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D59A-2147-E840-A6AF-FFF2AAD71091}" type="datetimeFigureOut">
              <a:rPr lang="fr-FR" smtClean="0"/>
              <a:pPr/>
              <a:t>10/10/18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5C01-3CF6-1440-AFCC-A9CD1AC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wordml://fde78c42-4dcb-4c1e-8013-868939a7d1b9" TargetMode="External"/><Relationship Id="rId4" Type="http://schemas.openxmlformats.org/officeDocument/2006/relationships/image" Target="../media/image2.png"/><Relationship Id="rId5" Type="http://schemas.openxmlformats.org/officeDocument/2006/relationships/image" Target="wordml://463af317-33e0-414c-ae28-d0e5b015e37c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Diabète</a:t>
            </a:r>
            <a:r>
              <a:rPr lang="en-US" dirty="0" smtClean="0"/>
              <a:t> – consultation </a:t>
            </a:r>
            <a:r>
              <a:rPr lang="en-US" dirty="0" err="1" smtClean="0"/>
              <a:t>multidisciplinaire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Approche</a:t>
            </a:r>
            <a:r>
              <a:rPr lang="en-US" dirty="0" smtClean="0"/>
              <a:t> électrophysiologique</a:t>
            </a:r>
            <a:br>
              <a:rPr lang="en-US" dirty="0" smtClean="0"/>
            </a:br>
            <a:r>
              <a:rPr lang="en-US" dirty="0" smtClean="0"/>
              <a:t>F. Wang – C. </a:t>
            </a:r>
            <a:r>
              <a:rPr lang="en-US" dirty="0" err="1" smtClean="0"/>
              <a:t>Göbels</a:t>
            </a:r>
            <a:r>
              <a:rPr lang="en-US" dirty="0" smtClean="0"/>
              <a:t> - K. </a:t>
            </a:r>
            <a:r>
              <a:rPr lang="en-US" dirty="0" err="1" smtClean="0"/>
              <a:t>Benmouna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553720"/>
          <a:ext cx="91440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 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RCS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RCS 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PEL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 </a:t>
                      </a:r>
                      <a:r>
                        <a:rPr lang="en-US" dirty="0"/>
                        <a:t>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WT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HJ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CJP 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WJ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 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GG 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KM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DJ 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MP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MCG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FJ 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 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DP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MM 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BJ 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685800" y="9525"/>
            <a:ext cx="7772400" cy="1470025"/>
          </a:xfrm>
        </p:spPr>
        <p:txBody>
          <a:bodyPr/>
          <a:lstStyle/>
          <a:p>
            <a:r>
              <a:rPr lang="en-US" dirty="0" smtClean="0"/>
              <a:t>ENMG et </a:t>
            </a:r>
            <a:r>
              <a:rPr lang="en-US" dirty="0" err="1" smtClean="0"/>
              <a:t>DIAB</a:t>
            </a:r>
            <a:r>
              <a:rPr lang="en-US" cap="all" dirty="0" err="1" smtClean="0"/>
              <a:t>è</a:t>
            </a:r>
            <a:r>
              <a:rPr lang="en-US" dirty="0" err="1" smtClean="0"/>
              <a:t>TE</a:t>
            </a:r>
            <a:endParaRPr lang="en-US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06400" y="1651000"/>
            <a:ext cx="8394700" cy="5118100"/>
          </a:xfrm>
        </p:spPr>
        <p:txBody>
          <a:bodyPr>
            <a:normAutofit fontScale="77500" lnSpcReduction="20000"/>
          </a:bodyPr>
          <a:lstStyle/>
          <a:p>
            <a:pPr indent="355600" algn="l">
              <a:buFont typeface="Arial"/>
              <a:buChar char="•"/>
              <a:tabLst>
                <a:tab pos="723900" algn="l"/>
                <a:tab pos="901700" algn="l"/>
                <a:tab pos="2159000" algn="l"/>
              </a:tabLst>
            </a:pPr>
            <a:r>
              <a:rPr lang="fr-FR" b="1" dirty="0" smtClean="0">
                <a:solidFill>
                  <a:srgbClr val="0000FF"/>
                </a:solidFill>
              </a:rPr>
              <a:t>PNP axonale, LD, S &gt; M, C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- fibres sensitives de gros calibre ( A alpha, A bêta): </a:t>
            </a:r>
            <a:br>
              <a:rPr lang="fr-FR" dirty="0" smtClean="0"/>
            </a:br>
            <a:r>
              <a:rPr lang="fr-FR" dirty="0" smtClean="0"/>
              <a:t>		=&gt; </a:t>
            </a:r>
            <a:r>
              <a:rPr lang="fr-FR" dirty="0" smtClean="0">
                <a:solidFill>
                  <a:srgbClr val="FF6600"/>
                </a:solidFill>
              </a:rPr>
              <a:t>ataxie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- fibres sensitives de petit calibre (A delta, C): </a:t>
            </a:r>
            <a:br>
              <a:rPr lang="fr-FR" dirty="0" smtClean="0"/>
            </a:br>
            <a:r>
              <a:rPr lang="fr-FR" dirty="0" smtClean="0"/>
              <a:t>		=&gt; </a:t>
            </a:r>
            <a:r>
              <a:rPr lang="fr-FR" dirty="0" smtClean="0">
                <a:solidFill>
                  <a:srgbClr val="FF6600"/>
                </a:solidFill>
              </a:rPr>
              <a:t>douleurs </a:t>
            </a:r>
            <a:r>
              <a:rPr lang="fr-FR" dirty="0" err="1" smtClean="0">
                <a:solidFill>
                  <a:srgbClr val="FF6600"/>
                </a:solidFill>
              </a:rPr>
              <a:t>neuropathiques</a:t>
            </a:r>
            <a:r>
              <a:rPr lang="fr-FR" dirty="0" smtClean="0">
                <a:solidFill>
                  <a:srgbClr val="FF6600"/>
                </a:solidFill>
              </a:rPr>
              <a:t> </a:t>
            </a:r>
            <a:r>
              <a:rPr lang="fr-FR" dirty="0" smtClean="0"/>
              <a:t>et </a:t>
            </a:r>
            <a:r>
              <a:rPr lang="fr-FR" dirty="0" err="1" smtClean="0">
                <a:solidFill>
                  <a:srgbClr val="FF6600"/>
                </a:solidFill>
              </a:rPr>
              <a:t>dysauto</a:t>
            </a:r>
            <a:r>
              <a:rPr lang="fr-FR" dirty="0" smtClean="0">
                <a:solidFill>
                  <a:srgbClr val="FF6600"/>
                </a:solidFill>
              </a:rPr>
              <a:t/>
            </a:r>
            <a:br>
              <a:rPr lang="fr-FR" dirty="0" smtClean="0">
                <a:solidFill>
                  <a:srgbClr val="FF6600"/>
                </a:solidFill>
              </a:rPr>
            </a:br>
            <a:r>
              <a:rPr lang="fr-FR" dirty="0" smtClean="0">
                <a:solidFill>
                  <a:srgbClr val="FF6600"/>
                </a:solidFill>
              </a:rPr>
              <a:t>	</a:t>
            </a:r>
            <a:r>
              <a:rPr lang="fr-FR" dirty="0" smtClean="0">
                <a:solidFill>
                  <a:srgbClr val="7F7F7F"/>
                </a:solidFill>
              </a:rPr>
              <a:t>-</a:t>
            </a:r>
            <a:r>
              <a:rPr lang="fr-FR" dirty="0" smtClean="0">
                <a:solidFill>
                  <a:srgbClr val="FF6600"/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mécanismes : toxicité axonale et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microvasculaire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de 			l’hyperglycémie chronique,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syn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métabolique, cellule de 		Schwann, stress oxydant et inflammatoire</a:t>
            </a:r>
            <a:r>
              <a:rPr lang="fr-FR" dirty="0" smtClean="0">
                <a:solidFill>
                  <a:srgbClr val="FF6600"/>
                </a:solidFill>
              </a:rPr>
              <a:t/>
            </a:r>
            <a:br>
              <a:rPr lang="fr-FR" dirty="0" smtClean="0">
                <a:solidFill>
                  <a:srgbClr val="FF6600"/>
                </a:solidFill>
              </a:rPr>
            </a:br>
            <a:endParaRPr lang="fr-FR" dirty="0" smtClean="0">
              <a:solidFill>
                <a:srgbClr val="FF6600"/>
              </a:solidFill>
            </a:endParaRPr>
          </a:p>
          <a:p>
            <a:pPr indent="355600" algn="l">
              <a:buFont typeface="Arial"/>
              <a:buChar char="•"/>
              <a:tabLst>
                <a:tab pos="723900" algn="l"/>
              </a:tabLst>
            </a:pPr>
            <a:r>
              <a:rPr lang="fr-FR" b="1" dirty="0" smtClean="0">
                <a:solidFill>
                  <a:srgbClr val="0000FF"/>
                </a:solidFill>
              </a:rPr>
              <a:t>MN ou MNX ou PRN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- axonale, </a:t>
            </a:r>
            <a:r>
              <a:rPr lang="fr-FR" dirty="0" err="1" smtClean="0"/>
              <a:t>pfs</a:t>
            </a:r>
            <a:r>
              <a:rPr lang="fr-FR" dirty="0" smtClean="0"/>
              <a:t> </a:t>
            </a:r>
            <a:r>
              <a:rPr lang="fr-FR" dirty="0" err="1" smtClean="0"/>
              <a:t>démyélinisantes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- NLD</a:t>
            </a:r>
            <a:br>
              <a:rPr lang="fr-FR" dirty="0" smtClean="0"/>
            </a:br>
            <a:r>
              <a:rPr lang="fr-FR" dirty="0" smtClean="0"/>
              <a:t>	- M &gt; S</a:t>
            </a:r>
            <a:br>
              <a:rPr lang="fr-FR" dirty="0" smtClean="0"/>
            </a:br>
            <a:r>
              <a:rPr lang="fr-FR" dirty="0" smtClean="0"/>
              <a:t>	- A/SA</a:t>
            </a:r>
            <a:br>
              <a:rPr lang="fr-FR" dirty="0" smtClean="0"/>
            </a:br>
            <a:r>
              <a:rPr lang="fr-FR" dirty="0" smtClean="0"/>
              <a:t>	-	mécanisme : </a:t>
            </a:r>
            <a:r>
              <a:rPr lang="fr-FR" dirty="0" err="1" smtClean="0"/>
              <a:t>dysimmun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525"/>
            <a:ext cx="7772400" cy="1470025"/>
          </a:xfrm>
        </p:spPr>
        <p:txBody>
          <a:bodyPr/>
          <a:lstStyle/>
          <a:p>
            <a:r>
              <a:rPr lang="en-US" dirty="0"/>
              <a:t>ENMG et </a:t>
            </a:r>
            <a:r>
              <a:rPr lang="en-US" dirty="0" err="1"/>
              <a:t>DIAB</a:t>
            </a:r>
            <a:r>
              <a:rPr lang="en-US" cap="all" dirty="0" err="1"/>
              <a:t>è</a:t>
            </a:r>
            <a:r>
              <a:rPr lang="en-US" dirty="0" err="1"/>
              <a:t>TE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6400" y="1905000"/>
            <a:ext cx="8394700" cy="4533900"/>
          </a:xfrm>
        </p:spPr>
        <p:txBody>
          <a:bodyPr>
            <a:normAutofit fontScale="85000" lnSpcReduction="20000"/>
          </a:bodyPr>
          <a:lstStyle/>
          <a:p>
            <a:pPr indent="355600" algn="l">
              <a:buFont typeface="Arial"/>
              <a:buChar char="•"/>
              <a:tabLst>
                <a:tab pos="723900" algn="l"/>
                <a:tab pos="2159000" algn="l"/>
              </a:tabLst>
            </a:pPr>
            <a:r>
              <a:rPr lang="fr-FR" b="1" dirty="0">
                <a:solidFill>
                  <a:srgbClr val="0000FF"/>
                </a:solidFill>
              </a:rPr>
              <a:t>Conduction sensitive </a:t>
            </a:r>
            <a:r>
              <a:rPr lang="fr-FR" dirty="0">
                <a:solidFill>
                  <a:srgbClr val="0000FF"/>
                </a:solidFill>
              </a:rPr>
              <a:t>(fibres de gros calibre)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	- amplitude du potentiel : n. sural, n. fibulaire</a:t>
            </a:r>
            <a:br>
              <a:rPr lang="fr-FR" dirty="0"/>
            </a:br>
            <a:r>
              <a:rPr lang="fr-FR" dirty="0"/>
              <a:t>	- LD : radial &gt; sural &gt; plantaire</a:t>
            </a:r>
            <a:br>
              <a:rPr lang="fr-FR" dirty="0"/>
            </a:br>
            <a:r>
              <a:rPr lang="fr-FR" dirty="0"/>
              <a:t>	- PNP : diffus et symétrique</a:t>
            </a:r>
            <a:br>
              <a:rPr lang="fr-FR" dirty="0"/>
            </a:br>
            <a:r>
              <a:rPr lang="fr-FR" dirty="0"/>
              <a:t>	- VC : normales ou peu perturbées</a:t>
            </a:r>
            <a:r>
              <a:rPr lang="fr-FR" dirty="0">
                <a:solidFill>
                  <a:srgbClr val="FF6600"/>
                </a:solidFill>
              </a:rPr>
              <a:t/>
            </a:r>
            <a:br>
              <a:rPr lang="fr-FR" dirty="0">
                <a:solidFill>
                  <a:srgbClr val="FF6600"/>
                </a:solidFill>
              </a:rPr>
            </a:br>
            <a:endParaRPr lang="fr-FR" dirty="0">
              <a:solidFill>
                <a:srgbClr val="FF6600"/>
              </a:solidFill>
            </a:endParaRPr>
          </a:p>
          <a:p>
            <a:pPr indent="355600" algn="l">
              <a:buFont typeface="Arial"/>
              <a:buChar char="•"/>
              <a:tabLst>
                <a:tab pos="723900" algn="l"/>
              </a:tabLst>
            </a:pPr>
            <a:r>
              <a:rPr lang="fr-FR" b="1" dirty="0">
                <a:solidFill>
                  <a:srgbClr val="0000FF"/>
                </a:solidFill>
              </a:rPr>
              <a:t>Conduction motrice </a:t>
            </a:r>
            <a:r>
              <a:rPr lang="fr-FR" dirty="0">
                <a:solidFill>
                  <a:srgbClr val="0000FF"/>
                </a:solidFill>
              </a:rPr>
              <a:t>(fibres motrices alpha)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	- amplitude du potentiel : n. fibulaire, n. plantaire</a:t>
            </a:r>
            <a:br>
              <a:rPr lang="fr-FR" dirty="0"/>
            </a:br>
            <a:r>
              <a:rPr lang="fr-FR" dirty="0"/>
              <a:t>	- LD : CAbd1 &gt; TA &gt; CEO</a:t>
            </a:r>
            <a:br>
              <a:rPr lang="fr-FR" dirty="0"/>
            </a:br>
            <a:r>
              <a:rPr lang="fr-FR" dirty="0"/>
              <a:t>	- PNP : diffus et symétrique</a:t>
            </a:r>
            <a:br>
              <a:rPr lang="fr-FR" dirty="0"/>
            </a:br>
            <a:r>
              <a:rPr lang="fr-FR" dirty="0"/>
              <a:t>	- VC : normales ou peu perturbées</a:t>
            </a:r>
            <a:r>
              <a:rPr lang="fr-FR" dirty="0">
                <a:solidFill>
                  <a:srgbClr val="FF6600"/>
                </a:solidFill>
              </a:rPr>
              <a:t/>
            </a:r>
            <a:br>
              <a:rPr lang="fr-FR" dirty="0">
                <a:solidFill>
                  <a:srgbClr val="FF6600"/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5A1B884-272E-4664-8285-0405B0FA0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02" y="9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125CFA-07C3-434B-9B76-A93B91603292}"/>
              </a:ext>
            </a:extLst>
          </p:cNvPr>
          <p:cNvGrpSpPr>
            <a:grpSpLocks/>
          </p:cNvGrpSpPr>
          <p:nvPr/>
        </p:nvGrpSpPr>
        <p:grpSpPr bwMode="auto">
          <a:xfrm>
            <a:off x="618977" y="95250"/>
            <a:ext cx="3175000" cy="1803400"/>
            <a:chOff x="0" y="0"/>
            <a:chExt cx="3507" cy="1988"/>
          </a:xfrm>
        </p:grpSpPr>
        <p:sp>
          <p:nvSpPr>
            <p:cNvPr id="6" name="Line 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E28EFF-A113-418E-94FC-7EADF863B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21030A-F625-481F-AE72-DEC6FF2A2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CAC3E5-3579-4824-A747-33F92C298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31802A-A993-4CC0-8FB2-EBCBA5273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14C7C6-928E-4CA5-AE29-599B01D4D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B491D6-7F6B-4980-BAD6-A26FD523F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908E8C-17FF-4F1B-B7B9-99562B30AB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EF778B-C2FD-4E5D-B761-2C7F02D66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68934A-3A52-4254-8952-F8C1448ADB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D4C738-204C-4EA0-B935-A65F1FE52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636D1C-FF2D-420F-B461-36E3B1458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B8019B-302A-47EC-907F-69BC68648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7CD009-6872-4433-96C8-650B02FB7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9F735F9-6273-493B-8D72-B15102C9A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854FCD-ADE3-45CB-BBE4-C6A625747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4602AD-28E9-4E20-8EB3-FD253501A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33329B-3474-4638-A708-B1DA4B92F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21" cy="0"/>
            </a:xfrm>
            <a:custGeom>
              <a:avLst/>
              <a:gdLst>
                <a:gd name="T0" fmla="*/ 0 w 21"/>
                <a:gd name="T1" fmla="*/ 10 w 21"/>
                <a:gd name="T2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9D5C23B-5400-4681-83C2-BB21FDC3C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" y="7"/>
              <a:ext cx="30" cy="1981"/>
            </a:xfrm>
            <a:custGeom>
              <a:avLst/>
              <a:gdLst>
                <a:gd name="T0" fmla="*/ 0 w 30"/>
                <a:gd name="T1" fmla="*/ 0 h 1981"/>
                <a:gd name="T2" fmla="*/ 5 w 30"/>
                <a:gd name="T3" fmla="*/ 1981 h 1981"/>
                <a:gd name="T4" fmla="*/ 20 w 30"/>
                <a:gd name="T5" fmla="*/ 1981 h 1981"/>
                <a:gd name="T6" fmla="*/ 30 w 30"/>
                <a:gd name="T7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1981">
                  <a:moveTo>
                    <a:pt x="0" y="0"/>
                  </a:moveTo>
                  <a:lnTo>
                    <a:pt x="5" y="1981"/>
                  </a:lnTo>
                  <a:lnTo>
                    <a:pt x="20" y="1981"/>
                  </a:lnTo>
                  <a:lnTo>
                    <a:pt x="30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8EE0D82-1475-4717-B7A5-B3FBDB3A3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" y="7"/>
              <a:ext cx="34" cy="1981"/>
            </a:xfrm>
            <a:custGeom>
              <a:avLst/>
              <a:gdLst>
                <a:gd name="T0" fmla="*/ 0 w 34"/>
                <a:gd name="T1" fmla="*/ 1981 h 1981"/>
                <a:gd name="T2" fmla="*/ 3 w 34"/>
                <a:gd name="T3" fmla="*/ 1512 h 1981"/>
                <a:gd name="T4" fmla="*/ 8 w 34"/>
                <a:gd name="T5" fmla="*/ 0 h 1981"/>
                <a:gd name="T6" fmla="*/ 24 w 34"/>
                <a:gd name="T7" fmla="*/ 0 h 1981"/>
                <a:gd name="T8" fmla="*/ 34 w 34"/>
                <a:gd name="T9" fmla="*/ 0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981">
                  <a:moveTo>
                    <a:pt x="0" y="1981"/>
                  </a:moveTo>
                  <a:lnTo>
                    <a:pt x="3" y="1512"/>
                  </a:lnTo>
                  <a:lnTo>
                    <a:pt x="8" y="0"/>
                  </a:lnTo>
                  <a:lnTo>
                    <a:pt x="24" y="0"/>
                  </a:lnTo>
                  <a:lnTo>
                    <a:pt x="34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E96B77-ECC9-43CD-A2F6-F88FEC6CC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7"/>
              <a:ext cx="2277" cy="1352"/>
            </a:xfrm>
            <a:custGeom>
              <a:avLst/>
              <a:gdLst>
                <a:gd name="T0" fmla="*/ 30 w 2277"/>
                <a:gd name="T1" fmla="*/ 476 h 1352"/>
                <a:gd name="T2" fmla="*/ 72 w 2277"/>
                <a:gd name="T3" fmla="*/ 821 h 1352"/>
                <a:gd name="T4" fmla="*/ 114 w 2277"/>
                <a:gd name="T5" fmla="*/ 981 h 1352"/>
                <a:gd name="T6" fmla="*/ 156 w 2277"/>
                <a:gd name="T7" fmla="*/ 1065 h 1352"/>
                <a:gd name="T8" fmla="*/ 198 w 2277"/>
                <a:gd name="T9" fmla="*/ 1114 h 1352"/>
                <a:gd name="T10" fmla="*/ 240 w 2277"/>
                <a:gd name="T11" fmla="*/ 1145 h 1352"/>
                <a:gd name="T12" fmla="*/ 282 w 2277"/>
                <a:gd name="T13" fmla="*/ 1165 h 1352"/>
                <a:gd name="T14" fmla="*/ 324 w 2277"/>
                <a:gd name="T15" fmla="*/ 1189 h 1352"/>
                <a:gd name="T16" fmla="*/ 366 w 2277"/>
                <a:gd name="T17" fmla="*/ 1182 h 1352"/>
                <a:gd name="T18" fmla="*/ 408 w 2277"/>
                <a:gd name="T19" fmla="*/ 1118 h 1352"/>
                <a:gd name="T20" fmla="*/ 450 w 2277"/>
                <a:gd name="T21" fmla="*/ 1004 h 1352"/>
                <a:gd name="T22" fmla="*/ 492 w 2277"/>
                <a:gd name="T23" fmla="*/ 889 h 1352"/>
                <a:gd name="T24" fmla="*/ 534 w 2277"/>
                <a:gd name="T25" fmla="*/ 809 h 1352"/>
                <a:gd name="T26" fmla="*/ 576 w 2277"/>
                <a:gd name="T27" fmla="*/ 798 h 1352"/>
                <a:gd name="T28" fmla="*/ 618 w 2277"/>
                <a:gd name="T29" fmla="*/ 853 h 1352"/>
                <a:gd name="T30" fmla="*/ 660 w 2277"/>
                <a:gd name="T31" fmla="*/ 985 h 1352"/>
                <a:gd name="T32" fmla="*/ 702 w 2277"/>
                <a:gd name="T33" fmla="*/ 1137 h 1352"/>
                <a:gd name="T34" fmla="*/ 744 w 2277"/>
                <a:gd name="T35" fmla="*/ 1261 h 1352"/>
                <a:gd name="T36" fmla="*/ 786 w 2277"/>
                <a:gd name="T37" fmla="*/ 1327 h 1352"/>
                <a:gd name="T38" fmla="*/ 828 w 2277"/>
                <a:gd name="T39" fmla="*/ 1350 h 1352"/>
                <a:gd name="T40" fmla="*/ 870 w 2277"/>
                <a:gd name="T41" fmla="*/ 1337 h 1352"/>
                <a:gd name="T42" fmla="*/ 912 w 2277"/>
                <a:gd name="T43" fmla="*/ 1300 h 1352"/>
                <a:gd name="T44" fmla="*/ 954 w 2277"/>
                <a:gd name="T45" fmla="*/ 1258 h 1352"/>
                <a:gd name="T46" fmla="*/ 996 w 2277"/>
                <a:gd name="T47" fmla="*/ 1223 h 1352"/>
                <a:gd name="T48" fmla="*/ 1038 w 2277"/>
                <a:gd name="T49" fmla="*/ 1198 h 1352"/>
                <a:gd name="T50" fmla="*/ 1080 w 2277"/>
                <a:gd name="T51" fmla="*/ 1173 h 1352"/>
                <a:gd name="T52" fmla="*/ 1122 w 2277"/>
                <a:gd name="T53" fmla="*/ 1159 h 1352"/>
                <a:gd name="T54" fmla="*/ 1164 w 2277"/>
                <a:gd name="T55" fmla="*/ 1149 h 1352"/>
                <a:gd name="T56" fmla="*/ 1206 w 2277"/>
                <a:gd name="T57" fmla="*/ 1139 h 1352"/>
                <a:gd name="T58" fmla="*/ 1248 w 2277"/>
                <a:gd name="T59" fmla="*/ 1136 h 1352"/>
                <a:gd name="T60" fmla="*/ 1290 w 2277"/>
                <a:gd name="T61" fmla="*/ 1134 h 1352"/>
                <a:gd name="T62" fmla="*/ 1332 w 2277"/>
                <a:gd name="T63" fmla="*/ 1127 h 1352"/>
                <a:gd name="T64" fmla="*/ 1374 w 2277"/>
                <a:gd name="T65" fmla="*/ 1127 h 1352"/>
                <a:gd name="T66" fmla="*/ 1416 w 2277"/>
                <a:gd name="T67" fmla="*/ 1129 h 1352"/>
                <a:gd name="T68" fmla="*/ 1458 w 2277"/>
                <a:gd name="T69" fmla="*/ 1133 h 1352"/>
                <a:gd name="T70" fmla="*/ 1500 w 2277"/>
                <a:gd name="T71" fmla="*/ 1135 h 1352"/>
                <a:gd name="T72" fmla="*/ 1542 w 2277"/>
                <a:gd name="T73" fmla="*/ 1133 h 1352"/>
                <a:gd name="T74" fmla="*/ 1584 w 2277"/>
                <a:gd name="T75" fmla="*/ 1134 h 1352"/>
                <a:gd name="T76" fmla="*/ 1626 w 2277"/>
                <a:gd name="T77" fmla="*/ 1130 h 1352"/>
                <a:gd name="T78" fmla="*/ 1668 w 2277"/>
                <a:gd name="T79" fmla="*/ 1129 h 1352"/>
                <a:gd name="T80" fmla="*/ 1710 w 2277"/>
                <a:gd name="T81" fmla="*/ 1130 h 1352"/>
                <a:gd name="T82" fmla="*/ 1752 w 2277"/>
                <a:gd name="T83" fmla="*/ 1128 h 1352"/>
                <a:gd name="T84" fmla="*/ 1794 w 2277"/>
                <a:gd name="T85" fmla="*/ 1120 h 1352"/>
                <a:gd name="T86" fmla="*/ 1836 w 2277"/>
                <a:gd name="T87" fmla="*/ 1117 h 1352"/>
                <a:gd name="T88" fmla="*/ 1878 w 2277"/>
                <a:gd name="T89" fmla="*/ 1118 h 1352"/>
                <a:gd name="T90" fmla="*/ 1920 w 2277"/>
                <a:gd name="T91" fmla="*/ 1117 h 1352"/>
                <a:gd name="T92" fmla="*/ 1962 w 2277"/>
                <a:gd name="T93" fmla="*/ 1104 h 1352"/>
                <a:gd name="T94" fmla="*/ 2004 w 2277"/>
                <a:gd name="T95" fmla="*/ 1107 h 1352"/>
                <a:gd name="T96" fmla="*/ 2046 w 2277"/>
                <a:gd name="T97" fmla="*/ 1105 h 1352"/>
                <a:gd name="T98" fmla="*/ 2088 w 2277"/>
                <a:gd name="T99" fmla="*/ 1102 h 1352"/>
                <a:gd name="T100" fmla="*/ 2130 w 2277"/>
                <a:gd name="T101" fmla="*/ 1100 h 1352"/>
                <a:gd name="T102" fmla="*/ 2172 w 2277"/>
                <a:gd name="T103" fmla="*/ 1104 h 1352"/>
                <a:gd name="T104" fmla="*/ 2214 w 2277"/>
                <a:gd name="T105" fmla="*/ 1101 h 1352"/>
                <a:gd name="T106" fmla="*/ 2256 w 2277"/>
                <a:gd name="T107" fmla="*/ 111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7" h="1352">
                  <a:moveTo>
                    <a:pt x="0" y="0"/>
                  </a:moveTo>
                  <a:lnTo>
                    <a:pt x="9" y="170"/>
                  </a:lnTo>
                  <a:lnTo>
                    <a:pt x="20" y="339"/>
                  </a:lnTo>
                  <a:lnTo>
                    <a:pt x="30" y="476"/>
                  </a:lnTo>
                  <a:lnTo>
                    <a:pt x="41" y="584"/>
                  </a:lnTo>
                  <a:lnTo>
                    <a:pt x="51" y="682"/>
                  </a:lnTo>
                  <a:lnTo>
                    <a:pt x="62" y="761"/>
                  </a:lnTo>
                  <a:lnTo>
                    <a:pt x="72" y="821"/>
                  </a:lnTo>
                  <a:lnTo>
                    <a:pt x="83" y="870"/>
                  </a:lnTo>
                  <a:lnTo>
                    <a:pt x="93" y="913"/>
                  </a:lnTo>
                  <a:lnTo>
                    <a:pt x="104" y="948"/>
                  </a:lnTo>
                  <a:lnTo>
                    <a:pt x="114" y="981"/>
                  </a:lnTo>
                  <a:lnTo>
                    <a:pt x="125" y="1011"/>
                  </a:lnTo>
                  <a:lnTo>
                    <a:pt x="135" y="1032"/>
                  </a:lnTo>
                  <a:lnTo>
                    <a:pt x="146" y="1050"/>
                  </a:lnTo>
                  <a:lnTo>
                    <a:pt x="156" y="1065"/>
                  </a:lnTo>
                  <a:lnTo>
                    <a:pt x="167" y="1076"/>
                  </a:lnTo>
                  <a:lnTo>
                    <a:pt x="177" y="1087"/>
                  </a:lnTo>
                  <a:lnTo>
                    <a:pt x="188" y="1102"/>
                  </a:lnTo>
                  <a:lnTo>
                    <a:pt x="198" y="1114"/>
                  </a:lnTo>
                  <a:lnTo>
                    <a:pt x="209" y="1122"/>
                  </a:lnTo>
                  <a:lnTo>
                    <a:pt x="219" y="1129"/>
                  </a:lnTo>
                  <a:lnTo>
                    <a:pt x="230" y="1136"/>
                  </a:lnTo>
                  <a:lnTo>
                    <a:pt x="240" y="1145"/>
                  </a:lnTo>
                  <a:lnTo>
                    <a:pt x="251" y="1151"/>
                  </a:lnTo>
                  <a:lnTo>
                    <a:pt x="261" y="1154"/>
                  </a:lnTo>
                  <a:lnTo>
                    <a:pt x="272" y="1157"/>
                  </a:lnTo>
                  <a:lnTo>
                    <a:pt x="282" y="1165"/>
                  </a:lnTo>
                  <a:lnTo>
                    <a:pt x="293" y="1172"/>
                  </a:lnTo>
                  <a:lnTo>
                    <a:pt x="303" y="1176"/>
                  </a:lnTo>
                  <a:lnTo>
                    <a:pt x="314" y="1184"/>
                  </a:lnTo>
                  <a:lnTo>
                    <a:pt x="324" y="1189"/>
                  </a:lnTo>
                  <a:lnTo>
                    <a:pt x="335" y="1191"/>
                  </a:lnTo>
                  <a:lnTo>
                    <a:pt x="345" y="1193"/>
                  </a:lnTo>
                  <a:lnTo>
                    <a:pt x="356" y="1191"/>
                  </a:lnTo>
                  <a:lnTo>
                    <a:pt x="366" y="1182"/>
                  </a:lnTo>
                  <a:lnTo>
                    <a:pt x="377" y="1170"/>
                  </a:lnTo>
                  <a:lnTo>
                    <a:pt x="387" y="1158"/>
                  </a:lnTo>
                  <a:lnTo>
                    <a:pt x="398" y="1140"/>
                  </a:lnTo>
                  <a:lnTo>
                    <a:pt x="408" y="1118"/>
                  </a:lnTo>
                  <a:lnTo>
                    <a:pt x="419" y="1093"/>
                  </a:lnTo>
                  <a:lnTo>
                    <a:pt x="429" y="1065"/>
                  </a:lnTo>
                  <a:lnTo>
                    <a:pt x="440" y="1035"/>
                  </a:lnTo>
                  <a:lnTo>
                    <a:pt x="450" y="1004"/>
                  </a:lnTo>
                  <a:lnTo>
                    <a:pt x="461" y="972"/>
                  </a:lnTo>
                  <a:lnTo>
                    <a:pt x="471" y="942"/>
                  </a:lnTo>
                  <a:lnTo>
                    <a:pt x="482" y="916"/>
                  </a:lnTo>
                  <a:lnTo>
                    <a:pt x="492" y="889"/>
                  </a:lnTo>
                  <a:lnTo>
                    <a:pt x="503" y="861"/>
                  </a:lnTo>
                  <a:lnTo>
                    <a:pt x="513" y="838"/>
                  </a:lnTo>
                  <a:lnTo>
                    <a:pt x="524" y="822"/>
                  </a:lnTo>
                  <a:lnTo>
                    <a:pt x="534" y="809"/>
                  </a:lnTo>
                  <a:lnTo>
                    <a:pt x="545" y="800"/>
                  </a:lnTo>
                  <a:lnTo>
                    <a:pt x="555" y="795"/>
                  </a:lnTo>
                  <a:lnTo>
                    <a:pt x="566" y="795"/>
                  </a:lnTo>
                  <a:lnTo>
                    <a:pt x="576" y="798"/>
                  </a:lnTo>
                  <a:lnTo>
                    <a:pt x="587" y="802"/>
                  </a:lnTo>
                  <a:lnTo>
                    <a:pt x="597" y="812"/>
                  </a:lnTo>
                  <a:lnTo>
                    <a:pt x="608" y="831"/>
                  </a:lnTo>
                  <a:lnTo>
                    <a:pt x="618" y="853"/>
                  </a:lnTo>
                  <a:lnTo>
                    <a:pt x="629" y="878"/>
                  </a:lnTo>
                  <a:lnTo>
                    <a:pt x="639" y="909"/>
                  </a:lnTo>
                  <a:lnTo>
                    <a:pt x="650" y="945"/>
                  </a:lnTo>
                  <a:lnTo>
                    <a:pt x="660" y="985"/>
                  </a:lnTo>
                  <a:lnTo>
                    <a:pt x="671" y="1026"/>
                  </a:lnTo>
                  <a:lnTo>
                    <a:pt x="681" y="1065"/>
                  </a:lnTo>
                  <a:lnTo>
                    <a:pt x="692" y="1101"/>
                  </a:lnTo>
                  <a:lnTo>
                    <a:pt x="702" y="1137"/>
                  </a:lnTo>
                  <a:lnTo>
                    <a:pt x="713" y="1172"/>
                  </a:lnTo>
                  <a:lnTo>
                    <a:pt x="723" y="1205"/>
                  </a:lnTo>
                  <a:lnTo>
                    <a:pt x="734" y="1235"/>
                  </a:lnTo>
                  <a:lnTo>
                    <a:pt x="744" y="1261"/>
                  </a:lnTo>
                  <a:lnTo>
                    <a:pt x="755" y="1282"/>
                  </a:lnTo>
                  <a:lnTo>
                    <a:pt x="765" y="1300"/>
                  </a:lnTo>
                  <a:lnTo>
                    <a:pt x="776" y="1316"/>
                  </a:lnTo>
                  <a:lnTo>
                    <a:pt x="786" y="1327"/>
                  </a:lnTo>
                  <a:lnTo>
                    <a:pt x="797" y="1334"/>
                  </a:lnTo>
                  <a:lnTo>
                    <a:pt x="807" y="1341"/>
                  </a:lnTo>
                  <a:lnTo>
                    <a:pt x="818" y="1346"/>
                  </a:lnTo>
                  <a:lnTo>
                    <a:pt x="828" y="1350"/>
                  </a:lnTo>
                  <a:lnTo>
                    <a:pt x="839" y="1352"/>
                  </a:lnTo>
                  <a:lnTo>
                    <a:pt x="849" y="1350"/>
                  </a:lnTo>
                  <a:lnTo>
                    <a:pt x="860" y="1344"/>
                  </a:lnTo>
                  <a:lnTo>
                    <a:pt x="870" y="1337"/>
                  </a:lnTo>
                  <a:lnTo>
                    <a:pt x="881" y="1330"/>
                  </a:lnTo>
                  <a:lnTo>
                    <a:pt x="891" y="1321"/>
                  </a:lnTo>
                  <a:lnTo>
                    <a:pt x="902" y="1311"/>
                  </a:lnTo>
                  <a:lnTo>
                    <a:pt x="912" y="1300"/>
                  </a:lnTo>
                  <a:lnTo>
                    <a:pt x="923" y="1289"/>
                  </a:lnTo>
                  <a:lnTo>
                    <a:pt x="933" y="1277"/>
                  </a:lnTo>
                  <a:lnTo>
                    <a:pt x="944" y="1267"/>
                  </a:lnTo>
                  <a:lnTo>
                    <a:pt x="954" y="1258"/>
                  </a:lnTo>
                  <a:lnTo>
                    <a:pt x="965" y="1251"/>
                  </a:lnTo>
                  <a:lnTo>
                    <a:pt x="975" y="1243"/>
                  </a:lnTo>
                  <a:lnTo>
                    <a:pt x="986" y="1232"/>
                  </a:lnTo>
                  <a:lnTo>
                    <a:pt x="996" y="1223"/>
                  </a:lnTo>
                  <a:lnTo>
                    <a:pt x="1007" y="1215"/>
                  </a:lnTo>
                  <a:lnTo>
                    <a:pt x="1017" y="1207"/>
                  </a:lnTo>
                  <a:lnTo>
                    <a:pt x="1028" y="1201"/>
                  </a:lnTo>
                  <a:lnTo>
                    <a:pt x="1038" y="1198"/>
                  </a:lnTo>
                  <a:lnTo>
                    <a:pt x="1049" y="1193"/>
                  </a:lnTo>
                  <a:lnTo>
                    <a:pt x="1059" y="1186"/>
                  </a:lnTo>
                  <a:lnTo>
                    <a:pt x="1070" y="1180"/>
                  </a:lnTo>
                  <a:lnTo>
                    <a:pt x="1080" y="1173"/>
                  </a:lnTo>
                  <a:lnTo>
                    <a:pt x="1091" y="1166"/>
                  </a:lnTo>
                  <a:lnTo>
                    <a:pt x="1101" y="1162"/>
                  </a:lnTo>
                  <a:lnTo>
                    <a:pt x="1112" y="1160"/>
                  </a:lnTo>
                  <a:lnTo>
                    <a:pt x="1122" y="1159"/>
                  </a:lnTo>
                  <a:lnTo>
                    <a:pt x="1133" y="1157"/>
                  </a:lnTo>
                  <a:lnTo>
                    <a:pt x="1143" y="1155"/>
                  </a:lnTo>
                  <a:lnTo>
                    <a:pt x="1154" y="1152"/>
                  </a:lnTo>
                  <a:lnTo>
                    <a:pt x="1164" y="1149"/>
                  </a:lnTo>
                  <a:lnTo>
                    <a:pt x="1175" y="1145"/>
                  </a:lnTo>
                  <a:lnTo>
                    <a:pt x="1185" y="1141"/>
                  </a:lnTo>
                  <a:lnTo>
                    <a:pt x="1196" y="1139"/>
                  </a:lnTo>
                  <a:lnTo>
                    <a:pt x="1206" y="1139"/>
                  </a:lnTo>
                  <a:lnTo>
                    <a:pt x="1217" y="1140"/>
                  </a:lnTo>
                  <a:lnTo>
                    <a:pt x="1227" y="1138"/>
                  </a:lnTo>
                  <a:lnTo>
                    <a:pt x="1238" y="1136"/>
                  </a:lnTo>
                  <a:lnTo>
                    <a:pt x="1248" y="1136"/>
                  </a:lnTo>
                  <a:lnTo>
                    <a:pt x="1259" y="1135"/>
                  </a:lnTo>
                  <a:lnTo>
                    <a:pt x="1269" y="1135"/>
                  </a:lnTo>
                  <a:lnTo>
                    <a:pt x="1280" y="1136"/>
                  </a:lnTo>
                  <a:lnTo>
                    <a:pt x="1290" y="1134"/>
                  </a:lnTo>
                  <a:lnTo>
                    <a:pt x="1301" y="1133"/>
                  </a:lnTo>
                  <a:lnTo>
                    <a:pt x="1311" y="1133"/>
                  </a:lnTo>
                  <a:lnTo>
                    <a:pt x="1322" y="1130"/>
                  </a:lnTo>
                  <a:lnTo>
                    <a:pt x="1332" y="1127"/>
                  </a:lnTo>
                  <a:lnTo>
                    <a:pt x="1343" y="1128"/>
                  </a:lnTo>
                  <a:lnTo>
                    <a:pt x="1353" y="1129"/>
                  </a:lnTo>
                  <a:lnTo>
                    <a:pt x="1364" y="1127"/>
                  </a:lnTo>
                  <a:lnTo>
                    <a:pt x="1374" y="1127"/>
                  </a:lnTo>
                  <a:lnTo>
                    <a:pt x="1385" y="1131"/>
                  </a:lnTo>
                  <a:lnTo>
                    <a:pt x="1395" y="1133"/>
                  </a:lnTo>
                  <a:lnTo>
                    <a:pt x="1406" y="1131"/>
                  </a:lnTo>
                  <a:lnTo>
                    <a:pt x="1416" y="1129"/>
                  </a:lnTo>
                  <a:lnTo>
                    <a:pt x="1427" y="1130"/>
                  </a:lnTo>
                  <a:lnTo>
                    <a:pt x="1437" y="1129"/>
                  </a:lnTo>
                  <a:lnTo>
                    <a:pt x="1448" y="1129"/>
                  </a:lnTo>
                  <a:lnTo>
                    <a:pt x="1458" y="1133"/>
                  </a:lnTo>
                  <a:lnTo>
                    <a:pt x="1469" y="1135"/>
                  </a:lnTo>
                  <a:lnTo>
                    <a:pt x="1479" y="1133"/>
                  </a:lnTo>
                  <a:lnTo>
                    <a:pt x="1490" y="1132"/>
                  </a:lnTo>
                  <a:lnTo>
                    <a:pt x="1500" y="1135"/>
                  </a:lnTo>
                  <a:lnTo>
                    <a:pt x="1511" y="1136"/>
                  </a:lnTo>
                  <a:lnTo>
                    <a:pt x="1521" y="1133"/>
                  </a:lnTo>
                  <a:lnTo>
                    <a:pt x="1532" y="1131"/>
                  </a:lnTo>
                  <a:lnTo>
                    <a:pt x="1542" y="1133"/>
                  </a:lnTo>
                  <a:lnTo>
                    <a:pt x="1553" y="1133"/>
                  </a:lnTo>
                  <a:lnTo>
                    <a:pt x="1563" y="1132"/>
                  </a:lnTo>
                  <a:lnTo>
                    <a:pt x="1574" y="1133"/>
                  </a:lnTo>
                  <a:lnTo>
                    <a:pt x="1584" y="1134"/>
                  </a:lnTo>
                  <a:lnTo>
                    <a:pt x="1595" y="1132"/>
                  </a:lnTo>
                  <a:lnTo>
                    <a:pt x="1605" y="1130"/>
                  </a:lnTo>
                  <a:lnTo>
                    <a:pt x="1616" y="1130"/>
                  </a:lnTo>
                  <a:lnTo>
                    <a:pt x="1626" y="1130"/>
                  </a:lnTo>
                  <a:lnTo>
                    <a:pt x="1637" y="1128"/>
                  </a:lnTo>
                  <a:lnTo>
                    <a:pt x="1647" y="1126"/>
                  </a:lnTo>
                  <a:lnTo>
                    <a:pt x="1658" y="1127"/>
                  </a:lnTo>
                  <a:lnTo>
                    <a:pt x="1668" y="1129"/>
                  </a:lnTo>
                  <a:lnTo>
                    <a:pt x="1679" y="1130"/>
                  </a:lnTo>
                  <a:lnTo>
                    <a:pt x="1689" y="1132"/>
                  </a:lnTo>
                  <a:lnTo>
                    <a:pt x="1700" y="1133"/>
                  </a:lnTo>
                  <a:lnTo>
                    <a:pt x="1710" y="1130"/>
                  </a:lnTo>
                  <a:lnTo>
                    <a:pt x="1721" y="1128"/>
                  </a:lnTo>
                  <a:lnTo>
                    <a:pt x="1731" y="1127"/>
                  </a:lnTo>
                  <a:lnTo>
                    <a:pt x="1742" y="1127"/>
                  </a:lnTo>
                  <a:lnTo>
                    <a:pt x="1752" y="1128"/>
                  </a:lnTo>
                  <a:lnTo>
                    <a:pt x="1763" y="1127"/>
                  </a:lnTo>
                  <a:lnTo>
                    <a:pt x="1773" y="1124"/>
                  </a:lnTo>
                  <a:lnTo>
                    <a:pt x="1784" y="1122"/>
                  </a:lnTo>
                  <a:lnTo>
                    <a:pt x="1794" y="1120"/>
                  </a:lnTo>
                  <a:lnTo>
                    <a:pt x="1805" y="1117"/>
                  </a:lnTo>
                  <a:lnTo>
                    <a:pt x="1815" y="1116"/>
                  </a:lnTo>
                  <a:lnTo>
                    <a:pt x="1826" y="1116"/>
                  </a:lnTo>
                  <a:lnTo>
                    <a:pt x="1836" y="1117"/>
                  </a:lnTo>
                  <a:lnTo>
                    <a:pt x="1847" y="1117"/>
                  </a:lnTo>
                  <a:lnTo>
                    <a:pt x="1857" y="1116"/>
                  </a:lnTo>
                  <a:lnTo>
                    <a:pt x="1868" y="1116"/>
                  </a:lnTo>
                  <a:lnTo>
                    <a:pt x="1878" y="1118"/>
                  </a:lnTo>
                  <a:lnTo>
                    <a:pt x="1889" y="1118"/>
                  </a:lnTo>
                  <a:lnTo>
                    <a:pt x="1899" y="1117"/>
                  </a:lnTo>
                  <a:lnTo>
                    <a:pt x="1910" y="1119"/>
                  </a:lnTo>
                  <a:lnTo>
                    <a:pt x="1920" y="1117"/>
                  </a:lnTo>
                  <a:lnTo>
                    <a:pt x="1931" y="1113"/>
                  </a:lnTo>
                  <a:lnTo>
                    <a:pt x="1941" y="1111"/>
                  </a:lnTo>
                  <a:lnTo>
                    <a:pt x="1952" y="1107"/>
                  </a:lnTo>
                  <a:lnTo>
                    <a:pt x="1962" y="1104"/>
                  </a:lnTo>
                  <a:lnTo>
                    <a:pt x="1973" y="1102"/>
                  </a:lnTo>
                  <a:lnTo>
                    <a:pt x="1983" y="1105"/>
                  </a:lnTo>
                  <a:lnTo>
                    <a:pt x="1994" y="1107"/>
                  </a:lnTo>
                  <a:lnTo>
                    <a:pt x="2004" y="1107"/>
                  </a:lnTo>
                  <a:lnTo>
                    <a:pt x="2015" y="1107"/>
                  </a:lnTo>
                  <a:lnTo>
                    <a:pt x="2025" y="1108"/>
                  </a:lnTo>
                  <a:lnTo>
                    <a:pt x="2036" y="1106"/>
                  </a:lnTo>
                  <a:lnTo>
                    <a:pt x="2046" y="1105"/>
                  </a:lnTo>
                  <a:lnTo>
                    <a:pt x="2057" y="1105"/>
                  </a:lnTo>
                  <a:lnTo>
                    <a:pt x="2067" y="1103"/>
                  </a:lnTo>
                  <a:lnTo>
                    <a:pt x="2078" y="1101"/>
                  </a:lnTo>
                  <a:lnTo>
                    <a:pt x="2088" y="1102"/>
                  </a:lnTo>
                  <a:lnTo>
                    <a:pt x="2099" y="1103"/>
                  </a:lnTo>
                  <a:lnTo>
                    <a:pt x="2109" y="1102"/>
                  </a:lnTo>
                  <a:lnTo>
                    <a:pt x="2120" y="1101"/>
                  </a:lnTo>
                  <a:lnTo>
                    <a:pt x="2130" y="1100"/>
                  </a:lnTo>
                  <a:lnTo>
                    <a:pt x="2141" y="1100"/>
                  </a:lnTo>
                  <a:lnTo>
                    <a:pt x="2151" y="1101"/>
                  </a:lnTo>
                  <a:lnTo>
                    <a:pt x="2162" y="1102"/>
                  </a:lnTo>
                  <a:lnTo>
                    <a:pt x="2172" y="1104"/>
                  </a:lnTo>
                  <a:lnTo>
                    <a:pt x="2183" y="1106"/>
                  </a:lnTo>
                  <a:lnTo>
                    <a:pt x="2193" y="1105"/>
                  </a:lnTo>
                  <a:lnTo>
                    <a:pt x="2204" y="1102"/>
                  </a:lnTo>
                  <a:lnTo>
                    <a:pt x="2214" y="1101"/>
                  </a:lnTo>
                  <a:lnTo>
                    <a:pt x="2225" y="1103"/>
                  </a:lnTo>
                  <a:lnTo>
                    <a:pt x="2235" y="1106"/>
                  </a:lnTo>
                  <a:lnTo>
                    <a:pt x="2246" y="1107"/>
                  </a:lnTo>
                  <a:lnTo>
                    <a:pt x="2256" y="1110"/>
                  </a:lnTo>
                  <a:lnTo>
                    <a:pt x="2267" y="1111"/>
                  </a:lnTo>
                  <a:lnTo>
                    <a:pt x="2277" y="111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26BDE62-E57D-427F-BB40-F5B265E5A5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164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1ACA75-C491-453E-A436-3A25FD713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1" y="767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8E4EF4-BF14-4B03-9814-D5C37CCF3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5" y="1324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B5E72DA-6F74-45C0-9130-AD4EFFCD6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868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Gauche Radialis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AutoShape 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DABB9B-8EFA-4A62-A1F5-4DE5BF52B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25CA80-9D74-4911-A60D-7C1FF70D1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1267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AB 8 cm-Tab anatomique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0.5ms/D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5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2" name="Rectangle 5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7CDD14B-479C-4CA8-9378-D13278AE3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941" y="10160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F523C8-8BCD-4EE8-8CD1-2318C74AB787}"/>
              </a:ext>
            </a:extLst>
          </p:cNvPr>
          <p:cNvGrpSpPr>
            <a:grpSpLocks/>
          </p:cNvGrpSpPr>
          <p:nvPr/>
        </p:nvGrpSpPr>
        <p:grpSpPr bwMode="auto">
          <a:xfrm>
            <a:off x="5400941" y="101601"/>
            <a:ext cx="3175000" cy="1803400"/>
            <a:chOff x="0" y="0"/>
            <a:chExt cx="3507" cy="1988"/>
          </a:xfrm>
        </p:grpSpPr>
        <p:sp>
          <p:nvSpPr>
            <p:cNvPr id="34" name="Line 5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E62F55-B237-4BA3-8337-8D312B58A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5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6F76F1-1DC1-4F9A-98F4-1B4022914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5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C06DF3-D9F6-4954-A412-45D251EADB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5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9060A19-2641-4C2C-929A-60FE1BA54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5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9F4C5BC-9D19-4464-BC7E-F0D0FEE53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5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1ED981-ED6E-4DC0-BB69-7CDE6B91E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5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64B0E6-BF74-4609-8007-78D47DA06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5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FE0409C-3CFD-477E-8A9F-E2084BE5A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5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F69512D-04E9-48EE-AF67-A3032A4B9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A4AE78F-CB15-47BD-BE83-8D316ADFF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2A8209-2F23-486A-B557-0BB343F33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8D87D0-C597-4F71-9713-1964BBC0F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374DC40-72C5-43B5-A904-F5A46B008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39B849-92CF-474F-8797-7CA935005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3FE1A7-8208-477A-A410-431BE3AC2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0F7FD5-5A15-42F9-8212-7A7C6B41C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02FBEB-B346-4813-84FA-D41096251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21" cy="0"/>
            </a:xfrm>
            <a:custGeom>
              <a:avLst/>
              <a:gdLst>
                <a:gd name="T0" fmla="*/ 0 w 21"/>
                <a:gd name="T1" fmla="*/ 10 w 21"/>
                <a:gd name="T2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3ACCF3-1D9F-4006-BC57-332D632FE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" y="7"/>
              <a:ext cx="30" cy="1981"/>
            </a:xfrm>
            <a:custGeom>
              <a:avLst/>
              <a:gdLst>
                <a:gd name="T0" fmla="*/ 0 w 30"/>
                <a:gd name="T1" fmla="*/ 0 h 1981"/>
                <a:gd name="T2" fmla="*/ 6 w 30"/>
                <a:gd name="T3" fmla="*/ 1981 h 1981"/>
                <a:gd name="T4" fmla="*/ 20 w 30"/>
                <a:gd name="T5" fmla="*/ 1981 h 1981"/>
                <a:gd name="T6" fmla="*/ 30 w 30"/>
                <a:gd name="T7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1981">
                  <a:moveTo>
                    <a:pt x="0" y="0"/>
                  </a:moveTo>
                  <a:lnTo>
                    <a:pt x="6" y="1981"/>
                  </a:lnTo>
                  <a:lnTo>
                    <a:pt x="20" y="1981"/>
                  </a:lnTo>
                  <a:lnTo>
                    <a:pt x="30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A61B4B-4D24-46DF-B5C6-D5114AB7B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" y="7"/>
              <a:ext cx="33" cy="1981"/>
            </a:xfrm>
            <a:custGeom>
              <a:avLst/>
              <a:gdLst>
                <a:gd name="T0" fmla="*/ 0 w 33"/>
                <a:gd name="T1" fmla="*/ 1981 h 1981"/>
                <a:gd name="T2" fmla="*/ 2 w 33"/>
                <a:gd name="T3" fmla="*/ 1656 h 1981"/>
                <a:gd name="T4" fmla="*/ 12 w 33"/>
                <a:gd name="T5" fmla="*/ 0 h 1981"/>
                <a:gd name="T6" fmla="*/ 23 w 33"/>
                <a:gd name="T7" fmla="*/ 0 h 1981"/>
                <a:gd name="T8" fmla="*/ 33 w 33"/>
                <a:gd name="T9" fmla="*/ 0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981">
                  <a:moveTo>
                    <a:pt x="0" y="1981"/>
                  </a:moveTo>
                  <a:lnTo>
                    <a:pt x="2" y="1656"/>
                  </a:lnTo>
                  <a:lnTo>
                    <a:pt x="12" y="0"/>
                  </a:lnTo>
                  <a:lnTo>
                    <a:pt x="23" y="0"/>
                  </a:lnTo>
                  <a:lnTo>
                    <a:pt x="33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DF7FC0-7270-435B-9F39-D206A5BFE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" y="7"/>
              <a:ext cx="2334" cy="1274"/>
            </a:xfrm>
            <a:custGeom>
              <a:avLst/>
              <a:gdLst>
                <a:gd name="T0" fmla="*/ 24 w 2334"/>
                <a:gd name="T1" fmla="*/ 350 h 1274"/>
                <a:gd name="T2" fmla="*/ 66 w 2334"/>
                <a:gd name="T3" fmla="*/ 778 h 1274"/>
                <a:gd name="T4" fmla="*/ 108 w 2334"/>
                <a:gd name="T5" fmla="*/ 955 h 1274"/>
                <a:gd name="T6" fmla="*/ 150 w 2334"/>
                <a:gd name="T7" fmla="*/ 1037 h 1274"/>
                <a:gd name="T8" fmla="*/ 192 w 2334"/>
                <a:gd name="T9" fmla="*/ 1074 h 1274"/>
                <a:gd name="T10" fmla="*/ 234 w 2334"/>
                <a:gd name="T11" fmla="*/ 1094 h 1274"/>
                <a:gd name="T12" fmla="*/ 276 w 2334"/>
                <a:gd name="T13" fmla="*/ 1103 h 1274"/>
                <a:gd name="T14" fmla="*/ 318 w 2334"/>
                <a:gd name="T15" fmla="*/ 1114 h 1274"/>
                <a:gd name="T16" fmla="*/ 360 w 2334"/>
                <a:gd name="T17" fmla="*/ 1124 h 1274"/>
                <a:gd name="T18" fmla="*/ 402 w 2334"/>
                <a:gd name="T19" fmla="*/ 1129 h 1274"/>
                <a:gd name="T20" fmla="*/ 444 w 2334"/>
                <a:gd name="T21" fmla="*/ 1138 h 1274"/>
                <a:gd name="T22" fmla="*/ 486 w 2334"/>
                <a:gd name="T23" fmla="*/ 1150 h 1274"/>
                <a:gd name="T24" fmla="*/ 528 w 2334"/>
                <a:gd name="T25" fmla="*/ 1170 h 1274"/>
                <a:gd name="T26" fmla="*/ 570 w 2334"/>
                <a:gd name="T27" fmla="*/ 1171 h 1274"/>
                <a:gd name="T28" fmla="*/ 612 w 2334"/>
                <a:gd name="T29" fmla="*/ 1148 h 1274"/>
                <a:gd name="T30" fmla="*/ 654 w 2334"/>
                <a:gd name="T31" fmla="*/ 1089 h 1274"/>
                <a:gd name="T32" fmla="*/ 696 w 2334"/>
                <a:gd name="T33" fmla="*/ 994 h 1274"/>
                <a:gd name="T34" fmla="*/ 738 w 2334"/>
                <a:gd name="T35" fmla="*/ 899 h 1274"/>
                <a:gd name="T36" fmla="*/ 780 w 2334"/>
                <a:gd name="T37" fmla="*/ 826 h 1274"/>
                <a:gd name="T38" fmla="*/ 822 w 2334"/>
                <a:gd name="T39" fmla="*/ 818 h 1274"/>
                <a:gd name="T40" fmla="*/ 864 w 2334"/>
                <a:gd name="T41" fmla="*/ 877 h 1274"/>
                <a:gd name="T42" fmla="*/ 906 w 2334"/>
                <a:gd name="T43" fmla="*/ 970 h 1274"/>
                <a:gd name="T44" fmla="*/ 948 w 2334"/>
                <a:gd name="T45" fmla="*/ 1080 h 1274"/>
                <a:gd name="T46" fmla="*/ 990 w 2334"/>
                <a:gd name="T47" fmla="*/ 1178 h 1274"/>
                <a:gd name="T48" fmla="*/ 1032 w 2334"/>
                <a:gd name="T49" fmla="*/ 1239 h 1274"/>
                <a:gd name="T50" fmla="*/ 1074 w 2334"/>
                <a:gd name="T51" fmla="*/ 1272 h 1274"/>
                <a:gd name="T52" fmla="*/ 1116 w 2334"/>
                <a:gd name="T53" fmla="*/ 1268 h 1274"/>
                <a:gd name="T54" fmla="*/ 1158 w 2334"/>
                <a:gd name="T55" fmla="*/ 1247 h 1274"/>
                <a:gd name="T56" fmla="*/ 1200 w 2334"/>
                <a:gd name="T57" fmla="*/ 1219 h 1274"/>
                <a:gd name="T58" fmla="*/ 1242 w 2334"/>
                <a:gd name="T59" fmla="*/ 1188 h 1274"/>
                <a:gd name="T60" fmla="*/ 1284 w 2334"/>
                <a:gd name="T61" fmla="*/ 1165 h 1274"/>
                <a:gd name="T62" fmla="*/ 1326 w 2334"/>
                <a:gd name="T63" fmla="*/ 1146 h 1274"/>
                <a:gd name="T64" fmla="*/ 1368 w 2334"/>
                <a:gd name="T65" fmla="*/ 1126 h 1274"/>
                <a:gd name="T66" fmla="*/ 1410 w 2334"/>
                <a:gd name="T67" fmla="*/ 1115 h 1274"/>
                <a:gd name="T68" fmla="*/ 1452 w 2334"/>
                <a:gd name="T69" fmla="*/ 1108 h 1274"/>
                <a:gd name="T70" fmla="*/ 1494 w 2334"/>
                <a:gd name="T71" fmla="*/ 1104 h 1274"/>
                <a:gd name="T72" fmla="*/ 1536 w 2334"/>
                <a:gd name="T73" fmla="*/ 1099 h 1274"/>
                <a:gd name="T74" fmla="*/ 1578 w 2334"/>
                <a:gd name="T75" fmla="*/ 1094 h 1274"/>
                <a:gd name="T76" fmla="*/ 1620 w 2334"/>
                <a:gd name="T77" fmla="*/ 1096 h 1274"/>
                <a:gd name="T78" fmla="*/ 1662 w 2334"/>
                <a:gd name="T79" fmla="*/ 1093 h 1274"/>
                <a:gd name="T80" fmla="*/ 1704 w 2334"/>
                <a:gd name="T81" fmla="*/ 1097 h 1274"/>
                <a:gd name="T82" fmla="*/ 1746 w 2334"/>
                <a:gd name="T83" fmla="*/ 1097 h 1274"/>
                <a:gd name="T84" fmla="*/ 1788 w 2334"/>
                <a:gd name="T85" fmla="*/ 1098 h 1274"/>
                <a:gd name="T86" fmla="*/ 1830 w 2334"/>
                <a:gd name="T87" fmla="*/ 1092 h 1274"/>
                <a:gd name="T88" fmla="*/ 1872 w 2334"/>
                <a:gd name="T89" fmla="*/ 1094 h 1274"/>
                <a:gd name="T90" fmla="*/ 1914 w 2334"/>
                <a:gd name="T91" fmla="*/ 1087 h 1274"/>
                <a:gd name="T92" fmla="*/ 1956 w 2334"/>
                <a:gd name="T93" fmla="*/ 1088 h 1274"/>
                <a:gd name="T94" fmla="*/ 1998 w 2334"/>
                <a:gd name="T95" fmla="*/ 1083 h 1274"/>
                <a:gd name="T96" fmla="*/ 2040 w 2334"/>
                <a:gd name="T97" fmla="*/ 1090 h 1274"/>
                <a:gd name="T98" fmla="*/ 2082 w 2334"/>
                <a:gd name="T99" fmla="*/ 1088 h 1274"/>
                <a:gd name="T100" fmla="*/ 2124 w 2334"/>
                <a:gd name="T101" fmla="*/ 1087 h 1274"/>
                <a:gd name="T102" fmla="*/ 2166 w 2334"/>
                <a:gd name="T103" fmla="*/ 1087 h 1274"/>
                <a:gd name="T104" fmla="*/ 2208 w 2334"/>
                <a:gd name="T105" fmla="*/ 1083 h 1274"/>
                <a:gd name="T106" fmla="*/ 2250 w 2334"/>
                <a:gd name="T107" fmla="*/ 1090 h 1274"/>
                <a:gd name="T108" fmla="*/ 2292 w 2334"/>
                <a:gd name="T109" fmla="*/ 1089 h 1274"/>
                <a:gd name="T110" fmla="*/ 2334 w 2334"/>
                <a:gd name="T111" fmla="*/ 1097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34" h="1274">
                  <a:moveTo>
                    <a:pt x="0" y="0"/>
                  </a:moveTo>
                  <a:lnTo>
                    <a:pt x="3" y="70"/>
                  </a:lnTo>
                  <a:lnTo>
                    <a:pt x="14" y="192"/>
                  </a:lnTo>
                  <a:lnTo>
                    <a:pt x="24" y="350"/>
                  </a:lnTo>
                  <a:lnTo>
                    <a:pt x="35" y="519"/>
                  </a:lnTo>
                  <a:lnTo>
                    <a:pt x="45" y="607"/>
                  </a:lnTo>
                  <a:lnTo>
                    <a:pt x="56" y="695"/>
                  </a:lnTo>
                  <a:lnTo>
                    <a:pt x="66" y="778"/>
                  </a:lnTo>
                  <a:lnTo>
                    <a:pt x="77" y="832"/>
                  </a:lnTo>
                  <a:lnTo>
                    <a:pt x="87" y="881"/>
                  </a:lnTo>
                  <a:lnTo>
                    <a:pt x="98" y="922"/>
                  </a:lnTo>
                  <a:lnTo>
                    <a:pt x="108" y="955"/>
                  </a:lnTo>
                  <a:lnTo>
                    <a:pt x="119" y="984"/>
                  </a:lnTo>
                  <a:lnTo>
                    <a:pt x="129" y="1005"/>
                  </a:lnTo>
                  <a:lnTo>
                    <a:pt x="140" y="1022"/>
                  </a:lnTo>
                  <a:lnTo>
                    <a:pt x="150" y="1037"/>
                  </a:lnTo>
                  <a:lnTo>
                    <a:pt x="161" y="1049"/>
                  </a:lnTo>
                  <a:lnTo>
                    <a:pt x="171" y="1058"/>
                  </a:lnTo>
                  <a:lnTo>
                    <a:pt x="182" y="1066"/>
                  </a:lnTo>
                  <a:lnTo>
                    <a:pt x="192" y="1074"/>
                  </a:lnTo>
                  <a:lnTo>
                    <a:pt x="203" y="1079"/>
                  </a:lnTo>
                  <a:lnTo>
                    <a:pt x="213" y="1084"/>
                  </a:lnTo>
                  <a:lnTo>
                    <a:pt x="224" y="1091"/>
                  </a:lnTo>
                  <a:lnTo>
                    <a:pt x="234" y="1094"/>
                  </a:lnTo>
                  <a:lnTo>
                    <a:pt x="245" y="1096"/>
                  </a:lnTo>
                  <a:lnTo>
                    <a:pt x="255" y="1100"/>
                  </a:lnTo>
                  <a:lnTo>
                    <a:pt x="266" y="1102"/>
                  </a:lnTo>
                  <a:lnTo>
                    <a:pt x="276" y="1103"/>
                  </a:lnTo>
                  <a:lnTo>
                    <a:pt x="287" y="1107"/>
                  </a:lnTo>
                  <a:lnTo>
                    <a:pt x="297" y="1112"/>
                  </a:lnTo>
                  <a:lnTo>
                    <a:pt x="308" y="1114"/>
                  </a:lnTo>
                  <a:lnTo>
                    <a:pt x="318" y="1114"/>
                  </a:lnTo>
                  <a:lnTo>
                    <a:pt x="329" y="1116"/>
                  </a:lnTo>
                  <a:lnTo>
                    <a:pt x="339" y="1118"/>
                  </a:lnTo>
                  <a:lnTo>
                    <a:pt x="350" y="1121"/>
                  </a:lnTo>
                  <a:lnTo>
                    <a:pt x="360" y="1124"/>
                  </a:lnTo>
                  <a:lnTo>
                    <a:pt x="371" y="1125"/>
                  </a:lnTo>
                  <a:lnTo>
                    <a:pt x="381" y="1126"/>
                  </a:lnTo>
                  <a:lnTo>
                    <a:pt x="392" y="1127"/>
                  </a:lnTo>
                  <a:lnTo>
                    <a:pt x="402" y="1129"/>
                  </a:lnTo>
                  <a:lnTo>
                    <a:pt x="413" y="1132"/>
                  </a:lnTo>
                  <a:lnTo>
                    <a:pt x="423" y="1135"/>
                  </a:lnTo>
                  <a:lnTo>
                    <a:pt x="434" y="1137"/>
                  </a:lnTo>
                  <a:lnTo>
                    <a:pt x="444" y="1138"/>
                  </a:lnTo>
                  <a:lnTo>
                    <a:pt x="455" y="1141"/>
                  </a:lnTo>
                  <a:lnTo>
                    <a:pt x="465" y="1143"/>
                  </a:lnTo>
                  <a:lnTo>
                    <a:pt x="476" y="1146"/>
                  </a:lnTo>
                  <a:lnTo>
                    <a:pt x="486" y="1150"/>
                  </a:lnTo>
                  <a:lnTo>
                    <a:pt x="497" y="1155"/>
                  </a:lnTo>
                  <a:lnTo>
                    <a:pt x="507" y="1160"/>
                  </a:lnTo>
                  <a:lnTo>
                    <a:pt x="518" y="1166"/>
                  </a:lnTo>
                  <a:lnTo>
                    <a:pt x="528" y="1170"/>
                  </a:lnTo>
                  <a:lnTo>
                    <a:pt x="539" y="1173"/>
                  </a:lnTo>
                  <a:lnTo>
                    <a:pt x="549" y="1175"/>
                  </a:lnTo>
                  <a:lnTo>
                    <a:pt x="560" y="1173"/>
                  </a:lnTo>
                  <a:lnTo>
                    <a:pt x="570" y="1171"/>
                  </a:lnTo>
                  <a:lnTo>
                    <a:pt x="581" y="1167"/>
                  </a:lnTo>
                  <a:lnTo>
                    <a:pt x="591" y="1161"/>
                  </a:lnTo>
                  <a:lnTo>
                    <a:pt x="602" y="1155"/>
                  </a:lnTo>
                  <a:lnTo>
                    <a:pt x="612" y="1148"/>
                  </a:lnTo>
                  <a:lnTo>
                    <a:pt x="623" y="1137"/>
                  </a:lnTo>
                  <a:lnTo>
                    <a:pt x="633" y="1123"/>
                  </a:lnTo>
                  <a:lnTo>
                    <a:pt x="644" y="1108"/>
                  </a:lnTo>
                  <a:lnTo>
                    <a:pt x="654" y="1089"/>
                  </a:lnTo>
                  <a:lnTo>
                    <a:pt x="665" y="1068"/>
                  </a:lnTo>
                  <a:lnTo>
                    <a:pt x="675" y="1045"/>
                  </a:lnTo>
                  <a:lnTo>
                    <a:pt x="686" y="1020"/>
                  </a:lnTo>
                  <a:lnTo>
                    <a:pt x="696" y="994"/>
                  </a:lnTo>
                  <a:lnTo>
                    <a:pt x="707" y="968"/>
                  </a:lnTo>
                  <a:lnTo>
                    <a:pt x="717" y="944"/>
                  </a:lnTo>
                  <a:lnTo>
                    <a:pt x="728" y="921"/>
                  </a:lnTo>
                  <a:lnTo>
                    <a:pt x="738" y="899"/>
                  </a:lnTo>
                  <a:lnTo>
                    <a:pt x="749" y="877"/>
                  </a:lnTo>
                  <a:lnTo>
                    <a:pt x="759" y="858"/>
                  </a:lnTo>
                  <a:lnTo>
                    <a:pt x="770" y="841"/>
                  </a:lnTo>
                  <a:lnTo>
                    <a:pt x="780" y="826"/>
                  </a:lnTo>
                  <a:lnTo>
                    <a:pt x="791" y="815"/>
                  </a:lnTo>
                  <a:lnTo>
                    <a:pt x="801" y="813"/>
                  </a:lnTo>
                  <a:lnTo>
                    <a:pt x="812" y="813"/>
                  </a:lnTo>
                  <a:lnTo>
                    <a:pt x="822" y="818"/>
                  </a:lnTo>
                  <a:lnTo>
                    <a:pt x="833" y="829"/>
                  </a:lnTo>
                  <a:lnTo>
                    <a:pt x="843" y="844"/>
                  </a:lnTo>
                  <a:lnTo>
                    <a:pt x="854" y="859"/>
                  </a:lnTo>
                  <a:lnTo>
                    <a:pt x="864" y="877"/>
                  </a:lnTo>
                  <a:lnTo>
                    <a:pt x="875" y="900"/>
                  </a:lnTo>
                  <a:lnTo>
                    <a:pt x="885" y="924"/>
                  </a:lnTo>
                  <a:lnTo>
                    <a:pt x="896" y="946"/>
                  </a:lnTo>
                  <a:lnTo>
                    <a:pt x="906" y="970"/>
                  </a:lnTo>
                  <a:lnTo>
                    <a:pt x="917" y="998"/>
                  </a:lnTo>
                  <a:lnTo>
                    <a:pt x="927" y="1027"/>
                  </a:lnTo>
                  <a:lnTo>
                    <a:pt x="938" y="1054"/>
                  </a:lnTo>
                  <a:lnTo>
                    <a:pt x="948" y="1080"/>
                  </a:lnTo>
                  <a:lnTo>
                    <a:pt x="959" y="1104"/>
                  </a:lnTo>
                  <a:lnTo>
                    <a:pt x="969" y="1129"/>
                  </a:lnTo>
                  <a:lnTo>
                    <a:pt x="980" y="1155"/>
                  </a:lnTo>
                  <a:lnTo>
                    <a:pt x="990" y="1178"/>
                  </a:lnTo>
                  <a:lnTo>
                    <a:pt x="1001" y="1197"/>
                  </a:lnTo>
                  <a:lnTo>
                    <a:pt x="1011" y="1212"/>
                  </a:lnTo>
                  <a:lnTo>
                    <a:pt x="1022" y="1226"/>
                  </a:lnTo>
                  <a:lnTo>
                    <a:pt x="1032" y="1239"/>
                  </a:lnTo>
                  <a:lnTo>
                    <a:pt x="1043" y="1251"/>
                  </a:lnTo>
                  <a:lnTo>
                    <a:pt x="1053" y="1261"/>
                  </a:lnTo>
                  <a:lnTo>
                    <a:pt x="1064" y="1268"/>
                  </a:lnTo>
                  <a:lnTo>
                    <a:pt x="1074" y="1272"/>
                  </a:lnTo>
                  <a:lnTo>
                    <a:pt x="1085" y="1274"/>
                  </a:lnTo>
                  <a:lnTo>
                    <a:pt x="1095" y="1274"/>
                  </a:lnTo>
                  <a:lnTo>
                    <a:pt x="1106" y="1272"/>
                  </a:lnTo>
                  <a:lnTo>
                    <a:pt x="1116" y="1268"/>
                  </a:lnTo>
                  <a:lnTo>
                    <a:pt x="1127" y="1263"/>
                  </a:lnTo>
                  <a:lnTo>
                    <a:pt x="1137" y="1258"/>
                  </a:lnTo>
                  <a:lnTo>
                    <a:pt x="1148" y="1253"/>
                  </a:lnTo>
                  <a:lnTo>
                    <a:pt x="1158" y="1247"/>
                  </a:lnTo>
                  <a:lnTo>
                    <a:pt x="1169" y="1241"/>
                  </a:lnTo>
                  <a:lnTo>
                    <a:pt x="1179" y="1234"/>
                  </a:lnTo>
                  <a:lnTo>
                    <a:pt x="1190" y="1227"/>
                  </a:lnTo>
                  <a:lnTo>
                    <a:pt x="1200" y="1219"/>
                  </a:lnTo>
                  <a:lnTo>
                    <a:pt x="1211" y="1213"/>
                  </a:lnTo>
                  <a:lnTo>
                    <a:pt x="1221" y="1207"/>
                  </a:lnTo>
                  <a:lnTo>
                    <a:pt x="1232" y="1197"/>
                  </a:lnTo>
                  <a:lnTo>
                    <a:pt x="1242" y="1188"/>
                  </a:lnTo>
                  <a:lnTo>
                    <a:pt x="1253" y="1184"/>
                  </a:lnTo>
                  <a:lnTo>
                    <a:pt x="1263" y="1179"/>
                  </a:lnTo>
                  <a:lnTo>
                    <a:pt x="1274" y="1172"/>
                  </a:lnTo>
                  <a:lnTo>
                    <a:pt x="1284" y="1165"/>
                  </a:lnTo>
                  <a:lnTo>
                    <a:pt x="1295" y="1161"/>
                  </a:lnTo>
                  <a:lnTo>
                    <a:pt x="1305" y="1156"/>
                  </a:lnTo>
                  <a:lnTo>
                    <a:pt x="1316" y="1151"/>
                  </a:lnTo>
                  <a:lnTo>
                    <a:pt x="1326" y="1146"/>
                  </a:lnTo>
                  <a:lnTo>
                    <a:pt x="1337" y="1140"/>
                  </a:lnTo>
                  <a:lnTo>
                    <a:pt x="1347" y="1133"/>
                  </a:lnTo>
                  <a:lnTo>
                    <a:pt x="1358" y="1128"/>
                  </a:lnTo>
                  <a:lnTo>
                    <a:pt x="1368" y="1126"/>
                  </a:lnTo>
                  <a:lnTo>
                    <a:pt x="1379" y="1122"/>
                  </a:lnTo>
                  <a:lnTo>
                    <a:pt x="1389" y="1118"/>
                  </a:lnTo>
                  <a:lnTo>
                    <a:pt x="1400" y="1116"/>
                  </a:lnTo>
                  <a:lnTo>
                    <a:pt x="1410" y="1115"/>
                  </a:lnTo>
                  <a:lnTo>
                    <a:pt x="1421" y="1113"/>
                  </a:lnTo>
                  <a:lnTo>
                    <a:pt x="1431" y="1110"/>
                  </a:lnTo>
                  <a:lnTo>
                    <a:pt x="1442" y="1109"/>
                  </a:lnTo>
                  <a:lnTo>
                    <a:pt x="1452" y="1108"/>
                  </a:lnTo>
                  <a:lnTo>
                    <a:pt x="1463" y="1106"/>
                  </a:lnTo>
                  <a:lnTo>
                    <a:pt x="1473" y="1103"/>
                  </a:lnTo>
                  <a:lnTo>
                    <a:pt x="1484" y="1103"/>
                  </a:lnTo>
                  <a:lnTo>
                    <a:pt x="1494" y="1104"/>
                  </a:lnTo>
                  <a:lnTo>
                    <a:pt x="1505" y="1103"/>
                  </a:lnTo>
                  <a:lnTo>
                    <a:pt x="1515" y="1100"/>
                  </a:lnTo>
                  <a:lnTo>
                    <a:pt x="1526" y="1100"/>
                  </a:lnTo>
                  <a:lnTo>
                    <a:pt x="1536" y="1099"/>
                  </a:lnTo>
                  <a:lnTo>
                    <a:pt x="1547" y="1098"/>
                  </a:lnTo>
                  <a:lnTo>
                    <a:pt x="1557" y="1097"/>
                  </a:lnTo>
                  <a:lnTo>
                    <a:pt x="1568" y="1096"/>
                  </a:lnTo>
                  <a:lnTo>
                    <a:pt x="1578" y="1094"/>
                  </a:lnTo>
                  <a:lnTo>
                    <a:pt x="1589" y="1095"/>
                  </a:lnTo>
                  <a:lnTo>
                    <a:pt x="1599" y="1097"/>
                  </a:lnTo>
                  <a:lnTo>
                    <a:pt x="1610" y="1097"/>
                  </a:lnTo>
                  <a:lnTo>
                    <a:pt x="1620" y="1096"/>
                  </a:lnTo>
                  <a:lnTo>
                    <a:pt x="1631" y="1096"/>
                  </a:lnTo>
                  <a:lnTo>
                    <a:pt x="1641" y="1096"/>
                  </a:lnTo>
                  <a:lnTo>
                    <a:pt x="1652" y="1094"/>
                  </a:lnTo>
                  <a:lnTo>
                    <a:pt x="1662" y="1093"/>
                  </a:lnTo>
                  <a:lnTo>
                    <a:pt x="1673" y="1093"/>
                  </a:lnTo>
                  <a:lnTo>
                    <a:pt x="1683" y="1094"/>
                  </a:lnTo>
                  <a:lnTo>
                    <a:pt x="1694" y="1095"/>
                  </a:lnTo>
                  <a:lnTo>
                    <a:pt x="1704" y="1097"/>
                  </a:lnTo>
                  <a:lnTo>
                    <a:pt x="1715" y="1099"/>
                  </a:lnTo>
                  <a:lnTo>
                    <a:pt x="1725" y="1099"/>
                  </a:lnTo>
                  <a:lnTo>
                    <a:pt x="1736" y="1098"/>
                  </a:lnTo>
                  <a:lnTo>
                    <a:pt x="1746" y="1097"/>
                  </a:lnTo>
                  <a:lnTo>
                    <a:pt x="1757" y="1097"/>
                  </a:lnTo>
                  <a:lnTo>
                    <a:pt x="1767" y="1099"/>
                  </a:lnTo>
                  <a:lnTo>
                    <a:pt x="1778" y="1100"/>
                  </a:lnTo>
                  <a:lnTo>
                    <a:pt x="1788" y="1098"/>
                  </a:lnTo>
                  <a:lnTo>
                    <a:pt x="1799" y="1096"/>
                  </a:lnTo>
                  <a:lnTo>
                    <a:pt x="1809" y="1096"/>
                  </a:lnTo>
                  <a:lnTo>
                    <a:pt x="1820" y="1095"/>
                  </a:lnTo>
                  <a:lnTo>
                    <a:pt x="1830" y="1092"/>
                  </a:lnTo>
                  <a:lnTo>
                    <a:pt x="1841" y="1090"/>
                  </a:lnTo>
                  <a:lnTo>
                    <a:pt x="1851" y="1092"/>
                  </a:lnTo>
                  <a:lnTo>
                    <a:pt x="1862" y="1094"/>
                  </a:lnTo>
                  <a:lnTo>
                    <a:pt x="1872" y="1094"/>
                  </a:lnTo>
                  <a:lnTo>
                    <a:pt x="1883" y="1093"/>
                  </a:lnTo>
                  <a:lnTo>
                    <a:pt x="1893" y="1092"/>
                  </a:lnTo>
                  <a:lnTo>
                    <a:pt x="1904" y="1090"/>
                  </a:lnTo>
                  <a:lnTo>
                    <a:pt x="1914" y="1087"/>
                  </a:lnTo>
                  <a:lnTo>
                    <a:pt x="1925" y="1087"/>
                  </a:lnTo>
                  <a:lnTo>
                    <a:pt x="1935" y="1089"/>
                  </a:lnTo>
                  <a:lnTo>
                    <a:pt x="1946" y="1089"/>
                  </a:lnTo>
                  <a:lnTo>
                    <a:pt x="1956" y="1088"/>
                  </a:lnTo>
                  <a:lnTo>
                    <a:pt x="1967" y="1086"/>
                  </a:lnTo>
                  <a:lnTo>
                    <a:pt x="1977" y="1084"/>
                  </a:lnTo>
                  <a:lnTo>
                    <a:pt x="1988" y="1083"/>
                  </a:lnTo>
                  <a:lnTo>
                    <a:pt x="1998" y="1083"/>
                  </a:lnTo>
                  <a:lnTo>
                    <a:pt x="2009" y="1084"/>
                  </a:lnTo>
                  <a:lnTo>
                    <a:pt x="2019" y="1087"/>
                  </a:lnTo>
                  <a:lnTo>
                    <a:pt x="2030" y="1090"/>
                  </a:lnTo>
                  <a:lnTo>
                    <a:pt x="2040" y="1090"/>
                  </a:lnTo>
                  <a:lnTo>
                    <a:pt x="2051" y="1088"/>
                  </a:lnTo>
                  <a:lnTo>
                    <a:pt x="2061" y="1088"/>
                  </a:lnTo>
                  <a:lnTo>
                    <a:pt x="2072" y="1088"/>
                  </a:lnTo>
                  <a:lnTo>
                    <a:pt x="2082" y="1088"/>
                  </a:lnTo>
                  <a:lnTo>
                    <a:pt x="2093" y="1088"/>
                  </a:lnTo>
                  <a:lnTo>
                    <a:pt x="2103" y="1090"/>
                  </a:lnTo>
                  <a:lnTo>
                    <a:pt x="2114" y="1089"/>
                  </a:lnTo>
                  <a:lnTo>
                    <a:pt x="2124" y="1087"/>
                  </a:lnTo>
                  <a:lnTo>
                    <a:pt x="2135" y="1086"/>
                  </a:lnTo>
                  <a:lnTo>
                    <a:pt x="2145" y="1086"/>
                  </a:lnTo>
                  <a:lnTo>
                    <a:pt x="2156" y="1087"/>
                  </a:lnTo>
                  <a:lnTo>
                    <a:pt x="2166" y="1087"/>
                  </a:lnTo>
                  <a:lnTo>
                    <a:pt x="2177" y="1086"/>
                  </a:lnTo>
                  <a:lnTo>
                    <a:pt x="2187" y="1084"/>
                  </a:lnTo>
                  <a:lnTo>
                    <a:pt x="2198" y="1082"/>
                  </a:lnTo>
                  <a:lnTo>
                    <a:pt x="2208" y="1083"/>
                  </a:lnTo>
                  <a:lnTo>
                    <a:pt x="2219" y="1085"/>
                  </a:lnTo>
                  <a:lnTo>
                    <a:pt x="2229" y="1088"/>
                  </a:lnTo>
                  <a:lnTo>
                    <a:pt x="2240" y="1090"/>
                  </a:lnTo>
                  <a:lnTo>
                    <a:pt x="2250" y="1090"/>
                  </a:lnTo>
                  <a:lnTo>
                    <a:pt x="2261" y="1090"/>
                  </a:lnTo>
                  <a:lnTo>
                    <a:pt x="2271" y="1091"/>
                  </a:lnTo>
                  <a:lnTo>
                    <a:pt x="2282" y="1090"/>
                  </a:lnTo>
                  <a:lnTo>
                    <a:pt x="2292" y="1089"/>
                  </a:lnTo>
                  <a:lnTo>
                    <a:pt x="2303" y="1089"/>
                  </a:lnTo>
                  <a:lnTo>
                    <a:pt x="2313" y="1091"/>
                  </a:lnTo>
                  <a:lnTo>
                    <a:pt x="2324" y="1094"/>
                  </a:lnTo>
                  <a:lnTo>
                    <a:pt x="2334" y="1097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87BAE1-8D6F-4D16-B782-F2D617C9C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146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0F1B28-92B6-4CB1-AC56-1B49574247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0" y="785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3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A3A2CD-55E4-41B2-94CC-FCB9A12448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5" y="1244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AutoShape 3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FA5990-1411-4D0B-A0AF-80981E662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14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Droit Radialis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AutoShape 3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38A70F-CBE3-4793-AC57-A95DF43E3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CEA564-1EBC-41D9-8A8D-D37797961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1267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AB 8 cm-Tab anatomique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0.5ms/D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9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9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5E6A87-D6C2-4E68-A478-C8AA4D3C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77" y="22796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1" name="Group 6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86D492-5DA7-44F6-9424-8EF6BD41F0A2}"/>
              </a:ext>
            </a:extLst>
          </p:cNvPr>
          <p:cNvGrpSpPr>
            <a:grpSpLocks/>
          </p:cNvGrpSpPr>
          <p:nvPr/>
        </p:nvGrpSpPr>
        <p:grpSpPr bwMode="auto">
          <a:xfrm>
            <a:off x="618977" y="2279649"/>
            <a:ext cx="3175000" cy="2057400"/>
            <a:chOff x="0" y="0"/>
            <a:chExt cx="3507" cy="2268"/>
          </a:xfrm>
        </p:grpSpPr>
        <p:sp>
          <p:nvSpPr>
            <p:cNvPr id="62" name="Line 9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5F00F8-D7CE-47EE-BCFD-B4F682B854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9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7BBD36-6630-4151-96EA-94DDACFB9B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9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084CE3-A93D-4AB1-B8E5-AB40F43EF7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9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7288154-8201-4601-9232-EE954BE9CB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9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C6ADA9-CE5C-4649-A93D-8BFB4E618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9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096EC0-696C-4DFF-80D2-FA4CDD046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9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1C6C35-E235-4D3D-B478-B02A896CE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9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4E6DB2-F3F9-4E80-BA1C-699ADA7A91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9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5E22AB-E667-453C-B448-7DBDFEA98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8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F5BC9CF-E219-4198-9AE9-D986E7186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8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118BE4-AB9C-4781-8BED-71EF31BD04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8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FEFE9C-CFDB-4DFB-9DA8-6671ADF3E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8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CE4886-AD90-4036-A20A-F2AB04F224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13C0BF-799F-4093-8508-739F0588C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130E02-A268-44BB-AD27-9E1E49FDA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479A7A-C2F4-4963-BA28-7F2BE1661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5833C2-92C8-495C-AC80-956D43D398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02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259F9D-CAF8-4C7A-8BC7-DFDF61C97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21" cy="0"/>
            </a:xfrm>
            <a:custGeom>
              <a:avLst/>
              <a:gdLst>
                <a:gd name="T0" fmla="*/ 0 w 21"/>
                <a:gd name="T1" fmla="*/ 10 w 21"/>
                <a:gd name="T2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C3393E-070D-4B56-8230-1B9ACC32C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7"/>
              <a:ext cx="38" cy="2261"/>
            </a:xfrm>
            <a:custGeom>
              <a:avLst/>
              <a:gdLst>
                <a:gd name="T0" fmla="*/ 0 w 38"/>
                <a:gd name="T1" fmla="*/ 0 h 2261"/>
                <a:gd name="T2" fmla="*/ 6 w 38"/>
                <a:gd name="T3" fmla="*/ 1786 h 2261"/>
                <a:gd name="T4" fmla="*/ 9 w 38"/>
                <a:gd name="T5" fmla="*/ 2261 h 2261"/>
                <a:gd name="T6" fmla="*/ 27 w 38"/>
                <a:gd name="T7" fmla="*/ 2261 h 2261"/>
                <a:gd name="T8" fmla="*/ 38 w 38"/>
                <a:gd name="T9" fmla="*/ 2261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61">
                  <a:moveTo>
                    <a:pt x="0" y="0"/>
                  </a:moveTo>
                  <a:lnTo>
                    <a:pt x="6" y="1786"/>
                  </a:lnTo>
                  <a:lnTo>
                    <a:pt x="9" y="2261"/>
                  </a:lnTo>
                  <a:lnTo>
                    <a:pt x="27" y="2261"/>
                  </a:lnTo>
                  <a:lnTo>
                    <a:pt x="38" y="226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C2EEC6-60D8-47A8-BAD4-6209CFE3A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" y="7"/>
              <a:ext cx="30" cy="2261"/>
            </a:xfrm>
            <a:custGeom>
              <a:avLst/>
              <a:gdLst>
                <a:gd name="T0" fmla="*/ 0 w 30"/>
                <a:gd name="T1" fmla="*/ 2261 h 2261"/>
                <a:gd name="T2" fmla="*/ 8 w 30"/>
                <a:gd name="T3" fmla="*/ 0 h 2261"/>
                <a:gd name="T4" fmla="*/ 20 w 30"/>
                <a:gd name="T5" fmla="*/ 0 h 2261"/>
                <a:gd name="T6" fmla="*/ 30 w 30"/>
                <a:gd name="T7" fmla="*/ 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61">
                  <a:moveTo>
                    <a:pt x="0" y="2261"/>
                  </a:moveTo>
                  <a:lnTo>
                    <a:pt x="8" y="0"/>
                  </a:lnTo>
                  <a:lnTo>
                    <a:pt x="20" y="0"/>
                  </a:lnTo>
                  <a:lnTo>
                    <a:pt x="30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229F01E-7BC0-438A-A93F-AB090DA6A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7"/>
              <a:ext cx="2275" cy="1052"/>
            </a:xfrm>
            <a:custGeom>
              <a:avLst/>
              <a:gdLst>
                <a:gd name="T0" fmla="*/ 28 w 2275"/>
                <a:gd name="T1" fmla="*/ 319 h 1052"/>
                <a:gd name="T2" fmla="*/ 70 w 2275"/>
                <a:gd name="T3" fmla="*/ 595 h 1052"/>
                <a:gd name="T4" fmla="*/ 112 w 2275"/>
                <a:gd name="T5" fmla="*/ 733 h 1052"/>
                <a:gd name="T6" fmla="*/ 154 w 2275"/>
                <a:gd name="T7" fmla="*/ 816 h 1052"/>
                <a:gd name="T8" fmla="*/ 196 w 2275"/>
                <a:gd name="T9" fmla="*/ 866 h 1052"/>
                <a:gd name="T10" fmla="*/ 238 w 2275"/>
                <a:gd name="T11" fmla="*/ 897 h 1052"/>
                <a:gd name="T12" fmla="*/ 280 w 2275"/>
                <a:gd name="T13" fmla="*/ 930 h 1052"/>
                <a:gd name="T14" fmla="*/ 322 w 2275"/>
                <a:gd name="T15" fmla="*/ 944 h 1052"/>
                <a:gd name="T16" fmla="*/ 364 w 2275"/>
                <a:gd name="T17" fmla="*/ 958 h 1052"/>
                <a:gd name="T18" fmla="*/ 406 w 2275"/>
                <a:gd name="T19" fmla="*/ 967 h 1052"/>
                <a:gd name="T20" fmla="*/ 448 w 2275"/>
                <a:gd name="T21" fmla="*/ 979 h 1052"/>
                <a:gd name="T22" fmla="*/ 490 w 2275"/>
                <a:gd name="T23" fmla="*/ 987 h 1052"/>
                <a:gd name="T24" fmla="*/ 532 w 2275"/>
                <a:gd name="T25" fmla="*/ 998 h 1052"/>
                <a:gd name="T26" fmla="*/ 574 w 2275"/>
                <a:gd name="T27" fmla="*/ 1003 h 1052"/>
                <a:gd name="T28" fmla="*/ 616 w 2275"/>
                <a:gd name="T29" fmla="*/ 1006 h 1052"/>
                <a:gd name="T30" fmla="*/ 658 w 2275"/>
                <a:gd name="T31" fmla="*/ 1008 h 1052"/>
                <a:gd name="T32" fmla="*/ 700 w 2275"/>
                <a:gd name="T33" fmla="*/ 1008 h 1052"/>
                <a:gd name="T34" fmla="*/ 742 w 2275"/>
                <a:gd name="T35" fmla="*/ 1003 h 1052"/>
                <a:gd name="T36" fmla="*/ 784 w 2275"/>
                <a:gd name="T37" fmla="*/ 1002 h 1052"/>
                <a:gd name="T38" fmla="*/ 826 w 2275"/>
                <a:gd name="T39" fmla="*/ 991 h 1052"/>
                <a:gd name="T40" fmla="*/ 868 w 2275"/>
                <a:gd name="T41" fmla="*/ 974 h 1052"/>
                <a:gd name="T42" fmla="*/ 910 w 2275"/>
                <a:gd name="T43" fmla="*/ 961 h 1052"/>
                <a:gd name="T44" fmla="*/ 952 w 2275"/>
                <a:gd name="T45" fmla="*/ 961 h 1052"/>
                <a:gd name="T46" fmla="*/ 994 w 2275"/>
                <a:gd name="T47" fmla="*/ 960 h 1052"/>
                <a:gd name="T48" fmla="*/ 1036 w 2275"/>
                <a:gd name="T49" fmla="*/ 972 h 1052"/>
                <a:gd name="T50" fmla="*/ 1078 w 2275"/>
                <a:gd name="T51" fmla="*/ 986 h 1052"/>
                <a:gd name="T52" fmla="*/ 1120 w 2275"/>
                <a:gd name="T53" fmla="*/ 1007 h 1052"/>
                <a:gd name="T54" fmla="*/ 1162 w 2275"/>
                <a:gd name="T55" fmla="*/ 1010 h 1052"/>
                <a:gd name="T56" fmla="*/ 1204 w 2275"/>
                <a:gd name="T57" fmla="*/ 1026 h 1052"/>
                <a:gd name="T58" fmla="*/ 1246 w 2275"/>
                <a:gd name="T59" fmla="*/ 1031 h 1052"/>
                <a:gd name="T60" fmla="*/ 1288 w 2275"/>
                <a:gd name="T61" fmla="*/ 1039 h 1052"/>
                <a:gd name="T62" fmla="*/ 1330 w 2275"/>
                <a:gd name="T63" fmla="*/ 1040 h 1052"/>
                <a:gd name="T64" fmla="*/ 1372 w 2275"/>
                <a:gd name="T65" fmla="*/ 1045 h 1052"/>
                <a:gd name="T66" fmla="*/ 1414 w 2275"/>
                <a:gd name="T67" fmla="*/ 1037 h 1052"/>
                <a:gd name="T68" fmla="*/ 1456 w 2275"/>
                <a:gd name="T69" fmla="*/ 1038 h 1052"/>
                <a:gd name="T70" fmla="*/ 1498 w 2275"/>
                <a:gd name="T71" fmla="*/ 1037 h 1052"/>
                <a:gd name="T72" fmla="*/ 1540 w 2275"/>
                <a:gd name="T73" fmla="*/ 1032 h 1052"/>
                <a:gd name="T74" fmla="*/ 1582 w 2275"/>
                <a:gd name="T75" fmla="*/ 1031 h 1052"/>
                <a:gd name="T76" fmla="*/ 1624 w 2275"/>
                <a:gd name="T77" fmla="*/ 1031 h 1052"/>
                <a:gd name="T78" fmla="*/ 1666 w 2275"/>
                <a:gd name="T79" fmla="*/ 1027 h 1052"/>
                <a:gd name="T80" fmla="*/ 1708 w 2275"/>
                <a:gd name="T81" fmla="*/ 1034 h 1052"/>
                <a:gd name="T82" fmla="*/ 1750 w 2275"/>
                <a:gd name="T83" fmla="*/ 1036 h 1052"/>
                <a:gd name="T84" fmla="*/ 1792 w 2275"/>
                <a:gd name="T85" fmla="*/ 1035 h 1052"/>
                <a:gd name="T86" fmla="*/ 1834 w 2275"/>
                <a:gd name="T87" fmla="*/ 1028 h 1052"/>
                <a:gd name="T88" fmla="*/ 1876 w 2275"/>
                <a:gd name="T89" fmla="*/ 1033 h 1052"/>
                <a:gd name="T90" fmla="*/ 1918 w 2275"/>
                <a:gd name="T91" fmla="*/ 1029 h 1052"/>
                <a:gd name="T92" fmla="*/ 1960 w 2275"/>
                <a:gd name="T93" fmla="*/ 1035 h 1052"/>
                <a:gd name="T94" fmla="*/ 2002 w 2275"/>
                <a:gd name="T95" fmla="*/ 1037 h 1052"/>
                <a:gd name="T96" fmla="*/ 2044 w 2275"/>
                <a:gd name="T97" fmla="*/ 1043 h 1052"/>
                <a:gd name="T98" fmla="*/ 2086 w 2275"/>
                <a:gd name="T99" fmla="*/ 1042 h 1052"/>
                <a:gd name="T100" fmla="*/ 2128 w 2275"/>
                <a:gd name="T101" fmla="*/ 1046 h 1052"/>
                <a:gd name="T102" fmla="*/ 2170 w 2275"/>
                <a:gd name="T103" fmla="*/ 1048 h 1052"/>
                <a:gd name="T104" fmla="*/ 2212 w 2275"/>
                <a:gd name="T105" fmla="*/ 1048 h 1052"/>
                <a:gd name="T106" fmla="*/ 2254 w 2275"/>
                <a:gd name="T107" fmla="*/ 1046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5" h="1052">
                  <a:moveTo>
                    <a:pt x="0" y="0"/>
                  </a:moveTo>
                  <a:lnTo>
                    <a:pt x="7" y="99"/>
                  </a:lnTo>
                  <a:lnTo>
                    <a:pt x="18" y="219"/>
                  </a:lnTo>
                  <a:lnTo>
                    <a:pt x="28" y="319"/>
                  </a:lnTo>
                  <a:lnTo>
                    <a:pt x="39" y="405"/>
                  </a:lnTo>
                  <a:lnTo>
                    <a:pt x="49" y="481"/>
                  </a:lnTo>
                  <a:lnTo>
                    <a:pt x="60" y="543"/>
                  </a:lnTo>
                  <a:lnTo>
                    <a:pt x="70" y="595"/>
                  </a:lnTo>
                  <a:lnTo>
                    <a:pt x="81" y="638"/>
                  </a:lnTo>
                  <a:lnTo>
                    <a:pt x="91" y="674"/>
                  </a:lnTo>
                  <a:lnTo>
                    <a:pt x="102" y="705"/>
                  </a:lnTo>
                  <a:lnTo>
                    <a:pt x="112" y="733"/>
                  </a:lnTo>
                  <a:lnTo>
                    <a:pt x="123" y="755"/>
                  </a:lnTo>
                  <a:lnTo>
                    <a:pt x="133" y="777"/>
                  </a:lnTo>
                  <a:lnTo>
                    <a:pt x="144" y="798"/>
                  </a:lnTo>
                  <a:lnTo>
                    <a:pt x="154" y="816"/>
                  </a:lnTo>
                  <a:lnTo>
                    <a:pt x="165" y="831"/>
                  </a:lnTo>
                  <a:lnTo>
                    <a:pt x="175" y="844"/>
                  </a:lnTo>
                  <a:lnTo>
                    <a:pt x="186" y="856"/>
                  </a:lnTo>
                  <a:lnTo>
                    <a:pt x="196" y="866"/>
                  </a:lnTo>
                  <a:lnTo>
                    <a:pt x="207" y="875"/>
                  </a:lnTo>
                  <a:lnTo>
                    <a:pt x="217" y="882"/>
                  </a:lnTo>
                  <a:lnTo>
                    <a:pt x="228" y="889"/>
                  </a:lnTo>
                  <a:lnTo>
                    <a:pt x="238" y="897"/>
                  </a:lnTo>
                  <a:lnTo>
                    <a:pt x="249" y="907"/>
                  </a:lnTo>
                  <a:lnTo>
                    <a:pt x="259" y="916"/>
                  </a:lnTo>
                  <a:lnTo>
                    <a:pt x="270" y="923"/>
                  </a:lnTo>
                  <a:lnTo>
                    <a:pt x="280" y="930"/>
                  </a:lnTo>
                  <a:lnTo>
                    <a:pt x="291" y="936"/>
                  </a:lnTo>
                  <a:lnTo>
                    <a:pt x="301" y="938"/>
                  </a:lnTo>
                  <a:lnTo>
                    <a:pt x="312" y="940"/>
                  </a:lnTo>
                  <a:lnTo>
                    <a:pt x="322" y="944"/>
                  </a:lnTo>
                  <a:lnTo>
                    <a:pt x="333" y="946"/>
                  </a:lnTo>
                  <a:lnTo>
                    <a:pt x="343" y="947"/>
                  </a:lnTo>
                  <a:lnTo>
                    <a:pt x="354" y="952"/>
                  </a:lnTo>
                  <a:lnTo>
                    <a:pt x="364" y="958"/>
                  </a:lnTo>
                  <a:lnTo>
                    <a:pt x="375" y="962"/>
                  </a:lnTo>
                  <a:lnTo>
                    <a:pt x="385" y="964"/>
                  </a:lnTo>
                  <a:lnTo>
                    <a:pt x="396" y="966"/>
                  </a:lnTo>
                  <a:lnTo>
                    <a:pt x="406" y="967"/>
                  </a:lnTo>
                  <a:lnTo>
                    <a:pt x="417" y="969"/>
                  </a:lnTo>
                  <a:lnTo>
                    <a:pt x="427" y="974"/>
                  </a:lnTo>
                  <a:lnTo>
                    <a:pt x="438" y="978"/>
                  </a:lnTo>
                  <a:lnTo>
                    <a:pt x="448" y="979"/>
                  </a:lnTo>
                  <a:lnTo>
                    <a:pt x="459" y="980"/>
                  </a:lnTo>
                  <a:lnTo>
                    <a:pt x="469" y="984"/>
                  </a:lnTo>
                  <a:lnTo>
                    <a:pt x="480" y="987"/>
                  </a:lnTo>
                  <a:lnTo>
                    <a:pt x="490" y="987"/>
                  </a:lnTo>
                  <a:lnTo>
                    <a:pt x="501" y="991"/>
                  </a:lnTo>
                  <a:lnTo>
                    <a:pt x="511" y="995"/>
                  </a:lnTo>
                  <a:lnTo>
                    <a:pt x="522" y="996"/>
                  </a:lnTo>
                  <a:lnTo>
                    <a:pt x="532" y="998"/>
                  </a:lnTo>
                  <a:lnTo>
                    <a:pt x="543" y="1001"/>
                  </a:lnTo>
                  <a:lnTo>
                    <a:pt x="553" y="1001"/>
                  </a:lnTo>
                  <a:lnTo>
                    <a:pt x="564" y="1002"/>
                  </a:lnTo>
                  <a:lnTo>
                    <a:pt x="574" y="1003"/>
                  </a:lnTo>
                  <a:lnTo>
                    <a:pt x="585" y="1005"/>
                  </a:lnTo>
                  <a:lnTo>
                    <a:pt x="595" y="1007"/>
                  </a:lnTo>
                  <a:lnTo>
                    <a:pt x="606" y="1007"/>
                  </a:lnTo>
                  <a:lnTo>
                    <a:pt x="616" y="1006"/>
                  </a:lnTo>
                  <a:lnTo>
                    <a:pt x="627" y="1006"/>
                  </a:lnTo>
                  <a:lnTo>
                    <a:pt x="637" y="1006"/>
                  </a:lnTo>
                  <a:lnTo>
                    <a:pt x="648" y="1006"/>
                  </a:lnTo>
                  <a:lnTo>
                    <a:pt x="658" y="1008"/>
                  </a:lnTo>
                  <a:lnTo>
                    <a:pt x="669" y="1012"/>
                  </a:lnTo>
                  <a:lnTo>
                    <a:pt x="679" y="1013"/>
                  </a:lnTo>
                  <a:lnTo>
                    <a:pt x="690" y="1012"/>
                  </a:lnTo>
                  <a:lnTo>
                    <a:pt x="700" y="1008"/>
                  </a:lnTo>
                  <a:lnTo>
                    <a:pt x="711" y="1007"/>
                  </a:lnTo>
                  <a:lnTo>
                    <a:pt x="721" y="1008"/>
                  </a:lnTo>
                  <a:lnTo>
                    <a:pt x="732" y="1006"/>
                  </a:lnTo>
                  <a:lnTo>
                    <a:pt x="742" y="1003"/>
                  </a:lnTo>
                  <a:lnTo>
                    <a:pt x="753" y="1003"/>
                  </a:lnTo>
                  <a:lnTo>
                    <a:pt x="763" y="1004"/>
                  </a:lnTo>
                  <a:lnTo>
                    <a:pt x="774" y="1002"/>
                  </a:lnTo>
                  <a:lnTo>
                    <a:pt x="784" y="1002"/>
                  </a:lnTo>
                  <a:lnTo>
                    <a:pt x="795" y="999"/>
                  </a:lnTo>
                  <a:lnTo>
                    <a:pt x="805" y="995"/>
                  </a:lnTo>
                  <a:lnTo>
                    <a:pt x="816" y="992"/>
                  </a:lnTo>
                  <a:lnTo>
                    <a:pt x="826" y="991"/>
                  </a:lnTo>
                  <a:lnTo>
                    <a:pt x="837" y="986"/>
                  </a:lnTo>
                  <a:lnTo>
                    <a:pt x="847" y="980"/>
                  </a:lnTo>
                  <a:lnTo>
                    <a:pt x="858" y="977"/>
                  </a:lnTo>
                  <a:lnTo>
                    <a:pt x="868" y="974"/>
                  </a:lnTo>
                  <a:lnTo>
                    <a:pt x="879" y="971"/>
                  </a:lnTo>
                  <a:lnTo>
                    <a:pt x="889" y="968"/>
                  </a:lnTo>
                  <a:lnTo>
                    <a:pt x="900" y="964"/>
                  </a:lnTo>
                  <a:lnTo>
                    <a:pt x="910" y="961"/>
                  </a:lnTo>
                  <a:lnTo>
                    <a:pt x="921" y="960"/>
                  </a:lnTo>
                  <a:lnTo>
                    <a:pt x="931" y="961"/>
                  </a:lnTo>
                  <a:lnTo>
                    <a:pt x="942" y="962"/>
                  </a:lnTo>
                  <a:lnTo>
                    <a:pt x="952" y="961"/>
                  </a:lnTo>
                  <a:lnTo>
                    <a:pt x="963" y="961"/>
                  </a:lnTo>
                  <a:lnTo>
                    <a:pt x="973" y="962"/>
                  </a:lnTo>
                  <a:lnTo>
                    <a:pt x="984" y="962"/>
                  </a:lnTo>
                  <a:lnTo>
                    <a:pt x="994" y="960"/>
                  </a:lnTo>
                  <a:lnTo>
                    <a:pt x="1005" y="961"/>
                  </a:lnTo>
                  <a:lnTo>
                    <a:pt x="1015" y="965"/>
                  </a:lnTo>
                  <a:lnTo>
                    <a:pt x="1026" y="968"/>
                  </a:lnTo>
                  <a:lnTo>
                    <a:pt x="1036" y="972"/>
                  </a:lnTo>
                  <a:lnTo>
                    <a:pt x="1047" y="979"/>
                  </a:lnTo>
                  <a:lnTo>
                    <a:pt x="1057" y="981"/>
                  </a:lnTo>
                  <a:lnTo>
                    <a:pt x="1068" y="981"/>
                  </a:lnTo>
                  <a:lnTo>
                    <a:pt x="1078" y="986"/>
                  </a:lnTo>
                  <a:lnTo>
                    <a:pt x="1089" y="991"/>
                  </a:lnTo>
                  <a:lnTo>
                    <a:pt x="1099" y="995"/>
                  </a:lnTo>
                  <a:lnTo>
                    <a:pt x="1110" y="1001"/>
                  </a:lnTo>
                  <a:lnTo>
                    <a:pt x="1120" y="1007"/>
                  </a:lnTo>
                  <a:lnTo>
                    <a:pt x="1131" y="1010"/>
                  </a:lnTo>
                  <a:lnTo>
                    <a:pt x="1141" y="1010"/>
                  </a:lnTo>
                  <a:lnTo>
                    <a:pt x="1152" y="1009"/>
                  </a:lnTo>
                  <a:lnTo>
                    <a:pt x="1162" y="1010"/>
                  </a:lnTo>
                  <a:lnTo>
                    <a:pt x="1173" y="1015"/>
                  </a:lnTo>
                  <a:lnTo>
                    <a:pt x="1183" y="1020"/>
                  </a:lnTo>
                  <a:lnTo>
                    <a:pt x="1194" y="1023"/>
                  </a:lnTo>
                  <a:lnTo>
                    <a:pt x="1204" y="1026"/>
                  </a:lnTo>
                  <a:lnTo>
                    <a:pt x="1215" y="1026"/>
                  </a:lnTo>
                  <a:lnTo>
                    <a:pt x="1225" y="1024"/>
                  </a:lnTo>
                  <a:lnTo>
                    <a:pt x="1236" y="1026"/>
                  </a:lnTo>
                  <a:lnTo>
                    <a:pt x="1246" y="1031"/>
                  </a:lnTo>
                  <a:lnTo>
                    <a:pt x="1257" y="1033"/>
                  </a:lnTo>
                  <a:lnTo>
                    <a:pt x="1267" y="1035"/>
                  </a:lnTo>
                  <a:lnTo>
                    <a:pt x="1278" y="1039"/>
                  </a:lnTo>
                  <a:lnTo>
                    <a:pt x="1288" y="1039"/>
                  </a:lnTo>
                  <a:lnTo>
                    <a:pt x="1299" y="1037"/>
                  </a:lnTo>
                  <a:lnTo>
                    <a:pt x="1309" y="1038"/>
                  </a:lnTo>
                  <a:lnTo>
                    <a:pt x="1320" y="1039"/>
                  </a:lnTo>
                  <a:lnTo>
                    <a:pt x="1330" y="1040"/>
                  </a:lnTo>
                  <a:lnTo>
                    <a:pt x="1341" y="1043"/>
                  </a:lnTo>
                  <a:lnTo>
                    <a:pt x="1351" y="1045"/>
                  </a:lnTo>
                  <a:lnTo>
                    <a:pt x="1362" y="1045"/>
                  </a:lnTo>
                  <a:lnTo>
                    <a:pt x="1372" y="1045"/>
                  </a:lnTo>
                  <a:lnTo>
                    <a:pt x="1383" y="1044"/>
                  </a:lnTo>
                  <a:lnTo>
                    <a:pt x="1393" y="1042"/>
                  </a:lnTo>
                  <a:lnTo>
                    <a:pt x="1404" y="1038"/>
                  </a:lnTo>
                  <a:lnTo>
                    <a:pt x="1414" y="1037"/>
                  </a:lnTo>
                  <a:lnTo>
                    <a:pt x="1425" y="1038"/>
                  </a:lnTo>
                  <a:lnTo>
                    <a:pt x="1435" y="1038"/>
                  </a:lnTo>
                  <a:lnTo>
                    <a:pt x="1446" y="1038"/>
                  </a:lnTo>
                  <a:lnTo>
                    <a:pt x="1456" y="1038"/>
                  </a:lnTo>
                  <a:lnTo>
                    <a:pt x="1467" y="1039"/>
                  </a:lnTo>
                  <a:lnTo>
                    <a:pt x="1477" y="1038"/>
                  </a:lnTo>
                  <a:lnTo>
                    <a:pt x="1488" y="1037"/>
                  </a:lnTo>
                  <a:lnTo>
                    <a:pt x="1498" y="1037"/>
                  </a:lnTo>
                  <a:lnTo>
                    <a:pt x="1509" y="1035"/>
                  </a:lnTo>
                  <a:lnTo>
                    <a:pt x="1519" y="1033"/>
                  </a:lnTo>
                  <a:lnTo>
                    <a:pt x="1530" y="1032"/>
                  </a:lnTo>
                  <a:lnTo>
                    <a:pt x="1540" y="1032"/>
                  </a:lnTo>
                  <a:lnTo>
                    <a:pt x="1551" y="1033"/>
                  </a:lnTo>
                  <a:lnTo>
                    <a:pt x="1561" y="1032"/>
                  </a:lnTo>
                  <a:lnTo>
                    <a:pt x="1572" y="1030"/>
                  </a:lnTo>
                  <a:lnTo>
                    <a:pt x="1582" y="1031"/>
                  </a:lnTo>
                  <a:lnTo>
                    <a:pt x="1593" y="1032"/>
                  </a:lnTo>
                  <a:lnTo>
                    <a:pt x="1603" y="1031"/>
                  </a:lnTo>
                  <a:lnTo>
                    <a:pt x="1614" y="1031"/>
                  </a:lnTo>
                  <a:lnTo>
                    <a:pt x="1624" y="1031"/>
                  </a:lnTo>
                  <a:lnTo>
                    <a:pt x="1635" y="1028"/>
                  </a:lnTo>
                  <a:lnTo>
                    <a:pt x="1645" y="1026"/>
                  </a:lnTo>
                  <a:lnTo>
                    <a:pt x="1656" y="1026"/>
                  </a:lnTo>
                  <a:lnTo>
                    <a:pt x="1666" y="1027"/>
                  </a:lnTo>
                  <a:lnTo>
                    <a:pt x="1677" y="1029"/>
                  </a:lnTo>
                  <a:lnTo>
                    <a:pt x="1687" y="1033"/>
                  </a:lnTo>
                  <a:lnTo>
                    <a:pt x="1698" y="1035"/>
                  </a:lnTo>
                  <a:lnTo>
                    <a:pt x="1708" y="1034"/>
                  </a:lnTo>
                  <a:lnTo>
                    <a:pt x="1719" y="1032"/>
                  </a:lnTo>
                  <a:lnTo>
                    <a:pt x="1729" y="1032"/>
                  </a:lnTo>
                  <a:lnTo>
                    <a:pt x="1740" y="1035"/>
                  </a:lnTo>
                  <a:lnTo>
                    <a:pt x="1750" y="1036"/>
                  </a:lnTo>
                  <a:lnTo>
                    <a:pt x="1761" y="1034"/>
                  </a:lnTo>
                  <a:lnTo>
                    <a:pt x="1771" y="1034"/>
                  </a:lnTo>
                  <a:lnTo>
                    <a:pt x="1782" y="1036"/>
                  </a:lnTo>
                  <a:lnTo>
                    <a:pt x="1792" y="1035"/>
                  </a:lnTo>
                  <a:lnTo>
                    <a:pt x="1803" y="1033"/>
                  </a:lnTo>
                  <a:lnTo>
                    <a:pt x="1813" y="1031"/>
                  </a:lnTo>
                  <a:lnTo>
                    <a:pt x="1824" y="1029"/>
                  </a:lnTo>
                  <a:lnTo>
                    <a:pt x="1834" y="1028"/>
                  </a:lnTo>
                  <a:lnTo>
                    <a:pt x="1845" y="1031"/>
                  </a:lnTo>
                  <a:lnTo>
                    <a:pt x="1855" y="1033"/>
                  </a:lnTo>
                  <a:lnTo>
                    <a:pt x="1866" y="1033"/>
                  </a:lnTo>
                  <a:lnTo>
                    <a:pt x="1876" y="1033"/>
                  </a:lnTo>
                  <a:lnTo>
                    <a:pt x="1887" y="1033"/>
                  </a:lnTo>
                  <a:lnTo>
                    <a:pt x="1897" y="1032"/>
                  </a:lnTo>
                  <a:lnTo>
                    <a:pt x="1908" y="1031"/>
                  </a:lnTo>
                  <a:lnTo>
                    <a:pt x="1918" y="1029"/>
                  </a:lnTo>
                  <a:lnTo>
                    <a:pt x="1929" y="1028"/>
                  </a:lnTo>
                  <a:lnTo>
                    <a:pt x="1939" y="1030"/>
                  </a:lnTo>
                  <a:lnTo>
                    <a:pt x="1950" y="1033"/>
                  </a:lnTo>
                  <a:lnTo>
                    <a:pt x="1960" y="1035"/>
                  </a:lnTo>
                  <a:lnTo>
                    <a:pt x="1971" y="1036"/>
                  </a:lnTo>
                  <a:lnTo>
                    <a:pt x="1981" y="1036"/>
                  </a:lnTo>
                  <a:lnTo>
                    <a:pt x="1992" y="1036"/>
                  </a:lnTo>
                  <a:lnTo>
                    <a:pt x="2002" y="1037"/>
                  </a:lnTo>
                  <a:lnTo>
                    <a:pt x="2013" y="1039"/>
                  </a:lnTo>
                  <a:lnTo>
                    <a:pt x="2023" y="1043"/>
                  </a:lnTo>
                  <a:lnTo>
                    <a:pt x="2034" y="1045"/>
                  </a:lnTo>
                  <a:lnTo>
                    <a:pt x="2044" y="1043"/>
                  </a:lnTo>
                  <a:lnTo>
                    <a:pt x="2055" y="1042"/>
                  </a:lnTo>
                  <a:lnTo>
                    <a:pt x="2065" y="1043"/>
                  </a:lnTo>
                  <a:lnTo>
                    <a:pt x="2076" y="1043"/>
                  </a:lnTo>
                  <a:lnTo>
                    <a:pt x="2086" y="1042"/>
                  </a:lnTo>
                  <a:lnTo>
                    <a:pt x="2097" y="1043"/>
                  </a:lnTo>
                  <a:lnTo>
                    <a:pt x="2107" y="1044"/>
                  </a:lnTo>
                  <a:lnTo>
                    <a:pt x="2118" y="1045"/>
                  </a:lnTo>
                  <a:lnTo>
                    <a:pt x="2128" y="1046"/>
                  </a:lnTo>
                  <a:lnTo>
                    <a:pt x="2139" y="1047"/>
                  </a:lnTo>
                  <a:lnTo>
                    <a:pt x="2149" y="1047"/>
                  </a:lnTo>
                  <a:lnTo>
                    <a:pt x="2160" y="1047"/>
                  </a:lnTo>
                  <a:lnTo>
                    <a:pt x="2170" y="1048"/>
                  </a:lnTo>
                  <a:lnTo>
                    <a:pt x="2181" y="1050"/>
                  </a:lnTo>
                  <a:lnTo>
                    <a:pt x="2191" y="1049"/>
                  </a:lnTo>
                  <a:lnTo>
                    <a:pt x="2202" y="1048"/>
                  </a:lnTo>
                  <a:lnTo>
                    <a:pt x="2212" y="1048"/>
                  </a:lnTo>
                  <a:lnTo>
                    <a:pt x="2223" y="1048"/>
                  </a:lnTo>
                  <a:lnTo>
                    <a:pt x="2233" y="1046"/>
                  </a:lnTo>
                  <a:lnTo>
                    <a:pt x="2244" y="1044"/>
                  </a:lnTo>
                  <a:lnTo>
                    <a:pt x="2254" y="1046"/>
                  </a:lnTo>
                  <a:lnTo>
                    <a:pt x="2265" y="1050"/>
                  </a:lnTo>
                  <a:lnTo>
                    <a:pt x="2275" y="1052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C21C1A-7DA9-4A6C-9642-A3DE4EE76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21" cy="0"/>
            </a:xfrm>
            <a:custGeom>
              <a:avLst/>
              <a:gdLst>
                <a:gd name="T0" fmla="*/ 0 w 21"/>
                <a:gd name="T1" fmla="*/ 10 w 21"/>
                <a:gd name="T2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25DD102-04B8-4B7F-AC66-55C69E99B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7"/>
              <a:ext cx="35" cy="2261"/>
            </a:xfrm>
            <a:custGeom>
              <a:avLst/>
              <a:gdLst>
                <a:gd name="T0" fmla="*/ 0 w 35"/>
                <a:gd name="T1" fmla="*/ 0 h 2261"/>
                <a:gd name="T2" fmla="*/ 3 w 35"/>
                <a:gd name="T3" fmla="*/ 563 h 2261"/>
                <a:gd name="T4" fmla="*/ 9 w 35"/>
                <a:gd name="T5" fmla="*/ 2261 h 2261"/>
                <a:gd name="T6" fmla="*/ 24 w 35"/>
                <a:gd name="T7" fmla="*/ 2261 h 2261"/>
                <a:gd name="T8" fmla="*/ 35 w 35"/>
                <a:gd name="T9" fmla="*/ 2261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261">
                  <a:moveTo>
                    <a:pt x="0" y="0"/>
                  </a:moveTo>
                  <a:lnTo>
                    <a:pt x="3" y="563"/>
                  </a:lnTo>
                  <a:lnTo>
                    <a:pt x="9" y="2261"/>
                  </a:lnTo>
                  <a:lnTo>
                    <a:pt x="24" y="2261"/>
                  </a:lnTo>
                  <a:lnTo>
                    <a:pt x="35" y="226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2658FA-A7BC-4169-B98C-CC9A485AF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" y="7"/>
              <a:ext cx="37" cy="2261"/>
            </a:xfrm>
            <a:custGeom>
              <a:avLst/>
              <a:gdLst>
                <a:gd name="T0" fmla="*/ 0 w 37"/>
                <a:gd name="T1" fmla="*/ 2261 h 2261"/>
                <a:gd name="T2" fmla="*/ 5 w 37"/>
                <a:gd name="T3" fmla="*/ 633 h 2261"/>
                <a:gd name="T4" fmla="*/ 9 w 37"/>
                <a:gd name="T5" fmla="*/ 0 h 2261"/>
                <a:gd name="T6" fmla="*/ 26 w 37"/>
                <a:gd name="T7" fmla="*/ 0 h 2261"/>
                <a:gd name="T8" fmla="*/ 37 w 37"/>
                <a:gd name="T9" fmla="*/ 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61">
                  <a:moveTo>
                    <a:pt x="0" y="2261"/>
                  </a:moveTo>
                  <a:lnTo>
                    <a:pt x="5" y="633"/>
                  </a:lnTo>
                  <a:lnTo>
                    <a:pt x="9" y="0"/>
                  </a:lnTo>
                  <a:lnTo>
                    <a:pt x="26" y="0"/>
                  </a:lnTo>
                  <a:lnTo>
                    <a:pt x="37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4BAE81-D818-4793-B467-F556F04F1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" y="7"/>
              <a:ext cx="2297" cy="1547"/>
            </a:xfrm>
            <a:custGeom>
              <a:avLst/>
              <a:gdLst>
                <a:gd name="T0" fmla="*/ 29 w 2297"/>
                <a:gd name="T1" fmla="*/ 566 h 1547"/>
                <a:gd name="T2" fmla="*/ 71 w 2297"/>
                <a:gd name="T3" fmla="*/ 974 h 1547"/>
                <a:gd name="T4" fmla="*/ 113 w 2297"/>
                <a:gd name="T5" fmla="*/ 1159 h 1547"/>
                <a:gd name="T6" fmla="*/ 155 w 2297"/>
                <a:gd name="T7" fmla="*/ 1253 h 1547"/>
                <a:gd name="T8" fmla="*/ 197 w 2297"/>
                <a:gd name="T9" fmla="*/ 1300 h 1547"/>
                <a:gd name="T10" fmla="*/ 239 w 2297"/>
                <a:gd name="T11" fmla="*/ 1334 h 1547"/>
                <a:gd name="T12" fmla="*/ 281 w 2297"/>
                <a:gd name="T13" fmla="*/ 1360 h 1547"/>
                <a:gd name="T14" fmla="*/ 323 w 2297"/>
                <a:gd name="T15" fmla="*/ 1391 h 1547"/>
                <a:gd name="T16" fmla="*/ 365 w 2297"/>
                <a:gd name="T17" fmla="*/ 1401 h 1547"/>
                <a:gd name="T18" fmla="*/ 407 w 2297"/>
                <a:gd name="T19" fmla="*/ 1419 h 1547"/>
                <a:gd name="T20" fmla="*/ 449 w 2297"/>
                <a:gd name="T21" fmla="*/ 1424 h 1547"/>
                <a:gd name="T22" fmla="*/ 491 w 2297"/>
                <a:gd name="T23" fmla="*/ 1419 h 1547"/>
                <a:gd name="T24" fmla="*/ 533 w 2297"/>
                <a:gd name="T25" fmla="*/ 1399 h 1547"/>
                <a:gd name="T26" fmla="*/ 575 w 2297"/>
                <a:gd name="T27" fmla="*/ 1360 h 1547"/>
                <a:gd name="T28" fmla="*/ 617 w 2297"/>
                <a:gd name="T29" fmla="*/ 1281 h 1547"/>
                <a:gd name="T30" fmla="*/ 659 w 2297"/>
                <a:gd name="T31" fmla="*/ 1213 h 1547"/>
                <a:gd name="T32" fmla="*/ 701 w 2297"/>
                <a:gd name="T33" fmla="*/ 1155 h 1547"/>
                <a:gd name="T34" fmla="*/ 743 w 2297"/>
                <a:gd name="T35" fmla="*/ 1136 h 1547"/>
                <a:gd name="T36" fmla="*/ 785 w 2297"/>
                <a:gd name="T37" fmla="*/ 1149 h 1547"/>
                <a:gd name="T38" fmla="*/ 827 w 2297"/>
                <a:gd name="T39" fmla="*/ 1200 h 1547"/>
                <a:gd name="T40" fmla="*/ 869 w 2297"/>
                <a:gd name="T41" fmla="*/ 1270 h 1547"/>
                <a:gd name="T42" fmla="*/ 911 w 2297"/>
                <a:gd name="T43" fmla="*/ 1344 h 1547"/>
                <a:gd name="T44" fmla="*/ 953 w 2297"/>
                <a:gd name="T45" fmla="*/ 1414 h 1547"/>
                <a:gd name="T46" fmla="*/ 995 w 2297"/>
                <a:gd name="T47" fmla="*/ 1482 h 1547"/>
                <a:gd name="T48" fmla="*/ 1037 w 2297"/>
                <a:gd name="T49" fmla="*/ 1524 h 1547"/>
                <a:gd name="T50" fmla="*/ 1079 w 2297"/>
                <a:gd name="T51" fmla="*/ 1544 h 1547"/>
                <a:gd name="T52" fmla="*/ 1121 w 2297"/>
                <a:gd name="T53" fmla="*/ 1543 h 1547"/>
                <a:gd name="T54" fmla="*/ 1163 w 2297"/>
                <a:gd name="T55" fmla="*/ 1530 h 1547"/>
                <a:gd name="T56" fmla="*/ 1205 w 2297"/>
                <a:gd name="T57" fmla="*/ 1511 h 1547"/>
                <a:gd name="T58" fmla="*/ 1247 w 2297"/>
                <a:gd name="T59" fmla="*/ 1486 h 1547"/>
                <a:gd name="T60" fmla="*/ 1289 w 2297"/>
                <a:gd name="T61" fmla="*/ 1466 h 1547"/>
                <a:gd name="T62" fmla="*/ 1331 w 2297"/>
                <a:gd name="T63" fmla="*/ 1444 h 1547"/>
                <a:gd name="T64" fmla="*/ 1373 w 2297"/>
                <a:gd name="T65" fmla="*/ 1431 h 1547"/>
                <a:gd name="T66" fmla="*/ 1415 w 2297"/>
                <a:gd name="T67" fmla="*/ 1424 h 1547"/>
                <a:gd name="T68" fmla="*/ 1457 w 2297"/>
                <a:gd name="T69" fmla="*/ 1407 h 1547"/>
                <a:gd name="T70" fmla="*/ 1499 w 2297"/>
                <a:gd name="T71" fmla="*/ 1402 h 1547"/>
                <a:gd name="T72" fmla="*/ 1541 w 2297"/>
                <a:gd name="T73" fmla="*/ 1394 h 1547"/>
                <a:gd name="T74" fmla="*/ 1583 w 2297"/>
                <a:gd name="T75" fmla="*/ 1387 h 1547"/>
                <a:gd name="T76" fmla="*/ 1625 w 2297"/>
                <a:gd name="T77" fmla="*/ 1386 h 1547"/>
                <a:gd name="T78" fmla="*/ 1667 w 2297"/>
                <a:gd name="T79" fmla="*/ 1385 h 1547"/>
                <a:gd name="T80" fmla="*/ 1709 w 2297"/>
                <a:gd name="T81" fmla="*/ 1381 h 1547"/>
                <a:gd name="T82" fmla="*/ 1751 w 2297"/>
                <a:gd name="T83" fmla="*/ 1377 h 1547"/>
                <a:gd name="T84" fmla="*/ 1793 w 2297"/>
                <a:gd name="T85" fmla="*/ 1376 h 1547"/>
                <a:gd name="T86" fmla="*/ 1835 w 2297"/>
                <a:gd name="T87" fmla="*/ 1376 h 1547"/>
                <a:gd name="T88" fmla="*/ 1877 w 2297"/>
                <a:gd name="T89" fmla="*/ 1378 h 1547"/>
                <a:gd name="T90" fmla="*/ 1919 w 2297"/>
                <a:gd name="T91" fmla="*/ 1378 h 1547"/>
                <a:gd name="T92" fmla="*/ 1961 w 2297"/>
                <a:gd name="T93" fmla="*/ 1375 h 1547"/>
                <a:gd name="T94" fmla="*/ 2003 w 2297"/>
                <a:gd name="T95" fmla="*/ 1370 h 1547"/>
                <a:gd name="T96" fmla="*/ 2045 w 2297"/>
                <a:gd name="T97" fmla="*/ 1368 h 1547"/>
                <a:gd name="T98" fmla="*/ 2087 w 2297"/>
                <a:gd name="T99" fmla="*/ 1370 h 1547"/>
                <a:gd name="T100" fmla="*/ 2129 w 2297"/>
                <a:gd name="T101" fmla="*/ 1367 h 1547"/>
                <a:gd name="T102" fmla="*/ 2171 w 2297"/>
                <a:gd name="T103" fmla="*/ 1363 h 1547"/>
                <a:gd name="T104" fmla="*/ 2213 w 2297"/>
                <a:gd name="T105" fmla="*/ 1364 h 1547"/>
                <a:gd name="T106" fmla="*/ 2255 w 2297"/>
                <a:gd name="T107" fmla="*/ 1368 h 1547"/>
                <a:gd name="T108" fmla="*/ 2297 w 2297"/>
                <a:gd name="T109" fmla="*/ 1361 h 1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7" h="1547">
                  <a:moveTo>
                    <a:pt x="0" y="0"/>
                  </a:moveTo>
                  <a:lnTo>
                    <a:pt x="8" y="204"/>
                  </a:lnTo>
                  <a:lnTo>
                    <a:pt x="19" y="404"/>
                  </a:lnTo>
                  <a:lnTo>
                    <a:pt x="29" y="566"/>
                  </a:lnTo>
                  <a:lnTo>
                    <a:pt x="40" y="707"/>
                  </a:lnTo>
                  <a:lnTo>
                    <a:pt x="50" y="814"/>
                  </a:lnTo>
                  <a:lnTo>
                    <a:pt x="61" y="900"/>
                  </a:lnTo>
                  <a:lnTo>
                    <a:pt x="71" y="974"/>
                  </a:lnTo>
                  <a:lnTo>
                    <a:pt x="82" y="1036"/>
                  </a:lnTo>
                  <a:lnTo>
                    <a:pt x="92" y="1086"/>
                  </a:lnTo>
                  <a:lnTo>
                    <a:pt x="103" y="1127"/>
                  </a:lnTo>
                  <a:lnTo>
                    <a:pt x="113" y="1159"/>
                  </a:lnTo>
                  <a:lnTo>
                    <a:pt x="124" y="1188"/>
                  </a:lnTo>
                  <a:lnTo>
                    <a:pt x="134" y="1214"/>
                  </a:lnTo>
                  <a:lnTo>
                    <a:pt x="145" y="1237"/>
                  </a:lnTo>
                  <a:lnTo>
                    <a:pt x="155" y="1253"/>
                  </a:lnTo>
                  <a:lnTo>
                    <a:pt x="166" y="1267"/>
                  </a:lnTo>
                  <a:lnTo>
                    <a:pt x="176" y="1280"/>
                  </a:lnTo>
                  <a:lnTo>
                    <a:pt x="187" y="1291"/>
                  </a:lnTo>
                  <a:lnTo>
                    <a:pt x="197" y="1300"/>
                  </a:lnTo>
                  <a:lnTo>
                    <a:pt x="208" y="1310"/>
                  </a:lnTo>
                  <a:lnTo>
                    <a:pt x="218" y="1320"/>
                  </a:lnTo>
                  <a:lnTo>
                    <a:pt x="229" y="1328"/>
                  </a:lnTo>
                  <a:lnTo>
                    <a:pt x="239" y="1334"/>
                  </a:lnTo>
                  <a:lnTo>
                    <a:pt x="250" y="1343"/>
                  </a:lnTo>
                  <a:lnTo>
                    <a:pt x="260" y="1351"/>
                  </a:lnTo>
                  <a:lnTo>
                    <a:pt x="271" y="1356"/>
                  </a:lnTo>
                  <a:lnTo>
                    <a:pt x="281" y="1360"/>
                  </a:lnTo>
                  <a:lnTo>
                    <a:pt x="292" y="1366"/>
                  </a:lnTo>
                  <a:lnTo>
                    <a:pt x="302" y="1373"/>
                  </a:lnTo>
                  <a:lnTo>
                    <a:pt x="313" y="1382"/>
                  </a:lnTo>
                  <a:lnTo>
                    <a:pt x="323" y="1391"/>
                  </a:lnTo>
                  <a:lnTo>
                    <a:pt x="334" y="1395"/>
                  </a:lnTo>
                  <a:lnTo>
                    <a:pt x="344" y="1397"/>
                  </a:lnTo>
                  <a:lnTo>
                    <a:pt x="355" y="1398"/>
                  </a:lnTo>
                  <a:lnTo>
                    <a:pt x="365" y="1401"/>
                  </a:lnTo>
                  <a:lnTo>
                    <a:pt x="376" y="1407"/>
                  </a:lnTo>
                  <a:lnTo>
                    <a:pt x="386" y="1411"/>
                  </a:lnTo>
                  <a:lnTo>
                    <a:pt x="397" y="1415"/>
                  </a:lnTo>
                  <a:lnTo>
                    <a:pt x="407" y="1419"/>
                  </a:lnTo>
                  <a:lnTo>
                    <a:pt x="418" y="1422"/>
                  </a:lnTo>
                  <a:lnTo>
                    <a:pt x="428" y="1422"/>
                  </a:lnTo>
                  <a:lnTo>
                    <a:pt x="439" y="1422"/>
                  </a:lnTo>
                  <a:lnTo>
                    <a:pt x="449" y="1424"/>
                  </a:lnTo>
                  <a:lnTo>
                    <a:pt x="460" y="1425"/>
                  </a:lnTo>
                  <a:lnTo>
                    <a:pt x="470" y="1425"/>
                  </a:lnTo>
                  <a:lnTo>
                    <a:pt x="481" y="1422"/>
                  </a:lnTo>
                  <a:lnTo>
                    <a:pt x="491" y="1419"/>
                  </a:lnTo>
                  <a:lnTo>
                    <a:pt x="502" y="1419"/>
                  </a:lnTo>
                  <a:lnTo>
                    <a:pt x="512" y="1416"/>
                  </a:lnTo>
                  <a:lnTo>
                    <a:pt x="523" y="1407"/>
                  </a:lnTo>
                  <a:lnTo>
                    <a:pt x="533" y="1399"/>
                  </a:lnTo>
                  <a:lnTo>
                    <a:pt x="544" y="1392"/>
                  </a:lnTo>
                  <a:lnTo>
                    <a:pt x="554" y="1383"/>
                  </a:lnTo>
                  <a:lnTo>
                    <a:pt x="565" y="1373"/>
                  </a:lnTo>
                  <a:lnTo>
                    <a:pt x="575" y="1360"/>
                  </a:lnTo>
                  <a:lnTo>
                    <a:pt x="586" y="1341"/>
                  </a:lnTo>
                  <a:lnTo>
                    <a:pt x="596" y="1319"/>
                  </a:lnTo>
                  <a:lnTo>
                    <a:pt x="607" y="1300"/>
                  </a:lnTo>
                  <a:lnTo>
                    <a:pt x="617" y="1281"/>
                  </a:lnTo>
                  <a:lnTo>
                    <a:pt x="628" y="1262"/>
                  </a:lnTo>
                  <a:lnTo>
                    <a:pt x="638" y="1245"/>
                  </a:lnTo>
                  <a:lnTo>
                    <a:pt x="649" y="1229"/>
                  </a:lnTo>
                  <a:lnTo>
                    <a:pt x="659" y="1213"/>
                  </a:lnTo>
                  <a:lnTo>
                    <a:pt x="670" y="1196"/>
                  </a:lnTo>
                  <a:lnTo>
                    <a:pt x="680" y="1180"/>
                  </a:lnTo>
                  <a:lnTo>
                    <a:pt x="691" y="1167"/>
                  </a:lnTo>
                  <a:lnTo>
                    <a:pt x="701" y="1155"/>
                  </a:lnTo>
                  <a:lnTo>
                    <a:pt x="712" y="1144"/>
                  </a:lnTo>
                  <a:lnTo>
                    <a:pt x="722" y="1140"/>
                  </a:lnTo>
                  <a:lnTo>
                    <a:pt x="733" y="1138"/>
                  </a:lnTo>
                  <a:lnTo>
                    <a:pt x="743" y="1136"/>
                  </a:lnTo>
                  <a:lnTo>
                    <a:pt x="754" y="1137"/>
                  </a:lnTo>
                  <a:lnTo>
                    <a:pt x="764" y="1141"/>
                  </a:lnTo>
                  <a:lnTo>
                    <a:pt x="775" y="1143"/>
                  </a:lnTo>
                  <a:lnTo>
                    <a:pt x="785" y="1149"/>
                  </a:lnTo>
                  <a:lnTo>
                    <a:pt x="796" y="1160"/>
                  </a:lnTo>
                  <a:lnTo>
                    <a:pt x="806" y="1172"/>
                  </a:lnTo>
                  <a:lnTo>
                    <a:pt x="817" y="1184"/>
                  </a:lnTo>
                  <a:lnTo>
                    <a:pt x="827" y="1200"/>
                  </a:lnTo>
                  <a:lnTo>
                    <a:pt x="838" y="1217"/>
                  </a:lnTo>
                  <a:lnTo>
                    <a:pt x="848" y="1233"/>
                  </a:lnTo>
                  <a:lnTo>
                    <a:pt x="859" y="1251"/>
                  </a:lnTo>
                  <a:lnTo>
                    <a:pt x="869" y="1270"/>
                  </a:lnTo>
                  <a:lnTo>
                    <a:pt x="880" y="1288"/>
                  </a:lnTo>
                  <a:lnTo>
                    <a:pt x="890" y="1306"/>
                  </a:lnTo>
                  <a:lnTo>
                    <a:pt x="901" y="1325"/>
                  </a:lnTo>
                  <a:lnTo>
                    <a:pt x="911" y="1344"/>
                  </a:lnTo>
                  <a:lnTo>
                    <a:pt x="922" y="1363"/>
                  </a:lnTo>
                  <a:lnTo>
                    <a:pt x="932" y="1382"/>
                  </a:lnTo>
                  <a:lnTo>
                    <a:pt x="943" y="1399"/>
                  </a:lnTo>
                  <a:lnTo>
                    <a:pt x="953" y="1414"/>
                  </a:lnTo>
                  <a:lnTo>
                    <a:pt x="964" y="1431"/>
                  </a:lnTo>
                  <a:lnTo>
                    <a:pt x="974" y="1449"/>
                  </a:lnTo>
                  <a:lnTo>
                    <a:pt x="985" y="1466"/>
                  </a:lnTo>
                  <a:lnTo>
                    <a:pt x="995" y="1482"/>
                  </a:lnTo>
                  <a:lnTo>
                    <a:pt x="1006" y="1495"/>
                  </a:lnTo>
                  <a:lnTo>
                    <a:pt x="1016" y="1505"/>
                  </a:lnTo>
                  <a:lnTo>
                    <a:pt x="1027" y="1515"/>
                  </a:lnTo>
                  <a:lnTo>
                    <a:pt x="1037" y="1524"/>
                  </a:lnTo>
                  <a:lnTo>
                    <a:pt x="1048" y="1532"/>
                  </a:lnTo>
                  <a:lnTo>
                    <a:pt x="1058" y="1537"/>
                  </a:lnTo>
                  <a:lnTo>
                    <a:pt x="1069" y="1541"/>
                  </a:lnTo>
                  <a:lnTo>
                    <a:pt x="1079" y="1544"/>
                  </a:lnTo>
                  <a:lnTo>
                    <a:pt x="1090" y="1545"/>
                  </a:lnTo>
                  <a:lnTo>
                    <a:pt x="1100" y="1546"/>
                  </a:lnTo>
                  <a:lnTo>
                    <a:pt x="1111" y="1547"/>
                  </a:lnTo>
                  <a:lnTo>
                    <a:pt x="1121" y="1543"/>
                  </a:lnTo>
                  <a:lnTo>
                    <a:pt x="1132" y="1540"/>
                  </a:lnTo>
                  <a:lnTo>
                    <a:pt x="1142" y="1540"/>
                  </a:lnTo>
                  <a:lnTo>
                    <a:pt x="1153" y="1538"/>
                  </a:lnTo>
                  <a:lnTo>
                    <a:pt x="1163" y="1530"/>
                  </a:lnTo>
                  <a:lnTo>
                    <a:pt x="1174" y="1524"/>
                  </a:lnTo>
                  <a:lnTo>
                    <a:pt x="1184" y="1521"/>
                  </a:lnTo>
                  <a:lnTo>
                    <a:pt x="1195" y="1517"/>
                  </a:lnTo>
                  <a:lnTo>
                    <a:pt x="1205" y="1511"/>
                  </a:lnTo>
                  <a:lnTo>
                    <a:pt x="1216" y="1504"/>
                  </a:lnTo>
                  <a:lnTo>
                    <a:pt x="1226" y="1499"/>
                  </a:lnTo>
                  <a:lnTo>
                    <a:pt x="1237" y="1493"/>
                  </a:lnTo>
                  <a:lnTo>
                    <a:pt x="1247" y="1486"/>
                  </a:lnTo>
                  <a:lnTo>
                    <a:pt x="1258" y="1481"/>
                  </a:lnTo>
                  <a:lnTo>
                    <a:pt x="1268" y="1476"/>
                  </a:lnTo>
                  <a:lnTo>
                    <a:pt x="1279" y="1471"/>
                  </a:lnTo>
                  <a:lnTo>
                    <a:pt x="1289" y="1466"/>
                  </a:lnTo>
                  <a:lnTo>
                    <a:pt x="1300" y="1459"/>
                  </a:lnTo>
                  <a:lnTo>
                    <a:pt x="1310" y="1453"/>
                  </a:lnTo>
                  <a:lnTo>
                    <a:pt x="1321" y="1448"/>
                  </a:lnTo>
                  <a:lnTo>
                    <a:pt x="1331" y="1444"/>
                  </a:lnTo>
                  <a:lnTo>
                    <a:pt x="1342" y="1438"/>
                  </a:lnTo>
                  <a:lnTo>
                    <a:pt x="1352" y="1433"/>
                  </a:lnTo>
                  <a:lnTo>
                    <a:pt x="1363" y="1432"/>
                  </a:lnTo>
                  <a:lnTo>
                    <a:pt x="1373" y="1431"/>
                  </a:lnTo>
                  <a:lnTo>
                    <a:pt x="1384" y="1426"/>
                  </a:lnTo>
                  <a:lnTo>
                    <a:pt x="1394" y="1425"/>
                  </a:lnTo>
                  <a:lnTo>
                    <a:pt x="1405" y="1426"/>
                  </a:lnTo>
                  <a:lnTo>
                    <a:pt x="1415" y="1424"/>
                  </a:lnTo>
                  <a:lnTo>
                    <a:pt x="1426" y="1421"/>
                  </a:lnTo>
                  <a:lnTo>
                    <a:pt x="1436" y="1417"/>
                  </a:lnTo>
                  <a:lnTo>
                    <a:pt x="1447" y="1412"/>
                  </a:lnTo>
                  <a:lnTo>
                    <a:pt x="1457" y="1407"/>
                  </a:lnTo>
                  <a:lnTo>
                    <a:pt x="1468" y="1406"/>
                  </a:lnTo>
                  <a:lnTo>
                    <a:pt x="1478" y="1407"/>
                  </a:lnTo>
                  <a:lnTo>
                    <a:pt x="1489" y="1406"/>
                  </a:lnTo>
                  <a:lnTo>
                    <a:pt x="1499" y="1402"/>
                  </a:lnTo>
                  <a:lnTo>
                    <a:pt x="1510" y="1396"/>
                  </a:lnTo>
                  <a:lnTo>
                    <a:pt x="1520" y="1394"/>
                  </a:lnTo>
                  <a:lnTo>
                    <a:pt x="1531" y="1397"/>
                  </a:lnTo>
                  <a:lnTo>
                    <a:pt x="1541" y="1394"/>
                  </a:lnTo>
                  <a:lnTo>
                    <a:pt x="1552" y="1389"/>
                  </a:lnTo>
                  <a:lnTo>
                    <a:pt x="1562" y="1388"/>
                  </a:lnTo>
                  <a:lnTo>
                    <a:pt x="1573" y="1388"/>
                  </a:lnTo>
                  <a:lnTo>
                    <a:pt x="1583" y="1387"/>
                  </a:lnTo>
                  <a:lnTo>
                    <a:pt x="1594" y="1388"/>
                  </a:lnTo>
                  <a:lnTo>
                    <a:pt x="1604" y="1390"/>
                  </a:lnTo>
                  <a:lnTo>
                    <a:pt x="1615" y="1388"/>
                  </a:lnTo>
                  <a:lnTo>
                    <a:pt x="1625" y="1386"/>
                  </a:lnTo>
                  <a:lnTo>
                    <a:pt x="1636" y="1385"/>
                  </a:lnTo>
                  <a:lnTo>
                    <a:pt x="1646" y="1384"/>
                  </a:lnTo>
                  <a:lnTo>
                    <a:pt x="1657" y="1385"/>
                  </a:lnTo>
                  <a:lnTo>
                    <a:pt x="1667" y="1385"/>
                  </a:lnTo>
                  <a:lnTo>
                    <a:pt x="1678" y="1384"/>
                  </a:lnTo>
                  <a:lnTo>
                    <a:pt x="1688" y="1383"/>
                  </a:lnTo>
                  <a:lnTo>
                    <a:pt x="1699" y="1383"/>
                  </a:lnTo>
                  <a:lnTo>
                    <a:pt x="1709" y="1381"/>
                  </a:lnTo>
                  <a:lnTo>
                    <a:pt x="1720" y="1379"/>
                  </a:lnTo>
                  <a:lnTo>
                    <a:pt x="1730" y="1377"/>
                  </a:lnTo>
                  <a:lnTo>
                    <a:pt x="1741" y="1377"/>
                  </a:lnTo>
                  <a:lnTo>
                    <a:pt x="1751" y="1377"/>
                  </a:lnTo>
                  <a:lnTo>
                    <a:pt x="1762" y="1376"/>
                  </a:lnTo>
                  <a:lnTo>
                    <a:pt x="1772" y="1378"/>
                  </a:lnTo>
                  <a:lnTo>
                    <a:pt x="1783" y="1378"/>
                  </a:lnTo>
                  <a:lnTo>
                    <a:pt x="1793" y="1376"/>
                  </a:lnTo>
                  <a:lnTo>
                    <a:pt x="1804" y="1375"/>
                  </a:lnTo>
                  <a:lnTo>
                    <a:pt x="1814" y="1377"/>
                  </a:lnTo>
                  <a:lnTo>
                    <a:pt x="1825" y="1376"/>
                  </a:lnTo>
                  <a:lnTo>
                    <a:pt x="1835" y="1376"/>
                  </a:lnTo>
                  <a:lnTo>
                    <a:pt x="1846" y="1377"/>
                  </a:lnTo>
                  <a:lnTo>
                    <a:pt x="1856" y="1378"/>
                  </a:lnTo>
                  <a:lnTo>
                    <a:pt x="1867" y="1378"/>
                  </a:lnTo>
                  <a:lnTo>
                    <a:pt x="1877" y="1378"/>
                  </a:lnTo>
                  <a:lnTo>
                    <a:pt x="1888" y="1375"/>
                  </a:lnTo>
                  <a:lnTo>
                    <a:pt x="1898" y="1374"/>
                  </a:lnTo>
                  <a:lnTo>
                    <a:pt x="1909" y="1377"/>
                  </a:lnTo>
                  <a:lnTo>
                    <a:pt x="1919" y="1378"/>
                  </a:lnTo>
                  <a:lnTo>
                    <a:pt x="1930" y="1377"/>
                  </a:lnTo>
                  <a:lnTo>
                    <a:pt x="1940" y="1374"/>
                  </a:lnTo>
                  <a:lnTo>
                    <a:pt x="1951" y="1373"/>
                  </a:lnTo>
                  <a:lnTo>
                    <a:pt x="1961" y="1375"/>
                  </a:lnTo>
                  <a:lnTo>
                    <a:pt x="1972" y="1377"/>
                  </a:lnTo>
                  <a:lnTo>
                    <a:pt x="1982" y="1377"/>
                  </a:lnTo>
                  <a:lnTo>
                    <a:pt x="1993" y="1373"/>
                  </a:lnTo>
                  <a:lnTo>
                    <a:pt x="2003" y="1370"/>
                  </a:lnTo>
                  <a:lnTo>
                    <a:pt x="2014" y="1370"/>
                  </a:lnTo>
                  <a:lnTo>
                    <a:pt x="2024" y="1369"/>
                  </a:lnTo>
                  <a:lnTo>
                    <a:pt x="2035" y="1368"/>
                  </a:lnTo>
                  <a:lnTo>
                    <a:pt x="2045" y="1368"/>
                  </a:lnTo>
                  <a:lnTo>
                    <a:pt x="2056" y="1371"/>
                  </a:lnTo>
                  <a:lnTo>
                    <a:pt x="2066" y="1372"/>
                  </a:lnTo>
                  <a:lnTo>
                    <a:pt x="2077" y="1371"/>
                  </a:lnTo>
                  <a:lnTo>
                    <a:pt x="2087" y="1370"/>
                  </a:lnTo>
                  <a:lnTo>
                    <a:pt x="2098" y="1371"/>
                  </a:lnTo>
                  <a:lnTo>
                    <a:pt x="2108" y="1372"/>
                  </a:lnTo>
                  <a:lnTo>
                    <a:pt x="2119" y="1370"/>
                  </a:lnTo>
                  <a:lnTo>
                    <a:pt x="2129" y="1367"/>
                  </a:lnTo>
                  <a:lnTo>
                    <a:pt x="2140" y="1366"/>
                  </a:lnTo>
                  <a:lnTo>
                    <a:pt x="2150" y="1366"/>
                  </a:lnTo>
                  <a:lnTo>
                    <a:pt x="2161" y="1364"/>
                  </a:lnTo>
                  <a:lnTo>
                    <a:pt x="2171" y="1363"/>
                  </a:lnTo>
                  <a:lnTo>
                    <a:pt x="2182" y="1365"/>
                  </a:lnTo>
                  <a:lnTo>
                    <a:pt x="2192" y="1367"/>
                  </a:lnTo>
                  <a:lnTo>
                    <a:pt x="2203" y="1365"/>
                  </a:lnTo>
                  <a:lnTo>
                    <a:pt x="2213" y="1364"/>
                  </a:lnTo>
                  <a:lnTo>
                    <a:pt x="2224" y="1365"/>
                  </a:lnTo>
                  <a:lnTo>
                    <a:pt x="2234" y="1368"/>
                  </a:lnTo>
                  <a:lnTo>
                    <a:pt x="2245" y="1368"/>
                  </a:lnTo>
                  <a:lnTo>
                    <a:pt x="2255" y="1368"/>
                  </a:lnTo>
                  <a:lnTo>
                    <a:pt x="2266" y="1367"/>
                  </a:lnTo>
                  <a:lnTo>
                    <a:pt x="2276" y="1364"/>
                  </a:lnTo>
                  <a:lnTo>
                    <a:pt x="2287" y="1362"/>
                  </a:lnTo>
                  <a:lnTo>
                    <a:pt x="2297" y="136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7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2B04E33-AA3F-4F05-B8BA-E6EB3F4AE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" y="984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7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B1E3EE-A427-4D26-95AE-57939A8F7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9" y="933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7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6549F5-0314-49BB-91C7-455929930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0" y="1017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7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46F69-6649-4C8E-84AA-4310A5B14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1397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6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C920C9-669B-429A-B59A-E487CC15A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9" y="1108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6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E861AA-320E-40A8-9A98-7E642649B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7" y="1519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AutoShape 6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81194FA-CD96-4A92-89E1-CEC4CBF6A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812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Gauche Suralis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AutoShape 6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B8659F-A099-4F98-9326-DACC5338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AutoShape 6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E979BD-0791-46A3-9E0B-5A566087D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24"/>
              <a:ext cx="1393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Malléole ext-Dos du pied ext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0.5ms/D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5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AutoShape 6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DDEC8A-EA62-464C-9BE8-AF5B47884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18"/>
              <a:ext cx="1183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Mollet 8 cm-Malléole ext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0.5ms/D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5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7" name="Rectangle 14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62978E5-A153-4908-BB9F-016C4055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319" y="22796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8" name="Group 10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DC6E30-A74E-45DB-9ABD-F5BD9A4FFEFC}"/>
              </a:ext>
            </a:extLst>
          </p:cNvPr>
          <p:cNvGrpSpPr>
            <a:grpSpLocks/>
          </p:cNvGrpSpPr>
          <p:nvPr/>
        </p:nvGrpSpPr>
        <p:grpSpPr bwMode="auto">
          <a:xfrm>
            <a:off x="5397319" y="2279649"/>
            <a:ext cx="3175000" cy="2057400"/>
            <a:chOff x="0" y="0"/>
            <a:chExt cx="3507" cy="2268"/>
          </a:xfrm>
        </p:grpSpPr>
        <p:sp>
          <p:nvSpPr>
            <p:cNvPr id="99" name="Line 13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F0FC71-7BE8-4C31-AFFD-6268A0769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3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3A3A65-01A6-4F82-8736-E23526FF8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3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0AB738-4825-470E-B67E-6A7ED7FA3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3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FC717A-D356-4821-947D-03299D972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3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709950-B30D-4320-A9B8-52DD03F49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3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19F68F3-EDA1-4B3F-9BDD-0FF93A3FA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F7CA29-6706-45E3-B195-C8DEA9815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3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6FD1B9-3642-48B2-AF67-4EA2A7DFA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4063DE-D969-4F1E-B159-9194554C9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68803C-5BD0-45A5-9D4C-F93FD6751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6CDD12-AA6C-408C-AC97-B9705C81D1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BC4A13-074D-453B-A21E-0B6D5D189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0257CE-151E-4A7C-85AF-EE254D996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5188DE-47ED-4941-B0C8-2FBA52182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8FC65D3-0657-4AC3-8DA7-E9C09C838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D4FB7B-16E2-4A04-9E79-09A5F4430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0E9103-6AB8-4664-8ED4-077D8E608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02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F11631-9298-4674-9645-FE196164D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21" cy="0"/>
            </a:xfrm>
            <a:custGeom>
              <a:avLst/>
              <a:gdLst>
                <a:gd name="T0" fmla="*/ 0 w 21"/>
                <a:gd name="T1" fmla="*/ 10 w 21"/>
                <a:gd name="T2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2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5D4F9BA-34BC-4027-BEC6-9E0A9A38C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7"/>
              <a:ext cx="38" cy="2261"/>
            </a:xfrm>
            <a:custGeom>
              <a:avLst/>
              <a:gdLst>
                <a:gd name="T0" fmla="*/ 0 w 38"/>
                <a:gd name="T1" fmla="*/ 0 h 2261"/>
                <a:gd name="T2" fmla="*/ 6 w 38"/>
                <a:gd name="T3" fmla="*/ 1728 h 2261"/>
                <a:gd name="T4" fmla="*/ 9 w 38"/>
                <a:gd name="T5" fmla="*/ 2261 h 2261"/>
                <a:gd name="T6" fmla="*/ 27 w 38"/>
                <a:gd name="T7" fmla="*/ 2261 h 2261"/>
                <a:gd name="T8" fmla="*/ 38 w 38"/>
                <a:gd name="T9" fmla="*/ 2261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61">
                  <a:moveTo>
                    <a:pt x="0" y="0"/>
                  </a:moveTo>
                  <a:lnTo>
                    <a:pt x="6" y="1728"/>
                  </a:lnTo>
                  <a:lnTo>
                    <a:pt x="9" y="2261"/>
                  </a:lnTo>
                  <a:lnTo>
                    <a:pt x="27" y="2261"/>
                  </a:lnTo>
                  <a:lnTo>
                    <a:pt x="38" y="226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C40F66D-762E-428A-96C5-68616A1E9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" y="7"/>
              <a:ext cx="30" cy="2261"/>
            </a:xfrm>
            <a:custGeom>
              <a:avLst/>
              <a:gdLst>
                <a:gd name="T0" fmla="*/ 0 w 30"/>
                <a:gd name="T1" fmla="*/ 2261 h 2261"/>
                <a:gd name="T2" fmla="*/ 8 w 30"/>
                <a:gd name="T3" fmla="*/ 0 h 2261"/>
                <a:gd name="T4" fmla="*/ 20 w 30"/>
                <a:gd name="T5" fmla="*/ 0 h 2261"/>
                <a:gd name="T6" fmla="*/ 30 w 30"/>
                <a:gd name="T7" fmla="*/ 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61">
                  <a:moveTo>
                    <a:pt x="0" y="2261"/>
                  </a:moveTo>
                  <a:lnTo>
                    <a:pt x="8" y="0"/>
                  </a:lnTo>
                  <a:lnTo>
                    <a:pt x="20" y="0"/>
                  </a:lnTo>
                  <a:lnTo>
                    <a:pt x="30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E81DE41-40F2-420C-AE8E-40D113C06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" y="7"/>
              <a:ext cx="2286" cy="1051"/>
            </a:xfrm>
            <a:custGeom>
              <a:avLst/>
              <a:gdLst>
                <a:gd name="T0" fmla="*/ 29 w 2286"/>
                <a:gd name="T1" fmla="*/ 313 h 1051"/>
                <a:gd name="T2" fmla="*/ 71 w 2286"/>
                <a:gd name="T3" fmla="*/ 578 h 1051"/>
                <a:gd name="T4" fmla="*/ 113 w 2286"/>
                <a:gd name="T5" fmla="*/ 725 h 1051"/>
                <a:gd name="T6" fmla="*/ 155 w 2286"/>
                <a:gd name="T7" fmla="*/ 803 h 1051"/>
                <a:gd name="T8" fmla="*/ 197 w 2286"/>
                <a:gd name="T9" fmla="*/ 861 h 1051"/>
                <a:gd name="T10" fmla="*/ 239 w 2286"/>
                <a:gd name="T11" fmla="*/ 893 h 1051"/>
                <a:gd name="T12" fmla="*/ 281 w 2286"/>
                <a:gd name="T13" fmla="*/ 919 h 1051"/>
                <a:gd name="T14" fmla="*/ 323 w 2286"/>
                <a:gd name="T15" fmla="*/ 936 h 1051"/>
                <a:gd name="T16" fmla="*/ 365 w 2286"/>
                <a:gd name="T17" fmla="*/ 955 h 1051"/>
                <a:gd name="T18" fmla="*/ 407 w 2286"/>
                <a:gd name="T19" fmla="*/ 966 h 1051"/>
                <a:gd name="T20" fmla="*/ 449 w 2286"/>
                <a:gd name="T21" fmla="*/ 982 h 1051"/>
                <a:gd name="T22" fmla="*/ 491 w 2286"/>
                <a:gd name="T23" fmla="*/ 989 h 1051"/>
                <a:gd name="T24" fmla="*/ 533 w 2286"/>
                <a:gd name="T25" fmla="*/ 988 h 1051"/>
                <a:gd name="T26" fmla="*/ 575 w 2286"/>
                <a:gd name="T27" fmla="*/ 991 h 1051"/>
                <a:gd name="T28" fmla="*/ 617 w 2286"/>
                <a:gd name="T29" fmla="*/ 999 h 1051"/>
                <a:gd name="T30" fmla="*/ 659 w 2286"/>
                <a:gd name="T31" fmla="*/ 1006 h 1051"/>
                <a:gd name="T32" fmla="*/ 701 w 2286"/>
                <a:gd name="T33" fmla="*/ 1014 h 1051"/>
                <a:gd name="T34" fmla="*/ 743 w 2286"/>
                <a:gd name="T35" fmla="*/ 1011 h 1051"/>
                <a:gd name="T36" fmla="*/ 785 w 2286"/>
                <a:gd name="T37" fmla="*/ 1004 h 1051"/>
                <a:gd name="T38" fmla="*/ 827 w 2286"/>
                <a:gd name="T39" fmla="*/ 995 h 1051"/>
                <a:gd name="T40" fmla="*/ 869 w 2286"/>
                <a:gd name="T41" fmla="*/ 979 h 1051"/>
                <a:gd name="T42" fmla="*/ 911 w 2286"/>
                <a:gd name="T43" fmla="*/ 972 h 1051"/>
                <a:gd name="T44" fmla="*/ 953 w 2286"/>
                <a:gd name="T45" fmla="*/ 967 h 1051"/>
                <a:gd name="T46" fmla="*/ 995 w 2286"/>
                <a:gd name="T47" fmla="*/ 970 h 1051"/>
                <a:gd name="T48" fmla="*/ 1037 w 2286"/>
                <a:gd name="T49" fmla="*/ 975 h 1051"/>
                <a:gd name="T50" fmla="*/ 1079 w 2286"/>
                <a:gd name="T51" fmla="*/ 979 h 1051"/>
                <a:gd name="T52" fmla="*/ 1121 w 2286"/>
                <a:gd name="T53" fmla="*/ 989 h 1051"/>
                <a:gd name="T54" fmla="*/ 1163 w 2286"/>
                <a:gd name="T55" fmla="*/ 1000 h 1051"/>
                <a:gd name="T56" fmla="*/ 1205 w 2286"/>
                <a:gd name="T57" fmla="*/ 1008 h 1051"/>
                <a:gd name="T58" fmla="*/ 1247 w 2286"/>
                <a:gd name="T59" fmla="*/ 1017 h 1051"/>
                <a:gd name="T60" fmla="*/ 1289 w 2286"/>
                <a:gd name="T61" fmla="*/ 1023 h 1051"/>
                <a:gd name="T62" fmla="*/ 1331 w 2286"/>
                <a:gd name="T63" fmla="*/ 1029 h 1051"/>
                <a:gd name="T64" fmla="*/ 1373 w 2286"/>
                <a:gd name="T65" fmla="*/ 1034 h 1051"/>
                <a:gd name="T66" fmla="*/ 1415 w 2286"/>
                <a:gd name="T67" fmla="*/ 1039 h 1051"/>
                <a:gd name="T68" fmla="*/ 1457 w 2286"/>
                <a:gd name="T69" fmla="*/ 1042 h 1051"/>
                <a:gd name="T70" fmla="*/ 1499 w 2286"/>
                <a:gd name="T71" fmla="*/ 1043 h 1051"/>
                <a:gd name="T72" fmla="*/ 1541 w 2286"/>
                <a:gd name="T73" fmla="*/ 1049 h 1051"/>
                <a:gd name="T74" fmla="*/ 1583 w 2286"/>
                <a:gd name="T75" fmla="*/ 1046 h 1051"/>
                <a:gd name="T76" fmla="*/ 1625 w 2286"/>
                <a:gd name="T77" fmla="*/ 1043 h 1051"/>
                <a:gd name="T78" fmla="*/ 1667 w 2286"/>
                <a:gd name="T79" fmla="*/ 1040 h 1051"/>
                <a:gd name="T80" fmla="*/ 1709 w 2286"/>
                <a:gd name="T81" fmla="*/ 1040 h 1051"/>
                <a:gd name="T82" fmla="*/ 1751 w 2286"/>
                <a:gd name="T83" fmla="*/ 1037 h 1051"/>
                <a:gd name="T84" fmla="*/ 1793 w 2286"/>
                <a:gd name="T85" fmla="*/ 1035 h 1051"/>
                <a:gd name="T86" fmla="*/ 1835 w 2286"/>
                <a:gd name="T87" fmla="*/ 1032 h 1051"/>
                <a:gd name="T88" fmla="*/ 1877 w 2286"/>
                <a:gd name="T89" fmla="*/ 1033 h 1051"/>
                <a:gd name="T90" fmla="*/ 1919 w 2286"/>
                <a:gd name="T91" fmla="*/ 1032 h 1051"/>
                <a:gd name="T92" fmla="*/ 1961 w 2286"/>
                <a:gd name="T93" fmla="*/ 1032 h 1051"/>
                <a:gd name="T94" fmla="*/ 2003 w 2286"/>
                <a:gd name="T95" fmla="*/ 1037 h 1051"/>
                <a:gd name="T96" fmla="*/ 2045 w 2286"/>
                <a:gd name="T97" fmla="*/ 1039 h 1051"/>
                <a:gd name="T98" fmla="*/ 2087 w 2286"/>
                <a:gd name="T99" fmla="*/ 1042 h 1051"/>
                <a:gd name="T100" fmla="*/ 2129 w 2286"/>
                <a:gd name="T101" fmla="*/ 1038 h 1051"/>
                <a:gd name="T102" fmla="*/ 2171 w 2286"/>
                <a:gd name="T103" fmla="*/ 1039 h 1051"/>
                <a:gd name="T104" fmla="*/ 2213 w 2286"/>
                <a:gd name="T105" fmla="*/ 1040 h 1051"/>
                <a:gd name="T106" fmla="*/ 2255 w 2286"/>
                <a:gd name="T107" fmla="*/ 1042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6" h="1051">
                  <a:moveTo>
                    <a:pt x="0" y="0"/>
                  </a:moveTo>
                  <a:lnTo>
                    <a:pt x="8" y="98"/>
                  </a:lnTo>
                  <a:lnTo>
                    <a:pt x="18" y="216"/>
                  </a:lnTo>
                  <a:lnTo>
                    <a:pt x="29" y="313"/>
                  </a:lnTo>
                  <a:lnTo>
                    <a:pt x="39" y="393"/>
                  </a:lnTo>
                  <a:lnTo>
                    <a:pt x="50" y="463"/>
                  </a:lnTo>
                  <a:lnTo>
                    <a:pt x="60" y="525"/>
                  </a:lnTo>
                  <a:lnTo>
                    <a:pt x="71" y="578"/>
                  </a:lnTo>
                  <a:lnTo>
                    <a:pt x="81" y="623"/>
                  </a:lnTo>
                  <a:lnTo>
                    <a:pt x="92" y="662"/>
                  </a:lnTo>
                  <a:lnTo>
                    <a:pt x="102" y="696"/>
                  </a:lnTo>
                  <a:lnTo>
                    <a:pt x="113" y="725"/>
                  </a:lnTo>
                  <a:lnTo>
                    <a:pt x="123" y="748"/>
                  </a:lnTo>
                  <a:lnTo>
                    <a:pt x="134" y="767"/>
                  </a:lnTo>
                  <a:lnTo>
                    <a:pt x="144" y="785"/>
                  </a:lnTo>
                  <a:lnTo>
                    <a:pt x="155" y="803"/>
                  </a:lnTo>
                  <a:lnTo>
                    <a:pt x="165" y="820"/>
                  </a:lnTo>
                  <a:lnTo>
                    <a:pt x="176" y="834"/>
                  </a:lnTo>
                  <a:lnTo>
                    <a:pt x="186" y="848"/>
                  </a:lnTo>
                  <a:lnTo>
                    <a:pt x="197" y="861"/>
                  </a:lnTo>
                  <a:lnTo>
                    <a:pt x="207" y="871"/>
                  </a:lnTo>
                  <a:lnTo>
                    <a:pt x="218" y="880"/>
                  </a:lnTo>
                  <a:lnTo>
                    <a:pt x="228" y="886"/>
                  </a:lnTo>
                  <a:lnTo>
                    <a:pt x="239" y="893"/>
                  </a:lnTo>
                  <a:lnTo>
                    <a:pt x="249" y="902"/>
                  </a:lnTo>
                  <a:lnTo>
                    <a:pt x="260" y="909"/>
                  </a:lnTo>
                  <a:lnTo>
                    <a:pt x="270" y="913"/>
                  </a:lnTo>
                  <a:lnTo>
                    <a:pt x="281" y="919"/>
                  </a:lnTo>
                  <a:lnTo>
                    <a:pt x="291" y="925"/>
                  </a:lnTo>
                  <a:lnTo>
                    <a:pt x="302" y="931"/>
                  </a:lnTo>
                  <a:lnTo>
                    <a:pt x="312" y="933"/>
                  </a:lnTo>
                  <a:lnTo>
                    <a:pt x="323" y="936"/>
                  </a:lnTo>
                  <a:lnTo>
                    <a:pt x="333" y="941"/>
                  </a:lnTo>
                  <a:lnTo>
                    <a:pt x="344" y="946"/>
                  </a:lnTo>
                  <a:lnTo>
                    <a:pt x="354" y="949"/>
                  </a:lnTo>
                  <a:lnTo>
                    <a:pt x="365" y="955"/>
                  </a:lnTo>
                  <a:lnTo>
                    <a:pt x="375" y="962"/>
                  </a:lnTo>
                  <a:lnTo>
                    <a:pt x="386" y="967"/>
                  </a:lnTo>
                  <a:lnTo>
                    <a:pt x="396" y="966"/>
                  </a:lnTo>
                  <a:lnTo>
                    <a:pt x="407" y="966"/>
                  </a:lnTo>
                  <a:lnTo>
                    <a:pt x="417" y="970"/>
                  </a:lnTo>
                  <a:lnTo>
                    <a:pt x="428" y="976"/>
                  </a:lnTo>
                  <a:lnTo>
                    <a:pt x="438" y="980"/>
                  </a:lnTo>
                  <a:lnTo>
                    <a:pt x="449" y="982"/>
                  </a:lnTo>
                  <a:lnTo>
                    <a:pt x="459" y="985"/>
                  </a:lnTo>
                  <a:lnTo>
                    <a:pt x="470" y="986"/>
                  </a:lnTo>
                  <a:lnTo>
                    <a:pt x="480" y="987"/>
                  </a:lnTo>
                  <a:lnTo>
                    <a:pt x="491" y="989"/>
                  </a:lnTo>
                  <a:lnTo>
                    <a:pt x="501" y="989"/>
                  </a:lnTo>
                  <a:lnTo>
                    <a:pt x="512" y="987"/>
                  </a:lnTo>
                  <a:lnTo>
                    <a:pt x="522" y="986"/>
                  </a:lnTo>
                  <a:lnTo>
                    <a:pt x="533" y="988"/>
                  </a:lnTo>
                  <a:lnTo>
                    <a:pt x="543" y="990"/>
                  </a:lnTo>
                  <a:lnTo>
                    <a:pt x="554" y="991"/>
                  </a:lnTo>
                  <a:lnTo>
                    <a:pt x="564" y="990"/>
                  </a:lnTo>
                  <a:lnTo>
                    <a:pt x="575" y="991"/>
                  </a:lnTo>
                  <a:lnTo>
                    <a:pt x="585" y="994"/>
                  </a:lnTo>
                  <a:lnTo>
                    <a:pt x="596" y="998"/>
                  </a:lnTo>
                  <a:lnTo>
                    <a:pt x="606" y="999"/>
                  </a:lnTo>
                  <a:lnTo>
                    <a:pt x="617" y="999"/>
                  </a:lnTo>
                  <a:lnTo>
                    <a:pt x="627" y="1001"/>
                  </a:lnTo>
                  <a:lnTo>
                    <a:pt x="638" y="1002"/>
                  </a:lnTo>
                  <a:lnTo>
                    <a:pt x="648" y="1003"/>
                  </a:lnTo>
                  <a:lnTo>
                    <a:pt x="659" y="1006"/>
                  </a:lnTo>
                  <a:lnTo>
                    <a:pt x="669" y="1008"/>
                  </a:lnTo>
                  <a:lnTo>
                    <a:pt x="680" y="1008"/>
                  </a:lnTo>
                  <a:lnTo>
                    <a:pt x="690" y="1010"/>
                  </a:lnTo>
                  <a:lnTo>
                    <a:pt x="701" y="1014"/>
                  </a:lnTo>
                  <a:lnTo>
                    <a:pt x="711" y="1014"/>
                  </a:lnTo>
                  <a:lnTo>
                    <a:pt x="722" y="1011"/>
                  </a:lnTo>
                  <a:lnTo>
                    <a:pt x="732" y="1011"/>
                  </a:lnTo>
                  <a:lnTo>
                    <a:pt x="743" y="1011"/>
                  </a:lnTo>
                  <a:lnTo>
                    <a:pt x="753" y="1009"/>
                  </a:lnTo>
                  <a:lnTo>
                    <a:pt x="764" y="1008"/>
                  </a:lnTo>
                  <a:lnTo>
                    <a:pt x="774" y="1007"/>
                  </a:lnTo>
                  <a:lnTo>
                    <a:pt x="785" y="1004"/>
                  </a:lnTo>
                  <a:lnTo>
                    <a:pt x="795" y="1002"/>
                  </a:lnTo>
                  <a:lnTo>
                    <a:pt x="806" y="1001"/>
                  </a:lnTo>
                  <a:lnTo>
                    <a:pt x="816" y="999"/>
                  </a:lnTo>
                  <a:lnTo>
                    <a:pt x="827" y="995"/>
                  </a:lnTo>
                  <a:lnTo>
                    <a:pt x="837" y="991"/>
                  </a:lnTo>
                  <a:lnTo>
                    <a:pt x="848" y="988"/>
                  </a:lnTo>
                  <a:lnTo>
                    <a:pt x="858" y="983"/>
                  </a:lnTo>
                  <a:lnTo>
                    <a:pt x="869" y="979"/>
                  </a:lnTo>
                  <a:lnTo>
                    <a:pt x="879" y="979"/>
                  </a:lnTo>
                  <a:lnTo>
                    <a:pt x="890" y="978"/>
                  </a:lnTo>
                  <a:lnTo>
                    <a:pt x="900" y="975"/>
                  </a:lnTo>
                  <a:lnTo>
                    <a:pt x="911" y="972"/>
                  </a:lnTo>
                  <a:lnTo>
                    <a:pt x="921" y="968"/>
                  </a:lnTo>
                  <a:lnTo>
                    <a:pt x="932" y="966"/>
                  </a:lnTo>
                  <a:lnTo>
                    <a:pt x="942" y="967"/>
                  </a:lnTo>
                  <a:lnTo>
                    <a:pt x="953" y="967"/>
                  </a:lnTo>
                  <a:lnTo>
                    <a:pt x="963" y="964"/>
                  </a:lnTo>
                  <a:lnTo>
                    <a:pt x="974" y="964"/>
                  </a:lnTo>
                  <a:lnTo>
                    <a:pt x="984" y="967"/>
                  </a:lnTo>
                  <a:lnTo>
                    <a:pt x="995" y="970"/>
                  </a:lnTo>
                  <a:lnTo>
                    <a:pt x="1005" y="973"/>
                  </a:lnTo>
                  <a:lnTo>
                    <a:pt x="1016" y="974"/>
                  </a:lnTo>
                  <a:lnTo>
                    <a:pt x="1026" y="975"/>
                  </a:lnTo>
                  <a:lnTo>
                    <a:pt x="1037" y="975"/>
                  </a:lnTo>
                  <a:lnTo>
                    <a:pt x="1047" y="976"/>
                  </a:lnTo>
                  <a:lnTo>
                    <a:pt x="1058" y="976"/>
                  </a:lnTo>
                  <a:lnTo>
                    <a:pt x="1068" y="977"/>
                  </a:lnTo>
                  <a:lnTo>
                    <a:pt x="1079" y="979"/>
                  </a:lnTo>
                  <a:lnTo>
                    <a:pt x="1089" y="982"/>
                  </a:lnTo>
                  <a:lnTo>
                    <a:pt x="1100" y="985"/>
                  </a:lnTo>
                  <a:lnTo>
                    <a:pt x="1110" y="987"/>
                  </a:lnTo>
                  <a:lnTo>
                    <a:pt x="1121" y="989"/>
                  </a:lnTo>
                  <a:lnTo>
                    <a:pt x="1131" y="993"/>
                  </a:lnTo>
                  <a:lnTo>
                    <a:pt x="1142" y="996"/>
                  </a:lnTo>
                  <a:lnTo>
                    <a:pt x="1152" y="998"/>
                  </a:lnTo>
                  <a:lnTo>
                    <a:pt x="1163" y="1000"/>
                  </a:lnTo>
                  <a:lnTo>
                    <a:pt x="1173" y="1002"/>
                  </a:lnTo>
                  <a:lnTo>
                    <a:pt x="1184" y="1004"/>
                  </a:lnTo>
                  <a:lnTo>
                    <a:pt x="1194" y="1007"/>
                  </a:lnTo>
                  <a:lnTo>
                    <a:pt x="1205" y="1008"/>
                  </a:lnTo>
                  <a:lnTo>
                    <a:pt x="1215" y="1009"/>
                  </a:lnTo>
                  <a:lnTo>
                    <a:pt x="1226" y="1009"/>
                  </a:lnTo>
                  <a:lnTo>
                    <a:pt x="1236" y="1012"/>
                  </a:lnTo>
                  <a:lnTo>
                    <a:pt x="1247" y="1017"/>
                  </a:lnTo>
                  <a:lnTo>
                    <a:pt x="1257" y="1022"/>
                  </a:lnTo>
                  <a:lnTo>
                    <a:pt x="1268" y="1022"/>
                  </a:lnTo>
                  <a:lnTo>
                    <a:pt x="1278" y="1021"/>
                  </a:lnTo>
                  <a:lnTo>
                    <a:pt x="1289" y="1023"/>
                  </a:lnTo>
                  <a:lnTo>
                    <a:pt x="1299" y="1026"/>
                  </a:lnTo>
                  <a:lnTo>
                    <a:pt x="1310" y="1027"/>
                  </a:lnTo>
                  <a:lnTo>
                    <a:pt x="1320" y="1027"/>
                  </a:lnTo>
                  <a:lnTo>
                    <a:pt x="1331" y="1029"/>
                  </a:lnTo>
                  <a:lnTo>
                    <a:pt x="1341" y="1030"/>
                  </a:lnTo>
                  <a:lnTo>
                    <a:pt x="1352" y="1031"/>
                  </a:lnTo>
                  <a:lnTo>
                    <a:pt x="1362" y="1033"/>
                  </a:lnTo>
                  <a:lnTo>
                    <a:pt x="1373" y="1034"/>
                  </a:lnTo>
                  <a:lnTo>
                    <a:pt x="1383" y="1036"/>
                  </a:lnTo>
                  <a:lnTo>
                    <a:pt x="1394" y="1037"/>
                  </a:lnTo>
                  <a:lnTo>
                    <a:pt x="1404" y="1038"/>
                  </a:lnTo>
                  <a:lnTo>
                    <a:pt x="1415" y="1039"/>
                  </a:lnTo>
                  <a:lnTo>
                    <a:pt x="1425" y="1040"/>
                  </a:lnTo>
                  <a:lnTo>
                    <a:pt x="1436" y="1042"/>
                  </a:lnTo>
                  <a:lnTo>
                    <a:pt x="1446" y="1042"/>
                  </a:lnTo>
                  <a:lnTo>
                    <a:pt x="1457" y="1042"/>
                  </a:lnTo>
                  <a:lnTo>
                    <a:pt x="1467" y="1042"/>
                  </a:lnTo>
                  <a:lnTo>
                    <a:pt x="1478" y="1041"/>
                  </a:lnTo>
                  <a:lnTo>
                    <a:pt x="1488" y="1041"/>
                  </a:lnTo>
                  <a:lnTo>
                    <a:pt x="1499" y="1043"/>
                  </a:lnTo>
                  <a:lnTo>
                    <a:pt x="1509" y="1046"/>
                  </a:lnTo>
                  <a:lnTo>
                    <a:pt x="1520" y="1048"/>
                  </a:lnTo>
                  <a:lnTo>
                    <a:pt x="1530" y="1048"/>
                  </a:lnTo>
                  <a:lnTo>
                    <a:pt x="1541" y="1049"/>
                  </a:lnTo>
                  <a:lnTo>
                    <a:pt x="1551" y="1051"/>
                  </a:lnTo>
                  <a:lnTo>
                    <a:pt x="1562" y="1050"/>
                  </a:lnTo>
                  <a:lnTo>
                    <a:pt x="1572" y="1047"/>
                  </a:lnTo>
                  <a:lnTo>
                    <a:pt x="1583" y="1046"/>
                  </a:lnTo>
                  <a:lnTo>
                    <a:pt x="1593" y="1046"/>
                  </a:lnTo>
                  <a:lnTo>
                    <a:pt x="1604" y="1044"/>
                  </a:lnTo>
                  <a:lnTo>
                    <a:pt x="1614" y="1043"/>
                  </a:lnTo>
                  <a:lnTo>
                    <a:pt x="1625" y="1043"/>
                  </a:lnTo>
                  <a:lnTo>
                    <a:pt x="1635" y="1042"/>
                  </a:lnTo>
                  <a:lnTo>
                    <a:pt x="1646" y="1039"/>
                  </a:lnTo>
                  <a:lnTo>
                    <a:pt x="1656" y="1039"/>
                  </a:lnTo>
                  <a:lnTo>
                    <a:pt x="1667" y="1040"/>
                  </a:lnTo>
                  <a:lnTo>
                    <a:pt x="1677" y="1039"/>
                  </a:lnTo>
                  <a:lnTo>
                    <a:pt x="1688" y="1039"/>
                  </a:lnTo>
                  <a:lnTo>
                    <a:pt x="1698" y="1040"/>
                  </a:lnTo>
                  <a:lnTo>
                    <a:pt x="1709" y="1040"/>
                  </a:lnTo>
                  <a:lnTo>
                    <a:pt x="1719" y="1037"/>
                  </a:lnTo>
                  <a:lnTo>
                    <a:pt x="1730" y="1036"/>
                  </a:lnTo>
                  <a:lnTo>
                    <a:pt x="1740" y="1037"/>
                  </a:lnTo>
                  <a:lnTo>
                    <a:pt x="1751" y="1037"/>
                  </a:lnTo>
                  <a:lnTo>
                    <a:pt x="1761" y="1034"/>
                  </a:lnTo>
                  <a:lnTo>
                    <a:pt x="1772" y="1033"/>
                  </a:lnTo>
                  <a:lnTo>
                    <a:pt x="1782" y="1034"/>
                  </a:lnTo>
                  <a:lnTo>
                    <a:pt x="1793" y="1035"/>
                  </a:lnTo>
                  <a:lnTo>
                    <a:pt x="1803" y="1033"/>
                  </a:lnTo>
                  <a:lnTo>
                    <a:pt x="1814" y="1031"/>
                  </a:lnTo>
                  <a:lnTo>
                    <a:pt x="1824" y="1030"/>
                  </a:lnTo>
                  <a:lnTo>
                    <a:pt x="1835" y="1032"/>
                  </a:lnTo>
                  <a:lnTo>
                    <a:pt x="1845" y="1035"/>
                  </a:lnTo>
                  <a:lnTo>
                    <a:pt x="1856" y="1037"/>
                  </a:lnTo>
                  <a:lnTo>
                    <a:pt x="1866" y="1036"/>
                  </a:lnTo>
                  <a:lnTo>
                    <a:pt x="1877" y="1033"/>
                  </a:lnTo>
                  <a:lnTo>
                    <a:pt x="1887" y="1033"/>
                  </a:lnTo>
                  <a:lnTo>
                    <a:pt x="1898" y="1034"/>
                  </a:lnTo>
                  <a:lnTo>
                    <a:pt x="1908" y="1034"/>
                  </a:lnTo>
                  <a:lnTo>
                    <a:pt x="1919" y="1032"/>
                  </a:lnTo>
                  <a:lnTo>
                    <a:pt x="1929" y="1033"/>
                  </a:lnTo>
                  <a:lnTo>
                    <a:pt x="1940" y="1034"/>
                  </a:lnTo>
                  <a:lnTo>
                    <a:pt x="1950" y="1032"/>
                  </a:lnTo>
                  <a:lnTo>
                    <a:pt x="1961" y="1032"/>
                  </a:lnTo>
                  <a:lnTo>
                    <a:pt x="1971" y="1033"/>
                  </a:lnTo>
                  <a:lnTo>
                    <a:pt x="1982" y="1033"/>
                  </a:lnTo>
                  <a:lnTo>
                    <a:pt x="1992" y="1034"/>
                  </a:lnTo>
                  <a:lnTo>
                    <a:pt x="2003" y="1037"/>
                  </a:lnTo>
                  <a:lnTo>
                    <a:pt x="2013" y="1039"/>
                  </a:lnTo>
                  <a:lnTo>
                    <a:pt x="2024" y="1037"/>
                  </a:lnTo>
                  <a:lnTo>
                    <a:pt x="2034" y="1038"/>
                  </a:lnTo>
                  <a:lnTo>
                    <a:pt x="2045" y="1039"/>
                  </a:lnTo>
                  <a:lnTo>
                    <a:pt x="2055" y="1037"/>
                  </a:lnTo>
                  <a:lnTo>
                    <a:pt x="2066" y="1037"/>
                  </a:lnTo>
                  <a:lnTo>
                    <a:pt x="2076" y="1040"/>
                  </a:lnTo>
                  <a:lnTo>
                    <a:pt x="2087" y="1042"/>
                  </a:lnTo>
                  <a:lnTo>
                    <a:pt x="2097" y="1041"/>
                  </a:lnTo>
                  <a:lnTo>
                    <a:pt x="2108" y="1040"/>
                  </a:lnTo>
                  <a:lnTo>
                    <a:pt x="2118" y="1039"/>
                  </a:lnTo>
                  <a:lnTo>
                    <a:pt x="2129" y="1038"/>
                  </a:lnTo>
                  <a:lnTo>
                    <a:pt x="2139" y="1037"/>
                  </a:lnTo>
                  <a:lnTo>
                    <a:pt x="2150" y="1038"/>
                  </a:lnTo>
                  <a:lnTo>
                    <a:pt x="2160" y="1039"/>
                  </a:lnTo>
                  <a:lnTo>
                    <a:pt x="2171" y="1039"/>
                  </a:lnTo>
                  <a:lnTo>
                    <a:pt x="2181" y="1038"/>
                  </a:lnTo>
                  <a:lnTo>
                    <a:pt x="2192" y="1039"/>
                  </a:lnTo>
                  <a:lnTo>
                    <a:pt x="2202" y="1039"/>
                  </a:lnTo>
                  <a:lnTo>
                    <a:pt x="2213" y="1040"/>
                  </a:lnTo>
                  <a:lnTo>
                    <a:pt x="2223" y="1040"/>
                  </a:lnTo>
                  <a:lnTo>
                    <a:pt x="2234" y="1042"/>
                  </a:lnTo>
                  <a:lnTo>
                    <a:pt x="2244" y="1042"/>
                  </a:lnTo>
                  <a:lnTo>
                    <a:pt x="2255" y="1042"/>
                  </a:lnTo>
                  <a:lnTo>
                    <a:pt x="2265" y="1040"/>
                  </a:lnTo>
                  <a:lnTo>
                    <a:pt x="2276" y="1038"/>
                  </a:lnTo>
                  <a:lnTo>
                    <a:pt x="2286" y="1039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9C1FA9-75A8-4C09-A428-5F19DE173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21" cy="0"/>
            </a:xfrm>
            <a:custGeom>
              <a:avLst/>
              <a:gdLst>
                <a:gd name="T0" fmla="*/ 0 w 21"/>
                <a:gd name="T1" fmla="*/ 10 w 21"/>
                <a:gd name="T2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1B619A6-AD27-4D89-8E8C-6B5729230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7"/>
              <a:ext cx="35" cy="2261"/>
            </a:xfrm>
            <a:custGeom>
              <a:avLst/>
              <a:gdLst>
                <a:gd name="T0" fmla="*/ 0 w 35"/>
                <a:gd name="T1" fmla="*/ 0 h 2261"/>
                <a:gd name="T2" fmla="*/ 3 w 35"/>
                <a:gd name="T3" fmla="*/ 406 h 2261"/>
                <a:gd name="T4" fmla="*/ 9 w 35"/>
                <a:gd name="T5" fmla="*/ 2261 h 2261"/>
                <a:gd name="T6" fmla="*/ 24 w 35"/>
                <a:gd name="T7" fmla="*/ 2261 h 2261"/>
                <a:gd name="T8" fmla="*/ 35 w 35"/>
                <a:gd name="T9" fmla="*/ 2261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261">
                  <a:moveTo>
                    <a:pt x="0" y="0"/>
                  </a:moveTo>
                  <a:lnTo>
                    <a:pt x="3" y="406"/>
                  </a:lnTo>
                  <a:lnTo>
                    <a:pt x="9" y="2261"/>
                  </a:lnTo>
                  <a:lnTo>
                    <a:pt x="24" y="2261"/>
                  </a:lnTo>
                  <a:lnTo>
                    <a:pt x="35" y="226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9A6702-AA01-4087-AB84-CE007B87F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" y="7"/>
              <a:ext cx="37" cy="2261"/>
            </a:xfrm>
            <a:custGeom>
              <a:avLst/>
              <a:gdLst>
                <a:gd name="T0" fmla="*/ 0 w 37"/>
                <a:gd name="T1" fmla="*/ 2261 h 2261"/>
                <a:gd name="T2" fmla="*/ 5 w 37"/>
                <a:gd name="T3" fmla="*/ 826 h 2261"/>
                <a:gd name="T4" fmla="*/ 11 w 37"/>
                <a:gd name="T5" fmla="*/ 0 h 2261"/>
                <a:gd name="T6" fmla="*/ 26 w 37"/>
                <a:gd name="T7" fmla="*/ 0 h 2261"/>
                <a:gd name="T8" fmla="*/ 37 w 37"/>
                <a:gd name="T9" fmla="*/ 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61">
                  <a:moveTo>
                    <a:pt x="0" y="2261"/>
                  </a:moveTo>
                  <a:lnTo>
                    <a:pt x="5" y="826"/>
                  </a:lnTo>
                  <a:lnTo>
                    <a:pt x="11" y="0"/>
                  </a:lnTo>
                  <a:lnTo>
                    <a:pt x="26" y="0"/>
                  </a:lnTo>
                  <a:lnTo>
                    <a:pt x="37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912B3C-AB3E-4139-A05B-697A6E11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7"/>
              <a:ext cx="2303" cy="1600"/>
            </a:xfrm>
            <a:custGeom>
              <a:avLst/>
              <a:gdLst>
                <a:gd name="T0" fmla="*/ 25 w 2303"/>
                <a:gd name="T1" fmla="*/ 474 h 1600"/>
                <a:gd name="T2" fmla="*/ 67 w 2303"/>
                <a:gd name="T3" fmla="*/ 936 h 1600"/>
                <a:gd name="T4" fmla="*/ 109 w 2303"/>
                <a:gd name="T5" fmla="*/ 1164 h 1600"/>
                <a:gd name="T6" fmla="*/ 151 w 2303"/>
                <a:gd name="T7" fmla="*/ 1269 h 1600"/>
                <a:gd name="T8" fmla="*/ 193 w 2303"/>
                <a:gd name="T9" fmla="*/ 1327 h 1600"/>
                <a:gd name="T10" fmla="*/ 235 w 2303"/>
                <a:gd name="T11" fmla="*/ 1362 h 1600"/>
                <a:gd name="T12" fmla="*/ 277 w 2303"/>
                <a:gd name="T13" fmla="*/ 1392 h 1600"/>
                <a:gd name="T14" fmla="*/ 319 w 2303"/>
                <a:gd name="T15" fmla="*/ 1408 h 1600"/>
                <a:gd name="T16" fmla="*/ 361 w 2303"/>
                <a:gd name="T17" fmla="*/ 1419 h 1600"/>
                <a:gd name="T18" fmla="*/ 403 w 2303"/>
                <a:gd name="T19" fmla="*/ 1432 h 1600"/>
                <a:gd name="T20" fmla="*/ 445 w 2303"/>
                <a:gd name="T21" fmla="*/ 1447 h 1600"/>
                <a:gd name="T22" fmla="*/ 487 w 2303"/>
                <a:gd name="T23" fmla="*/ 1469 h 1600"/>
                <a:gd name="T24" fmla="*/ 529 w 2303"/>
                <a:gd name="T25" fmla="*/ 1487 h 1600"/>
                <a:gd name="T26" fmla="*/ 571 w 2303"/>
                <a:gd name="T27" fmla="*/ 1489 h 1600"/>
                <a:gd name="T28" fmla="*/ 613 w 2303"/>
                <a:gd name="T29" fmla="*/ 1457 h 1600"/>
                <a:gd name="T30" fmla="*/ 655 w 2303"/>
                <a:gd name="T31" fmla="*/ 1386 h 1600"/>
                <a:gd name="T32" fmla="*/ 697 w 2303"/>
                <a:gd name="T33" fmla="*/ 1271 h 1600"/>
                <a:gd name="T34" fmla="*/ 739 w 2303"/>
                <a:gd name="T35" fmla="*/ 1170 h 1600"/>
                <a:gd name="T36" fmla="*/ 781 w 2303"/>
                <a:gd name="T37" fmla="*/ 1099 h 1600"/>
                <a:gd name="T38" fmla="*/ 823 w 2303"/>
                <a:gd name="T39" fmla="*/ 1070 h 1600"/>
                <a:gd name="T40" fmla="*/ 865 w 2303"/>
                <a:gd name="T41" fmla="*/ 1106 h 1600"/>
                <a:gd name="T42" fmla="*/ 907 w 2303"/>
                <a:gd name="T43" fmla="*/ 1188 h 1600"/>
                <a:gd name="T44" fmla="*/ 949 w 2303"/>
                <a:gd name="T45" fmla="*/ 1292 h 1600"/>
                <a:gd name="T46" fmla="*/ 991 w 2303"/>
                <a:gd name="T47" fmla="*/ 1407 h 1600"/>
                <a:gd name="T48" fmla="*/ 1033 w 2303"/>
                <a:gd name="T49" fmla="*/ 1502 h 1600"/>
                <a:gd name="T50" fmla="*/ 1075 w 2303"/>
                <a:gd name="T51" fmla="*/ 1563 h 1600"/>
                <a:gd name="T52" fmla="*/ 1117 w 2303"/>
                <a:gd name="T53" fmla="*/ 1595 h 1600"/>
                <a:gd name="T54" fmla="*/ 1159 w 2303"/>
                <a:gd name="T55" fmla="*/ 1591 h 1600"/>
                <a:gd name="T56" fmla="*/ 1201 w 2303"/>
                <a:gd name="T57" fmla="*/ 1567 h 1600"/>
                <a:gd name="T58" fmla="*/ 1243 w 2303"/>
                <a:gd name="T59" fmla="*/ 1529 h 1600"/>
                <a:gd name="T60" fmla="*/ 1285 w 2303"/>
                <a:gd name="T61" fmla="*/ 1489 h 1600"/>
                <a:gd name="T62" fmla="*/ 1327 w 2303"/>
                <a:gd name="T63" fmla="*/ 1449 h 1600"/>
                <a:gd name="T64" fmla="*/ 1369 w 2303"/>
                <a:gd name="T65" fmla="*/ 1418 h 1600"/>
                <a:gd name="T66" fmla="*/ 1411 w 2303"/>
                <a:gd name="T67" fmla="*/ 1390 h 1600"/>
                <a:gd name="T68" fmla="*/ 1453 w 2303"/>
                <a:gd name="T69" fmla="*/ 1371 h 1600"/>
                <a:gd name="T70" fmla="*/ 1495 w 2303"/>
                <a:gd name="T71" fmla="*/ 1357 h 1600"/>
                <a:gd name="T72" fmla="*/ 1537 w 2303"/>
                <a:gd name="T73" fmla="*/ 1342 h 1600"/>
                <a:gd name="T74" fmla="*/ 1579 w 2303"/>
                <a:gd name="T75" fmla="*/ 1339 h 1600"/>
                <a:gd name="T76" fmla="*/ 1621 w 2303"/>
                <a:gd name="T77" fmla="*/ 1338 h 1600"/>
                <a:gd name="T78" fmla="*/ 1663 w 2303"/>
                <a:gd name="T79" fmla="*/ 1333 h 1600"/>
                <a:gd name="T80" fmla="*/ 1705 w 2303"/>
                <a:gd name="T81" fmla="*/ 1333 h 1600"/>
                <a:gd name="T82" fmla="*/ 1747 w 2303"/>
                <a:gd name="T83" fmla="*/ 1325 h 1600"/>
                <a:gd name="T84" fmla="*/ 1789 w 2303"/>
                <a:gd name="T85" fmla="*/ 1323 h 1600"/>
                <a:gd name="T86" fmla="*/ 1831 w 2303"/>
                <a:gd name="T87" fmla="*/ 1325 h 1600"/>
                <a:gd name="T88" fmla="*/ 1873 w 2303"/>
                <a:gd name="T89" fmla="*/ 1321 h 1600"/>
                <a:gd name="T90" fmla="*/ 1915 w 2303"/>
                <a:gd name="T91" fmla="*/ 1318 h 1600"/>
                <a:gd name="T92" fmla="*/ 1957 w 2303"/>
                <a:gd name="T93" fmla="*/ 1316 h 1600"/>
                <a:gd name="T94" fmla="*/ 1999 w 2303"/>
                <a:gd name="T95" fmla="*/ 1316 h 1600"/>
                <a:gd name="T96" fmla="*/ 2041 w 2303"/>
                <a:gd name="T97" fmla="*/ 1313 h 1600"/>
                <a:gd name="T98" fmla="*/ 2083 w 2303"/>
                <a:gd name="T99" fmla="*/ 1307 h 1600"/>
                <a:gd name="T100" fmla="*/ 2125 w 2303"/>
                <a:gd name="T101" fmla="*/ 1303 h 1600"/>
                <a:gd name="T102" fmla="*/ 2167 w 2303"/>
                <a:gd name="T103" fmla="*/ 1301 h 1600"/>
                <a:gd name="T104" fmla="*/ 2209 w 2303"/>
                <a:gd name="T105" fmla="*/ 1301 h 1600"/>
                <a:gd name="T106" fmla="*/ 2251 w 2303"/>
                <a:gd name="T107" fmla="*/ 1295 h 1600"/>
                <a:gd name="T108" fmla="*/ 2293 w 2303"/>
                <a:gd name="T109" fmla="*/ 1292 h 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03" h="1600">
                  <a:moveTo>
                    <a:pt x="0" y="0"/>
                  </a:moveTo>
                  <a:lnTo>
                    <a:pt x="4" y="71"/>
                  </a:lnTo>
                  <a:lnTo>
                    <a:pt x="14" y="303"/>
                  </a:lnTo>
                  <a:lnTo>
                    <a:pt x="25" y="474"/>
                  </a:lnTo>
                  <a:lnTo>
                    <a:pt x="35" y="620"/>
                  </a:lnTo>
                  <a:lnTo>
                    <a:pt x="46" y="748"/>
                  </a:lnTo>
                  <a:lnTo>
                    <a:pt x="56" y="850"/>
                  </a:lnTo>
                  <a:lnTo>
                    <a:pt x="67" y="936"/>
                  </a:lnTo>
                  <a:lnTo>
                    <a:pt x="77" y="1009"/>
                  </a:lnTo>
                  <a:lnTo>
                    <a:pt x="88" y="1070"/>
                  </a:lnTo>
                  <a:lnTo>
                    <a:pt x="98" y="1123"/>
                  </a:lnTo>
                  <a:lnTo>
                    <a:pt x="109" y="1164"/>
                  </a:lnTo>
                  <a:lnTo>
                    <a:pt x="119" y="1197"/>
                  </a:lnTo>
                  <a:lnTo>
                    <a:pt x="130" y="1225"/>
                  </a:lnTo>
                  <a:lnTo>
                    <a:pt x="140" y="1249"/>
                  </a:lnTo>
                  <a:lnTo>
                    <a:pt x="151" y="1269"/>
                  </a:lnTo>
                  <a:lnTo>
                    <a:pt x="161" y="1286"/>
                  </a:lnTo>
                  <a:lnTo>
                    <a:pt x="172" y="1301"/>
                  </a:lnTo>
                  <a:lnTo>
                    <a:pt x="182" y="1314"/>
                  </a:lnTo>
                  <a:lnTo>
                    <a:pt x="193" y="1327"/>
                  </a:lnTo>
                  <a:lnTo>
                    <a:pt x="203" y="1336"/>
                  </a:lnTo>
                  <a:lnTo>
                    <a:pt x="214" y="1344"/>
                  </a:lnTo>
                  <a:lnTo>
                    <a:pt x="224" y="1352"/>
                  </a:lnTo>
                  <a:lnTo>
                    <a:pt x="235" y="1362"/>
                  </a:lnTo>
                  <a:lnTo>
                    <a:pt x="245" y="1370"/>
                  </a:lnTo>
                  <a:lnTo>
                    <a:pt x="256" y="1377"/>
                  </a:lnTo>
                  <a:lnTo>
                    <a:pt x="266" y="1385"/>
                  </a:lnTo>
                  <a:lnTo>
                    <a:pt x="277" y="1392"/>
                  </a:lnTo>
                  <a:lnTo>
                    <a:pt x="287" y="1396"/>
                  </a:lnTo>
                  <a:lnTo>
                    <a:pt x="298" y="1400"/>
                  </a:lnTo>
                  <a:lnTo>
                    <a:pt x="308" y="1403"/>
                  </a:lnTo>
                  <a:lnTo>
                    <a:pt x="319" y="1408"/>
                  </a:lnTo>
                  <a:lnTo>
                    <a:pt x="329" y="1412"/>
                  </a:lnTo>
                  <a:lnTo>
                    <a:pt x="340" y="1413"/>
                  </a:lnTo>
                  <a:lnTo>
                    <a:pt x="350" y="1415"/>
                  </a:lnTo>
                  <a:lnTo>
                    <a:pt x="361" y="1419"/>
                  </a:lnTo>
                  <a:lnTo>
                    <a:pt x="371" y="1423"/>
                  </a:lnTo>
                  <a:lnTo>
                    <a:pt x="382" y="1426"/>
                  </a:lnTo>
                  <a:lnTo>
                    <a:pt x="392" y="1431"/>
                  </a:lnTo>
                  <a:lnTo>
                    <a:pt x="403" y="1432"/>
                  </a:lnTo>
                  <a:lnTo>
                    <a:pt x="413" y="1433"/>
                  </a:lnTo>
                  <a:lnTo>
                    <a:pt x="424" y="1437"/>
                  </a:lnTo>
                  <a:lnTo>
                    <a:pt x="434" y="1442"/>
                  </a:lnTo>
                  <a:lnTo>
                    <a:pt x="445" y="1447"/>
                  </a:lnTo>
                  <a:lnTo>
                    <a:pt x="455" y="1454"/>
                  </a:lnTo>
                  <a:lnTo>
                    <a:pt x="466" y="1459"/>
                  </a:lnTo>
                  <a:lnTo>
                    <a:pt x="476" y="1464"/>
                  </a:lnTo>
                  <a:lnTo>
                    <a:pt x="487" y="1469"/>
                  </a:lnTo>
                  <a:lnTo>
                    <a:pt x="497" y="1473"/>
                  </a:lnTo>
                  <a:lnTo>
                    <a:pt x="508" y="1477"/>
                  </a:lnTo>
                  <a:lnTo>
                    <a:pt x="518" y="1484"/>
                  </a:lnTo>
                  <a:lnTo>
                    <a:pt x="529" y="1487"/>
                  </a:lnTo>
                  <a:lnTo>
                    <a:pt x="539" y="1488"/>
                  </a:lnTo>
                  <a:lnTo>
                    <a:pt x="550" y="1490"/>
                  </a:lnTo>
                  <a:lnTo>
                    <a:pt x="560" y="1492"/>
                  </a:lnTo>
                  <a:lnTo>
                    <a:pt x="571" y="1489"/>
                  </a:lnTo>
                  <a:lnTo>
                    <a:pt x="581" y="1484"/>
                  </a:lnTo>
                  <a:lnTo>
                    <a:pt x="592" y="1478"/>
                  </a:lnTo>
                  <a:lnTo>
                    <a:pt x="602" y="1469"/>
                  </a:lnTo>
                  <a:lnTo>
                    <a:pt x="613" y="1457"/>
                  </a:lnTo>
                  <a:lnTo>
                    <a:pt x="623" y="1443"/>
                  </a:lnTo>
                  <a:lnTo>
                    <a:pt x="634" y="1426"/>
                  </a:lnTo>
                  <a:lnTo>
                    <a:pt x="644" y="1408"/>
                  </a:lnTo>
                  <a:lnTo>
                    <a:pt x="655" y="1386"/>
                  </a:lnTo>
                  <a:lnTo>
                    <a:pt x="665" y="1359"/>
                  </a:lnTo>
                  <a:lnTo>
                    <a:pt x="676" y="1329"/>
                  </a:lnTo>
                  <a:lnTo>
                    <a:pt x="686" y="1300"/>
                  </a:lnTo>
                  <a:lnTo>
                    <a:pt x="697" y="1271"/>
                  </a:lnTo>
                  <a:lnTo>
                    <a:pt x="707" y="1243"/>
                  </a:lnTo>
                  <a:lnTo>
                    <a:pt x="718" y="1219"/>
                  </a:lnTo>
                  <a:lnTo>
                    <a:pt x="728" y="1195"/>
                  </a:lnTo>
                  <a:lnTo>
                    <a:pt x="739" y="1170"/>
                  </a:lnTo>
                  <a:lnTo>
                    <a:pt x="749" y="1149"/>
                  </a:lnTo>
                  <a:lnTo>
                    <a:pt x="760" y="1132"/>
                  </a:lnTo>
                  <a:lnTo>
                    <a:pt x="770" y="1115"/>
                  </a:lnTo>
                  <a:lnTo>
                    <a:pt x="781" y="1099"/>
                  </a:lnTo>
                  <a:lnTo>
                    <a:pt x="791" y="1087"/>
                  </a:lnTo>
                  <a:lnTo>
                    <a:pt x="802" y="1078"/>
                  </a:lnTo>
                  <a:lnTo>
                    <a:pt x="812" y="1073"/>
                  </a:lnTo>
                  <a:lnTo>
                    <a:pt x="823" y="1070"/>
                  </a:lnTo>
                  <a:lnTo>
                    <a:pt x="833" y="1073"/>
                  </a:lnTo>
                  <a:lnTo>
                    <a:pt x="844" y="1082"/>
                  </a:lnTo>
                  <a:lnTo>
                    <a:pt x="854" y="1094"/>
                  </a:lnTo>
                  <a:lnTo>
                    <a:pt x="865" y="1106"/>
                  </a:lnTo>
                  <a:lnTo>
                    <a:pt x="875" y="1121"/>
                  </a:lnTo>
                  <a:lnTo>
                    <a:pt x="886" y="1142"/>
                  </a:lnTo>
                  <a:lnTo>
                    <a:pt x="896" y="1165"/>
                  </a:lnTo>
                  <a:lnTo>
                    <a:pt x="907" y="1188"/>
                  </a:lnTo>
                  <a:lnTo>
                    <a:pt x="917" y="1211"/>
                  </a:lnTo>
                  <a:lnTo>
                    <a:pt x="928" y="1237"/>
                  </a:lnTo>
                  <a:lnTo>
                    <a:pt x="938" y="1263"/>
                  </a:lnTo>
                  <a:lnTo>
                    <a:pt x="949" y="1292"/>
                  </a:lnTo>
                  <a:lnTo>
                    <a:pt x="959" y="1323"/>
                  </a:lnTo>
                  <a:lnTo>
                    <a:pt x="970" y="1353"/>
                  </a:lnTo>
                  <a:lnTo>
                    <a:pt x="980" y="1381"/>
                  </a:lnTo>
                  <a:lnTo>
                    <a:pt x="991" y="1407"/>
                  </a:lnTo>
                  <a:lnTo>
                    <a:pt x="1001" y="1433"/>
                  </a:lnTo>
                  <a:lnTo>
                    <a:pt x="1012" y="1458"/>
                  </a:lnTo>
                  <a:lnTo>
                    <a:pt x="1022" y="1482"/>
                  </a:lnTo>
                  <a:lnTo>
                    <a:pt x="1033" y="1502"/>
                  </a:lnTo>
                  <a:lnTo>
                    <a:pt x="1043" y="1519"/>
                  </a:lnTo>
                  <a:lnTo>
                    <a:pt x="1054" y="1536"/>
                  </a:lnTo>
                  <a:lnTo>
                    <a:pt x="1064" y="1551"/>
                  </a:lnTo>
                  <a:lnTo>
                    <a:pt x="1075" y="1563"/>
                  </a:lnTo>
                  <a:lnTo>
                    <a:pt x="1085" y="1573"/>
                  </a:lnTo>
                  <a:lnTo>
                    <a:pt x="1096" y="1581"/>
                  </a:lnTo>
                  <a:lnTo>
                    <a:pt x="1106" y="1589"/>
                  </a:lnTo>
                  <a:lnTo>
                    <a:pt x="1117" y="1595"/>
                  </a:lnTo>
                  <a:lnTo>
                    <a:pt x="1127" y="1599"/>
                  </a:lnTo>
                  <a:lnTo>
                    <a:pt x="1138" y="1600"/>
                  </a:lnTo>
                  <a:lnTo>
                    <a:pt x="1148" y="1598"/>
                  </a:lnTo>
                  <a:lnTo>
                    <a:pt x="1159" y="1591"/>
                  </a:lnTo>
                  <a:lnTo>
                    <a:pt x="1169" y="1587"/>
                  </a:lnTo>
                  <a:lnTo>
                    <a:pt x="1180" y="1583"/>
                  </a:lnTo>
                  <a:lnTo>
                    <a:pt x="1190" y="1576"/>
                  </a:lnTo>
                  <a:lnTo>
                    <a:pt x="1201" y="1567"/>
                  </a:lnTo>
                  <a:lnTo>
                    <a:pt x="1211" y="1558"/>
                  </a:lnTo>
                  <a:lnTo>
                    <a:pt x="1222" y="1548"/>
                  </a:lnTo>
                  <a:lnTo>
                    <a:pt x="1232" y="1538"/>
                  </a:lnTo>
                  <a:lnTo>
                    <a:pt x="1243" y="1529"/>
                  </a:lnTo>
                  <a:lnTo>
                    <a:pt x="1253" y="1516"/>
                  </a:lnTo>
                  <a:lnTo>
                    <a:pt x="1264" y="1504"/>
                  </a:lnTo>
                  <a:lnTo>
                    <a:pt x="1274" y="1497"/>
                  </a:lnTo>
                  <a:lnTo>
                    <a:pt x="1285" y="1489"/>
                  </a:lnTo>
                  <a:lnTo>
                    <a:pt x="1295" y="1477"/>
                  </a:lnTo>
                  <a:lnTo>
                    <a:pt x="1306" y="1467"/>
                  </a:lnTo>
                  <a:lnTo>
                    <a:pt x="1316" y="1459"/>
                  </a:lnTo>
                  <a:lnTo>
                    <a:pt x="1327" y="1449"/>
                  </a:lnTo>
                  <a:lnTo>
                    <a:pt x="1337" y="1439"/>
                  </a:lnTo>
                  <a:lnTo>
                    <a:pt x="1348" y="1434"/>
                  </a:lnTo>
                  <a:lnTo>
                    <a:pt x="1358" y="1428"/>
                  </a:lnTo>
                  <a:lnTo>
                    <a:pt x="1369" y="1418"/>
                  </a:lnTo>
                  <a:lnTo>
                    <a:pt x="1379" y="1408"/>
                  </a:lnTo>
                  <a:lnTo>
                    <a:pt x="1390" y="1402"/>
                  </a:lnTo>
                  <a:lnTo>
                    <a:pt x="1400" y="1396"/>
                  </a:lnTo>
                  <a:lnTo>
                    <a:pt x="1411" y="1390"/>
                  </a:lnTo>
                  <a:lnTo>
                    <a:pt x="1421" y="1387"/>
                  </a:lnTo>
                  <a:lnTo>
                    <a:pt x="1432" y="1383"/>
                  </a:lnTo>
                  <a:lnTo>
                    <a:pt x="1442" y="1375"/>
                  </a:lnTo>
                  <a:lnTo>
                    <a:pt x="1453" y="1371"/>
                  </a:lnTo>
                  <a:lnTo>
                    <a:pt x="1463" y="1370"/>
                  </a:lnTo>
                  <a:lnTo>
                    <a:pt x="1474" y="1366"/>
                  </a:lnTo>
                  <a:lnTo>
                    <a:pt x="1484" y="1361"/>
                  </a:lnTo>
                  <a:lnTo>
                    <a:pt x="1495" y="1357"/>
                  </a:lnTo>
                  <a:lnTo>
                    <a:pt x="1505" y="1354"/>
                  </a:lnTo>
                  <a:lnTo>
                    <a:pt x="1516" y="1349"/>
                  </a:lnTo>
                  <a:lnTo>
                    <a:pt x="1526" y="1343"/>
                  </a:lnTo>
                  <a:lnTo>
                    <a:pt x="1537" y="1342"/>
                  </a:lnTo>
                  <a:lnTo>
                    <a:pt x="1547" y="1344"/>
                  </a:lnTo>
                  <a:lnTo>
                    <a:pt x="1558" y="1343"/>
                  </a:lnTo>
                  <a:lnTo>
                    <a:pt x="1568" y="1340"/>
                  </a:lnTo>
                  <a:lnTo>
                    <a:pt x="1579" y="1339"/>
                  </a:lnTo>
                  <a:lnTo>
                    <a:pt x="1589" y="1338"/>
                  </a:lnTo>
                  <a:lnTo>
                    <a:pt x="1600" y="1338"/>
                  </a:lnTo>
                  <a:lnTo>
                    <a:pt x="1610" y="1340"/>
                  </a:lnTo>
                  <a:lnTo>
                    <a:pt x="1621" y="1338"/>
                  </a:lnTo>
                  <a:lnTo>
                    <a:pt x="1631" y="1334"/>
                  </a:lnTo>
                  <a:lnTo>
                    <a:pt x="1642" y="1333"/>
                  </a:lnTo>
                  <a:lnTo>
                    <a:pt x="1652" y="1334"/>
                  </a:lnTo>
                  <a:lnTo>
                    <a:pt x="1663" y="1333"/>
                  </a:lnTo>
                  <a:lnTo>
                    <a:pt x="1673" y="1334"/>
                  </a:lnTo>
                  <a:lnTo>
                    <a:pt x="1684" y="1334"/>
                  </a:lnTo>
                  <a:lnTo>
                    <a:pt x="1694" y="1333"/>
                  </a:lnTo>
                  <a:lnTo>
                    <a:pt x="1705" y="1333"/>
                  </a:lnTo>
                  <a:lnTo>
                    <a:pt x="1715" y="1332"/>
                  </a:lnTo>
                  <a:lnTo>
                    <a:pt x="1726" y="1329"/>
                  </a:lnTo>
                  <a:lnTo>
                    <a:pt x="1736" y="1326"/>
                  </a:lnTo>
                  <a:lnTo>
                    <a:pt x="1747" y="1325"/>
                  </a:lnTo>
                  <a:lnTo>
                    <a:pt x="1757" y="1327"/>
                  </a:lnTo>
                  <a:lnTo>
                    <a:pt x="1768" y="1328"/>
                  </a:lnTo>
                  <a:lnTo>
                    <a:pt x="1778" y="1325"/>
                  </a:lnTo>
                  <a:lnTo>
                    <a:pt x="1789" y="1323"/>
                  </a:lnTo>
                  <a:lnTo>
                    <a:pt x="1799" y="1324"/>
                  </a:lnTo>
                  <a:lnTo>
                    <a:pt x="1810" y="1322"/>
                  </a:lnTo>
                  <a:lnTo>
                    <a:pt x="1820" y="1322"/>
                  </a:lnTo>
                  <a:lnTo>
                    <a:pt x="1831" y="1325"/>
                  </a:lnTo>
                  <a:lnTo>
                    <a:pt x="1841" y="1327"/>
                  </a:lnTo>
                  <a:lnTo>
                    <a:pt x="1852" y="1322"/>
                  </a:lnTo>
                  <a:lnTo>
                    <a:pt x="1862" y="1319"/>
                  </a:lnTo>
                  <a:lnTo>
                    <a:pt x="1873" y="1321"/>
                  </a:lnTo>
                  <a:lnTo>
                    <a:pt x="1883" y="1324"/>
                  </a:lnTo>
                  <a:lnTo>
                    <a:pt x="1894" y="1323"/>
                  </a:lnTo>
                  <a:lnTo>
                    <a:pt x="1904" y="1320"/>
                  </a:lnTo>
                  <a:lnTo>
                    <a:pt x="1915" y="1318"/>
                  </a:lnTo>
                  <a:lnTo>
                    <a:pt x="1925" y="1318"/>
                  </a:lnTo>
                  <a:lnTo>
                    <a:pt x="1936" y="1316"/>
                  </a:lnTo>
                  <a:lnTo>
                    <a:pt x="1946" y="1314"/>
                  </a:lnTo>
                  <a:lnTo>
                    <a:pt x="1957" y="1316"/>
                  </a:lnTo>
                  <a:lnTo>
                    <a:pt x="1967" y="1320"/>
                  </a:lnTo>
                  <a:lnTo>
                    <a:pt x="1978" y="1318"/>
                  </a:lnTo>
                  <a:lnTo>
                    <a:pt x="1988" y="1316"/>
                  </a:lnTo>
                  <a:lnTo>
                    <a:pt x="1999" y="1316"/>
                  </a:lnTo>
                  <a:lnTo>
                    <a:pt x="2009" y="1315"/>
                  </a:lnTo>
                  <a:lnTo>
                    <a:pt x="2020" y="1311"/>
                  </a:lnTo>
                  <a:lnTo>
                    <a:pt x="2030" y="1310"/>
                  </a:lnTo>
                  <a:lnTo>
                    <a:pt x="2041" y="1313"/>
                  </a:lnTo>
                  <a:lnTo>
                    <a:pt x="2051" y="1311"/>
                  </a:lnTo>
                  <a:lnTo>
                    <a:pt x="2062" y="1306"/>
                  </a:lnTo>
                  <a:lnTo>
                    <a:pt x="2072" y="1305"/>
                  </a:lnTo>
                  <a:lnTo>
                    <a:pt x="2083" y="1307"/>
                  </a:lnTo>
                  <a:lnTo>
                    <a:pt x="2093" y="1309"/>
                  </a:lnTo>
                  <a:lnTo>
                    <a:pt x="2104" y="1307"/>
                  </a:lnTo>
                  <a:lnTo>
                    <a:pt x="2114" y="1304"/>
                  </a:lnTo>
                  <a:lnTo>
                    <a:pt x="2125" y="1303"/>
                  </a:lnTo>
                  <a:lnTo>
                    <a:pt x="2135" y="1302"/>
                  </a:lnTo>
                  <a:lnTo>
                    <a:pt x="2146" y="1301"/>
                  </a:lnTo>
                  <a:lnTo>
                    <a:pt x="2156" y="1301"/>
                  </a:lnTo>
                  <a:lnTo>
                    <a:pt x="2167" y="1301"/>
                  </a:lnTo>
                  <a:lnTo>
                    <a:pt x="2177" y="1302"/>
                  </a:lnTo>
                  <a:lnTo>
                    <a:pt x="2188" y="1305"/>
                  </a:lnTo>
                  <a:lnTo>
                    <a:pt x="2198" y="1304"/>
                  </a:lnTo>
                  <a:lnTo>
                    <a:pt x="2209" y="1301"/>
                  </a:lnTo>
                  <a:lnTo>
                    <a:pt x="2219" y="1299"/>
                  </a:lnTo>
                  <a:lnTo>
                    <a:pt x="2230" y="1298"/>
                  </a:lnTo>
                  <a:lnTo>
                    <a:pt x="2240" y="1297"/>
                  </a:lnTo>
                  <a:lnTo>
                    <a:pt x="2251" y="1295"/>
                  </a:lnTo>
                  <a:lnTo>
                    <a:pt x="2261" y="1293"/>
                  </a:lnTo>
                  <a:lnTo>
                    <a:pt x="2272" y="1291"/>
                  </a:lnTo>
                  <a:lnTo>
                    <a:pt x="2282" y="1290"/>
                  </a:lnTo>
                  <a:lnTo>
                    <a:pt x="2293" y="1292"/>
                  </a:lnTo>
                  <a:lnTo>
                    <a:pt x="2303" y="129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1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6CC648-7FD5-4234-9ACC-099223D2A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981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1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8FB39C-BAF1-4E3A-9EA4-31CF9BDE2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1" y="93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1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FA493B-64A6-4FBE-A3F8-065721968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" y="994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1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473A75-6D31-466D-ADCB-8022798AB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4" y="1463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1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9AE730-C08B-4E3D-855E-B01D67FB6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3" y="1042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0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20A11CA-F9C8-4608-B7BB-3A087ABF1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8" y="1570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AutoShape 10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EE0EDA-A2BE-4790-B93C-E96CD348E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58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Droit Suralis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AutoShape 1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A2D7D2-BB85-4E3B-80C9-05805CEDF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AutoShape 10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ACAEB5-F858-4E49-A425-644FB5E6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24"/>
              <a:ext cx="1393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Malléole ext-Dos du pied ext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0.5ms/D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7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AutoShape 10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A0A992-362E-4879-8EBD-EDA8A8F29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18"/>
              <a:ext cx="1183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Mollet 8 cm-Malléole ext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0.5ms/D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5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4" name="Rectangle 17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B56F0F-6C42-48BB-8531-3C8489F09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55" y="47116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5" name="Group 14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F9692E0-A69D-41BE-A447-8F6FEF7E380A}"/>
              </a:ext>
            </a:extLst>
          </p:cNvPr>
          <p:cNvGrpSpPr>
            <a:grpSpLocks/>
          </p:cNvGrpSpPr>
          <p:nvPr/>
        </p:nvGrpSpPr>
        <p:grpSpPr bwMode="auto">
          <a:xfrm>
            <a:off x="615355" y="4711698"/>
            <a:ext cx="3175000" cy="1803400"/>
            <a:chOff x="0" y="0"/>
            <a:chExt cx="3507" cy="1988"/>
          </a:xfrm>
        </p:grpSpPr>
        <p:sp>
          <p:nvSpPr>
            <p:cNvPr id="136" name="Line 17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55986EC-18C3-45AB-9B14-0636791D6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7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4A565D-0800-428B-9184-C97B385CB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7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75E55CA-C1EF-4A5B-B404-111CB4265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7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3B1D87-99B5-429C-8B63-39B49CE70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6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AA4CA7-5E80-4BFD-9460-2F1873B83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6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8EB5A92-18D7-4024-AACD-3D46F10686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6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73DD52E-4E71-41BC-A4C5-60A6A7E24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6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1E67EFD-4A24-4A00-BD87-369F5761D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6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A4F803-852A-4511-836F-3F9A37189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6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5EE1F7-F101-467F-800C-F5D016690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6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B1CADC-5345-4E23-A1B7-154F6EB19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6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D65B7A-9934-4FDF-8F38-59CFF7B0F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6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5DCF71-2FC0-4EAB-BC19-2F3A1767A6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6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D35D9C-683B-402A-8DAB-FB1586167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5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4F8B94A-D945-455C-84B4-11CF2D973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5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D3ADCD-B0E3-41E2-8FC7-117B34858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3547E6-DDAF-49B3-B84A-A6170920A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10" cy="0"/>
            </a:xfrm>
            <a:custGeom>
              <a:avLst/>
              <a:gdLst>
                <a:gd name="T0" fmla="*/ 0 w 10"/>
                <a:gd name="T1" fmla="*/ 5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804CB5-86A5-449E-911D-993439CCF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" y="7"/>
              <a:ext cx="15" cy="1981"/>
            </a:xfrm>
            <a:custGeom>
              <a:avLst/>
              <a:gdLst>
                <a:gd name="T0" fmla="*/ 0 w 15"/>
                <a:gd name="T1" fmla="*/ 0 h 1981"/>
                <a:gd name="T2" fmla="*/ 3 w 15"/>
                <a:gd name="T3" fmla="*/ 1981 h 1981"/>
                <a:gd name="T4" fmla="*/ 10 w 15"/>
                <a:gd name="T5" fmla="*/ 1981 h 1981"/>
                <a:gd name="T6" fmla="*/ 15 w 15"/>
                <a:gd name="T7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981">
                  <a:moveTo>
                    <a:pt x="0" y="0"/>
                  </a:moveTo>
                  <a:lnTo>
                    <a:pt x="3" y="1981"/>
                  </a:lnTo>
                  <a:lnTo>
                    <a:pt x="10" y="1981"/>
                  </a:lnTo>
                  <a:lnTo>
                    <a:pt x="15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8ECEA47-35DF-4676-B3B8-DE5912E5C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7"/>
              <a:ext cx="1066" cy="1981"/>
            </a:xfrm>
            <a:custGeom>
              <a:avLst/>
              <a:gdLst>
                <a:gd name="T0" fmla="*/ 11 w 1066"/>
                <a:gd name="T1" fmla="*/ 1560 h 1981"/>
                <a:gd name="T2" fmla="*/ 32 w 1066"/>
                <a:gd name="T3" fmla="*/ 1129 h 1981"/>
                <a:gd name="T4" fmla="*/ 53 w 1066"/>
                <a:gd name="T5" fmla="*/ 1027 h 1981"/>
                <a:gd name="T6" fmla="*/ 74 w 1066"/>
                <a:gd name="T7" fmla="*/ 1018 h 1981"/>
                <a:gd name="T8" fmla="*/ 95 w 1066"/>
                <a:gd name="T9" fmla="*/ 1022 h 1981"/>
                <a:gd name="T10" fmla="*/ 116 w 1066"/>
                <a:gd name="T11" fmla="*/ 1025 h 1981"/>
                <a:gd name="T12" fmla="*/ 137 w 1066"/>
                <a:gd name="T13" fmla="*/ 1038 h 1981"/>
                <a:gd name="T14" fmla="*/ 158 w 1066"/>
                <a:gd name="T15" fmla="*/ 1046 h 1981"/>
                <a:gd name="T16" fmla="*/ 179 w 1066"/>
                <a:gd name="T17" fmla="*/ 1045 h 1981"/>
                <a:gd name="T18" fmla="*/ 200 w 1066"/>
                <a:gd name="T19" fmla="*/ 1059 h 1981"/>
                <a:gd name="T20" fmla="*/ 221 w 1066"/>
                <a:gd name="T21" fmla="*/ 1061 h 1981"/>
                <a:gd name="T22" fmla="*/ 242 w 1066"/>
                <a:gd name="T23" fmla="*/ 1061 h 1981"/>
                <a:gd name="T24" fmla="*/ 263 w 1066"/>
                <a:gd name="T25" fmla="*/ 1071 h 1981"/>
                <a:gd name="T26" fmla="*/ 284 w 1066"/>
                <a:gd name="T27" fmla="*/ 1075 h 1981"/>
                <a:gd name="T28" fmla="*/ 305 w 1066"/>
                <a:gd name="T29" fmla="*/ 1093 h 1981"/>
                <a:gd name="T30" fmla="*/ 326 w 1066"/>
                <a:gd name="T31" fmla="*/ 1092 h 1981"/>
                <a:gd name="T32" fmla="*/ 347 w 1066"/>
                <a:gd name="T33" fmla="*/ 1102 h 1981"/>
                <a:gd name="T34" fmla="*/ 368 w 1066"/>
                <a:gd name="T35" fmla="*/ 1107 h 1981"/>
                <a:gd name="T36" fmla="*/ 389 w 1066"/>
                <a:gd name="T37" fmla="*/ 1101 h 1981"/>
                <a:gd name="T38" fmla="*/ 410 w 1066"/>
                <a:gd name="T39" fmla="*/ 1102 h 1981"/>
                <a:gd name="T40" fmla="*/ 431 w 1066"/>
                <a:gd name="T41" fmla="*/ 1086 h 1981"/>
                <a:gd name="T42" fmla="*/ 452 w 1066"/>
                <a:gd name="T43" fmla="*/ 1057 h 1981"/>
                <a:gd name="T44" fmla="*/ 473 w 1066"/>
                <a:gd name="T45" fmla="*/ 1023 h 1981"/>
                <a:gd name="T46" fmla="*/ 494 w 1066"/>
                <a:gd name="T47" fmla="*/ 987 h 1981"/>
                <a:gd name="T48" fmla="*/ 515 w 1066"/>
                <a:gd name="T49" fmla="*/ 936 h 1981"/>
                <a:gd name="T50" fmla="*/ 536 w 1066"/>
                <a:gd name="T51" fmla="*/ 906 h 1981"/>
                <a:gd name="T52" fmla="*/ 557 w 1066"/>
                <a:gd name="T53" fmla="*/ 892 h 1981"/>
                <a:gd name="T54" fmla="*/ 578 w 1066"/>
                <a:gd name="T55" fmla="*/ 890 h 1981"/>
                <a:gd name="T56" fmla="*/ 599 w 1066"/>
                <a:gd name="T57" fmla="*/ 913 h 1981"/>
                <a:gd name="T58" fmla="*/ 620 w 1066"/>
                <a:gd name="T59" fmla="*/ 973 h 1981"/>
                <a:gd name="T60" fmla="*/ 641 w 1066"/>
                <a:gd name="T61" fmla="*/ 1049 h 1981"/>
                <a:gd name="T62" fmla="*/ 662 w 1066"/>
                <a:gd name="T63" fmla="*/ 1111 h 1981"/>
                <a:gd name="T64" fmla="*/ 683 w 1066"/>
                <a:gd name="T65" fmla="*/ 1193 h 1981"/>
                <a:gd name="T66" fmla="*/ 704 w 1066"/>
                <a:gd name="T67" fmla="*/ 1234 h 1981"/>
                <a:gd name="T68" fmla="*/ 725 w 1066"/>
                <a:gd name="T69" fmla="*/ 1265 h 1981"/>
                <a:gd name="T70" fmla="*/ 746 w 1066"/>
                <a:gd name="T71" fmla="*/ 1277 h 1981"/>
                <a:gd name="T72" fmla="*/ 767 w 1066"/>
                <a:gd name="T73" fmla="*/ 1280 h 1981"/>
                <a:gd name="T74" fmla="*/ 788 w 1066"/>
                <a:gd name="T75" fmla="*/ 1255 h 1981"/>
                <a:gd name="T76" fmla="*/ 809 w 1066"/>
                <a:gd name="T77" fmla="*/ 1244 h 1981"/>
                <a:gd name="T78" fmla="*/ 830 w 1066"/>
                <a:gd name="T79" fmla="*/ 1229 h 1981"/>
                <a:gd name="T80" fmla="*/ 851 w 1066"/>
                <a:gd name="T81" fmla="*/ 1207 h 1981"/>
                <a:gd name="T82" fmla="*/ 872 w 1066"/>
                <a:gd name="T83" fmla="*/ 1193 h 1981"/>
                <a:gd name="T84" fmla="*/ 893 w 1066"/>
                <a:gd name="T85" fmla="*/ 1173 h 1981"/>
                <a:gd name="T86" fmla="*/ 914 w 1066"/>
                <a:gd name="T87" fmla="*/ 1139 h 1981"/>
                <a:gd name="T88" fmla="*/ 935 w 1066"/>
                <a:gd name="T89" fmla="*/ 1086 h 1981"/>
                <a:gd name="T90" fmla="*/ 956 w 1066"/>
                <a:gd name="T91" fmla="*/ 1006 h 1981"/>
                <a:gd name="T92" fmla="*/ 977 w 1066"/>
                <a:gd name="T93" fmla="*/ 899 h 1981"/>
                <a:gd name="T94" fmla="*/ 998 w 1066"/>
                <a:gd name="T95" fmla="*/ 771 h 1981"/>
                <a:gd name="T96" fmla="*/ 1019 w 1066"/>
                <a:gd name="T97" fmla="*/ 561 h 1981"/>
                <a:gd name="T98" fmla="*/ 1040 w 1066"/>
                <a:gd name="T99" fmla="*/ 229 h 1981"/>
                <a:gd name="T100" fmla="*/ 1061 w 1066"/>
                <a:gd name="T101" fmla="*/ 0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6" h="1981">
                  <a:moveTo>
                    <a:pt x="0" y="1981"/>
                  </a:moveTo>
                  <a:lnTo>
                    <a:pt x="1" y="1946"/>
                  </a:lnTo>
                  <a:lnTo>
                    <a:pt x="6" y="1773"/>
                  </a:lnTo>
                  <a:lnTo>
                    <a:pt x="11" y="1560"/>
                  </a:lnTo>
                  <a:lnTo>
                    <a:pt x="16" y="1351"/>
                  </a:lnTo>
                  <a:lnTo>
                    <a:pt x="22" y="1294"/>
                  </a:lnTo>
                  <a:lnTo>
                    <a:pt x="27" y="1214"/>
                  </a:lnTo>
                  <a:lnTo>
                    <a:pt x="32" y="1129"/>
                  </a:lnTo>
                  <a:lnTo>
                    <a:pt x="37" y="1104"/>
                  </a:lnTo>
                  <a:lnTo>
                    <a:pt x="43" y="1072"/>
                  </a:lnTo>
                  <a:lnTo>
                    <a:pt x="48" y="1038"/>
                  </a:lnTo>
                  <a:lnTo>
                    <a:pt x="53" y="1027"/>
                  </a:lnTo>
                  <a:lnTo>
                    <a:pt x="58" y="1024"/>
                  </a:lnTo>
                  <a:lnTo>
                    <a:pt x="64" y="1026"/>
                  </a:lnTo>
                  <a:lnTo>
                    <a:pt x="69" y="1024"/>
                  </a:lnTo>
                  <a:lnTo>
                    <a:pt x="74" y="1018"/>
                  </a:lnTo>
                  <a:lnTo>
                    <a:pt x="79" y="1014"/>
                  </a:lnTo>
                  <a:lnTo>
                    <a:pt x="85" y="1015"/>
                  </a:lnTo>
                  <a:lnTo>
                    <a:pt x="90" y="1017"/>
                  </a:lnTo>
                  <a:lnTo>
                    <a:pt x="95" y="1022"/>
                  </a:lnTo>
                  <a:lnTo>
                    <a:pt x="100" y="1024"/>
                  </a:lnTo>
                  <a:lnTo>
                    <a:pt x="106" y="1026"/>
                  </a:lnTo>
                  <a:lnTo>
                    <a:pt x="111" y="1028"/>
                  </a:lnTo>
                  <a:lnTo>
                    <a:pt x="116" y="1025"/>
                  </a:lnTo>
                  <a:lnTo>
                    <a:pt x="121" y="1022"/>
                  </a:lnTo>
                  <a:lnTo>
                    <a:pt x="127" y="1027"/>
                  </a:lnTo>
                  <a:lnTo>
                    <a:pt x="132" y="1036"/>
                  </a:lnTo>
                  <a:lnTo>
                    <a:pt x="137" y="1038"/>
                  </a:lnTo>
                  <a:lnTo>
                    <a:pt x="142" y="1036"/>
                  </a:lnTo>
                  <a:lnTo>
                    <a:pt x="148" y="1037"/>
                  </a:lnTo>
                  <a:lnTo>
                    <a:pt x="153" y="1041"/>
                  </a:lnTo>
                  <a:lnTo>
                    <a:pt x="158" y="1046"/>
                  </a:lnTo>
                  <a:lnTo>
                    <a:pt x="163" y="1047"/>
                  </a:lnTo>
                  <a:lnTo>
                    <a:pt x="169" y="1043"/>
                  </a:lnTo>
                  <a:lnTo>
                    <a:pt x="174" y="1041"/>
                  </a:lnTo>
                  <a:lnTo>
                    <a:pt x="179" y="1045"/>
                  </a:lnTo>
                  <a:lnTo>
                    <a:pt x="184" y="1050"/>
                  </a:lnTo>
                  <a:lnTo>
                    <a:pt x="190" y="1052"/>
                  </a:lnTo>
                  <a:lnTo>
                    <a:pt x="195" y="1054"/>
                  </a:lnTo>
                  <a:lnTo>
                    <a:pt x="200" y="1059"/>
                  </a:lnTo>
                  <a:lnTo>
                    <a:pt x="205" y="1060"/>
                  </a:lnTo>
                  <a:lnTo>
                    <a:pt x="211" y="1057"/>
                  </a:lnTo>
                  <a:lnTo>
                    <a:pt x="216" y="1058"/>
                  </a:lnTo>
                  <a:lnTo>
                    <a:pt x="221" y="1061"/>
                  </a:lnTo>
                  <a:lnTo>
                    <a:pt x="226" y="1060"/>
                  </a:lnTo>
                  <a:lnTo>
                    <a:pt x="232" y="1056"/>
                  </a:lnTo>
                  <a:lnTo>
                    <a:pt x="237" y="1055"/>
                  </a:lnTo>
                  <a:lnTo>
                    <a:pt x="242" y="1061"/>
                  </a:lnTo>
                  <a:lnTo>
                    <a:pt x="247" y="1068"/>
                  </a:lnTo>
                  <a:lnTo>
                    <a:pt x="253" y="1071"/>
                  </a:lnTo>
                  <a:lnTo>
                    <a:pt x="258" y="1070"/>
                  </a:lnTo>
                  <a:lnTo>
                    <a:pt x="263" y="1071"/>
                  </a:lnTo>
                  <a:lnTo>
                    <a:pt x="268" y="1074"/>
                  </a:lnTo>
                  <a:lnTo>
                    <a:pt x="274" y="1072"/>
                  </a:lnTo>
                  <a:lnTo>
                    <a:pt x="279" y="1069"/>
                  </a:lnTo>
                  <a:lnTo>
                    <a:pt x="284" y="1075"/>
                  </a:lnTo>
                  <a:lnTo>
                    <a:pt x="289" y="1086"/>
                  </a:lnTo>
                  <a:lnTo>
                    <a:pt x="295" y="1093"/>
                  </a:lnTo>
                  <a:lnTo>
                    <a:pt x="300" y="1095"/>
                  </a:lnTo>
                  <a:lnTo>
                    <a:pt x="305" y="1093"/>
                  </a:lnTo>
                  <a:lnTo>
                    <a:pt x="310" y="1090"/>
                  </a:lnTo>
                  <a:lnTo>
                    <a:pt x="316" y="1088"/>
                  </a:lnTo>
                  <a:lnTo>
                    <a:pt x="321" y="1089"/>
                  </a:lnTo>
                  <a:lnTo>
                    <a:pt x="326" y="1092"/>
                  </a:lnTo>
                  <a:lnTo>
                    <a:pt x="331" y="1093"/>
                  </a:lnTo>
                  <a:lnTo>
                    <a:pt x="337" y="1096"/>
                  </a:lnTo>
                  <a:lnTo>
                    <a:pt x="342" y="1100"/>
                  </a:lnTo>
                  <a:lnTo>
                    <a:pt x="347" y="1102"/>
                  </a:lnTo>
                  <a:lnTo>
                    <a:pt x="352" y="1101"/>
                  </a:lnTo>
                  <a:lnTo>
                    <a:pt x="358" y="1103"/>
                  </a:lnTo>
                  <a:lnTo>
                    <a:pt x="363" y="1108"/>
                  </a:lnTo>
                  <a:lnTo>
                    <a:pt x="368" y="1107"/>
                  </a:lnTo>
                  <a:lnTo>
                    <a:pt x="373" y="1099"/>
                  </a:lnTo>
                  <a:lnTo>
                    <a:pt x="379" y="1095"/>
                  </a:lnTo>
                  <a:lnTo>
                    <a:pt x="384" y="1099"/>
                  </a:lnTo>
                  <a:lnTo>
                    <a:pt x="389" y="1101"/>
                  </a:lnTo>
                  <a:lnTo>
                    <a:pt x="394" y="1096"/>
                  </a:lnTo>
                  <a:lnTo>
                    <a:pt x="400" y="1095"/>
                  </a:lnTo>
                  <a:lnTo>
                    <a:pt x="405" y="1101"/>
                  </a:lnTo>
                  <a:lnTo>
                    <a:pt x="410" y="1102"/>
                  </a:lnTo>
                  <a:lnTo>
                    <a:pt x="415" y="1095"/>
                  </a:lnTo>
                  <a:lnTo>
                    <a:pt x="421" y="1089"/>
                  </a:lnTo>
                  <a:lnTo>
                    <a:pt x="426" y="1086"/>
                  </a:lnTo>
                  <a:lnTo>
                    <a:pt x="431" y="1086"/>
                  </a:lnTo>
                  <a:lnTo>
                    <a:pt x="436" y="1084"/>
                  </a:lnTo>
                  <a:lnTo>
                    <a:pt x="442" y="1076"/>
                  </a:lnTo>
                  <a:lnTo>
                    <a:pt x="447" y="1065"/>
                  </a:lnTo>
                  <a:lnTo>
                    <a:pt x="452" y="1057"/>
                  </a:lnTo>
                  <a:lnTo>
                    <a:pt x="457" y="1048"/>
                  </a:lnTo>
                  <a:lnTo>
                    <a:pt x="463" y="1037"/>
                  </a:lnTo>
                  <a:lnTo>
                    <a:pt x="468" y="1031"/>
                  </a:lnTo>
                  <a:lnTo>
                    <a:pt x="473" y="1023"/>
                  </a:lnTo>
                  <a:lnTo>
                    <a:pt x="478" y="1008"/>
                  </a:lnTo>
                  <a:lnTo>
                    <a:pt x="484" y="995"/>
                  </a:lnTo>
                  <a:lnTo>
                    <a:pt x="489" y="989"/>
                  </a:lnTo>
                  <a:lnTo>
                    <a:pt x="494" y="987"/>
                  </a:lnTo>
                  <a:lnTo>
                    <a:pt x="499" y="980"/>
                  </a:lnTo>
                  <a:lnTo>
                    <a:pt x="505" y="967"/>
                  </a:lnTo>
                  <a:lnTo>
                    <a:pt x="510" y="949"/>
                  </a:lnTo>
                  <a:lnTo>
                    <a:pt x="515" y="936"/>
                  </a:lnTo>
                  <a:lnTo>
                    <a:pt x="520" y="925"/>
                  </a:lnTo>
                  <a:lnTo>
                    <a:pt x="526" y="919"/>
                  </a:lnTo>
                  <a:lnTo>
                    <a:pt x="531" y="914"/>
                  </a:lnTo>
                  <a:lnTo>
                    <a:pt x="536" y="906"/>
                  </a:lnTo>
                  <a:lnTo>
                    <a:pt x="541" y="898"/>
                  </a:lnTo>
                  <a:lnTo>
                    <a:pt x="547" y="897"/>
                  </a:lnTo>
                  <a:lnTo>
                    <a:pt x="552" y="897"/>
                  </a:lnTo>
                  <a:lnTo>
                    <a:pt x="557" y="892"/>
                  </a:lnTo>
                  <a:lnTo>
                    <a:pt x="562" y="889"/>
                  </a:lnTo>
                  <a:lnTo>
                    <a:pt x="568" y="887"/>
                  </a:lnTo>
                  <a:lnTo>
                    <a:pt x="573" y="886"/>
                  </a:lnTo>
                  <a:lnTo>
                    <a:pt x="578" y="890"/>
                  </a:lnTo>
                  <a:lnTo>
                    <a:pt x="583" y="895"/>
                  </a:lnTo>
                  <a:lnTo>
                    <a:pt x="589" y="897"/>
                  </a:lnTo>
                  <a:lnTo>
                    <a:pt x="594" y="903"/>
                  </a:lnTo>
                  <a:lnTo>
                    <a:pt x="599" y="913"/>
                  </a:lnTo>
                  <a:lnTo>
                    <a:pt x="604" y="925"/>
                  </a:lnTo>
                  <a:lnTo>
                    <a:pt x="610" y="942"/>
                  </a:lnTo>
                  <a:lnTo>
                    <a:pt x="615" y="958"/>
                  </a:lnTo>
                  <a:lnTo>
                    <a:pt x="620" y="973"/>
                  </a:lnTo>
                  <a:lnTo>
                    <a:pt x="625" y="991"/>
                  </a:lnTo>
                  <a:lnTo>
                    <a:pt x="631" y="1011"/>
                  </a:lnTo>
                  <a:lnTo>
                    <a:pt x="636" y="1029"/>
                  </a:lnTo>
                  <a:lnTo>
                    <a:pt x="641" y="1049"/>
                  </a:lnTo>
                  <a:lnTo>
                    <a:pt x="646" y="1070"/>
                  </a:lnTo>
                  <a:lnTo>
                    <a:pt x="652" y="1086"/>
                  </a:lnTo>
                  <a:lnTo>
                    <a:pt x="657" y="1098"/>
                  </a:lnTo>
                  <a:lnTo>
                    <a:pt x="662" y="1111"/>
                  </a:lnTo>
                  <a:lnTo>
                    <a:pt x="667" y="1131"/>
                  </a:lnTo>
                  <a:lnTo>
                    <a:pt x="673" y="1154"/>
                  </a:lnTo>
                  <a:lnTo>
                    <a:pt x="678" y="1177"/>
                  </a:lnTo>
                  <a:lnTo>
                    <a:pt x="683" y="1193"/>
                  </a:lnTo>
                  <a:lnTo>
                    <a:pt x="688" y="1201"/>
                  </a:lnTo>
                  <a:lnTo>
                    <a:pt x="694" y="1211"/>
                  </a:lnTo>
                  <a:lnTo>
                    <a:pt x="699" y="1225"/>
                  </a:lnTo>
                  <a:lnTo>
                    <a:pt x="704" y="1234"/>
                  </a:lnTo>
                  <a:lnTo>
                    <a:pt x="709" y="1242"/>
                  </a:lnTo>
                  <a:lnTo>
                    <a:pt x="715" y="1253"/>
                  </a:lnTo>
                  <a:lnTo>
                    <a:pt x="720" y="1261"/>
                  </a:lnTo>
                  <a:lnTo>
                    <a:pt x="725" y="1265"/>
                  </a:lnTo>
                  <a:lnTo>
                    <a:pt x="730" y="1270"/>
                  </a:lnTo>
                  <a:lnTo>
                    <a:pt x="736" y="1273"/>
                  </a:lnTo>
                  <a:lnTo>
                    <a:pt x="741" y="1274"/>
                  </a:lnTo>
                  <a:lnTo>
                    <a:pt x="746" y="1277"/>
                  </a:lnTo>
                  <a:lnTo>
                    <a:pt x="751" y="1280"/>
                  </a:lnTo>
                  <a:lnTo>
                    <a:pt x="757" y="1280"/>
                  </a:lnTo>
                  <a:lnTo>
                    <a:pt x="762" y="1281"/>
                  </a:lnTo>
                  <a:lnTo>
                    <a:pt x="767" y="1280"/>
                  </a:lnTo>
                  <a:lnTo>
                    <a:pt x="772" y="1276"/>
                  </a:lnTo>
                  <a:lnTo>
                    <a:pt x="778" y="1270"/>
                  </a:lnTo>
                  <a:lnTo>
                    <a:pt x="783" y="1262"/>
                  </a:lnTo>
                  <a:lnTo>
                    <a:pt x="788" y="1255"/>
                  </a:lnTo>
                  <a:lnTo>
                    <a:pt x="793" y="1258"/>
                  </a:lnTo>
                  <a:lnTo>
                    <a:pt x="799" y="1262"/>
                  </a:lnTo>
                  <a:lnTo>
                    <a:pt x="804" y="1255"/>
                  </a:lnTo>
                  <a:lnTo>
                    <a:pt x="809" y="1244"/>
                  </a:lnTo>
                  <a:lnTo>
                    <a:pt x="814" y="1235"/>
                  </a:lnTo>
                  <a:lnTo>
                    <a:pt x="820" y="1229"/>
                  </a:lnTo>
                  <a:lnTo>
                    <a:pt x="825" y="1227"/>
                  </a:lnTo>
                  <a:lnTo>
                    <a:pt x="830" y="1229"/>
                  </a:lnTo>
                  <a:lnTo>
                    <a:pt x="835" y="1227"/>
                  </a:lnTo>
                  <a:lnTo>
                    <a:pt x="841" y="1220"/>
                  </a:lnTo>
                  <a:lnTo>
                    <a:pt x="846" y="1211"/>
                  </a:lnTo>
                  <a:lnTo>
                    <a:pt x="851" y="1207"/>
                  </a:lnTo>
                  <a:lnTo>
                    <a:pt x="856" y="1205"/>
                  </a:lnTo>
                  <a:lnTo>
                    <a:pt x="862" y="1201"/>
                  </a:lnTo>
                  <a:lnTo>
                    <a:pt x="867" y="1195"/>
                  </a:lnTo>
                  <a:lnTo>
                    <a:pt x="872" y="1193"/>
                  </a:lnTo>
                  <a:lnTo>
                    <a:pt x="877" y="1192"/>
                  </a:lnTo>
                  <a:lnTo>
                    <a:pt x="883" y="1187"/>
                  </a:lnTo>
                  <a:lnTo>
                    <a:pt x="888" y="1180"/>
                  </a:lnTo>
                  <a:lnTo>
                    <a:pt x="893" y="1173"/>
                  </a:lnTo>
                  <a:lnTo>
                    <a:pt x="898" y="1163"/>
                  </a:lnTo>
                  <a:lnTo>
                    <a:pt x="904" y="1154"/>
                  </a:lnTo>
                  <a:lnTo>
                    <a:pt x="909" y="1146"/>
                  </a:lnTo>
                  <a:lnTo>
                    <a:pt x="914" y="1139"/>
                  </a:lnTo>
                  <a:lnTo>
                    <a:pt x="919" y="1132"/>
                  </a:lnTo>
                  <a:lnTo>
                    <a:pt x="925" y="1121"/>
                  </a:lnTo>
                  <a:lnTo>
                    <a:pt x="930" y="1103"/>
                  </a:lnTo>
                  <a:lnTo>
                    <a:pt x="935" y="1086"/>
                  </a:lnTo>
                  <a:lnTo>
                    <a:pt x="940" y="1067"/>
                  </a:lnTo>
                  <a:lnTo>
                    <a:pt x="946" y="1046"/>
                  </a:lnTo>
                  <a:lnTo>
                    <a:pt x="951" y="1026"/>
                  </a:lnTo>
                  <a:lnTo>
                    <a:pt x="956" y="1006"/>
                  </a:lnTo>
                  <a:lnTo>
                    <a:pt x="961" y="982"/>
                  </a:lnTo>
                  <a:lnTo>
                    <a:pt x="967" y="955"/>
                  </a:lnTo>
                  <a:lnTo>
                    <a:pt x="972" y="928"/>
                  </a:lnTo>
                  <a:lnTo>
                    <a:pt x="977" y="899"/>
                  </a:lnTo>
                  <a:lnTo>
                    <a:pt x="982" y="869"/>
                  </a:lnTo>
                  <a:lnTo>
                    <a:pt x="988" y="840"/>
                  </a:lnTo>
                  <a:lnTo>
                    <a:pt x="993" y="806"/>
                  </a:lnTo>
                  <a:lnTo>
                    <a:pt x="998" y="771"/>
                  </a:lnTo>
                  <a:lnTo>
                    <a:pt x="1003" y="733"/>
                  </a:lnTo>
                  <a:lnTo>
                    <a:pt x="1009" y="683"/>
                  </a:lnTo>
                  <a:lnTo>
                    <a:pt x="1014" y="619"/>
                  </a:lnTo>
                  <a:lnTo>
                    <a:pt x="1019" y="561"/>
                  </a:lnTo>
                  <a:lnTo>
                    <a:pt x="1024" y="494"/>
                  </a:lnTo>
                  <a:lnTo>
                    <a:pt x="1030" y="414"/>
                  </a:lnTo>
                  <a:lnTo>
                    <a:pt x="1035" y="323"/>
                  </a:lnTo>
                  <a:lnTo>
                    <a:pt x="1040" y="229"/>
                  </a:lnTo>
                  <a:lnTo>
                    <a:pt x="1045" y="132"/>
                  </a:lnTo>
                  <a:lnTo>
                    <a:pt x="1051" y="32"/>
                  </a:lnTo>
                  <a:lnTo>
                    <a:pt x="1052" y="0"/>
                  </a:lnTo>
                  <a:lnTo>
                    <a:pt x="1061" y="0"/>
                  </a:lnTo>
                  <a:lnTo>
                    <a:pt x="1066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1E667F0-8042-4FA8-9BEF-711A9855E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7"/>
              <a:ext cx="51" cy="1981"/>
            </a:xfrm>
            <a:custGeom>
              <a:avLst/>
              <a:gdLst>
                <a:gd name="T0" fmla="*/ 0 w 51"/>
                <a:gd name="T1" fmla="*/ 0 h 1981"/>
                <a:gd name="T2" fmla="*/ 4 w 51"/>
                <a:gd name="T3" fmla="*/ 175 h 1981"/>
                <a:gd name="T4" fmla="*/ 9 w 51"/>
                <a:gd name="T5" fmla="*/ 434 h 1981"/>
                <a:gd name="T6" fmla="*/ 14 w 51"/>
                <a:gd name="T7" fmla="*/ 702 h 1981"/>
                <a:gd name="T8" fmla="*/ 20 w 51"/>
                <a:gd name="T9" fmla="*/ 976 h 1981"/>
                <a:gd name="T10" fmla="*/ 25 w 51"/>
                <a:gd name="T11" fmla="*/ 1261 h 1981"/>
                <a:gd name="T12" fmla="*/ 30 w 51"/>
                <a:gd name="T13" fmla="*/ 1550 h 1981"/>
                <a:gd name="T14" fmla="*/ 35 w 51"/>
                <a:gd name="T15" fmla="*/ 1841 h 1981"/>
                <a:gd name="T16" fmla="*/ 38 w 51"/>
                <a:gd name="T17" fmla="*/ 1981 h 1981"/>
                <a:gd name="T18" fmla="*/ 46 w 51"/>
                <a:gd name="T19" fmla="*/ 1981 h 1981"/>
                <a:gd name="T20" fmla="*/ 51 w 51"/>
                <a:gd name="T21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1981">
                  <a:moveTo>
                    <a:pt x="0" y="0"/>
                  </a:moveTo>
                  <a:lnTo>
                    <a:pt x="4" y="175"/>
                  </a:lnTo>
                  <a:lnTo>
                    <a:pt x="9" y="434"/>
                  </a:lnTo>
                  <a:lnTo>
                    <a:pt x="14" y="702"/>
                  </a:lnTo>
                  <a:lnTo>
                    <a:pt x="20" y="976"/>
                  </a:lnTo>
                  <a:lnTo>
                    <a:pt x="25" y="1261"/>
                  </a:lnTo>
                  <a:lnTo>
                    <a:pt x="30" y="1550"/>
                  </a:lnTo>
                  <a:lnTo>
                    <a:pt x="35" y="1841"/>
                  </a:lnTo>
                  <a:lnTo>
                    <a:pt x="38" y="1981"/>
                  </a:lnTo>
                  <a:lnTo>
                    <a:pt x="46" y="1981"/>
                  </a:lnTo>
                  <a:lnTo>
                    <a:pt x="51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AF6566-698E-426E-B14A-BF54FAAB6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3" y="7"/>
              <a:ext cx="46" cy="1981"/>
            </a:xfrm>
            <a:custGeom>
              <a:avLst/>
              <a:gdLst>
                <a:gd name="T0" fmla="*/ 0 w 46"/>
                <a:gd name="T1" fmla="*/ 1981 h 1981"/>
                <a:gd name="T2" fmla="*/ 4 w 46"/>
                <a:gd name="T3" fmla="*/ 1709 h 1981"/>
                <a:gd name="T4" fmla="*/ 9 w 46"/>
                <a:gd name="T5" fmla="*/ 1383 h 1981"/>
                <a:gd name="T6" fmla="*/ 14 w 46"/>
                <a:gd name="T7" fmla="*/ 1053 h 1981"/>
                <a:gd name="T8" fmla="*/ 20 w 46"/>
                <a:gd name="T9" fmla="*/ 721 h 1981"/>
                <a:gd name="T10" fmla="*/ 25 w 46"/>
                <a:gd name="T11" fmla="*/ 399 h 1981"/>
                <a:gd name="T12" fmla="*/ 30 w 46"/>
                <a:gd name="T13" fmla="*/ 80 h 1981"/>
                <a:gd name="T14" fmla="*/ 31 w 46"/>
                <a:gd name="T15" fmla="*/ 0 h 1981"/>
                <a:gd name="T16" fmla="*/ 41 w 46"/>
                <a:gd name="T17" fmla="*/ 0 h 1981"/>
                <a:gd name="T18" fmla="*/ 46 w 46"/>
                <a:gd name="T19" fmla="*/ 0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981">
                  <a:moveTo>
                    <a:pt x="0" y="1981"/>
                  </a:moveTo>
                  <a:lnTo>
                    <a:pt x="4" y="1709"/>
                  </a:lnTo>
                  <a:lnTo>
                    <a:pt x="9" y="1383"/>
                  </a:lnTo>
                  <a:lnTo>
                    <a:pt x="14" y="1053"/>
                  </a:lnTo>
                  <a:lnTo>
                    <a:pt x="20" y="721"/>
                  </a:lnTo>
                  <a:lnTo>
                    <a:pt x="25" y="399"/>
                  </a:lnTo>
                  <a:lnTo>
                    <a:pt x="30" y="80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46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AE7344-2FA7-40DE-878E-63069DC9C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7"/>
              <a:ext cx="49" cy="1981"/>
            </a:xfrm>
            <a:custGeom>
              <a:avLst/>
              <a:gdLst>
                <a:gd name="T0" fmla="*/ 0 w 49"/>
                <a:gd name="T1" fmla="*/ 0 h 1981"/>
                <a:gd name="T2" fmla="*/ 2 w 49"/>
                <a:gd name="T3" fmla="*/ 100 h 1981"/>
                <a:gd name="T4" fmla="*/ 7 w 49"/>
                <a:gd name="T5" fmla="*/ 425 h 1981"/>
                <a:gd name="T6" fmla="*/ 13 w 49"/>
                <a:gd name="T7" fmla="*/ 746 h 1981"/>
                <a:gd name="T8" fmla="*/ 18 w 49"/>
                <a:gd name="T9" fmla="*/ 1066 h 1981"/>
                <a:gd name="T10" fmla="*/ 23 w 49"/>
                <a:gd name="T11" fmla="*/ 1354 h 1981"/>
                <a:gd name="T12" fmla="*/ 28 w 49"/>
                <a:gd name="T13" fmla="*/ 1659 h 1981"/>
                <a:gd name="T14" fmla="*/ 34 w 49"/>
                <a:gd name="T15" fmla="*/ 1965 h 1981"/>
                <a:gd name="T16" fmla="*/ 34 w 49"/>
                <a:gd name="T17" fmla="*/ 1981 h 1981"/>
                <a:gd name="T18" fmla="*/ 44 w 49"/>
                <a:gd name="T19" fmla="*/ 1981 h 1981"/>
                <a:gd name="T20" fmla="*/ 49 w 49"/>
                <a:gd name="T21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1981">
                  <a:moveTo>
                    <a:pt x="0" y="0"/>
                  </a:moveTo>
                  <a:lnTo>
                    <a:pt x="2" y="100"/>
                  </a:lnTo>
                  <a:lnTo>
                    <a:pt x="7" y="425"/>
                  </a:lnTo>
                  <a:lnTo>
                    <a:pt x="13" y="746"/>
                  </a:lnTo>
                  <a:lnTo>
                    <a:pt x="18" y="1066"/>
                  </a:lnTo>
                  <a:lnTo>
                    <a:pt x="23" y="1354"/>
                  </a:lnTo>
                  <a:lnTo>
                    <a:pt x="28" y="1659"/>
                  </a:lnTo>
                  <a:lnTo>
                    <a:pt x="34" y="1965"/>
                  </a:lnTo>
                  <a:lnTo>
                    <a:pt x="34" y="1981"/>
                  </a:lnTo>
                  <a:lnTo>
                    <a:pt x="44" y="1981"/>
                  </a:lnTo>
                  <a:lnTo>
                    <a:pt x="49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15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7C03259-7416-473A-811A-B628B5A5A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2" y="1073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5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2FC6C0-147F-4D2D-946D-6B1EABDD4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0" y="858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4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C37B22-3667-437D-A8F0-DB572C9C4D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6" y="1240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AutoShape 14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60C9D9-5C45-48F5-8B35-A1FEE4D68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76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Gauche Dig plant med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AutoShape 14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078F45-C2F5-49A8-8EFC-C59451947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AutoShape 14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9AB9E8D-DEE9-449A-8FEC-F1BF38FDD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1302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Malléole int-Plante du pied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1ms/D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1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4" name="Rectangle 20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CE29B8-05A4-4F4B-817D-2E8D2369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3697" y="47053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5" name="Group 17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A6D62D4-4408-40A2-AC14-0F8296675364}"/>
              </a:ext>
            </a:extLst>
          </p:cNvPr>
          <p:cNvGrpSpPr>
            <a:grpSpLocks/>
          </p:cNvGrpSpPr>
          <p:nvPr/>
        </p:nvGrpSpPr>
        <p:grpSpPr bwMode="auto">
          <a:xfrm>
            <a:off x="5393697" y="4705349"/>
            <a:ext cx="3175000" cy="1803400"/>
            <a:chOff x="0" y="0"/>
            <a:chExt cx="3507" cy="1988"/>
          </a:xfrm>
        </p:grpSpPr>
        <p:sp>
          <p:nvSpPr>
            <p:cNvPr id="166" name="Line 20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B7791FA-B803-4308-9B7E-CA830FE1B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20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608BD1-E3AC-428F-9CAA-9F2F79E81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20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ECA823-23AB-4A2D-AE0B-86B4529F1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20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E0B6310-E805-4AFA-9B9E-BECA985B8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20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695D06-5A20-4594-A18C-8C3F6B922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9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2E81A74-E092-4DCD-BA71-122CC16CA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9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F70DE12-57EA-4F32-AC49-83943C8A9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9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3E3604-0BBE-4A7E-B44C-090BF17BA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9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FCEB9F6-BF2E-4B9D-B820-14B5514CF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9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6D53E8-C6B4-48CC-8A12-4C956DFD1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9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878B64-0DC3-408C-A762-56EE2021F1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19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997AAD-F205-4FEE-ADDC-FB25DA543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9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F0FACD-B279-46F4-9EC1-A4E0A7930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19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E84668-D5CC-4068-898C-B33FBE9BE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19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FEB53D-BB02-4CD4-B1D0-5EB56AF4C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8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54D79B-474B-4F47-94CF-65E48746B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8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4A3406-F7E0-49ED-A013-31DE09A09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10" cy="0"/>
            </a:xfrm>
            <a:custGeom>
              <a:avLst/>
              <a:gdLst>
                <a:gd name="T0" fmla="*/ 0 w 10"/>
                <a:gd name="T1" fmla="*/ 5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3E8354-A494-4926-9132-F9D7D8555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7"/>
              <a:ext cx="17" cy="1981"/>
            </a:xfrm>
            <a:custGeom>
              <a:avLst/>
              <a:gdLst>
                <a:gd name="T0" fmla="*/ 0 w 17"/>
                <a:gd name="T1" fmla="*/ 0 h 1981"/>
                <a:gd name="T2" fmla="*/ 1 w 17"/>
                <a:gd name="T3" fmla="*/ 613 h 1981"/>
                <a:gd name="T4" fmla="*/ 4 w 17"/>
                <a:gd name="T5" fmla="*/ 1981 h 1981"/>
                <a:gd name="T6" fmla="*/ 12 w 17"/>
                <a:gd name="T7" fmla="*/ 1981 h 1981"/>
                <a:gd name="T8" fmla="*/ 17 w 17"/>
                <a:gd name="T9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81">
                  <a:moveTo>
                    <a:pt x="0" y="0"/>
                  </a:moveTo>
                  <a:lnTo>
                    <a:pt x="1" y="613"/>
                  </a:lnTo>
                  <a:lnTo>
                    <a:pt x="4" y="1981"/>
                  </a:lnTo>
                  <a:lnTo>
                    <a:pt x="12" y="1981"/>
                  </a:lnTo>
                  <a:lnTo>
                    <a:pt x="17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495762-1C3A-4DC2-970C-D2326BEF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" y="7"/>
              <a:ext cx="1039" cy="1981"/>
            </a:xfrm>
            <a:custGeom>
              <a:avLst/>
              <a:gdLst>
                <a:gd name="T0" fmla="*/ 15 w 1039"/>
                <a:gd name="T1" fmla="*/ 1376 h 1981"/>
                <a:gd name="T2" fmla="*/ 36 w 1039"/>
                <a:gd name="T3" fmla="*/ 1131 h 1981"/>
                <a:gd name="T4" fmla="*/ 57 w 1039"/>
                <a:gd name="T5" fmla="*/ 1109 h 1981"/>
                <a:gd name="T6" fmla="*/ 78 w 1039"/>
                <a:gd name="T7" fmla="*/ 1119 h 1981"/>
                <a:gd name="T8" fmla="*/ 99 w 1039"/>
                <a:gd name="T9" fmla="*/ 1127 h 1981"/>
                <a:gd name="T10" fmla="*/ 120 w 1039"/>
                <a:gd name="T11" fmla="*/ 1139 h 1981"/>
                <a:gd name="T12" fmla="*/ 141 w 1039"/>
                <a:gd name="T13" fmla="*/ 1143 h 1981"/>
                <a:gd name="T14" fmla="*/ 162 w 1039"/>
                <a:gd name="T15" fmla="*/ 1147 h 1981"/>
                <a:gd name="T16" fmla="*/ 183 w 1039"/>
                <a:gd name="T17" fmla="*/ 1146 h 1981"/>
                <a:gd name="T18" fmla="*/ 204 w 1039"/>
                <a:gd name="T19" fmla="*/ 1146 h 1981"/>
                <a:gd name="T20" fmla="*/ 225 w 1039"/>
                <a:gd name="T21" fmla="*/ 1145 h 1981"/>
                <a:gd name="T22" fmla="*/ 246 w 1039"/>
                <a:gd name="T23" fmla="*/ 1147 h 1981"/>
                <a:gd name="T24" fmla="*/ 267 w 1039"/>
                <a:gd name="T25" fmla="*/ 1148 h 1981"/>
                <a:gd name="T26" fmla="*/ 288 w 1039"/>
                <a:gd name="T27" fmla="*/ 1143 h 1981"/>
                <a:gd name="T28" fmla="*/ 309 w 1039"/>
                <a:gd name="T29" fmla="*/ 1141 h 1981"/>
                <a:gd name="T30" fmla="*/ 330 w 1039"/>
                <a:gd name="T31" fmla="*/ 1141 h 1981"/>
                <a:gd name="T32" fmla="*/ 351 w 1039"/>
                <a:gd name="T33" fmla="*/ 1140 h 1981"/>
                <a:gd name="T34" fmla="*/ 372 w 1039"/>
                <a:gd name="T35" fmla="*/ 1135 h 1981"/>
                <a:gd name="T36" fmla="*/ 393 w 1039"/>
                <a:gd name="T37" fmla="*/ 1128 h 1981"/>
                <a:gd name="T38" fmla="*/ 414 w 1039"/>
                <a:gd name="T39" fmla="*/ 1126 h 1981"/>
                <a:gd name="T40" fmla="*/ 435 w 1039"/>
                <a:gd name="T41" fmla="*/ 1109 h 1981"/>
                <a:gd name="T42" fmla="*/ 456 w 1039"/>
                <a:gd name="T43" fmla="*/ 1094 h 1981"/>
                <a:gd name="T44" fmla="*/ 477 w 1039"/>
                <a:gd name="T45" fmla="*/ 1072 h 1981"/>
                <a:gd name="T46" fmla="*/ 498 w 1039"/>
                <a:gd name="T47" fmla="*/ 1041 h 1981"/>
                <a:gd name="T48" fmla="*/ 519 w 1039"/>
                <a:gd name="T49" fmla="*/ 992 h 1981"/>
                <a:gd name="T50" fmla="*/ 540 w 1039"/>
                <a:gd name="T51" fmla="*/ 940 h 1981"/>
                <a:gd name="T52" fmla="*/ 561 w 1039"/>
                <a:gd name="T53" fmla="*/ 893 h 1981"/>
                <a:gd name="T54" fmla="*/ 582 w 1039"/>
                <a:gd name="T55" fmla="*/ 861 h 1981"/>
                <a:gd name="T56" fmla="*/ 603 w 1039"/>
                <a:gd name="T57" fmla="*/ 865 h 1981"/>
                <a:gd name="T58" fmla="*/ 624 w 1039"/>
                <a:gd name="T59" fmla="*/ 887 h 1981"/>
                <a:gd name="T60" fmla="*/ 645 w 1039"/>
                <a:gd name="T61" fmla="*/ 939 h 1981"/>
                <a:gd name="T62" fmla="*/ 666 w 1039"/>
                <a:gd name="T63" fmla="*/ 1005 h 1981"/>
                <a:gd name="T64" fmla="*/ 687 w 1039"/>
                <a:gd name="T65" fmla="*/ 1070 h 1981"/>
                <a:gd name="T66" fmla="*/ 708 w 1039"/>
                <a:gd name="T67" fmla="*/ 1128 h 1981"/>
                <a:gd name="T68" fmla="*/ 729 w 1039"/>
                <a:gd name="T69" fmla="*/ 1174 h 1981"/>
                <a:gd name="T70" fmla="*/ 750 w 1039"/>
                <a:gd name="T71" fmla="*/ 1202 h 1981"/>
                <a:gd name="T72" fmla="*/ 771 w 1039"/>
                <a:gd name="T73" fmla="*/ 1216 h 1981"/>
                <a:gd name="T74" fmla="*/ 792 w 1039"/>
                <a:gd name="T75" fmla="*/ 1208 h 1981"/>
                <a:gd name="T76" fmla="*/ 813 w 1039"/>
                <a:gd name="T77" fmla="*/ 1179 h 1981"/>
                <a:gd name="T78" fmla="*/ 834 w 1039"/>
                <a:gd name="T79" fmla="*/ 1150 h 1981"/>
                <a:gd name="T80" fmla="*/ 855 w 1039"/>
                <a:gd name="T81" fmla="*/ 1112 h 1981"/>
                <a:gd name="T82" fmla="*/ 876 w 1039"/>
                <a:gd name="T83" fmla="*/ 1063 h 1981"/>
                <a:gd name="T84" fmla="*/ 897 w 1039"/>
                <a:gd name="T85" fmla="*/ 996 h 1981"/>
                <a:gd name="T86" fmla="*/ 918 w 1039"/>
                <a:gd name="T87" fmla="*/ 915 h 1981"/>
                <a:gd name="T88" fmla="*/ 939 w 1039"/>
                <a:gd name="T89" fmla="*/ 812 h 1981"/>
                <a:gd name="T90" fmla="*/ 960 w 1039"/>
                <a:gd name="T91" fmla="*/ 679 h 1981"/>
                <a:gd name="T92" fmla="*/ 981 w 1039"/>
                <a:gd name="T93" fmla="*/ 511 h 1981"/>
                <a:gd name="T94" fmla="*/ 1002 w 1039"/>
                <a:gd name="T95" fmla="*/ 293 h 1981"/>
                <a:gd name="T96" fmla="*/ 1023 w 1039"/>
                <a:gd name="T97" fmla="*/ 7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9" h="1981">
                  <a:moveTo>
                    <a:pt x="0" y="1981"/>
                  </a:moveTo>
                  <a:lnTo>
                    <a:pt x="5" y="1617"/>
                  </a:lnTo>
                  <a:lnTo>
                    <a:pt x="10" y="1526"/>
                  </a:lnTo>
                  <a:lnTo>
                    <a:pt x="15" y="1376"/>
                  </a:lnTo>
                  <a:lnTo>
                    <a:pt x="20" y="1235"/>
                  </a:lnTo>
                  <a:lnTo>
                    <a:pt x="26" y="1222"/>
                  </a:lnTo>
                  <a:lnTo>
                    <a:pt x="31" y="1178"/>
                  </a:lnTo>
                  <a:lnTo>
                    <a:pt x="36" y="1131"/>
                  </a:lnTo>
                  <a:lnTo>
                    <a:pt x="41" y="1128"/>
                  </a:lnTo>
                  <a:lnTo>
                    <a:pt x="47" y="1115"/>
                  </a:lnTo>
                  <a:lnTo>
                    <a:pt x="52" y="1105"/>
                  </a:lnTo>
                  <a:lnTo>
                    <a:pt x="57" y="1109"/>
                  </a:lnTo>
                  <a:lnTo>
                    <a:pt x="62" y="1113"/>
                  </a:lnTo>
                  <a:lnTo>
                    <a:pt x="68" y="1116"/>
                  </a:lnTo>
                  <a:lnTo>
                    <a:pt x="73" y="1117"/>
                  </a:lnTo>
                  <a:lnTo>
                    <a:pt x="78" y="1119"/>
                  </a:lnTo>
                  <a:lnTo>
                    <a:pt x="83" y="1122"/>
                  </a:lnTo>
                  <a:lnTo>
                    <a:pt x="89" y="1124"/>
                  </a:lnTo>
                  <a:lnTo>
                    <a:pt x="94" y="1125"/>
                  </a:lnTo>
                  <a:lnTo>
                    <a:pt x="99" y="1127"/>
                  </a:lnTo>
                  <a:lnTo>
                    <a:pt x="104" y="1130"/>
                  </a:lnTo>
                  <a:lnTo>
                    <a:pt x="110" y="1134"/>
                  </a:lnTo>
                  <a:lnTo>
                    <a:pt x="115" y="1137"/>
                  </a:lnTo>
                  <a:lnTo>
                    <a:pt x="120" y="1139"/>
                  </a:lnTo>
                  <a:lnTo>
                    <a:pt x="125" y="1141"/>
                  </a:lnTo>
                  <a:lnTo>
                    <a:pt x="131" y="1143"/>
                  </a:lnTo>
                  <a:lnTo>
                    <a:pt x="136" y="1144"/>
                  </a:lnTo>
                  <a:lnTo>
                    <a:pt x="141" y="1143"/>
                  </a:lnTo>
                  <a:lnTo>
                    <a:pt x="146" y="1143"/>
                  </a:lnTo>
                  <a:lnTo>
                    <a:pt x="152" y="1143"/>
                  </a:lnTo>
                  <a:lnTo>
                    <a:pt x="157" y="1145"/>
                  </a:lnTo>
                  <a:lnTo>
                    <a:pt x="162" y="1147"/>
                  </a:lnTo>
                  <a:lnTo>
                    <a:pt x="167" y="1149"/>
                  </a:lnTo>
                  <a:lnTo>
                    <a:pt x="173" y="1148"/>
                  </a:lnTo>
                  <a:lnTo>
                    <a:pt x="178" y="1147"/>
                  </a:lnTo>
                  <a:lnTo>
                    <a:pt x="183" y="1146"/>
                  </a:lnTo>
                  <a:lnTo>
                    <a:pt x="188" y="1145"/>
                  </a:lnTo>
                  <a:lnTo>
                    <a:pt x="194" y="1147"/>
                  </a:lnTo>
                  <a:lnTo>
                    <a:pt x="199" y="1148"/>
                  </a:lnTo>
                  <a:lnTo>
                    <a:pt x="204" y="1146"/>
                  </a:lnTo>
                  <a:lnTo>
                    <a:pt x="209" y="1144"/>
                  </a:lnTo>
                  <a:lnTo>
                    <a:pt x="215" y="1146"/>
                  </a:lnTo>
                  <a:lnTo>
                    <a:pt x="220" y="1147"/>
                  </a:lnTo>
                  <a:lnTo>
                    <a:pt x="225" y="1145"/>
                  </a:lnTo>
                  <a:lnTo>
                    <a:pt x="230" y="1143"/>
                  </a:lnTo>
                  <a:lnTo>
                    <a:pt x="236" y="1143"/>
                  </a:lnTo>
                  <a:lnTo>
                    <a:pt x="241" y="1144"/>
                  </a:lnTo>
                  <a:lnTo>
                    <a:pt x="246" y="1147"/>
                  </a:lnTo>
                  <a:lnTo>
                    <a:pt x="251" y="1149"/>
                  </a:lnTo>
                  <a:lnTo>
                    <a:pt x="257" y="1148"/>
                  </a:lnTo>
                  <a:lnTo>
                    <a:pt x="262" y="1147"/>
                  </a:lnTo>
                  <a:lnTo>
                    <a:pt x="267" y="1148"/>
                  </a:lnTo>
                  <a:lnTo>
                    <a:pt x="272" y="1147"/>
                  </a:lnTo>
                  <a:lnTo>
                    <a:pt x="278" y="1143"/>
                  </a:lnTo>
                  <a:lnTo>
                    <a:pt x="283" y="1142"/>
                  </a:lnTo>
                  <a:lnTo>
                    <a:pt x="288" y="1143"/>
                  </a:lnTo>
                  <a:lnTo>
                    <a:pt x="293" y="1141"/>
                  </a:lnTo>
                  <a:lnTo>
                    <a:pt x="299" y="1139"/>
                  </a:lnTo>
                  <a:lnTo>
                    <a:pt x="304" y="1140"/>
                  </a:lnTo>
                  <a:lnTo>
                    <a:pt x="309" y="1141"/>
                  </a:lnTo>
                  <a:lnTo>
                    <a:pt x="314" y="1141"/>
                  </a:lnTo>
                  <a:lnTo>
                    <a:pt x="320" y="1140"/>
                  </a:lnTo>
                  <a:lnTo>
                    <a:pt x="325" y="1141"/>
                  </a:lnTo>
                  <a:lnTo>
                    <a:pt x="330" y="1141"/>
                  </a:lnTo>
                  <a:lnTo>
                    <a:pt x="335" y="1140"/>
                  </a:lnTo>
                  <a:lnTo>
                    <a:pt x="341" y="1139"/>
                  </a:lnTo>
                  <a:lnTo>
                    <a:pt x="346" y="1140"/>
                  </a:lnTo>
                  <a:lnTo>
                    <a:pt x="351" y="1140"/>
                  </a:lnTo>
                  <a:lnTo>
                    <a:pt x="356" y="1137"/>
                  </a:lnTo>
                  <a:lnTo>
                    <a:pt x="362" y="1134"/>
                  </a:lnTo>
                  <a:lnTo>
                    <a:pt x="367" y="1133"/>
                  </a:lnTo>
                  <a:lnTo>
                    <a:pt x="372" y="1135"/>
                  </a:lnTo>
                  <a:lnTo>
                    <a:pt x="377" y="1135"/>
                  </a:lnTo>
                  <a:lnTo>
                    <a:pt x="383" y="1134"/>
                  </a:lnTo>
                  <a:lnTo>
                    <a:pt x="388" y="1130"/>
                  </a:lnTo>
                  <a:lnTo>
                    <a:pt x="393" y="1128"/>
                  </a:lnTo>
                  <a:lnTo>
                    <a:pt x="398" y="1128"/>
                  </a:lnTo>
                  <a:lnTo>
                    <a:pt x="404" y="1129"/>
                  </a:lnTo>
                  <a:lnTo>
                    <a:pt x="409" y="1128"/>
                  </a:lnTo>
                  <a:lnTo>
                    <a:pt x="414" y="1126"/>
                  </a:lnTo>
                  <a:lnTo>
                    <a:pt x="419" y="1123"/>
                  </a:lnTo>
                  <a:lnTo>
                    <a:pt x="425" y="1118"/>
                  </a:lnTo>
                  <a:lnTo>
                    <a:pt x="430" y="1112"/>
                  </a:lnTo>
                  <a:lnTo>
                    <a:pt x="435" y="1109"/>
                  </a:lnTo>
                  <a:lnTo>
                    <a:pt x="440" y="1107"/>
                  </a:lnTo>
                  <a:lnTo>
                    <a:pt x="446" y="1103"/>
                  </a:lnTo>
                  <a:lnTo>
                    <a:pt x="451" y="1098"/>
                  </a:lnTo>
                  <a:lnTo>
                    <a:pt x="456" y="1094"/>
                  </a:lnTo>
                  <a:lnTo>
                    <a:pt x="461" y="1090"/>
                  </a:lnTo>
                  <a:lnTo>
                    <a:pt x="467" y="1084"/>
                  </a:lnTo>
                  <a:lnTo>
                    <a:pt x="472" y="1078"/>
                  </a:lnTo>
                  <a:lnTo>
                    <a:pt x="477" y="1072"/>
                  </a:lnTo>
                  <a:lnTo>
                    <a:pt x="482" y="1065"/>
                  </a:lnTo>
                  <a:lnTo>
                    <a:pt x="488" y="1058"/>
                  </a:lnTo>
                  <a:lnTo>
                    <a:pt x="493" y="1051"/>
                  </a:lnTo>
                  <a:lnTo>
                    <a:pt x="498" y="1041"/>
                  </a:lnTo>
                  <a:lnTo>
                    <a:pt x="503" y="1030"/>
                  </a:lnTo>
                  <a:lnTo>
                    <a:pt x="509" y="1018"/>
                  </a:lnTo>
                  <a:lnTo>
                    <a:pt x="514" y="1006"/>
                  </a:lnTo>
                  <a:lnTo>
                    <a:pt x="519" y="992"/>
                  </a:lnTo>
                  <a:lnTo>
                    <a:pt x="524" y="979"/>
                  </a:lnTo>
                  <a:lnTo>
                    <a:pt x="530" y="967"/>
                  </a:lnTo>
                  <a:lnTo>
                    <a:pt x="535" y="954"/>
                  </a:lnTo>
                  <a:lnTo>
                    <a:pt x="540" y="940"/>
                  </a:lnTo>
                  <a:lnTo>
                    <a:pt x="545" y="924"/>
                  </a:lnTo>
                  <a:lnTo>
                    <a:pt x="551" y="910"/>
                  </a:lnTo>
                  <a:lnTo>
                    <a:pt x="556" y="901"/>
                  </a:lnTo>
                  <a:lnTo>
                    <a:pt x="561" y="893"/>
                  </a:lnTo>
                  <a:lnTo>
                    <a:pt x="566" y="885"/>
                  </a:lnTo>
                  <a:lnTo>
                    <a:pt x="572" y="874"/>
                  </a:lnTo>
                  <a:lnTo>
                    <a:pt x="577" y="866"/>
                  </a:lnTo>
                  <a:lnTo>
                    <a:pt x="582" y="861"/>
                  </a:lnTo>
                  <a:lnTo>
                    <a:pt x="587" y="858"/>
                  </a:lnTo>
                  <a:lnTo>
                    <a:pt x="593" y="859"/>
                  </a:lnTo>
                  <a:lnTo>
                    <a:pt x="598" y="862"/>
                  </a:lnTo>
                  <a:lnTo>
                    <a:pt x="603" y="865"/>
                  </a:lnTo>
                  <a:lnTo>
                    <a:pt x="608" y="867"/>
                  </a:lnTo>
                  <a:lnTo>
                    <a:pt x="614" y="872"/>
                  </a:lnTo>
                  <a:lnTo>
                    <a:pt x="619" y="880"/>
                  </a:lnTo>
                  <a:lnTo>
                    <a:pt x="624" y="887"/>
                  </a:lnTo>
                  <a:lnTo>
                    <a:pt x="629" y="897"/>
                  </a:lnTo>
                  <a:lnTo>
                    <a:pt x="635" y="911"/>
                  </a:lnTo>
                  <a:lnTo>
                    <a:pt x="640" y="925"/>
                  </a:lnTo>
                  <a:lnTo>
                    <a:pt x="645" y="939"/>
                  </a:lnTo>
                  <a:lnTo>
                    <a:pt x="650" y="955"/>
                  </a:lnTo>
                  <a:lnTo>
                    <a:pt x="656" y="971"/>
                  </a:lnTo>
                  <a:lnTo>
                    <a:pt x="661" y="987"/>
                  </a:lnTo>
                  <a:lnTo>
                    <a:pt x="666" y="1005"/>
                  </a:lnTo>
                  <a:lnTo>
                    <a:pt x="671" y="1023"/>
                  </a:lnTo>
                  <a:lnTo>
                    <a:pt x="677" y="1037"/>
                  </a:lnTo>
                  <a:lnTo>
                    <a:pt x="682" y="1052"/>
                  </a:lnTo>
                  <a:lnTo>
                    <a:pt x="687" y="1070"/>
                  </a:lnTo>
                  <a:lnTo>
                    <a:pt x="692" y="1087"/>
                  </a:lnTo>
                  <a:lnTo>
                    <a:pt x="698" y="1102"/>
                  </a:lnTo>
                  <a:lnTo>
                    <a:pt x="703" y="1115"/>
                  </a:lnTo>
                  <a:lnTo>
                    <a:pt x="708" y="1128"/>
                  </a:lnTo>
                  <a:lnTo>
                    <a:pt x="713" y="1142"/>
                  </a:lnTo>
                  <a:lnTo>
                    <a:pt x="719" y="1155"/>
                  </a:lnTo>
                  <a:lnTo>
                    <a:pt x="724" y="1165"/>
                  </a:lnTo>
                  <a:lnTo>
                    <a:pt x="729" y="1174"/>
                  </a:lnTo>
                  <a:lnTo>
                    <a:pt x="734" y="1184"/>
                  </a:lnTo>
                  <a:lnTo>
                    <a:pt x="740" y="1191"/>
                  </a:lnTo>
                  <a:lnTo>
                    <a:pt x="745" y="1196"/>
                  </a:lnTo>
                  <a:lnTo>
                    <a:pt x="750" y="1202"/>
                  </a:lnTo>
                  <a:lnTo>
                    <a:pt x="755" y="1207"/>
                  </a:lnTo>
                  <a:lnTo>
                    <a:pt x="761" y="1211"/>
                  </a:lnTo>
                  <a:lnTo>
                    <a:pt x="766" y="1214"/>
                  </a:lnTo>
                  <a:lnTo>
                    <a:pt x="771" y="1216"/>
                  </a:lnTo>
                  <a:lnTo>
                    <a:pt x="776" y="1215"/>
                  </a:lnTo>
                  <a:lnTo>
                    <a:pt x="782" y="1214"/>
                  </a:lnTo>
                  <a:lnTo>
                    <a:pt x="787" y="1212"/>
                  </a:lnTo>
                  <a:lnTo>
                    <a:pt x="792" y="1208"/>
                  </a:lnTo>
                  <a:lnTo>
                    <a:pt x="797" y="1199"/>
                  </a:lnTo>
                  <a:lnTo>
                    <a:pt x="803" y="1191"/>
                  </a:lnTo>
                  <a:lnTo>
                    <a:pt x="808" y="1185"/>
                  </a:lnTo>
                  <a:lnTo>
                    <a:pt x="813" y="1179"/>
                  </a:lnTo>
                  <a:lnTo>
                    <a:pt x="818" y="1169"/>
                  </a:lnTo>
                  <a:lnTo>
                    <a:pt x="824" y="1162"/>
                  </a:lnTo>
                  <a:lnTo>
                    <a:pt x="829" y="1158"/>
                  </a:lnTo>
                  <a:lnTo>
                    <a:pt x="834" y="1150"/>
                  </a:lnTo>
                  <a:lnTo>
                    <a:pt x="839" y="1141"/>
                  </a:lnTo>
                  <a:lnTo>
                    <a:pt x="845" y="1133"/>
                  </a:lnTo>
                  <a:lnTo>
                    <a:pt x="850" y="1123"/>
                  </a:lnTo>
                  <a:lnTo>
                    <a:pt x="855" y="1112"/>
                  </a:lnTo>
                  <a:lnTo>
                    <a:pt x="860" y="1103"/>
                  </a:lnTo>
                  <a:lnTo>
                    <a:pt x="866" y="1091"/>
                  </a:lnTo>
                  <a:lnTo>
                    <a:pt x="871" y="1076"/>
                  </a:lnTo>
                  <a:lnTo>
                    <a:pt x="876" y="1063"/>
                  </a:lnTo>
                  <a:lnTo>
                    <a:pt x="881" y="1049"/>
                  </a:lnTo>
                  <a:lnTo>
                    <a:pt x="887" y="1032"/>
                  </a:lnTo>
                  <a:lnTo>
                    <a:pt x="892" y="1015"/>
                  </a:lnTo>
                  <a:lnTo>
                    <a:pt x="897" y="996"/>
                  </a:lnTo>
                  <a:lnTo>
                    <a:pt x="902" y="976"/>
                  </a:lnTo>
                  <a:lnTo>
                    <a:pt x="908" y="954"/>
                  </a:lnTo>
                  <a:lnTo>
                    <a:pt x="913" y="934"/>
                  </a:lnTo>
                  <a:lnTo>
                    <a:pt x="918" y="915"/>
                  </a:lnTo>
                  <a:lnTo>
                    <a:pt x="923" y="894"/>
                  </a:lnTo>
                  <a:lnTo>
                    <a:pt x="929" y="869"/>
                  </a:lnTo>
                  <a:lnTo>
                    <a:pt x="934" y="841"/>
                  </a:lnTo>
                  <a:lnTo>
                    <a:pt x="939" y="812"/>
                  </a:lnTo>
                  <a:lnTo>
                    <a:pt x="944" y="782"/>
                  </a:lnTo>
                  <a:lnTo>
                    <a:pt x="950" y="749"/>
                  </a:lnTo>
                  <a:lnTo>
                    <a:pt x="955" y="715"/>
                  </a:lnTo>
                  <a:lnTo>
                    <a:pt x="960" y="679"/>
                  </a:lnTo>
                  <a:lnTo>
                    <a:pt x="965" y="639"/>
                  </a:lnTo>
                  <a:lnTo>
                    <a:pt x="971" y="596"/>
                  </a:lnTo>
                  <a:lnTo>
                    <a:pt x="976" y="554"/>
                  </a:lnTo>
                  <a:lnTo>
                    <a:pt x="981" y="511"/>
                  </a:lnTo>
                  <a:lnTo>
                    <a:pt x="986" y="462"/>
                  </a:lnTo>
                  <a:lnTo>
                    <a:pt x="992" y="406"/>
                  </a:lnTo>
                  <a:lnTo>
                    <a:pt x="997" y="352"/>
                  </a:lnTo>
                  <a:lnTo>
                    <a:pt x="1002" y="293"/>
                  </a:lnTo>
                  <a:lnTo>
                    <a:pt x="1007" y="229"/>
                  </a:lnTo>
                  <a:lnTo>
                    <a:pt x="1013" y="158"/>
                  </a:lnTo>
                  <a:lnTo>
                    <a:pt x="1018" y="83"/>
                  </a:lnTo>
                  <a:lnTo>
                    <a:pt x="1023" y="7"/>
                  </a:lnTo>
                  <a:lnTo>
                    <a:pt x="1024" y="0"/>
                  </a:lnTo>
                  <a:lnTo>
                    <a:pt x="1034" y="0"/>
                  </a:lnTo>
                  <a:lnTo>
                    <a:pt x="1039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4986B0-F2F9-4F03-A033-3F1E3F444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7"/>
              <a:ext cx="28" cy="1981"/>
            </a:xfrm>
            <a:custGeom>
              <a:avLst/>
              <a:gdLst>
                <a:gd name="T0" fmla="*/ 0 w 28"/>
                <a:gd name="T1" fmla="*/ 0 h 1981"/>
                <a:gd name="T2" fmla="*/ 2 w 28"/>
                <a:gd name="T3" fmla="*/ 207 h 1981"/>
                <a:gd name="T4" fmla="*/ 7 w 28"/>
                <a:gd name="T5" fmla="*/ 1056 h 1981"/>
                <a:gd name="T6" fmla="*/ 13 w 28"/>
                <a:gd name="T7" fmla="*/ 1845 h 1981"/>
                <a:gd name="T8" fmla="*/ 14 w 28"/>
                <a:gd name="T9" fmla="*/ 1981 h 1981"/>
                <a:gd name="T10" fmla="*/ 23 w 28"/>
                <a:gd name="T11" fmla="*/ 1981 h 1981"/>
                <a:gd name="T12" fmla="*/ 28 w 28"/>
                <a:gd name="T13" fmla="*/ 1981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981">
                  <a:moveTo>
                    <a:pt x="0" y="0"/>
                  </a:moveTo>
                  <a:lnTo>
                    <a:pt x="2" y="207"/>
                  </a:lnTo>
                  <a:lnTo>
                    <a:pt x="7" y="1056"/>
                  </a:lnTo>
                  <a:lnTo>
                    <a:pt x="13" y="1845"/>
                  </a:lnTo>
                  <a:lnTo>
                    <a:pt x="14" y="1981"/>
                  </a:lnTo>
                  <a:lnTo>
                    <a:pt x="23" y="1981"/>
                  </a:lnTo>
                  <a:lnTo>
                    <a:pt x="28" y="198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8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B7B908-5589-4495-971F-B942651B8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01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8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5D0000-CCC7-4F0D-BFA9-A78E3BBDB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0" y="830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8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C35044-33B9-46E2-AC66-25A9139F0E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1187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AutoShape 18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647338-AB0E-4F96-8DBA-CB89B11C5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22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Droit Dig plant med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AutoShape 18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1E4AFC-3A01-4C81-859A-648069ED6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AutoShape 17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576465-CB51-4D19-84B8-703ADF6EA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1302" cy="37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Malléole int-Plante du pied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1ms/D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Moy.: 6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12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0ED794-2375-4CC6-9FFA-6F1FFC1BC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" y="10214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EAC753-0985-460F-9E16-7D8878362605}"/>
              </a:ext>
            </a:extLst>
          </p:cNvPr>
          <p:cNvGrpSpPr>
            <a:grpSpLocks/>
          </p:cNvGrpSpPr>
          <p:nvPr/>
        </p:nvGrpSpPr>
        <p:grpSpPr bwMode="auto">
          <a:xfrm>
            <a:off x="706887" y="426357"/>
            <a:ext cx="3175000" cy="1803400"/>
            <a:chOff x="0" y="0"/>
            <a:chExt cx="3507" cy="1988"/>
          </a:xfrm>
        </p:grpSpPr>
        <p:sp>
          <p:nvSpPr>
            <p:cNvPr id="6" name="Line 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7EDC43-B751-4D3F-AD15-6AA996B7B9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3D74FA9-3607-470D-BAFB-F016FE533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F3655F8-C20A-4642-A393-013860CA3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B4BE87-D933-4967-8E48-088E7A1D79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BF06B8-77BA-4F0A-BBFA-892292FBC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4B8F2C-CF0A-46C3-AE66-C4D95E0AC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A9CE56-2ED8-49AB-A050-7881BC612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25B89F-6683-48E6-941F-C64F73DAB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17F50D9-BDD2-446C-A908-C3B220E07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54153F-B54B-4FDA-A728-A706160F0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6EC6A2-4032-4BFA-8446-EFDD5A29D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1547F45-7B84-4609-8ED6-D27DCCC64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82A6FB0-5D5A-4169-B854-2E32E7FDA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3F2589-5CCF-47C3-A24A-EC0A6526D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042528-644B-4495-A2AB-DF5ADD6EC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B01203-54E2-40E3-995A-EFBD25C70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05944B-2A32-4CB3-B1DB-B78A049D5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4" cy="558"/>
            </a:xfrm>
            <a:custGeom>
              <a:avLst/>
              <a:gdLst>
                <a:gd name="T0" fmla="*/ 0 w 4"/>
                <a:gd name="T1" fmla="*/ 558 h 558"/>
                <a:gd name="T2" fmla="*/ 1 w 4"/>
                <a:gd name="T3" fmla="*/ 10 h 558"/>
                <a:gd name="T4" fmla="*/ 1 w 4"/>
                <a:gd name="T5" fmla="*/ 0 h 558"/>
                <a:gd name="T6" fmla="*/ 3 w 4"/>
                <a:gd name="T7" fmla="*/ 0 h 558"/>
                <a:gd name="T8" fmla="*/ 4 w 4"/>
                <a:gd name="T9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58">
                  <a:moveTo>
                    <a:pt x="0" y="558"/>
                  </a:moveTo>
                  <a:lnTo>
                    <a:pt x="1" y="1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2D8F36C-72E8-46E3-9037-CC0182FE5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" y="7"/>
              <a:ext cx="2503" cy="1018"/>
            </a:xfrm>
            <a:custGeom>
              <a:avLst/>
              <a:gdLst>
                <a:gd name="T0" fmla="*/ 33 w 2503"/>
                <a:gd name="T1" fmla="*/ 1004 h 1018"/>
                <a:gd name="T2" fmla="*/ 69 w 2503"/>
                <a:gd name="T3" fmla="*/ 1000 h 1018"/>
                <a:gd name="T4" fmla="*/ 108 w 2503"/>
                <a:gd name="T5" fmla="*/ 998 h 1018"/>
                <a:gd name="T6" fmla="*/ 149 w 2503"/>
                <a:gd name="T7" fmla="*/ 998 h 1018"/>
                <a:gd name="T8" fmla="*/ 188 w 2503"/>
                <a:gd name="T9" fmla="*/ 996 h 1018"/>
                <a:gd name="T10" fmla="*/ 231 w 2503"/>
                <a:gd name="T11" fmla="*/ 995 h 1018"/>
                <a:gd name="T12" fmla="*/ 269 w 2503"/>
                <a:gd name="T13" fmla="*/ 994 h 1018"/>
                <a:gd name="T14" fmla="*/ 306 w 2503"/>
                <a:gd name="T15" fmla="*/ 988 h 1018"/>
                <a:gd name="T16" fmla="*/ 340 w 2503"/>
                <a:gd name="T17" fmla="*/ 974 h 1018"/>
                <a:gd name="T18" fmla="*/ 376 w 2503"/>
                <a:gd name="T19" fmla="*/ 972 h 1018"/>
                <a:gd name="T20" fmla="*/ 411 w 2503"/>
                <a:gd name="T21" fmla="*/ 989 h 1018"/>
                <a:gd name="T22" fmla="*/ 446 w 2503"/>
                <a:gd name="T23" fmla="*/ 999 h 1018"/>
                <a:gd name="T24" fmla="*/ 484 w 2503"/>
                <a:gd name="T25" fmla="*/ 998 h 1018"/>
                <a:gd name="T26" fmla="*/ 522 w 2503"/>
                <a:gd name="T27" fmla="*/ 992 h 1018"/>
                <a:gd name="T28" fmla="*/ 560 w 2503"/>
                <a:gd name="T29" fmla="*/ 996 h 1018"/>
                <a:gd name="T30" fmla="*/ 603 w 2503"/>
                <a:gd name="T31" fmla="*/ 996 h 1018"/>
                <a:gd name="T32" fmla="*/ 643 w 2503"/>
                <a:gd name="T33" fmla="*/ 994 h 1018"/>
                <a:gd name="T34" fmla="*/ 683 w 2503"/>
                <a:gd name="T35" fmla="*/ 994 h 1018"/>
                <a:gd name="T36" fmla="*/ 723 w 2503"/>
                <a:gd name="T37" fmla="*/ 993 h 1018"/>
                <a:gd name="T38" fmla="*/ 763 w 2503"/>
                <a:gd name="T39" fmla="*/ 994 h 1018"/>
                <a:gd name="T40" fmla="*/ 802 w 2503"/>
                <a:gd name="T41" fmla="*/ 994 h 1018"/>
                <a:gd name="T42" fmla="*/ 842 w 2503"/>
                <a:gd name="T43" fmla="*/ 994 h 1018"/>
                <a:gd name="T44" fmla="*/ 885 w 2503"/>
                <a:gd name="T45" fmla="*/ 993 h 1018"/>
                <a:gd name="T46" fmla="*/ 924 w 2503"/>
                <a:gd name="T47" fmla="*/ 993 h 1018"/>
                <a:gd name="T48" fmla="*/ 965 w 2503"/>
                <a:gd name="T49" fmla="*/ 992 h 1018"/>
                <a:gd name="T50" fmla="*/ 1007 w 2503"/>
                <a:gd name="T51" fmla="*/ 992 h 1018"/>
                <a:gd name="T52" fmla="*/ 1049 w 2503"/>
                <a:gd name="T53" fmla="*/ 993 h 1018"/>
                <a:gd name="T54" fmla="*/ 1091 w 2503"/>
                <a:gd name="T55" fmla="*/ 994 h 1018"/>
                <a:gd name="T56" fmla="*/ 1132 w 2503"/>
                <a:gd name="T57" fmla="*/ 994 h 1018"/>
                <a:gd name="T58" fmla="*/ 1174 w 2503"/>
                <a:gd name="T59" fmla="*/ 993 h 1018"/>
                <a:gd name="T60" fmla="*/ 1216 w 2503"/>
                <a:gd name="T61" fmla="*/ 993 h 1018"/>
                <a:gd name="T62" fmla="*/ 1258 w 2503"/>
                <a:gd name="T63" fmla="*/ 993 h 1018"/>
                <a:gd name="T64" fmla="*/ 1300 w 2503"/>
                <a:gd name="T65" fmla="*/ 993 h 1018"/>
                <a:gd name="T66" fmla="*/ 1342 w 2503"/>
                <a:gd name="T67" fmla="*/ 993 h 1018"/>
                <a:gd name="T68" fmla="*/ 1381 w 2503"/>
                <a:gd name="T69" fmla="*/ 993 h 1018"/>
                <a:gd name="T70" fmla="*/ 1422 w 2503"/>
                <a:gd name="T71" fmla="*/ 993 h 1018"/>
                <a:gd name="T72" fmla="*/ 1463 w 2503"/>
                <a:gd name="T73" fmla="*/ 992 h 1018"/>
                <a:gd name="T74" fmla="*/ 1505 w 2503"/>
                <a:gd name="T75" fmla="*/ 992 h 1018"/>
                <a:gd name="T76" fmla="*/ 1544 w 2503"/>
                <a:gd name="T77" fmla="*/ 992 h 1018"/>
                <a:gd name="T78" fmla="*/ 1584 w 2503"/>
                <a:gd name="T79" fmla="*/ 992 h 1018"/>
                <a:gd name="T80" fmla="*/ 1625 w 2503"/>
                <a:gd name="T81" fmla="*/ 992 h 1018"/>
                <a:gd name="T82" fmla="*/ 1663 w 2503"/>
                <a:gd name="T83" fmla="*/ 992 h 1018"/>
                <a:gd name="T84" fmla="*/ 1703 w 2503"/>
                <a:gd name="T85" fmla="*/ 992 h 1018"/>
                <a:gd name="T86" fmla="*/ 1745 w 2503"/>
                <a:gd name="T87" fmla="*/ 992 h 1018"/>
                <a:gd name="T88" fmla="*/ 1787 w 2503"/>
                <a:gd name="T89" fmla="*/ 992 h 1018"/>
                <a:gd name="T90" fmla="*/ 1830 w 2503"/>
                <a:gd name="T91" fmla="*/ 992 h 1018"/>
                <a:gd name="T92" fmla="*/ 1869 w 2503"/>
                <a:gd name="T93" fmla="*/ 992 h 1018"/>
                <a:gd name="T94" fmla="*/ 1910 w 2503"/>
                <a:gd name="T95" fmla="*/ 992 h 1018"/>
                <a:gd name="T96" fmla="*/ 1950 w 2503"/>
                <a:gd name="T97" fmla="*/ 992 h 1018"/>
                <a:gd name="T98" fmla="*/ 1989 w 2503"/>
                <a:gd name="T99" fmla="*/ 992 h 1018"/>
                <a:gd name="T100" fmla="*/ 2027 w 2503"/>
                <a:gd name="T101" fmla="*/ 992 h 1018"/>
                <a:gd name="T102" fmla="*/ 2063 w 2503"/>
                <a:gd name="T103" fmla="*/ 992 h 1018"/>
                <a:gd name="T104" fmla="*/ 2102 w 2503"/>
                <a:gd name="T105" fmla="*/ 992 h 1018"/>
                <a:gd name="T106" fmla="*/ 2142 w 2503"/>
                <a:gd name="T107" fmla="*/ 992 h 1018"/>
                <a:gd name="T108" fmla="*/ 2182 w 2503"/>
                <a:gd name="T109" fmla="*/ 992 h 1018"/>
                <a:gd name="T110" fmla="*/ 2220 w 2503"/>
                <a:gd name="T111" fmla="*/ 992 h 1018"/>
                <a:gd name="T112" fmla="*/ 2261 w 2503"/>
                <a:gd name="T113" fmla="*/ 992 h 1018"/>
                <a:gd name="T114" fmla="*/ 2302 w 2503"/>
                <a:gd name="T115" fmla="*/ 992 h 1018"/>
                <a:gd name="T116" fmla="*/ 2340 w 2503"/>
                <a:gd name="T117" fmla="*/ 992 h 1018"/>
                <a:gd name="T118" fmla="*/ 2377 w 2503"/>
                <a:gd name="T119" fmla="*/ 992 h 1018"/>
                <a:gd name="T120" fmla="*/ 2420 w 2503"/>
                <a:gd name="T121" fmla="*/ 992 h 1018"/>
                <a:gd name="T122" fmla="*/ 2461 w 2503"/>
                <a:gd name="T123" fmla="*/ 992 h 1018"/>
                <a:gd name="T124" fmla="*/ 2499 w 2503"/>
                <a:gd name="T125" fmla="*/ 99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03" h="1018">
                  <a:moveTo>
                    <a:pt x="0" y="0"/>
                  </a:moveTo>
                  <a:lnTo>
                    <a:pt x="0" y="15"/>
                  </a:lnTo>
                  <a:lnTo>
                    <a:pt x="1" y="605"/>
                  </a:lnTo>
                  <a:lnTo>
                    <a:pt x="2" y="835"/>
                  </a:lnTo>
                  <a:lnTo>
                    <a:pt x="3" y="895"/>
                  </a:lnTo>
                  <a:lnTo>
                    <a:pt x="4" y="977"/>
                  </a:lnTo>
                  <a:lnTo>
                    <a:pt x="5" y="1003"/>
                  </a:lnTo>
                  <a:lnTo>
                    <a:pt x="6" y="998"/>
                  </a:lnTo>
                  <a:lnTo>
                    <a:pt x="7" y="1015"/>
                  </a:lnTo>
                  <a:lnTo>
                    <a:pt x="8" y="1018"/>
                  </a:lnTo>
                  <a:lnTo>
                    <a:pt x="9" y="1011"/>
                  </a:lnTo>
                  <a:lnTo>
                    <a:pt x="11" y="1015"/>
                  </a:lnTo>
                  <a:lnTo>
                    <a:pt x="12" y="1015"/>
                  </a:lnTo>
                  <a:lnTo>
                    <a:pt x="13" y="1012"/>
                  </a:lnTo>
                  <a:lnTo>
                    <a:pt x="14" y="1012"/>
                  </a:lnTo>
                  <a:lnTo>
                    <a:pt x="15" y="1012"/>
                  </a:lnTo>
                  <a:lnTo>
                    <a:pt x="16" y="1010"/>
                  </a:lnTo>
                  <a:lnTo>
                    <a:pt x="17" y="1009"/>
                  </a:lnTo>
                  <a:lnTo>
                    <a:pt x="18" y="1009"/>
                  </a:lnTo>
                  <a:lnTo>
                    <a:pt x="19" y="1008"/>
                  </a:lnTo>
                  <a:lnTo>
                    <a:pt x="20" y="1007"/>
                  </a:lnTo>
                  <a:lnTo>
                    <a:pt x="21" y="1007"/>
                  </a:lnTo>
                  <a:lnTo>
                    <a:pt x="22" y="1007"/>
                  </a:lnTo>
                  <a:lnTo>
                    <a:pt x="23" y="1007"/>
                  </a:lnTo>
                  <a:lnTo>
                    <a:pt x="24" y="1006"/>
                  </a:lnTo>
                  <a:lnTo>
                    <a:pt x="25" y="1006"/>
                  </a:lnTo>
                  <a:lnTo>
                    <a:pt x="26" y="1005"/>
                  </a:lnTo>
                  <a:lnTo>
                    <a:pt x="27" y="1005"/>
                  </a:lnTo>
                  <a:lnTo>
                    <a:pt x="28" y="1005"/>
                  </a:lnTo>
                  <a:lnTo>
                    <a:pt x="29" y="1004"/>
                  </a:lnTo>
                  <a:lnTo>
                    <a:pt x="30" y="1004"/>
                  </a:lnTo>
                  <a:lnTo>
                    <a:pt x="32" y="1004"/>
                  </a:lnTo>
                  <a:lnTo>
                    <a:pt x="33" y="1004"/>
                  </a:lnTo>
                  <a:lnTo>
                    <a:pt x="34" y="1004"/>
                  </a:lnTo>
                  <a:lnTo>
                    <a:pt x="35" y="1003"/>
                  </a:lnTo>
                  <a:lnTo>
                    <a:pt x="36" y="1003"/>
                  </a:lnTo>
                  <a:lnTo>
                    <a:pt x="37" y="1003"/>
                  </a:lnTo>
                  <a:lnTo>
                    <a:pt x="38" y="1003"/>
                  </a:lnTo>
                  <a:lnTo>
                    <a:pt x="39" y="1003"/>
                  </a:lnTo>
                  <a:lnTo>
                    <a:pt x="40" y="1003"/>
                  </a:lnTo>
                  <a:lnTo>
                    <a:pt x="41" y="1002"/>
                  </a:lnTo>
                  <a:lnTo>
                    <a:pt x="42" y="1002"/>
                  </a:lnTo>
                  <a:lnTo>
                    <a:pt x="43" y="1002"/>
                  </a:lnTo>
                  <a:lnTo>
                    <a:pt x="44" y="1002"/>
                  </a:lnTo>
                  <a:lnTo>
                    <a:pt x="45" y="1002"/>
                  </a:lnTo>
                  <a:lnTo>
                    <a:pt x="46" y="1002"/>
                  </a:lnTo>
                  <a:lnTo>
                    <a:pt x="47" y="1002"/>
                  </a:lnTo>
                  <a:lnTo>
                    <a:pt x="48" y="1002"/>
                  </a:lnTo>
                  <a:lnTo>
                    <a:pt x="49" y="1002"/>
                  </a:lnTo>
                  <a:lnTo>
                    <a:pt x="50" y="1001"/>
                  </a:lnTo>
                  <a:lnTo>
                    <a:pt x="51" y="1001"/>
                  </a:lnTo>
                  <a:lnTo>
                    <a:pt x="53" y="1001"/>
                  </a:lnTo>
                  <a:lnTo>
                    <a:pt x="55" y="1001"/>
                  </a:lnTo>
                  <a:lnTo>
                    <a:pt x="56" y="1001"/>
                  </a:lnTo>
                  <a:lnTo>
                    <a:pt x="57" y="1001"/>
                  </a:lnTo>
                  <a:lnTo>
                    <a:pt x="58" y="1001"/>
                  </a:lnTo>
                  <a:lnTo>
                    <a:pt x="60" y="1001"/>
                  </a:lnTo>
                  <a:lnTo>
                    <a:pt x="61" y="1001"/>
                  </a:lnTo>
                  <a:lnTo>
                    <a:pt x="62" y="1000"/>
                  </a:lnTo>
                  <a:lnTo>
                    <a:pt x="63" y="1001"/>
                  </a:lnTo>
                  <a:lnTo>
                    <a:pt x="64" y="1000"/>
                  </a:lnTo>
                  <a:lnTo>
                    <a:pt x="65" y="1000"/>
                  </a:lnTo>
                  <a:lnTo>
                    <a:pt x="66" y="1000"/>
                  </a:lnTo>
                  <a:lnTo>
                    <a:pt x="67" y="1000"/>
                  </a:lnTo>
                  <a:lnTo>
                    <a:pt x="68" y="1000"/>
                  </a:lnTo>
                  <a:lnTo>
                    <a:pt x="69" y="1000"/>
                  </a:lnTo>
                  <a:lnTo>
                    <a:pt x="70" y="1000"/>
                  </a:lnTo>
                  <a:lnTo>
                    <a:pt x="71" y="1000"/>
                  </a:lnTo>
                  <a:lnTo>
                    <a:pt x="72" y="1000"/>
                  </a:lnTo>
                  <a:lnTo>
                    <a:pt x="74" y="1000"/>
                  </a:lnTo>
                  <a:lnTo>
                    <a:pt x="75" y="999"/>
                  </a:lnTo>
                  <a:lnTo>
                    <a:pt x="76" y="999"/>
                  </a:lnTo>
                  <a:lnTo>
                    <a:pt x="77" y="999"/>
                  </a:lnTo>
                  <a:lnTo>
                    <a:pt x="78" y="999"/>
                  </a:lnTo>
                  <a:lnTo>
                    <a:pt x="79" y="999"/>
                  </a:lnTo>
                  <a:lnTo>
                    <a:pt x="81" y="999"/>
                  </a:lnTo>
                  <a:lnTo>
                    <a:pt x="82" y="999"/>
                  </a:lnTo>
                  <a:lnTo>
                    <a:pt x="83" y="999"/>
                  </a:lnTo>
                  <a:lnTo>
                    <a:pt x="84" y="999"/>
                  </a:lnTo>
                  <a:lnTo>
                    <a:pt x="86" y="999"/>
                  </a:lnTo>
                  <a:lnTo>
                    <a:pt x="87" y="999"/>
                  </a:lnTo>
                  <a:lnTo>
                    <a:pt x="88" y="999"/>
                  </a:lnTo>
                  <a:lnTo>
                    <a:pt x="89" y="999"/>
                  </a:lnTo>
                  <a:lnTo>
                    <a:pt x="90" y="999"/>
                  </a:lnTo>
                  <a:lnTo>
                    <a:pt x="91" y="999"/>
                  </a:lnTo>
                  <a:lnTo>
                    <a:pt x="92" y="999"/>
                  </a:lnTo>
                  <a:lnTo>
                    <a:pt x="93" y="999"/>
                  </a:lnTo>
                  <a:lnTo>
                    <a:pt x="95" y="999"/>
                  </a:lnTo>
                  <a:lnTo>
                    <a:pt x="97" y="998"/>
                  </a:lnTo>
                  <a:lnTo>
                    <a:pt x="98" y="998"/>
                  </a:lnTo>
                  <a:lnTo>
                    <a:pt x="99" y="998"/>
                  </a:lnTo>
                  <a:lnTo>
                    <a:pt x="100" y="998"/>
                  </a:lnTo>
                  <a:lnTo>
                    <a:pt x="102" y="998"/>
                  </a:lnTo>
                  <a:lnTo>
                    <a:pt x="103" y="998"/>
                  </a:lnTo>
                  <a:lnTo>
                    <a:pt x="104" y="998"/>
                  </a:lnTo>
                  <a:lnTo>
                    <a:pt x="105" y="998"/>
                  </a:lnTo>
                  <a:lnTo>
                    <a:pt x="106" y="998"/>
                  </a:lnTo>
                  <a:lnTo>
                    <a:pt x="107" y="998"/>
                  </a:lnTo>
                  <a:lnTo>
                    <a:pt x="108" y="998"/>
                  </a:lnTo>
                  <a:lnTo>
                    <a:pt x="109" y="998"/>
                  </a:lnTo>
                  <a:lnTo>
                    <a:pt x="110" y="998"/>
                  </a:lnTo>
                  <a:lnTo>
                    <a:pt x="112" y="998"/>
                  </a:lnTo>
                  <a:lnTo>
                    <a:pt x="113" y="998"/>
                  </a:lnTo>
                  <a:lnTo>
                    <a:pt x="114" y="998"/>
                  </a:lnTo>
                  <a:lnTo>
                    <a:pt x="116" y="998"/>
                  </a:lnTo>
                  <a:lnTo>
                    <a:pt x="118" y="998"/>
                  </a:lnTo>
                  <a:lnTo>
                    <a:pt x="119" y="998"/>
                  </a:lnTo>
                  <a:lnTo>
                    <a:pt x="120" y="998"/>
                  </a:lnTo>
                  <a:lnTo>
                    <a:pt x="121" y="998"/>
                  </a:lnTo>
                  <a:lnTo>
                    <a:pt x="123" y="998"/>
                  </a:lnTo>
                  <a:lnTo>
                    <a:pt x="124" y="998"/>
                  </a:lnTo>
                  <a:lnTo>
                    <a:pt x="125" y="998"/>
                  </a:lnTo>
                  <a:lnTo>
                    <a:pt x="126" y="998"/>
                  </a:lnTo>
                  <a:lnTo>
                    <a:pt x="128" y="998"/>
                  </a:lnTo>
                  <a:lnTo>
                    <a:pt x="129" y="998"/>
                  </a:lnTo>
                  <a:lnTo>
                    <a:pt x="130" y="998"/>
                  </a:lnTo>
                  <a:lnTo>
                    <a:pt x="131" y="998"/>
                  </a:lnTo>
                  <a:lnTo>
                    <a:pt x="132" y="998"/>
                  </a:lnTo>
                  <a:lnTo>
                    <a:pt x="133" y="998"/>
                  </a:lnTo>
                  <a:lnTo>
                    <a:pt x="134" y="998"/>
                  </a:lnTo>
                  <a:lnTo>
                    <a:pt x="135" y="998"/>
                  </a:lnTo>
                  <a:lnTo>
                    <a:pt x="137" y="998"/>
                  </a:lnTo>
                  <a:lnTo>
                    <a:pt x="139" y="998"/>
                  </a:lnTo>
                  <a:lnTo>
                    <a:pt x="140" y="998"/>
                  </a:lnTo>
                  <a:lnTo>
                    <a:pt x="141" y="998"/>
                  </a:lnTo>
                  <a:lnTo>
                    <a:pt x="142" y="998"/>
                  </a:lnTo>
                  <a:lnTo>
                    <a:pt x="143" y="998"/>
                  </a:lnTo>
                  <a:lnTo>
                    <a:pt x="144" y="998"/>
                  </a:lnTo>
                  <a:lnTo>
                    <a:pt x="145" y="998"/>
                  </a:lnTo>
                  <a:lnTo>
                    <a:pt x="146" y="998"/>
                  </a:lnTo>
                  <a:lnTo>
                    <a:pt x="147" y="998"/>
                  </a:lnTo>
                  <a:lnTo>
                    <a:pt x="149" y="998"/>
                  </a:lnTo>
                  <a:lnTo>
                    <a:pt x="150" y="998"/>
                  </a:lnTo>
                  <a:lnTo>
                    <a:pt x="151" y="998"/>
                  </a:lnTo>
                  <a:lnTo>
                    <a:pt x="152" y="997"/>
                  </a:lnTo>
                  <a:lnTo>
                    <a:pt x="154" y="997"/>
                  </a:lnTo>
                  <a:lnTo>
                    <a:pt x="155" y="997"/>
                  </a:lnTo>
                  <a:lnTo>
                    <a:pt x="156" y="997"/>
                  </a:lnTo>
                  <a:lnTo>
                    <a:pt x="158" y="997"/>
                  </a:lnTo>
                  <a:lnTo>
                    <a:pt x="160" y="997"/>
                  </a:lnTo>
                  <a:lnTo>
                    <a:pt x="161" y="997"/>
                  </a:lnTo>
                  <a:lnTo>
                    <a:pt x="162" y="997"/>
                  </a:lnTo>
                  <a:lnTo>
                    <a:pt x="163" y="997"/>
                  </a:lnTo>
                  <a:lnTo>
                    <a:pt x="165" y="997"/>
                  </a:lnTo>
                  <a:lnTo>
                    <a:pt x="166" y="997"/>
                  </a:lnTo>
                  <a:lnTo>
                    <a:pt x="167" y="997"/>
                  </a:lnTo>
                  <a:lnTo>
                    <a:pt x="168" y="997"/>
                  </a:lnTo>
                  <a:lnTo>
                    <a:pt x="170" y="997"/>
                  </a:lnTo>
                  <a:lnTo>
                    <a:pt x="171" y="997"/>
                  </a:lnTo>
                  <a:lnTo>
                    <a:pt x="172" y="997"/>
                  </a:lnTo>
                  <a:lnTo>
                    <a:pt x="173" y="997"/>
                  </a:lnTo>
                  <a:lnTo>
                    <a:pt x="174" y="997"/>
                  </a:lnTo>
                  <a:lnTo>
                    <a:pt x="175" y="997"/>
                  </a:lnTo>
                  <a:lnTo>
                    <a:pt x="176" y="996"/>
                  </a:lnTo>
                  <a:lnTo>
                    <a:pt x="177" y="996"/>
                  </a:lnTo>
                  <a:lnTo>
                    <a:pt x="179" y="996"/>
                  </a:lnTo>
                  <a:lnTo>
                    <a:pt x="180" y="996"/>
                  </a:lnTo>
                  <a:lnTo>
                    <a:pt x="181" y="996"/>
                  </a:lnTo>
                  <a:lnTo>
                    <a:pt x="182" y="996"/>
                  </a:lnTo>
                  <a:lnTo>
                    <a:pt x="183" y="996"/>
                  </a:lnTo>
                  <a:lnTo>
                    <a:pt x="184" y="996"/>
                  </a:lnTo>
                  <a:lnTo>
                    <a:pt x="185" y="996"/>
                  </a:lnTo>
                  <a:lnTo>
                    <a:pt x="186" y="996"/>
                  </a:lnTo>
                  <a:lnTo>
                    <a:pt x="187" y="996"/>
                  </a:lnTo>
                  <a:lnTo>
                    <a:pt x="188" y="996"/>
                  </a:lnTo>
                  <a:lnTo>
                    <a:pt x="189" y="996"/>
                  </a:lnTo>
                  <a:lnTo>
                    <a:pt x="191" y="996"/>
                  </a:lnTo>
                  <a:lnTo>
                    <a:pt x="192" y="996"/>
                  </a:lnTo>
                  <a:lnTo>
                    <a:pt x="193" y="996"/>
                  </a:lnTo>
                  <a:lnTo>
                    <a:pt x="194" y="996"/>
                  </a:lnTo>
                  <a:lnTo>
                    <a:pt x="195" y="996"/>
                  </a:lnTo>
                  <a:lnTo>
                    <a:pt x="196" y="996"/>
                  </a:lnTo>
                  <a:lnTo>
                    <a:pt x="197" y="995"/>
                  </a:lnTo>
                  <a:lnTo>
                    <a:pt x="198" y="995"/>
                  </a:lnTo>
                  <a:lnTo>
                    <a:pt x="200" y="995"/>
                  </a:lnTo>
                  <a:lnTo>
                    <a:pt x="202" y="995"/>
                  </a:lnTo>
                  <a:lnTo>
                    <a:pt x="203" y="995"/>
                  </a:lnTo>
                  <a:lnTo>
                    <a:pt x="204" y="995"/>
                  </a:lnTo>
                  <a:lnTo>
                    <a:pt x="205" y="995"/>
                  </a:lnTo>
                  <a:lnTo>
                    <a:pt x="207" y="995"/>
                  </a:lnTo>
                  <a:lnTo>
                    <a:pt x="208" y="995"/>
                  </a:lnTo>
                  <a:lnTo>
                    <a:pt x="209" y="995"/>
                  </a:lnTo>
                  <a:lnTo>
                    <a:pt x="210" y="995"/>
                  </a:lnTo>
                  <a:lnTo>
                    <a:pt x="212" y="995"/>
                  </a:lnTo>
                  <a:lnTo>
                    <a:pt x="213" y="995"/>
                  </a:lnTo>
                  <a:lnTo>
                    <a:pt x="214" y="995"/>
                  </a:lnTo>
                  <a:lnTo>
                    <a:pt x="215" y="995"/>
                  </a:lnTo>
                  <a:lnTo>
                    <a:pt x="216" y="995"/>
                  </a:lnTo>
                  <a:lnTo>
                    <a:pt x="218" y="995"/>
                  </a:lnTo>
                  <a:lnTo>
                    <a:pt x="219" y="995"/>
                  </a:lnTo>
                  <a:lnTo>
                    <a:pt x="222" y="995"/>
                  </a:lnTo>
                  <a:lnTo>
                    <a:pt x="223" y="995"/>
                  </a:lnTo>
                  <a:lnTo>
                    <a:pt x="225" y="995"/>
                  </a:lnTo>
                  <a:lnTo>
                    <a:pt x="226" y="995"/>
                  </a:lnTo>
                  <a:lnTo>
                    <a:pt x="227" y="995"/>
                  </a:lnTo>
                  <a:lnTo>
                    <a:pt x="228" y="995"/>
                  </a:lnTo>
                  <a:lnTo>
                    <a:pt x="230" y="995"/>
                  </a:lnTo>
                  <a:lnTo>
                    <a:pt x="231" y="995"/>
                  </a:lnTo>
                  <a:lnTo>
                    <a:pt x="232" y="995"/>
                  </a:lnTo>
                  <a:lnTo>
                    <a:pt x="233" y="995"/>
                  </a:lnTo>
                  <a:lnTo>
                    <a:pt x="235" y="995"/>
                  </a:lnTo>
                  <a:lnTo>
                    <a:pt x="236" y="995"/>
                  </a:lnTo>
                  <a:lnTo>
                    <a:pt x="237" y="995"/>
                  </a:lnTo>
                  <a:lnTo>
                    <a:pt x="238" y="995"/>
                  </a:lnTo>
                  <a:lnTo>
                    <a:pt x="240" y="995"/>
                  </a:lnTo>
                  <a:lnTo>
                    <a:pt x="242" y="995"/>
                  </a:lnTo>
                  <a:lnTo>
                    <a:pt x="243" y="995"/>
                  </a:lnTo>
                  <a:lnTo>
                    <a:pt x="244" y="996"/>
                  </a:lnTo>
                  <a:lnTo>
                    <a:pt x="245" y="995"/>
                  </a:lnTo>
                  <a:lnTo>
                    <a:pt x="246" y="995"/>
                  </a:lnTo>
                  <a:lnTo>
                    <a:pt x="247" y="995"/>
                  </a:lnTo>
                  <a:lnTo>
                    <a:pt x="248" y="994"/>
                  </a:lnTo>
                  <a:lnTo>
                    <a:pt x="249" y="994"/>
                  </a:lnTo>
                  <a:lnTo>
                    <a:pt x="250" y="995"/>
                  </a:lnTo>
                  <a:lnTo>
                    <a:pt x="251" y="994"/>
                  </a:lnTo>
                  <a:lnTo>
                    <a:pt x="252" y="994"/>
                  </a:lnTo>
                  <a:lnTo>
                    <a:pt x="253" y="994"/>
                  </a:lnTo>
                  <a:lnTo>
                    <a:pt x="254" y="994"/>
                  </a:lnTo>
                  <a:lnTo>
                    <a:pt x="256" y="995"/>
                  </a:lnTo>
                  <a:lnTo>
                    <a:pt x="257" y="995"/>
                  </a:lnTo>
                  <a:lnTo>
                    <a:pt x="258" y="994"/>
                  </a:lnTo>
                  <a:lnTo>
                    <a:pt x="259" y="994"/>
                  </a:lnTo>
                  <a:lnTo>
                    <a:pt x="260" y="994"/>
                  </a:lnTo>
                  <a:lnTo>
                    <a:pt x="261" y="994"/>
                  </a:lnTo>
                  <a:lnTo>
                    <a:pt x="263" y="994"/>
                  </a:lnTo>
                  <a:lnTo>
                    <a:pt x="264" y="994"/>
                  </a:lnTo>
                  <a:lnTo>
                    <a:pt x="265" y="994"/>
                  </a:lnTo>
                  <a:lnTo>
                    <a:pt x="266" y="994"/>
                  </a:lnTo>
                  <a:lnTo>
                    <a:pt x="267" y="994"/>
                  </a:lnTo>
                  <a:lnTo>
                    <a:pt x="268" y="994"/>
                  </a:lnTo>
                  <a:lnTo>
                    <a:pt x="269" y="994"/>
                  </a:lnTo>
                  <a:lnTo>
                    <a:pt x="270" y="994"/>
                  </a:lnTo>
                  <a:lnTo>
                    <a:pt x="271" y="994"/>
                  </a:lnTo>
                  <a:lnTo>
                    <a:pt x="272" y="994"/>
                  </a:lnTo>
                  <a:lnTo>
                    <a:pt x="273" y="994"/>
                  </a:lnTo>
                  <a:lnTo>
                    <a:pt x="274" y="994"/>
                  </a:lnTo>
                  <a:lnTo>
                    <a:pt x="275" y="994"/>
                  </a:lnTo>
                  <a:lnTo>
                    <a:pt x="277" y="994"/>
                  </a:lnTo>
                  <a:lnTo>
                    <a:pt x="278" y="994"/>
                  </a:lnTo>
                  <a:lnTo>
                    <a:pt x="279" y="994"/>
                  </a:lnTo>
                  <a:lnTo>
                    <a:pt x="280" y="994"/>
                  </a:lnTo>
                  <a:lnTo>
                    <a:pt x="281" y="994"/>
                  </a:lnTo>
                  <a:lnTo>
                    <a:pt x="282" y="994"/>
                  </a:lnTo>
                  <a:lnTo>
                    <a:pt x="284" y="994"/>
                  </a:lnTo>
                  <a:lnTo>
                    <a:pt x="285" y="994"/>
                  </a:lnTo>
                  <a:lnTo>
                    <a:pt x="286" y="993"/>
                  </a:lnTo>
                  <a:lnTo>
                    <a:pt x="288" y="993"/>
                  </a:lnTo>
                  <a:lnTo>
                    <a:pt x="289" y="993"/>
                  </a:lnTo>
                  <a:lnTo>
                    <a:pt x="290" y="993"/>
                  </a:lnTo>
                  <a:lnTo>
                    <a:pt x="291" y="993"/>
                  </a:lnTo>
                  <a:lnTo>
                    <a:pt x="292" y="992"/>
                  </a:lnTo>
                  <a:lnTo>
                    <a:pt x="293" y="992"/>
                  </a:lnTo>
                  <a:lnTo>
                    <a:pt x="294" y="992"/>
                  </a:lnTo>
                  <a:lnTo>
                    <a:pt x="295" y="992"/>
                  </a:lnTo>
                  <a:lnTo>
                    <a:pt x="296" y="991"/>
                  </a:lnTo>
                  <a:lnTo>
                    <a:pt x="297" y="991"/>
                  </a:lnTo>
                  <a:lnTo>
                    <a:pt x="298" y="991"/>
                  </a:lnTo>
                  <a:lnTo>
                    <a:pt x="299" y="990"/>
                  </a:lnTo>
                  <a:lnTo>
                    <a:pt x="300" y="990"/>
                  </a:lnTo>
                  <a:lnTo>
                    <a:pt x="301" y="989"/>
                  </a:lnTo>
                  <a:lnTo>
                    <a:pt x="302" y="989"/>
                  </a:lnTo>
                  <a:lnTo>
                    <a:pt x="303" y="989"/>
                  </a:lnTo>
                  <a:lnTo>
                    <a:pt x="305" y="988"/>
                  </a:lnTo>
                  <a:lnTo>
                    <a:pt x="306" y="988"/>
                  </a:lnTo>
                  <a:lnTo>
                    <a:pt x="307" y="987"/>
                  </a:lnTo>
                  <a:lnTo>
                    <a:pt x="308" y="987"/>
                  </a:lnTo>
                  <a:lnTo>
                    <a:pt x="309" y="987"/>
                  </a:lnTo>
                  <a:lnTo>
                    <a:pt x="310" y="986"/>
                  </a:lnTo>
                  <a:lnTo>
                    <a:pt x="311" y="985"/>
                  </a:lnTo>
                  <a:lnTo>
                    <a:pt x="312" y="985"/>
                  </a:lnTo>
                  <a:lnTo>
                    <a:pt x="313" y="985"/>
                  </a:lnTo>
                  <a:lnTo>
                    <a:pt x="314" y="984"/>
                  </a:lnTo>
                  <a:lnTo>
                    <a:pt x="315" y="984"/>
                  </a:lnTo>
                  <a:lnTo>
                    <a:pt x="316" y="983"/>
                  </a:lnTo>
                  <a:lnTo>
                    <a:pt x="317" y="983"/>
                  </a:lnTo>
                  <a:lnTo>
                    <a:pt x="318" y="982"/>
                  </a:lnTo>
                  <a:lnTo>
                    <a:pt x="319" y="982"/>
                  </a:lnTo>
                  <a:lnTo>
                    <a:pt x="320" y="982"/>
                  </a:lnTo>
                  <a:lnTo>
                    <a:pt x="321" y="981"/>
                  </a:lnTo>
                  <a:lnTo>
                    <a:pt x="322" y="981"/>
                  </a:lnTo>
                  <a:lnTo>
                    <a:pt x="323" y="980"/>
                  </a:lnTo>
                  <a:lnTo>
                    <a:pt x="324" y="980"/>
                  </a:lnTo>
                  <a:lnTo>
                    <a:pt x="326" y="979"/>
                  </a:lnTo>
                  <a:lnTo>
                    <a:pt x="327" y="979"/>
                  </a:lnTo>
                  <a:lnTo>
                    <a:pt x="328" y="978"/>
                  </a:lnTo>
                  <a:lnTo>
                    <a:pt x="329" y="978"/>
                  </a:lnTo>
                  <a:lnTo>
                    <a:pt x="330" y="978"/>
                  </a:lnTo>
                  <a:lnTo>
                    <a:pt x="331" y="977"/>
                  </a:lnTo>
                  <a:lnTo>
                    <a:pt x="332" y="977"/>
                  </a:lnTo>
                  <a:lnTo>
                    <a:pt x="333" y="977"/>
                  </a:lnTo>
                  <a:lnTo>
                    <a:pt x="334" y="976"/>
                  </a:lnTo>
                  <a:lnTo>
                    <a:pt x="335" y="976"/>
                  </a:lnTo>
                  <a:lnTo>
                    <a:pt x="336" y="976"/>
                  </a:lnTo>
                  <a:lnTo>
                    <a:pt x="337" y="975"/>
                  </a:lnTo>
                  <a:lnTo>
                    <a:pt x="338" y="975"/>
                  </a:lnTo>
                  <a:lnTo>
                    <a:pt x="339" y="975"/>
                  </a:lnTo>
                  <a:lnTo>
                    <a:pt x="340" y="974"/>
                  </a:lnTo>
                  <a:lnTo>
                    <a:pt x="341" y="974"/>
                  </a:lnTo>
                  <a:lnTo>
                    <a:pt x="342" y="973"/>
                  </a:lnTo>
                  <a:lnTo>
                    <a:pt x="343" y="973"/>
                  </a:lnTo>
                  <a:lnTo>
                    <a:pt x="344" y="973"/>
                  </a:lnTo>
                  <a:lnTo>
                    <a:pt x="345" y="972"/>
                  </a:lnTo>
                  <a:lnTo>
                    <a:pt x="347" y="972"/>
                  </a:lnTo>
                  <a:lnTo>
                    <a:pt x="348" y="972"/>
                  </a:lnTo>
                  <a:lnTo>
                    <a:pt x="349" y="972"/>
                  </a:lnTo>
                  <a:lnTo>
                    <a:pt x="350" y="971"/>
                  </a:lnTo>
                  <a:lnTo>
                    <a:pt x="351" y="971"/>
                  </a:lnTo>
                  <a:lnTo>
                    <a:pt x="352" y="971"/>
                  </a:lnTo>
                  <a:lnTo>
                    <a:pt x="353" y="970"/>
                  </a:lnTo>
                  <a:lnTo>
                    <a:pt x="354" y="970"/>
                  </a:lnTo>
                  <a:lnTo>
                    <a:pt x="356" y="970"/>
                  </a:lnTo>
                  <a:lnTo>
                    <a:pt x="357" y="970"/>
                  </a:lnTo>
                  <a:lnTo>
                    <a:pt x="358" y="970"/>
                  </a:lnTo>
                  <a:lnTo>
                    <a:pt x="359" y="970"/>
                  </a:lnTo>
                  <a:lnTo>
                    <a:pt x="360" y="969"/>
                  </a:lnTo>
                  <a:lnTo>
                    <a:pt x="361" y="969"/>
                  </a:lnTo>
                  <a:lnTo>
                    <a:pt x="362" y="969"/>
                  </a:lnTo>
                  <a:lnTo>
                    <a:pt x="363" y="969"/>
                  </a:lnTo>
                  <a:lnTo>
                    <a:pt x="364" y="970"/>
                  </a:lnTo>
                  <a:lnTo>
                    <a:pt x="365" y="969"/>
                  </a:lnTo>
                  <a:lnTo>
                    <a:pt x="366" y="970"/>
                  </a:lnTo>
                  <a:lnTo>
                    <a:pt x="368" y="970"/>
                  </a:lnTo>
                  <a:lnTo>
                    <a:pt x="369" y="970"/>
                  </a:lnTo>
                  <a:lnTo>
                    <a:pt x="370" y="970"/>
                  </a:lnTo>
                  <a:lnTo>
                    <a:pt x="371" y="970"/>
                  </a:lnTo>
                  <a:lnTo>
                    <a:pt x="372" y="970"/>
                  </a:lnTo>
                  <a:lnTo>
                    <a:pt x="373" y="971"/>
                  </a:lnTo>
                  <a:lnTo>
                    <a:pt x="374" y="971"/>
                  </a:lnTo>
                  <a:lnTo>
                    <a:pt x="375" y="971"/>
                  </a:lnTo>
                  <a:lnTo>
                    <a:pt x="376" y="972"/>
                  </a:lnTo>
                  <a:lnTo>
                    <a:pt x="377" y="972"/>
                  </a:lnTo>
                  <a:lnTo>
                    <a:pt x="378" y="972"/>
                  </a:lnTo>
                  <a:lnTo>
                    <a:pt x="379" y="973"/>
                  </a:lnTo>
                  <a:lnTo>
                    <a:pt x="380" y="973"/>
                  </a:lnTo>
                  <a:lnTo>
                    <a:pt x="381" y="974"/>
                  </a:lnTo>
                  <a:lnTo>
                    <a:pt x="382" y="974"/>
                  </a:lnTo>
                  <a:lnTo>
                    <a:pt x="383" y="974"/>
                  </a:lnTo>
                  <a:lnTo>
                    <a:pt x="384" y="975"/>
                  </a:lnTo>
                  <a:lnTo>
                    <a:pt x="385" y="975"/>
                  </a:lnTo>
                  <a:lnTo>
                    <a:pt x="386" y="976"/>
                  </a:lnTo>
                  <a:lnTo>
                    <a:pt x="387" y="977"/>
                  </a:lnTo>
                  <a:lnTo>
                    <a:pt x="389" y="977"/>
                  </a:lnTo>
                  <a:lnTo>
                    <a:pt x="390" y="978"/>
                  </a:lnTo>
                  <a:lnTo>
                    <a:pt x="391" y="978"/>
                  </a:lnTo>
                  <a:lnTo>
                    <a:pt x="392" y="979"/>
                  </a:lnTo>
                  <a:lnTo>
                    <a:pt x="393" y="979"/>
                  </a:lnTo>
                  <a:lnTo>
                    <a:pt x="394" y="980"/>
                  </a:lnTo>
                  <a:lnTo>
                    <a:pt x="395" y="981"/>
                  </a:lnTo>
                  <a:lnTo>
                    <a:pt x="396" y="981"/>
                  </a:lnTo>
                  <a:lnTo>
                    <a:pt x="397" y="982"/>
                  </a:lnTo>
                  <a:lnTo>
                    <a:pt x="398" y="982"/>
                  </a:lnTo>
                  <a:lnTo>
                    <a:pt x="399" y="983"/>
                  </a:lnTo>
                  <a:lnTo>
                    <a:pt x="400" y="983"/>
                  </a:lnTo>
                  <a:lnTo>
                    <a:pt x="401" y="984"/>
                  </a:lnTo>
                  <a:lnTo>
                    <a:pt x="402" y="985"/>
                  </a:lnTo>
                  <a:lnTo>
                    <a:pt x="403" y="985"/>
                  </a:lnTo>
                  <a:lnTo>
                    <a:pt x="404" y="986"/>
                  </a:lnTo>
                  <a:lnTo>
                    <a:pt x="405" y="986"/>
                  </a:lnTo>
                  <a:lnTo>
                    <a:pt x="406" y="987"/>
                  </a:lnTo>
                  <a:lnTo>
                    <a:pt x="407" y="987"/>
                  </a:lnTo>
                  <a:lnTo>
                    <a:pt x="408" y="988"/>
                  </a:lnTo>
                  <a:lnTo>
                    <a:pt x="410" y="988"/>
                  </a:lnTo>
                  <a:lnTo>
                    <a:pt x="411" y="989"/>
                  </a:lnTo>
                  <a:lnTo>
                    <a:pt x="412" y="989"/>
                  </a:lnTo>
                  <a:lnTo>
                    <a:pt x="413" y="990"/>
                  </a:lnTo>
                  <a:lnTo>
                    <a:pt x="414" y="990"/>
                  </a:lnTo>
                  <a:lnTo>
                    <a:pt x="415" y="991"/>
                  </a:lnTo>
                  <a:lnTo>
                    <a:pt x="416" y="991"/>
                  </a:lnTo>
                  <a:lnTo>
                    <a:pt x="417" y="992"/>
                  </a:lnTo>
                  <a:lnTo>
                    <a:pt x="418" y="992"/>
                  </a:lnTo>
                  <a:lnTo>
                    <a:pt x="419" y="992"/>
                  </a:lnTo>
                  <a:lnTo>
                    <a:pt x="420" y="993"/>
                  </a:lnTo>
                  <a:lnTo>
                    <a:pt x="421" y="993"/>
                  </a:lnTo>
                  <a:lnTo>
                    <a:pt x="422" y="994"/>
                  </a:lnTo>
                  <a:lnTo>
                    <a:pt x="423" y="994"/>
                  </a:lnTo>
                  <a:lnTo>
                    <a:pt x="424" y="994"/>
                  </a:lnTo>
                  <a:lnTo>
                    <a:pt x="425" y="995"/>
                  </a:lnTo>
                  <a:lnTo>
                    <a:pt x="426" y="995"/>
                  </a:lnTo>
                  <a:lnTo>
                    <a:pt x="427" y="995"/>
                  </a:lnTo>
                  <a:lnTo>
                    <a:pt x="428" y="995"/>
                  </a:lnTo>
                  <a:lnTo>
                    <a:pt x="429" y="996"/>
                  </a:lnTo>
                  <a:lnTo>
                    <a:pt x="431" y="996"/>
                  </a:lnTo>
                  <a:lnTo>
                    <a:pt x="432" y="996"/>
                  </a:lnTo>
                  <a:lnTo>
                    <a:pt x="433" y="996"/>
                  </a:lnTo>
                  <a:lnTo>
                    <a:pt x="434" y="996"/>
                  </a:lnTo>
                  <a:lnTo>
                    <a:pt x="435" y="997"/>
                  </a:lnTo>
                  <a:lnTo>
                    <a:pt x="436" y="997"/>
                  </a:lnTo>
                  <a:lnTo>
                    <a:pt x="437" y="997"/>
                  </a:lnTo>
                  <a:lnTo>
                    <a:pt x="438" y="997"/>
                  </a:lnTo>
                  <a:lnTo>
                    <a:pt x="439" y="997"/>
                  </a:lnTo>
                  <a:lnTo>
                    <a:pt x="440" y="997"/>
                  </a:lnTo>
                  <a:lnTo>
                    <a:pt x="441" y="998"/>
                  </a:lnTo>
                  <a:lnTo>
                    <a:pt x="442" y="998"/>
                  </a:lnTo>
                  <a:lnTo>
                    <a:pt x="443" y="998"/>
                  </a:lnTo>
                  <a:lnTo>
                    <a:pt x="445" y="999"/>
                  </a:lnTo>
                  <a:lnTo>
                    <a:pt x="446" y="999"/>
                  </a:lnTo>
                  <a:lnTo>
                    <a:pt x="447" y="999"/>
                  </a:lnTo>
                  <a:lnTo>
                    <a:pt x="448" y="999"/>
                  </a:lnTo>
                  <a:lnTo>
                    <a:pt x="449" y="999"/>
                  </a:lnTo>
                  <a:lnTo>
                    <a:pt x="450" y="999"/>
                  </a:lnTo>
                  <a:lnTo>
                    <a:pt x="452" y="1000"/>
                  </a:lnTo>
                  <a:lnTo>
                    <a:pt x="453" y="1000"/>
                  </a:lnTo>
                  <a:lnTo>
                    <a:pt x="454" y="1000"/>
                  </a:lnTo>
                  <a:lnTo>
                    <a:pt x="455" y="1000"/>
                  </a:lnTo>
                  <a:lnTo>
                    <a:pt x="456" y="1000"/>
                  </a:lnTo>
                  <a:lnTo>
                    <a:pt x="457" y="1000"/>
                  </a:lnTo>
                  <a:lnTo>
                    <a:pt x="458" y="1000"/>
                  </a:lnTo>
                  <a:lnTo>
                    <a:pt x="459" y="1000"/>
                  </a:lnTo>
                  <a:lnTo>
                    <a:pt x="461" y="1000"/>
                  </a:lnTo>
                  <a:lnTo>
                    <a:pt x="462" y="1000"/>
                  </a:lnTo>
                  <a:lnTo>
                    <a:pt x="463" y="1000"/>
                  </a:lnTo>
                  <a:lnTo>
                    <a:pt x="464" y="1000"/>
                  </a:lnTo>
                  <a:lnTo>
                    <a:pt x="466" y="1000"/>
                  </a:lnTo>
                  <a:lnTo>
                    <a:pt x="467" y="1000"/>
                  </a:lnTo>
                  <a:lnTo>
                    <a:pt x="468" y="1000"/>
                  </a:lnTo>
                  <a:lnTo>
                    <a:pt x="469" y="1000"/>
                  </a:lnTo>
                  <a:lnTo>
                    <a:pt x="471" y="999"/>
                  </a:lnTo>
                  <a:lnTo>
                    <a:pt x="473" y="999"/>
                  </a:lnTo>
                  <a:lnTo>
                    <a:pt x="474" y="999"/>
                  </a:lnTo>
                  <a:lnTo>
                    <a:pt x="475" y="999"/>
                  </a:lnTo>
                  <a:lnTo>
                    <a:pt x="476" y="999"/>
                  </a:lnTo>
                  <a:lnTo>
                    <a:pt x="477" y="999"/>
                  </a:lnTo>
                  <a:lnTo>
                    <a:pt x="478" y="999"/>
                  </a:lnTo>
                  <a:lnTo>
                    <a:pt x="479" y="998"/>
                  </a:lnTo>
                  <a:lnTo>
                    <a:pt x="480" y="998"/>
                  </a:lnTo>
                  <a:lnTo>
                    <a:pt x="481" y="998"/>
                  </a:lnTo>
                  <a:lnTo>
                    <a:pt x="482" y="998"/>
                  </a:lnTo>
                  <a:lnTo>
                    <a:pt x="483" y="998"/>
                  </a:lnTo>
                  <a:lnTo>
                    <a:pt x="484" y="998"/>
                  </a:lnTo>
                  <a:lnTo>
                    <a:pt x="485" y="997"/>
                  </a:lnTo>
                  <a:lnTo>
                    <a:pt x="486" y="997"/>
                  </a:lnTo>
                  <a:lnTo>
                    <a:pt x="487" y="997"/>
                  </a:lnTo>
                  <a:lnTo>
                    <a:pt x="488" y="997"/>
                  </a:lnTo>
                  <a:lnTo>
                    <a:pt x="489" y="997"/>
                  </a:lnTo>
                  <a:lnTo>
                    <a:pt x="490" y="996"/>
                  </a:lnTo>
                  <a:lnTo>
                    <a:pt x="491" y="996"/>
                  </a:lnTo>
                  <a:lnTo>
                    <a:pt x="492" y="996"/>
                  </a:lnTo>
                  <a:lnTo>
                    <a:pt x="494" y="996"/>
                  </a:lnTo>
                  <a:lnTo>
                    <a:pt x="495" y="995"/>
                  </a:lnTo>
                  <a:lnTo>
                    <a:pt x="496" y="995"/>
                  </a:lnTo>
                  <a:lnTo>
                    <a:pt x="498" y="995"/>
                  </a:lnTo>
                  <a:lnTo>
                    <a:pt x="499" y="995"/>
                  </a:lnTo>
                  <a:lnTo>
                    <a:pt x="500" y="995"/>
                  </a:lnTo>
                  <a:lnTo>
                    <a:pt x="501" y="995"/>
                  </a:lnTo>
                  <a:lnTo>
                    <a:pt x="502" y="994"/>
                  </a:lnTo>
                  <a:lnTo>
                    <a:pt x="503" y="994"/>
                  </a:lnTo>
                  <a:lnTo>
                    <a:pt x="504" y="994"/>
                  </a:lnTo>
                  <a:lnTo>
                    <a:pt x="505" y="994"/>
                  </a:lnTo>
                  <a:lnTo>
                    <a:pt x="506" y="994"/>
                  </a:lnTo>
                  <a:lnTo>
                    <a:pt x="507" y="994"/>
                  </a:lnTo>
                  <a:lnTo>
                    <a:pt x="508" y="993"/>
                  </a:lnTo>
                  <a:lnTo>
                    <a:pt x="509" y="993"/>
                  </a:lnTo>
                  <a:lnTo>
                    <a:pt x="510" y="993"/>
                  </a:lnTo>
                  <a:lnTo>
                    <a:pt x="511" y="993"/>
                  </a:lnTo>
                  <a:lnTo>
                    <a:pt x="513" y="993"/>
                  </a:lnTo>
                  <a:lnTo>
                    <a:pt x="515" y="993"/>
                  </a:lnTo>
                  <a:lnTo>
                    <a:pt x="516" y="993"/>
                  </a:lnTo>
                  <a:lnTo>
                    <a:pt x="517" y="993"/>
                  </a:lnTo>
                  <a:lnTo>
                    <a:pt x="519" y="993"/>
                  </a:lnTo>
                  <a:lnTo>
                    <a:pt x="520" y="993"/>
                  </a:lnTo>
                  <a:lnTo>
                    <a:pt x="521" y="992"/>
                  </a:lnTo>
                  <a:lnTo>
                    <a:pt x="522" y="992"/>
                  </a:lnTo>
                  <a:lnTo>
                    <a:pt x="523" y="993"/>
                  </a:lnTo>
                  <a:lnTo>
                    <a:pt x="524" y="992"/>
                  </a:lnTo>
                  <a:lnTo>
                    <a:pt x="525" y="993"/>
                  </a:lnTo>
                  <a:lnTo>
                    <a:pt x="526" y="993"/>
                  </a:lnTo>
                  <a:lnTo>
                    <a:pt x="527" y="993"/>
                  </a:lnTo>
                  <a:lnTo>
                    <a:pt x="529" y="993"/>
                  </a:lnTo>
                  <a:lnTo>
                    <a:pt x="530" y="993"/>
                  </a:lnTo>
                  <a:lnTo>
                    <a:pt x="531" y="993"/>
                  </a:lnTo>
                  <a:lnTo>
                    <a:pt x="532" y="993"/>
                  </a:lnTo>
                  <a:lnTo>
                    <a:pt x="534" y="993"/>
                  </a:lnTo>
                  <a:lnTo>
                    <a:pt x="536" y="993"/>
                  </a:lnTo>
                  <a:lnTo>
                    <a:pt x="537" y="994"/>
                  </a:lnTo>
                  <a:lnTo>
                    <a:pt x="538" y="994"/>
                  </a:lnTo>
                  <a:lnTo>
                    <a:pt x="539" y="994"/>
                  </a:lnTo>
                  <a:lnTo>
                    <a:pt x="540" y="994"/>
                  </a:lnTo>
                  <a:lnTo>
                    <a:pt x="541" y="994"/>
                  </a:lnTo>
                  <a:lnTo>
                    <a:pt x="542" y="994"/>
                  </a:lnTo>
                  <a:lnTo>
                    <a:pt x="543" y="994"/>
                  </a:lnTo>
                  <a:lnTo>
                    <a:pt x="544" y="994"/>
                  </a:lnTo>
                  <a:lnTo>
                    <a:pt x="545" y="994"/>
                  </a:lnTo>
                  <a:lnTo>
                    <a:pt x="546" y="994"/>
                  </a:lnTo>
                  <a:lnTo>
                    <a:pt x="547" y="994"/>
                  </a:lnTo>
                  <a:lnTo>
                    <a:pt x="548" y="995"/>
                  </a:lnTo>
                  <a:lnTo>
                    <a:pt x="550" y="995"/>
                  </a:lnTo>
                  <a:lnTo>
                    <a:pt x="551" y="995"/>
                  </a:lnTo>
                  <a:lnTo>
                    <a:pt x="552" y="995"/>
                  </a:lnTo>
                  <a:lnTo>
                    <a:pt x="553" y="995"/>
                  </a:lnTo>
                  <a:lnTo>
                    <a:pt x="554" y="995"/>
                  </a:lnTo>
                  <a:lnTo>
                    <a:pt x="555" y="995"/>
                  </a:lnTo>
                  <a:lnTo>
                    <a:pt x="557" y="995"/>
                  </a:lnTo>
                  <a:lnTo>
                    <a:pt x="558" y="996"/>
                  </a:lnTo>
                  <a:lnTo>
                    <a:pt x="559" y="996"/>
                  </a:lnTo>
                  <a:lnTo>
                    <a:pt x="560" y="996"/>
                  </a:lnTo>
                  <a:lnTo>
                    <a:pt x="561" y="996"/>
                  </a:lnTo>
                  <a:lnTo>
                    <a:pt x="562" y="996"/>
                  </a:lnTo>
                  <a:lnTo>
                    <a:pt x="563" y="996"/>
                  </a:lnTo>
                  <a:lnTo>
                    <a:pt x="564" y="996"/>
                  </a:lnTo>
                  <a:lnTo>
                    <a:pt x="566" y="996"/>
                  </a:lnTo>
                  <a:lnTo>
                    <a:pt x="567" y="996"/>
                  </a:lnTo>
                  <a:lnTo>
                    <a:pt x="568" y="996"/>
                  </a:lnTo>
                  <a:lnTo>
                    <a:pt x="569" y="996"/>
                  </a:lnTo>
                  <a:lnTo>
                    <a:pt x="571" y="996"/>
                  </a:lnTo>
                  <a:lnTo>
                    <a:pt x="572" y="996"/>
                  </a:lnTo>
                  <a:lnTo>
                    <a:pt x="573" y="996"/>
                  </a:lnTo>
                  <a:lnTo>
                    <a:pt x="574" y="996"/>
                  </a:lnTo>
                  <a:lnTo>
                    <a:pt x="576" y="996"/>
                  </a:lnTo>
                  <a:lnTo>
                    <a:pt x="578" y="996"/>
                  </a:lnTo>
                  <a:lnTo>
                    <a:pt x="579" y="996"/>
                  </a:lnTo>
                  <a:lnTo>
                    <a:pt x="580" y="996"/>
                  </a:lnTo>
                  <a:lnTo>
                    <a:pt x="582" y="996"/>
                  </a:lnTo>
                  <a:lnTo>
                    <a:pt x="583" y="996"/>
                  </a:lnTo>
                  <a:lnTo>
                    <a:pt x="584" y="996"/>
                  </a:lnTo>
                  <a:lnTo>
                    <a:pt x="585" y="996"/>
                  </a:lnTo>
                  <a:lnTo>
                    <a:pt x="587" y="996"/>
                  </a:lnTo>
                  <a:lnTo>
                    <a:pt x="588" y="996"/>
                  </a:lnTo>
                  <a:lnTo>
                    <a:pt x="589" y="997"/>
                  </a:lnTo>
                  <a:lnTo>
                    <a:pt x="590" y="996"/>
                  </a:lnTo>
                  <a:lnTo>
                    <a:pt x="592" y="996"/>
                  </a:lnTo>
                  <a:lnTo>
                    <a:pt x="593" y="996"/>
                  </a:lnTo>
                  <a:lnTo>
                    <a:pt x="594" y="996"/>
                  </a:lnTo>
                  <a:lnTo>
                    <a:pt x="595" y="996"/>
                  </a:lnTo>
                  <a:lnTo>
                    <a:pt x="597" y="996"/>
                  </a:lnTo>
                  <a:lnTo>
                    <a:pt x="599" y="996"/>
                  </a:lnTo>
                  <a:lnTo>
                    <a:pt x="600" y="996"/>
                  </a:lnTo>
                  <a:lnTo>
                    <a:pt x="601" y="996"/>
                  </a:lnTo>
                  <a:lnTo>
                    <a:pt x="603" y="996"/>
                  </a:lnTo>
                  <a:lnTo>
                    <a:pt x="604" y="996"/>
                  </a:lnTo>
                  <a:lnTo>
                    <a:pt x="605" y="996"/>
                  </a:lnTo>
                  <a:lnTo>
                    <a:pt x="606" y="996"/>
                  </a:lnTo>
                  <a:lnTo>
                    <a:pt x="608" y="996"/>
                  </a:lnTo>
                  <a:lnTo>
                    <a:pt x="609" y="996"/>
                  </a:lnTo>
                  <a:lnTo>
                    <a:pt x="610" y="995"/>
                  </a:lnTo>
                  <a:lnTo>
                    <a:pt x="611" y="996"/>
                  </a:lnTo>
                  <a:lnTo>
                    <a:pt x="612" y="995"/>
                  </a:lnTo>
                  <a:lnTo>
                    <a:pt x="613" y="995"/>
                  </a:lnTo>
                  <a:lnTo>
                    <a:pt x="614" y="995"/>
                  </a:lnTo>
                  <a:lnTo>
                    <a:pt x="615" y="995"/>
                  </a:lnTo>
                  <a:lnTo>
                    <a:pt x="616" y="995"/>
                  </a:lnTo>
                  <a:lnTo>
                    <a:pt x="618" y="995"/>
                  </a:lnTo>
                  <a:lnTo>
                    <a:pt x="620" y="995"/>
                  </a:lnTo>
                  <a:lnTo>
                    <a:pt x="621" y="995"/>
                  </a:lnTo>
                  <a:lnTo>
                    <a:pt x="622" y="995"/>
                  </a:lnTo>
                  <a:lnTo>
                    <a:pt x="623" y="995"/>
                  </a:lnTo>
                  <a:lnTo>
                    <a:pt x="624" y="995"/>
                  </a:lnTo>
                  <a:lnTo>
                    <a:pt x="625" y="995"/>
                  </a:lnTo>
                  <a:lnTo>
                    <a:pt x="626" y="995"/>
                  </a:lnTo>
                  <a:lnTo>
                    <a:pt x="627" y="994"/>
                  </a:lnTo>
                  <a:lnTo>
                    <a:pt x="629" y="994"/>
                  </a:lnTo>
                  <a:lnTo>
                    <a:pt x="630" y="994"/>
                  </a:lnTo>
                  <a:lnTo>
                    <a:pt x="631" y="994"/>
                  </a:lnTo>
                  <a:lnTo>
                    <a:pt x="632" y="994"/>
                  </a:lnTo>
                  <a:lnTo>
                    <a:pt x="634" y="994"/>
                  </a:lnTo>
                  <a:lnTo>
                    <a:pt x="635" y="994"/>
                  </a:lnTo>
                  <a:lnTo>
                    <a:pt x="636" y="994"/>
                  </a:lnTo>
                  <a:lnTo>
                    <a:pt x="637" y="994"/>
                  </a:lnTo>
                  <a:lnTo>
                    <a:pt x="639" y="994"/>
                  </a:lnTo>
                  <a:lnTo>
                    <a:pt x="641" y="994"/>
                  </a:lnTo>
                  <a:lnTo>
                    <a:pt x="642" y="994"/>
                  </a:lnTo>
                  <a:lnTo>
                    <a:pt x="643" y="994"/>
                  </a:lnTo>
                  <a:lnTo>
                    <a:pt x="644" y="994"/>
                  </a:lnTo>
                  <a:lnTo>
                    <a:pt x="645" y="994"/>
                  </a:lnTo>
                  <a:lnTo>
                    <a:pt x="646" y="994"/>
                  </a:lnTo>
                  <a:lnTo>
                    <a:pt x="647" y="994"/>
                  </a:lnTo>
                  <a:lnTo>
                    <a:pt x="648" y="994"/>
                  </a:lnTo>
                  <a:lnTo>
                    <a:pt x="649" y="994"/>
                  </a:lnTo>
                  <a:lnTo>
                    <a:pt x="650" y="994"/>
                  </a:lnTo>
                  <a:lnTo>
                    <a:pt x="651" y="994"/>
                  </a:lnTo>
                  <a:lnTo>
                    <a:pt x="652" y="994"/>
                  </a:lnTo>
                  <a:lnTo>
                    <a:pt x="653" y="994"/>
                  </a:lnTo>
                  <a:lnTo>
                    <a:pt x="655" y="994"/>
                  </a:lnTo>
                  <a:lnTo>
                    <a:pt x="656" y="994"/>
                  </a:lnTo>
                  <a:lnTo>
                    <a:pt x="657" y="994"/>
                  </a:lnTo>
                  <a:lnTo>
                    <a:pt x="658" y="994"/>
                  </a:lnTo>
                  <a:lnTo>
                    <a:pt x="660" y="994"/>
                  </a:lnTo>
                  <a:lnTo>
                    <a:pt x="662" y="994"/>
                  </a:lnTo>
                  <a:lnTo>
                    <a:pt x="663" y="994"/>
                  </a:lnTo>
                  <a:lnTo>
                    <a:pt x="664" y="994"/>
                  </a:lnTo>
                  <a:lnTo>
                    <a:pt x="666" y="994"/>
                  </a:lnTo>
                  <a:lnTo>
                    <a:pt x="667" y="994"/>
                  </a:lnTo>
                  <a:lnTo>
                    <a:pt x="668" y="994"/>
                  </a:lnTo>
                  <a:lnTo>
                    <a:pt x="669" y="994"/>
                  </a:lnTo>
                  <a:lnTo>
                    <a:pt x="671" y="994"/>
                  </a:lnTo>
                  <a:lnTo>
                    <a:pt x="672" y="994"/>
                  </a:lnTo>
                  <a:lnTo>
                    <a:pt x="673" y="994"/>
                  </a:lnTo>
                  <a:lnTo>
                    <a:pt x="674" y="994"/>
                  </a:lnTo>
                  <a:lnTo>
                    <a:pt x="676" y="994"/>
                  </a:lnTo>
                  <a:lnTo>
                    <a:pt x="677" y="994"/>
                  </a:lnTo>
                  <a:lnTo>
                    <a:pt x="678" y="994"/>
                  </a:lnTo>
                  <a:lnTo>
                    <a:pt x="679" y="993"/>
                  </a:lnTo>
                  <a:lnTo>
                    <a:pt x="680" y="994"/>
                  </a:lnTo>
                  <a:lnTo>
                    <a:pt x="681" y="994"/>
                  </a:lnTo>
                  <a:lnTo>
                    <a:pt x="683" y="994"/>
                  </a:lnTo>
                  <a:lnTo>
                    <a:pt x="684" y="994"/>
                  </a:lnTo>
                  <a:lnTo>
                    <a:pt x="685" y="994"/>
                  </a:lnTo>
                  <a:lnTo>
                    <a:pt x="687" y="993"/>
                  </a:lnTo>
                  <a:lnTo>
                    <a:pt x="688" y="993"/>
                  </a:lnTo>
                  <a:lnTo>
                    <a:pt x="689" y="993"/>
                  </a:lnTo>
                  <a:lnTo>
                    <a:pt x="690" y="994"/>
                  </a:lnTo>
                  <a:lnTo>
                    <a:pt x="691" y="993"/>
                  </a:lnTo>
                  <a:lnTo>
                    <a:pt x="692" y="994"/>
                  </a:lnTo>
                  <a:lnTo>
                    <a:pt x="693" y="993"/>
                  </a:lnTo>
                  <a:lnTo>
                    <a:pt x="694" y="993"/>
                  </a:lnTo>
                  <a:lnTo>
                    <a:pt x="695" y="993"/>
                  </a:lnTo>
                  <a:lnTo>
                    <a:pt x="696" y="994"/>
                  </a:lnTo>
                  <a:lnTo>
                    <a:pt x="697" y="994"/>
                  </a:lnTo>
                  <a:lnTo>
                    <a:pt x="698" y="993"/>
                  </a:lnTo>
                  <a:lnTo>
                    <a:pt x="699" y="993"/>
                  </a:lnTo>
                  <a:lnTo>
                    <a:pt x="700" y="993"/>
                  </a:lnTo>
                  <a:lnTo>
                    <a:pt x="702" y="993"/>
                  </a:lnTo>
                  <a:lnTo>
                    <a:pt x="704" y="993"/>
                  </a:lnTo>
                  <a:lnTo>
                    <a:pt x="705" y="993"/>
                  </a:lnTo>
                  <a:lnTo>
                    <a:pt x="706" y="993"/>
                  </a:lnTo>
                  <a:lnTo>
                    <a:pt x="708" y="993"/>
                  </a:lnTo>
                  <a:lnTo>
                    <a:pt x="709" y="993"/>
                  </a:lnTo>
                  <a:lnTo>
                    <a:pt x="710" y="993"/>
                  </a:lnTo>
                  <a:lnTo>
                    <a:pt x="711" y="993"/>
                  </a:lnTo>
                  <a:lnTo>
                    <a:pt x="713" y="993"/>
                  </a:lnTo>
                  <a:lnTo>
                    <a:pt x="714" y="993"/>
                  </a:lnTo>
                  <a:lnTo>
                    <a:pt x="715" y="993"/>
                  </a:lnTo>
                  <a:lnTo>
                    <a:pt x="716" y="993"/>
                  </a:lnTo>
                  <a:lnTo>
                    <a:pt x="718" y="993"/>
                  </a:lnTo>
                  <a:lnTo>
                    <a:pt x="719" y="993"/>
                  </a:lnTo>
                  <a:lnTo>
                    <a:pt x="720" y="993"/>
                  </a:lnTo>
                  <a:lnTo>
                    <a:pt x="721" y="993"/>
                  </a:lnTo>
                  <a:lnTo>
                    <a:pt x="723" y="993"/>
                  </a:lnTo>
                  <a:lnTo>
                    <a:pt x="725" y="993"/>
                  </a:lnTo>
                  <a:lnTo>
                    <a:pt x="726" y="993"/>
                  </a:lnTo>
                  <a:lnTo>
                    <a:pt x="727" y="993"/>
                  </a:lnTo>
                  <a:lnTo>
                    <a:pt x="729" y="993"/>
                  </a:lnTo>
                  <a:lnTo>
                    <a:pt x="730" y="993"/>
                  </a:lnTo>
                  <a:lnTo>
                    <a:pt x="731" y="993"/>
                  </a:lnTo>
                  <a:lnTo>
                    <a:pt x="732" y="993"/>
                  </a:lnTo>
                  <a:lnTo>
                    <a:pt x="733" y="994"/>
                  </a:lnTo>
                  <a:lnTo>
                    <a:pt x="734" y="993"/>
                  </a:lnTo>
                  <a:lnTo>
                    <a:pt x="735" y="993"/>
                  </a:lnTo>
                  <a:lnTo>
                    <a:pt x="736" y="993"/>
                  </a:lnTo>
                  <a:lnTo>
                    <a:pt x="737" y="993"/>
                  </a:lnTo>
                  <a:lnTo>
                    <a:pt x="739" y="993"/>
                  </a:lnTo>
                  <a:lnTo>
                    <a:pt x="740" y="993"/>
                  </a:lnTo>
                  <a:lnTo>
                    <a:pt x="741" y="993"/>
                  </a:lnTo>
                  <a:lnTo>
                    <a:pt x="742" y="993"/>
                  </a:lnTo>
                  <a:lnTo>
                    <a:pt x="744" y="993"/>
                  </a:lnTo>
                  <a:lnTo>
                    <a:pt x="746" y="993"/>
                  </a:lnTo>
                  <a:lnTo>
                    <a:pt x="747" y="993"/>
                  </a:lnTo>
                  <a:lnTo>
                    <a:pt x="748" y="993"/>
                  </a:lnTo>
                  <a:lnTo>
                    <a:pt x="750" y="993"/>
                  </a:lnTo>
                  <a:lnTo>
                    <a:pt x="751" y="993"/>
                  </a:lnTo>
                  <a:lnTo>
                    <a:pt x="752" y="993"/>
                  </a:lnTo>
                  <a:lnTo>
                    <a:pt x="753" y="993"/>
                  </a:lnTo>
                  <a:lnTo>
                    <a:pt x="755" y="993"/>
                  </a:lnTo>
                  <a:lnTo>
                    <a:pt x="756" y="993"/>
                  </a:lnTo>
                  <a:lnTo>
                    <a:pt x="757" y="993"/>
                  </a:lnTo>
                  <a:lnTo>
                    <a:pt x="758" y="993"/>
                  </a:lnTo>
                  <a:lnTo>
                    <a:pt x="759" y="994"/>
                  </a:lnTo>
                  <a:lnTo>
                    <a:pt x="760" y="993"/>
                  </a:lnTo>
                  <a:lnTo>
                    <a:pt x="761" y="993"/>
                  </a:lnTo>
                  <a:lnTo>
                    <a:pt x="762" y="994"/>
                  </a:lnTo>
                  <a:lnTo>
                    <a:pt x="763" y="994"/>
                  </a:lnTo>
                  <a:lnTo>
                    <a:pt x="765" y="993"/>
                  </a:lnTo>
                  <a:lnTo>
                    <a:pt x="767" y="994"/>
                  </a:lnTo>
                  <a:lnTo>
                    <a:pt x="768" y="994"/>
                  </a:lnTo>
                  <a:lnTo>
                    <a:pt x="769" y="994"/>
                  </a:lnTo>
                  <a:lnTo>
                    <a:pt x="770" y="993"/>
                  </a:lnTo>
                  <a:lnTo>
                    <a:pt x="771" y="994"/>
                  </a:lnTo>
                  <a:lnTo>
                    <a:pt x="772" y="994"/>
                  </a:lnTo>
                  <a:lnTo>
                    <a:pt x="773" y="994"/>
                  </a:lnTo>
                  <a:lnTo>
                    <a:pt x="774" y="994"/>
                  </a:lnTo>
                  <a:lnTo>
                    <a:pt x="776" y="994"/>
                  </a:lnTo>
                  <a:lnTo>
                    <a:pt x="777" y="993"/>
                  </a:lnTo>
                  <a:lnTo>
                    <a:pt x="778" y="994"/>
                  </a:lnTo>
                  <a:lnTo>
                    <a:pt x="779" y="994"/>
                  </a:lnTo>
                  <a:lnTo>
                    <a:pt x="781" y="994"/>
                  </a:lnTo>
                  <a:lnTo>
                    <a:pt x="782" y="994"/>
                  </a:lnTo>
                  <a:lnTo>
                    <a:pt x="783" y="994"/>
                  </a:lnTo>
                  <a:lnTo>
                    <a:pt x="784" y="994"/>
                  </a:lnTo>
                  <a:lnTo>
                    <a:pt x="785" y="993"/>
                  </a:lnTo>
                  <a:lnTo>
                    <a:pt x="786" y="994"/>
                  </a:lnTo>
                  <a:lnTo>
                    <a:pt x="788" y="994"/>
                  </a:lnTo>
                  <a:lnTo>
                    <a:pt x="789" y="994"/>
                  </a:lnTo>
                  <a:lnTo>
                    <a:pt x="790" y="993"/>
                  </a:lnTo>
                  <a:lnTo>
                    <a:pt x="791" y="994"/>
                  </a:lnTo>
                  <a:lnTo>
                    <a:pt x="792" y="994"/>
                  </a:lnTo>
                  <a:lnTo>
                    <a:pt x="793" y="994"/>
                  </a:lnTo>
                  <a:lnTo>
                    <a:pt x="794" y="994"/>
                  </a:lnTo>
                  <a:lnTo>
                    <a:pt x="795" y="994"/>
                  </a:lnTo>
                  <a:lnTo>
                    <a:pt x="797" y="994"/>
                  </a:lnTo>
                  <a:lnTo>
                    <a:pt x="798" y="994"/>
                  </a:lnTo>
                  <a:lnTo>
                    <a:pt x="799" y="994"/>
                  </a:lnTo>
                  <a:lnTo>
                    <a:pt x="800" y="994"/>
                  </a:lnTo>
                  <a:lnTo>
                    <a:pt x="801" y="994"/>
                  </a:lnTo>
                  <a:lnTo>
                    <a:pt x="802" y="994"/>
                  </a:lnTo>
                  <a:lnTo>
                    <a:pt x="803" y="994"/>
                  </a:lnTo>
                  <a:lnTo>
                    <a:pt x="804" y="994"/>
                  </a:lnTo>
                  <a:lnTo>
                    <a:pt x="805" y="994"/>
                  </a:lnTo>
                  <a:lnTo>
                    <a:pt x="807" y="994"/>
                  </a:lnTo>
                  <a:lnTo>
                    <a:pt x="809" y="994"/>
                  </a:lnTo>
                  <a:lnTo>
                    <a:pt x="810" y="994"/>
                  </a:lnTo>
                  <a:lnTo>
                    <a:pt x="811" y="994"/>
                  </a:lnTo>
                  <a:lnTo>
                    <a:pt x="812" y="994"/>
                  </a:lnTo>
                  <a:lnTo>
                    <a:pt x="813" y="994"/>
                  </a:lnTo>
                  <a:lnTo>
                    <a:pt x="814" y="994"/>
                  </a:lnTo>
                  <a:lnTo>
                    <a:pt x="815" y="994"/>
                  </a:lnTo>
                  <a:lnTo>
                    <a:pt x="816" y="994"/>
                  </a:lnTo>
                  <a:lnTo>
                    <a:pt x="818" y="994"/>
                  </a:lnTo>
                  <a:lnTo>
                    <a:pt x="819" y="994"/>
                  </a:lnTo>
                  <a:lnTo>
                    <a:pt x="820" y="994"/>
                  </a:lnTo>
                  <a:lnTo>
                    <a:pt x="821" y="994"/>
                  </a:lnTo>
                  <a:lnTo>
                    <a:pt x="823" y="994"/>
                  </a:lnTo>
                  <a:lnTo>
                    <a:pt x="824" y="994"/>
                  </a:lnTo>
                  <a:lnTo>
                    <a:pt x="825" y="994"/>
                  </a:lnTo>
                  <a:lnTo>
                    <a:pt x="826" y="994"/>
                  </a:lnTo>
                  <a:lnTo>
                    <a:pt x="827" y="994"/>
                  </a:lnTo>
                  <a:lnTo>
                    <a:pt x="828" y="994"/>
                  </a:lnTo>
                  <a:lnTo>
                    <a:pt x="830" y="994"/>
                  </a:lnTo>
                  <a:lnTo>
                    <a:pt x="831" y="994"/>
                  </a:lnTo>
                  <a:lnTo>
                    <a:pt x="832" y="994"/>
                  </a:lnTo>
                  <a:lnTo>
                    <a:pt x="834" y="994"/>
                  </a:lnTo>
                  <a:lnTo>
                    <a:pt x="835" y="994"/>
                  </a:lnTo>
                  <a:lnTo>
                    <a:pt x="836" y="994"/>
                  </a:lnTo>
                  <a:lnTo>
                    <a:pt x="837" y="994"/>
                  </a:lnTo>
                  <a:lnTo>
                    <a:pt x="839" y="994"/>
                  </a:lnTo>
                  <a:lnTo>
                    <a:pt x="840" y="994"/>
                  </a:lnTo>
                  <a:lnTo>
                    <a:pt x="841" y="994"/>
                  </a:lnTo>
                  <a:lnTo>
                    <a:pt x="842" y="994"/>
                  </a:lnTo>
                  <a:lnTo>
                    <a:pt x="844" y="994"/>
                  </a:lnTo>
                  <a:lnTo>
                    <a:pt x="845" y="994"/>
                  </a:lnTo>
                  <a:lnTo>
                    <a:pt x="846" y="994"/>
                  </a:lnTo>
                  <a:lnTo>
                    <a:pt x="847" y="994"/>
                  </a:lnTo>
                  <a:lnTo>
                    <a:pt x="849" y="994"/>
                  </a:lnTo>
                  <a:lnTo>
                    <a:pt x="851" y="994"/>
                  </a:lnTo>
                  <a:lnTo>
                    <a:pt x="852" y="994"/>
                  </a:lnTo>
                  <a:lnTo>
                    <a:pt x="853" y="994"/>
                  </a:lnTo>
                  <a:lnTo>
                    <a:pt x="855" y="994"/>
                  </a:lnTo>
                  <a:lnTo>
                    <a:pt x="856" y="994"/>
                  </a:lnTo>
                  <a:lnTo>
                    <a:pt x="857" y="994"/>
                  </a:lnTo>
                  <a:lnTo>
                    <a:pt x="858" y="994"/>
                  </a:lnTo>
                  <a:lnTo>
                    <a:pt x="860" y="994"/>
                  </a:lnTo>
                  <a:lnTo>
                    <a:pt x="861" y="994"/>
                  </a:lnTo>
                  <a:lnTo>
                    <a:pt x="862" y="993"/>
                  </a:lnTo>
                  <a:lnTo>
                    <a:pt x="863" y="993"/>
                  </a:lnTo>
                  <a:lnTo>
                    <a:pt x="865" y="993"/>
                  </a:lnTo>
                  <a:lnTo>
                    <a:pt x="866" y="993"/>
                  </a:lnTo>
                  <a:lnTo>
                    <a:pt x="867" y="993"/>
                  </a:lnTo>
                  <a:lnTo>
                    <a:pt x="868" y="993"/>
                  </a:lnTo>
                  <a:lnTo>
                    <a:pt x="870" y="993"/>
                  </a:lnTo>
                  <a:lnTo>
                    <a:pt x="872" y="993"/>
                  </a:lnTo>
                  <a:lnTo>
                    <a:pt x="873" y="993"/>
                  </a:lnTo>
                  <a:lnTo>
                    <a:pt x="874" y="993"/>
                  </a:lnTo>
                  <a:lnTo>
                    <a:pt x="876" y="993"/>
                  </a:lnTo>
                  <a:lnTo>
                    <a:pt x="877" y="993"/>
                  </a:lnTo>
                  <a:lnTo>
                    <a:pt x="878" y="993"/>
                  </a:lnTo>
                  <a:lnTo>
                    <a:pt x="879" y="993"/>
                  </a:lnTo>
                  <a:lnTo>
                    <a:pt x="881" y="993"/>
                  </a:lnTo>
                  <a:lnTo>
                    <a:pt x="882" y="993"/>
                  </a:lnTo>
                  <a:lnTo>
                    <a:pt x="883" y="993"/>
                  </a:lnTo>
                  <a:lnTo>
                    <a:pt x="884" y="993"/>
                  </a:lnTo>
                  <a:lnTo>
                    <a:pt x="885" y="993"/>
                  </a:lnTo>
                  <a:lnTo>
                    <a:pt x="886" y="993"/>
                  </a:lnTo>
                  <a:lnTo>
                    <a:pt x="887" y="993"/>
                  </a:lnTo>
                  <a:lnTo>
                    <a:pt x="889" y="993"/>
                  </a:lnTo>
                  <a:lnTo>
                    <a:pt x="890" y="993"/>
                  </a:lnTo>
                  <a:lnTo>
                    <a:pt x="891" y="993"/>
                  </a:lnTo>
                  <a:lnTo>
                    <a:pt x="893" y="993"/>
                  </a:lnTo>
                  <a:lnTo>
                    <a:pt x="895" y="993"/>
                  </a:lnTo>
                  <a:lnTo>
                    <a:pt x="896" y="993"/>
                  </a:lnTo>
                  <a:lnTo>
                    <a:pt x="897" y="993"/>
                  </a:lnTo>
                  <a:lnTo>
                    <a:pt x="898" y="993"/>
                  </a:lnTo>
                  <a:lnTo>
                    <a:pt x="899" y="993"/>
                  </a:lnTo>
                  <a:lnTo>
                    <a:pt x="900" y="993"/>
                  </a:lnTo>
                  <a:lnTo>
                    <a:pt x="901" y="993"/>
                  </a:lnTo>
                  <a:lnTo>
                    <a:pt x="902" y="993"/>
                  </a:lnTo>
                  <a:lnTo>
                    <a:pt x="903" y="993"/>
                  </a:lnTo>
                  <a:lnTo>
                    <a:pt x="904" y="993"/>
                  </a:lnTo>
                  <a:lnTo>
                    <a:pt x="905" y="993"/>
                  </a:lnTo>
                  <a:lnTo>
                    <a:pt x="906" y="993"/>
                  </a:lnTo>
                  <a:lnTo>
                    <a:pt x="907" y="993"/>
                  </a:lnTo>
                  <a:lnTo>
                    <a:pt x="908" y="993"/>
                  </a:lnTo>
                  <a:lnTo>
                    <a:pt x="910" y="993"/>
                  </a:lnTo>
                  <a:lnTo>
                    <a:pt x="911" y="993"/>
                  </a:lnTo>
                  <a:lnTo>
                    <a:pt x="912" y="993"/>
                  </a:lnTo>
                  <a:lnTo>
                    <a:pt x="914" y="993"/>
                  </a:lnTo>
                  <a:lnTo>
                    <a:pt x="915" y="993"/>
                  </a:lnTo>
                  <a:lnTo>
                    <a:pt x="916" y="993"/>
                  </a:lnTo>
                  <a:lnTo>
                    <a:pt x="917" y="993"/>
                  </a:lnTo>
                  <a:lnTo>
                    <a:pt x="918" y="993"/>
                  </a:lnTo>
                  <a:lnTo>
                    <a:pt x="919" y="993"/>
                  </a:lnTo>
                  <a:lnTo>
                    <a:pt x="921" y="993"/>
                  </a:lnTo>
                  <a:lnTo>
                    <a:pt x="922" y="993"/>
                  </a:lnTo>
                  <a:lnTo>
                    <a:pt x="923" y="993"/>
                  </a:lnTo>
                  <a:lnTo>
                    <a:pt x="924" y="993"/>
                  </a:lnTo>
                  <a:lnTo>
                    <a:pt x="926" y="993"/>
                  </a:lnTo>
                  <a:lnTo>
                    <a:pt x="927" y="993"/>
                  </a:lnTo>
                  <a:lnTo>
                    <a:pt x="928" y="993"/>
                  </a:lnTo>
                  <a:lnTo>
                    <a:pt x="929" y="993"/>
                  </a:lnTo>
                  <a:lnTo>
                    <a:pt x="930" y="993"/>
                  </a:lnTo>
                  <a:lnTo>
                    <a:pt x="931" y="993"/>
                  </a:lnTo>
                  <a:lnTo>
                    <a:pt x="932" y="993"/>
                  </a:lnTo>
                  <a:lnTo>
                    <a:pt x="933" y="993"/>
                  </a:lnTo>
                  <a:lnTo>
                    <a:pt x="935" y="993"/>
                  </a:lnTo>
                  <a:lnTo>
                    <a:pt x="937" y="993"/>
                  </a:lnTo>
                  <a:lnTo>
                    <a:pt x="938" y="993"/>
                  </a:lnTo>
                  <a:lnTo>
                    <a:pt x="939" y="993"/>
                  </a:lnTo>
                  <a:lnTo>
                    <a:pt x="940" y="993"/>
                  </a:lnTo>
                  <a:lnTo>
                    <a:pt x="942" y="993"/>
                  </a:lnTo>
                  <a:lnTo>
                    <a:pt x="943" y="993"/>
                  </a:lnTo>
                  <a:lnTo>
                    <a:pt x="944" y="993"/>
                  </a:lnTo>
                  <a:lnTo>
                    <a:pt x="945" y="993"/>
                  </a:lnTo>
                  <a:lnTo>
                    <a:pt x="946" y="993"/>
                  </a:lnTo>
                  <a:lnTo>
                    <a:pt x="947" y="993"/>
                  </a:lnTo>
                  <a:lnTo>
                    <a:pt x="948" y="993"/>
                  </a:lnTo>
                  <a:lnTo>
                    <a:pt x="949" y="993"/>
                  </a:lnTo>
                  <a:lnTo>
                    <a:pt x="950" y="993"/>
                  </a:lnTo>
                  <a:lnTo>
                    <a:pt x="952" y="993"/>
                  </a:lnTo>
                  <a:lnTo>
                    <a:pt x="953" y="992"/>
                  </a:lnTo>
                  <a:lnTo>
                    <a:pt x="954" y="992"/>
                  </a:lnTo>
                  <a:lnTo>
                    <a:pt x="956" y="992"/>
                  </a:lnTo>
                  <a:lnTo>
                    <a:pt x="958" y="992"/>
                  </a:lnTo>
                  <a:lnTo>
                    <a:pt x="959" y="992"/>
                  </a:lnTo>
                  <a:lnTo>
                    <a:pt x="960" y="992"/>
                  </a:lnTo>
                  <a:lnTo>
                    <a:pt x="961" y="992"/>
                  </a:lnTo>
                  <a:lnTo>
                    <a:pt x="963" y="992"/>
                  </a:lnTo>
                  <a:lnTo>
                    <a:pt x="964" y="992"/>
                  </a:lnTo>
                  <a:lnTo>
                    <a:pt x="965" y="992"/>
                  </a:lnTo>
                  <a:lnTo>
                    <a:pt x="966" y="992"/>
                  </a:lnTo>
                  <a:lnTo>
                    <a:pt x="968" y="992"/>
                  </a:lnTo>
                  <a:lnTo>
                    <a:pt x="969" y="992"/>
                  </a:lnTo>
                  <a:lnTo>
                    <a:pt x="970" y="992"/>
                  </a:lnTo>
                  <a:lnTo>
                    <a:pt x="971" y="992"/>
                  </a:lnTo>
                  <a:lnTo>
                    <a:pt x="973" y="992"/>
                  </a:lnTo>
                  <a:lnTo>
                    <a:pt x="974" y="992"/>
                  </a:lnTo>
                  <a:lnTo>
                    <a:pt x="975" y="992"/>
                  </a:lnTo>
                  <a:lnTo>
                    <a:pt x="977" y="992"/>
                  </a:lnTo>
                  <a:lnTo>
                    <a:pt x="979" y="992"/>
                  </a:lnTo>
                  <a:lnTo>
                    <a:pt x="980" y="992"/>
                  </a:lnTo>
                  <a:lnTo>
                    <a:pt x="981" y="992"/>
                  </a:lnTo>
                  <a:lnTo>
                    <a:pt x="982" y="992"/>
                  </a:lnTo>
                  <a:lnTo>
                    <a:pt x="984" y="992"/>
                  </a:lnTo>
                  <a:lnTo>
                    <a:pt x="985" y="992"/>
                  </a:lnTo>
                  <a:lnTo>
                    <a:pt x="986" y="992"/>
                  </a:lnTo>
                  <a:lnTo>
                    <a:pt x="987" y="992"/>
                  </a:lnTo>
                  <a:lnTo>
                    <a:pt x="989" y="992"/>
                  </a:lnTo>
                  <a:lnTo>
                    <a:pt x="990" y="992"/>
                  </a:lnTo>
                  <a:lnTo>
                    <a:pt x="991" y="992"/>
                  </a:lnTo>
                  <a:lnTo>
                    <a:pt x="992" y="992"/>
                  </a:lnTo>
                  <a:lnTo>
                    <a:pt x="994" y="992"/>
                  </a:lnTo>
                  <a:lnTo>
                    <a:pt x="995" y="992"/>
                  </a:lnTo>
                  <a:lnTo>
                    <a:pt x="996" y="992"/>
                  </a:lnTo>
                  <a:lnTo>
                    <a:pt x="998" y="992"/>
                  </a:lnTo>
                  <a:lnTo>
                    <a:pt x="1000" y="992"/>
                  </a:lnTo>
                  <a:lnTo>
                    <a:pt x="1001" y="992"/>
                  </a:lnTo>
                  <a:lnTo>
                    <a:pt x="1002" y="992"/>
                  </a:lnTo>
                  <a:lnTo>
                    <a:pt x="1003" y="992"/>
                  </a:lnTo>
                  <a:lnTo>
                    <a:pt x="1004" y="992"/>
                  </a:lnTo>
                  <a:lnTo>
                    <a:pt x="1005" y="992"/>
                  </a:lnTo>
                  <a:lnTo>
                    <a:pt x="1006" y="992"/>
                  </a:lnTo>
                  <a:lnTo>
                    <a:pt x="1007" y="992"/>
                  </a:lnTo>
                  <a:lnTo>
                    <a:pt x="1008" y="992"/>
                  </a:lnTo>
                  <a:lnTo>
                    <a:pt x="1010" y="992"/>
                  </a:lnTo>
                  <a:lnTo>
                    <a:pt x="1011" y="992"/>
                  </a:lnTo>
                  <a:lnTo>
                    <a:pt x="1012" y="992"/>
                  </a:lnTo>
                  <a:lnTo>
                    <a:pt x="1013" y="992"/>
                  </a:lnTo>
                  <a:lnTo>
                    <a:pt x="1015" y="992"/>
                  </a:lnTo>
                  <a:lnTo>
                    <a:pt x="1016" y="992"/>
                  </a:lnTo>
                  <a:lnTo>
                    <a:pt x="1017" y="992"/>
                  </a:lnTo>
                  <a:lnTo>
                    <a:pt x="1019" y="992"/>
                  </a:lnTo>
                  <a:lnTo>
                    <a:pt x="1021" y="992"/>
                  </a:lnTo>
                  <a:lnTo>
                    <a:pt x="1022" y="993"/>
                  </a:lnTo>
                  <a:lnTo>
                    <a:pt x="1023" y="992"/>
                  </a:lnTo>
                  <a:lnTo>
                    <a:pt x="1024" y="992"/>
                  </a:lnTo>
                  <a:lnTo>
                    <a:pt x="1026" y="992"/>
                  </a:lnTo>
                  <a:lnTo>
                    <a:pt x="1027" y="993"/>
                  </a:lnTo>
                  <a:lnTo>
                    <a:pt x="1028" y="992"/>
                  </a:lnTo>
                  <a:lnTo>
                    <a:pt x="1029" y="993"/>
                  </a:lnTo>
                  <a:lnTo>
                    <a:pt x="1031" y="993"/>
                  </a:lnTo>
                  <a:lnTo>
                    <a:pt x="1032" y="993"/>
                  </a:lnTo>
                  <a:lnTo>
                    <a:pt x="1033" y="993"/>
                  </a:lnTo>
                  <a:lnTo>
                    <a:pt x="1034" y="993"/>
                  </a:lnTo>
                  <a:lnTo>
                    <a:pt x="1035" y="992"/>
                  </a:lnTo>
                  <a:lnTo>
                    <a:pt x="1036" y="993"/>
                  </a:lnTo>
                  <a:lnTo>
                    <a:pt x="1037" y="993"/>
                  </a:lnTo>
                  <a:lnTo>
                    <a:pt x="1038" y="993"/>
                  </a:lnTo>
                  <a:lnTo>
                    <a:pt x="1040" y="993"/>
                  </a:lnTo>
                  <a:lnTo>
                    <a:pt x="1042" y="993"/>
                  </a:lnTo>
                  <a:lnTo>
                    <a:pt x="1043" y="993"/>
                  </a:lnTo>
                  <a:lnTo>
                    <a:pt x="1044" y="993"/>
                  </a:lnTo>
                  <a:lnTo>
                    <a:pt x="1045" y="993"/>
                  </a:lnTo>
                  <a:lnTo>
                    <a:pt x="1047" y="993"/>
                  </a:lnTo>
                  <a:lnTo>
                    <a:pt x="1048" y="993"/>
                  </a:lnTo>
                  <a:lnTo>
                    <a:pt x="1049" y="993"/>
                  </a:lnTo>
                  <a:lnTo>
                    <a:pt x="1050" y="993"/>
                  </a:lnTo>
                  <a:lnTo>
                    <a:pt x="1052" y="993"/>
                  </a:lnTo>
                  <a:lnTo>
                    <a:pt x="1053" y="993"/>
                  </a:lnTo>
                  <a:lnTo>
                    <a:pt x="1054" y="993"/>
                  </a:lnTo>
                  <a:lnTo>
                    <a:pt x="1055" y="993"/>
                  </a:lnTo>
                  <a:lnTo>
                    <a:pt x="1057" y="994"/>
                  </a:lnTo>
                  <a:lnTo>
                    <a:pt x="1058" y="994"/>
                  </a:lnTo>
                  <a:lnTo>
                    <a:pt x="1059" y="994"/>
                  </a:lnTo>
                  <a:lnTo>
                    <a:pt x="1061" y="994"/>
                  </a:lnTo>
                  <a:lnTo>
                    <a:pt x="1063" y="994"/>
                  </a:lnTo>
                  <a:lnTo>
                    <a:pt x="1064" y="994"/>
                  </a:lnTo>
                  <a:lnTo>
                    <a:pt x="1065" y="994"/>
                  </a:lnTo>
                  <a:lnTo>
                    <a:pt x="1066" y="994"/>
                  </a:lnTo>
                  <a:lnTo>
                    <a:pt x="1068" y="994"/>
                  </a:lnTo>
                  <a:lnTo>
                    <a:pt x="1069" y="994"/>
                  </a:lnTo>
                  <a:lnTo>
                    <a:pt x="1070" y="994"/>
                  </a:lnTo>
                  <a:lnTo>
                    <a:pt x="1071" y="994"/>
                  </a:lnTo>
                  <a:lnTo>
                    <a:pt x="1073" y="994"/>
                  </a:lnTo>
                  <a:lnTo>
                    <a:pt x="1074" y="994"/>
                  </a:lnTo>
                  <a:lnTo>
                    <a:pt x="1075" y="994"/>
                  </a:lnTo>
                  <a:lnTo>
                    <a:pt x="1076" y="994"/>
                  </a:lnTo>
                  <a:lnTo>
                    <a:pt x="1078" y="994"/>
                  </a:lnTo>
                  <a:lnTo>
                    <a:pt x="1079" y="994"/>
                  </a:lnTo>
                  <a:lnTo>
                    <a:pt x="1080" y="994"/>
                  </a:lnTo>
                  <a:lnTo>
                    <a:pt x="1082" y="994"/>
                  </a:lnTo>
                  <a:lnTo>
                    <a:pt x="1083" y="994"/>
                  </a:lnTo>
                  <a:lnTo>
                    <a:pt x="1084" y="994"/>
                  </a:lnTo>
                  <a:lnTo>
                    <a:pt x="1085" y="994"/>
                  </a:lnTo>
                  <a:lnTo>
                    <a:pt x="1086" y="994"/>
                  </a:lnTo>
                  <a:lnTo>
                    <a:pt x="1087" y="994"/>
                  </a:lnTo>
                  <a:lnTo>
                    <a:pt x="1089" y="994"/>
                  </a:lnTo>
                  <a:lnTo>
                    <a:pt x="1090" y="994"/>
                  </a:lnTo>
                  <a:lnTo>
                    <a:pt x="1091" y="994"/>
                  </a:lnTo>
                  <a:lnTo>
                    <a:pt x="1092" y="994"/>
                  </a:lnTo>
                  <a:lnTo>
                    <a:pt x="1094" y="994"/>
                  </a:lnTo>
                  <a:lnTo>
                    <a:pt x="1095" y="994"/>
                  </a:lnTo>
                  <a:lnTo>
                    <a:pt x="1096" y="994"/>
                  </a:lnTo>
                  <a:lnTo>
                    <a:pt x="1097" y="994"/>
                  </a:lnTo>
                  <a:lnTo>
                    <a:pt x="1098" y="994"/>
                  </a:lnTo>
                  <a:lnTo>
                    <a:pt x="1099" y="994"/>
                  </a:lnTo>
                  <a:lnTo>
                    <a:pt x="1100" y="994"/>
                  </a:lnTo>
                  <a:lnTo>
                    <a:pt x="1101" y="994"/>
                  </a:lnTo>
                  <a:lnTo>
                    <a:pt x="1103" y="994"/>
                  </a:lnTo>
                  <a:lnTo>
                    <a:pt x="1105" y="994"/>
                  </a:lnTo>
                  <a:lnTo>
                    <a:pt x="1106" y="994"/>
                  </a:lnTo>
                  <a:lnTo>
                    <a:pt x="1107" y="994"/>
                  </a:lnTo>
                  <a:lnTo>
                    <a:pt x="1108" y="994"/>
                  </a:lnTo>
                  <a:lnTo>
                    <a:pt x="1109" y="994"/>
                  </a:lnTo>
                  <a:lnTo>
                    <a:pt x="1110" y="994"/>
                  </a:lnTo>
                  <a:lnTo>
                    <a:pt x="1111" y="994"/>
                  </a:lnTo>
                  <a:lnTo>
                    <a:pt x="1112" y="994"/>
                  </a:lnTo>
                  <a:lnTo>
                    <a:pt x="1113" y="994"/>
                  </a:lnTo>
                  <a:lnTo>
                    <a:pt x="1115" y="994"/>
                  </a:lnTo>
                  <a:lnTo>
                    <a:pt x="1116" y="994"/>
                  </a:lnTo>
                  <a:lnTo>
                    <a:pt x="1117" y="994"/>
                  </a:lnTo>
                  <a:lnTo>
                    <a:pt x="1118" y="994"/>
                  </a:lnTo>
                  <a:lnTo>
                    <a:pt x="1120" y="994"/>
                  </a:lnTo>
                  <a:lnTo>
                    <a:pt x="1121" y="994"/>
                  </a:lnTo>
                  <a:lnTo>
                    <a:pt x="1122" y="994"/>
                  </a:lnTo>
                  <a:lnTo>
                    <a:pt x="1124" y="994"/>
                  </a:lnTo>
                  <a:lnTo>
                    <a:pt x="1126" y="994"/>
                  </a:lnTo>
                  <a:lnTo>
                    <a:pt x="1127" y="994"/>
                  </a:lnTo>
                  <a:lnTo>
                    <a:pt x="1128" y="993"/>
                  </a:lnTo>
                  <a:lnTo>
                    <a:pt x="1129" y="994"/>
                  </a:lnTo>
                  <a:lnTo>
                    <a:pt x="1131" y="994"/>
                  </a:lnTo>
                  <a:lnTo>
                    <a:pt x="1132" y="994"/>
                  </a:lnTo>
                  <a:lnTo>
                    <a:pt x="1133" y="993"/>
                  </a:lnTo>
                  <a:lnTo>
                    <a:pt x="1134" y="993"/>
                  </a:lnTo>
                  <a:lnTo>
                    <a:pt x="1136" y="993"/>
                  </a:lnTo>
                  <a:lnTo>
                    <a:pt x="1137" y="993"/>
                  </a:lnTo>
                  <a:lnTo>
                    <a:pt x="1138" y="993"/>
                  </a:lnTo>
                  <a:lnTo>
                    <a:pt x="1139" y="993"/>
                  </a:lnTo>
                  <a:lnTo>
                    <a:pt x="1141" y="993"/>
                  </a:lnTo>
                  <a:lnTo>
                    <a:pt x="1142" y="993"/>
                  </a:lnTo>
                  <a:lnTo>
                    <a:pt x="1143" y="993"/>
                  </a:lnTo>
                  <a:lnTo>
                    <a:pt x="1145" y="993"/>
                  </a:lnTo>
                  <a:lnTo>
                    <a:pt x="1147" y="993"/>
                  </a:lnTo>
                  <a:lnTo>
                    <a:pt x="1148" y="993"/>
                  </a:lnTo>
                  <a:lnTo>
                    <a:pt x="1149" y="993"/>
                  </a:lnTo>
                  <a:lnTo>
                    <a:pt x="1150" y="993"/>
                  </a:lnTo>
                  <a:lnTo>
                    <a:pt x="1152" y="993"/>
                  </a:lnTo>
                  <a:lnTo>
                    <a:pt x="1153" y="993"/>
                  </a:lnTo>
                  <a:lnTo>
                    <a:pt x="1154" y="993"/>
                  </a:lnTo>
                  <a:lnTo>
                    <a:pt x="1155" y="993"/>
                  </a:lnTo>
                  <a:lnTo>
                    <a:pt x="1156" y="993"/>
                  </a:lnTo>
                  <a:lnTo>
                    <a:pt x="1157" y="993"/>
                  </a:lnTo>
                  <a:lnTo>
                    <a:pt x="1158" y="993"/>
                  </a:lnTo>
                  <a:lnTo>
                    <a:pt x="1159" y="993"/>
                  </a:lnTo>
                  <a:lnTo>
                    <a:pt x="1160" y="993"/>
                  </a:lnTo>
                  <a:lnTo>
                    <a:pt x="1162" y="993"/>
                  </a:lnTo>
                  <a:lnTo>
                    <a:pt x="1163" y="993"/>
                  </a:lnTo>
                  <a:lnTo>
                    <a:pt x="1164" y="993"/>
                  </a:lnTo>
                  <a:lnTo>
                    <a:pt x="1166" y="993"/>
                  </a:lnTo>
                  <a:lnTo>
                    <a:pt x="1168" y="993"/>
                  </a:lnTo>
                  <a:lnTo>
                    <a:pt x="1169" y="993"/>
                  </a:lnTo>
                  <a:lnTo>
                    <a:pt x="1170" y="993"/>
                  </a:lnTo>
                  <a:lnTo>
                    <a:pt x="1171" y="993"/>
                  </a:lnTo>
                  <a:lnTo>
                    <a:pt x="1173" y="993"/>
                  </a:lnTo>
                  <a:lnTo>
                    <a:pt x="1174" y="993"/>
                  </a:lnTo>
                  <a:lnTo>
                    <a:pt x="1175" y="993"/>
                  </a:lnTo>
                  <a:lnTo>
                    <a:pt x="1176" y="993"/>
                  </a:lnTo>
                  <a:lnTo>
                    <a:pt x="1178" y="993"/>
                  </a:lnTo>
                  <a:lnTo>
                    <a:pt x="1179" y="993"/>
                  </a:lnTo>
                  <a:lnTo>
                    <a:pt x="1180" y="993"/>
                  </a:lnTo>
                  <a:lnTo>
                    <a:pt x="1181" y="993"/>
                  </a:lnTo>
                  <a:lnTo>
                    <a:pt x="1183" y="993"/>
                  </a:lnTo>
                  <a:lnTo>
                    <a:pt x="1184" y="993"/>
                  </a:lnTo>
                  <a:lnTo>
                    <a:pt x="1185" y="993"/>
                  </a:lnTo>
                  <a:lnTo>
                    <a:pt x="1187" y="993"/>
                  </a:lnTo>
                  <a:lnTo>
                    <a:pt x="1189" y="993"/>
                  </a:lnTo>
                  <a:lnTo>
                    <a:pt x="1190" y="993"/>
                  </a:lnTo>
                  <a:lnTo>
                    <a:pt x="1191" y="993"/>
                  </a:lnTo>
                  <a:lnTo>
                    <a:pt x="1192" y="993"/>
                  </a:lnTo>
                  <a:lnTo>
                    <a:pt x="1194" y="993"/>
                  </a:lnTo>
                  <a:lnTo>
                    <a:pt x="1195" y="993"/>
                  </a:lnTo>
                  <a:lnTo>
                    <a:pt x="1196" y="993"/>
                  </a:lnTo>
                  <a:lnTo>
                    <a:pt x="1197" y="993"/>
                  </a:lnTo>
                  <a:lnTo>
                    <a:pt x="1199" y="993"/>
                  </a:lnTo>
                  <a:lnTo>
                    <a:pt x="1200" y="993"/>
                  </a:lnTo>
                  <a:lnTo>
                    <a:pt x="1201" y="993"/>
                  </a:lnTo>
                  <a:lnTo>
                    <a:pt x="1202" y="993"/>
                  </a:lnTo>
                  <a:lnTo>
                    <a:pt x="1204" y="993"/>
                  </a:lnTo>
                  <a:lnTo>
                    <a:pt x="1205" y="993"/>
                  </a:lnTo>
                  <a:lnTo>
                    <a:pt x="1206" y="993"/>
                  </a:lnTo>
                  <a:lnTo>
                    <a:pt x="1208" y="993"/>
                  </a:lnTo>
                  <a:lnTo>
                    <a:pt x="1210" y="993"/>
                  </a:lnTo>
                  <a:lnTo>
                    <a:pt x="1211" y="993"/>
                  </a:lnTo>
                  <a:lnTo>
                    <a:pt x="1212" y="993"/>
                  </a:lnTo>
                  <a:lnTo>
                    <a:pt x="1213" y="993"/>
                  </a:lnTo>
                  <a:lnTo>
                    <a:pt x="1214" y="993"/>
                  </a:lnTo>
                  <a:lnTo>
                    <a:pt x="1215" y="993"/>
                  </a:lnTo>
                  <a:lnTo>
                    <a:pt x="1216" y="993"/>
                  </a:lnTo>
                  <a:lnTo>
                    <a:pt x="1217" y="993"/>
                  </a:lnTo>
                  <a:lnTo>
                    <a:pt x="1218" y="993"/>
                  </a:lnTo>
                  <a:lnTo>
                    <a:pt x="1220" y="993"/>
                  </a:lnTo>
                  <a:lnTo>
                    <a:pt x="1221" y="993"/>
                  </a:lnTo>
                  <a:lnTo>
                    <a:pt x="1222" y="993"/>
                  </a:lnTo>
                  <a:lnTo>
                    <a:pt x="1223" y="993"/>
                  </a:lnTo>
                  <a:lnTo>
                    <a:pt x="1224" y="993"/>
                  </a:lnTo>
                  <a:lnTo>
                    <a:pt x="1225" y="993"/>
                  </a:lnTo>
                  <a:lnTo>
                    <a:pt x="1226" y="993"/>
                  </a:lnTo>
                  <a:lnTo>
                    <a:pt x="1227" y="993"/>
                  </a:lnTo>
                  <a:lnTo>
                    <a:pt x="1229" y="993"/>
                  </a:lnTo>
                  <a:lnTo>
                    <a:pt x="1231" y="993"/>
                  </a:lnTo>
                  <a:lnTo>
                    <a:pt x="1232" y="993"/>
                  </a:lnTo>
                  <a:lnTo>
                    <a:pt x="1233" y="993"/>
                  </a:lnTo>
                  <a:lnTo>
                    <a:pt x="1234" y="993"/>
                  </a:lnTo>
                  <a:lnTo>
                    <a:pt x="1236" y="993"/>
                  </a:lnTo>
                  <a:lnTo>
                    <a:pt x="1237" y="993"/>
                  </a:lnTo>
                  <a:lnTo>
                    <a:pt x="1238" y="993"/>
                  </a:lnTo>
                  <a:lnTo>
                    <a:pt x="1239" y="993"/>
                  </a:lnTo>
                  <a:lnTo>
                    <a:pt x="1241" y="993"/>
                  </a:lnTo>
                  <a:lnTo>
                    <a:pt x="1242" y="993"/>
                  </a:lnTo>
                  <a:lnTo>
                    <a:pt x="1243" y="993"/>
                  </a:lnTo>
                  <a:lnTo>
                    <a:pt x="1244" y="993"/>
                  </a:lnTo>
                  <a:lnTo>
                    <a:pt x="1246" y="993"/>
                  </a:lnTo>
                  <a:lnTo>
                    <a:pt x="1247" y="993"/>
                  </a:lnTo>
                  <a:lnTo>
                    <a:pt x="1248" y="993"/>
                  </a:lnTo>
                  <a:lnTo>
                    <a:pt x="1250" y="993"/>
                  </a:lnTo>
                  <a:lnTo>
                    <a:pt x="1252" y="993"/>
                  </a:lnTo>
                  <a:lnTo>
                    <a:pt x="1253" y="993"/>
                  </a:lnTo>
                  <a:lnTo>
                    <a:pt x="1254" y="993"/>
                  </a:lnTo>
                  <a:lnTo>
                    <a:pt x="1255" y="993"/>
                  </a:lnTo>
                  <a:lnTo>
                    <a:pt x="1257" y="993"/>
                  </a:lnTo>
                  <a:lnTo>
                    <a:pt x="1258" y="993"/>
                  </a:lnTo>
                  <a:lnTo>
                    <a:pt x="1259" y="993"/>
                  </a:lnTo>
                  <a:lnTo>
                    <a:pt x="1260" y="993"/>
                  </a:lnTo>
                  <a:lnTo>
                    <a:pt x="1262" y="993"/>
                  </a:lnTo>
                  <a:lnTo>
                    <a:pt x="1263" y="993"/>
                  </a:lnTo>
                  <a:lnTo>
                    <a:pt x="1264" y="992"/>
                  </a:lnTo>
                  <a:lnTo>
                    <a:pt x="1265" y="992"/>
                  </a:lnTo>
                  <a:lnTo>
                    <a:pt x="1267" y="993"/>
                  </a:lnTo>
                  <a:lnTo>
                    <a:pt x="1268" y="993"/>
                  </a:lnTo>
                  <a:lnTo>
                    <a:pt x="1269" y="993"/>
                  </a:lnTo>
                  <a:lnTo>
                    <a:pt x="1271" y="993"/>
                  </a:lnTo>
                  <a:lnTo>
                    <a:pt x="1273" y="993"/>
                  </a:lnTo>
                  <a:lnTo>
                    <a:pt x="1274" y="993"/>
                  </a:lnTo>
                  <a:lnTo>
                    <a:pt x="1275" y="993"/>
                  </a:lnTo>
                  <a:lnTo>
                    <a:pt x="1276" y="993"/>
                  </a:lnTo>
                  <a:lnTo>
                    <a:pt x="1278" y="993"/>
                  </a:lnTo>
                  <a:lnTo>
                    <a:pt x="1279" y="993"/>
                  </a:lnTo>
                  <a:lnTo>
                    <a:pt x="1280" y="993"/>
                  </a:lnTo>
                  <a:lnTo>
                    <a:pt x="1281" y="993"/>
                  </a:lnTo>
                  <a:lnTo>
                    <a:pt x="1283" y="993"/>
                  </a:lnTo>
                  <a:lnTo>
                    <a:pt x="1284" y="993"/>
                  </a:lnTo>
                  <a:lnTo>
                    <a:pt x="1285" y="993"/>
                  </a:lnTo>
                  <a:lnTo>
                    <a:pt x="1286" y="993"/>
                  </a:lnTo>
                  <a:lnTo>
                    <a:pt x="1287" y="993"/>
                  </a:lnTo>
                  <a:lnTo>
                    <a:pt x="1288" y="993"/>
                  </a:lnTo>
                  <a:lnTo>
                    <a:pt x="1289" y="993"/>
                  </a:lnTo>
                  <a:lnTo>
                    <a:pt x="1290" y="993"/>
                  </a:lnTo>
                  <a:lnTo>
                    <a:pt x="1292" y="993"/>
                  </a:lnTo>
                  <a:lnTo>
                    <a:pt x="1294" y="993"/>
                  </a:lnTo>
                  <a:lnTo>
                    <a:pt x="1295" y="993"/>
                  </a:lnTo>
                  <a:lnTo>
                    <a:pt x="1296" y="993"/>
                  </a:lnTo>
                  <a:lnTo>
                    <a:pt x="1297" y="993"/>
                  </a:lnTo>
                  <a:lnTo>
                    <a:pt x="1299" y="993"/>
                  </a:lnTo>
                  <a:lnTo>
                    <a:pt x="1300" y="993"/>
                  </a:lnTo>
                  <a:lnTo>
                    <a:pt x="1301" y="993"/>
                  </a:lnTo>
                  <a:lnTo>
                    <a:pt x="1302" y="993"/>
                  </a:lnTo>
                  <a:lnTo>
                    <a:pt x="1303" y="993"/>
                  </a:lnTo>
                  <a:lnTo>
                    <a:pt x="1304" y="993"/>
                  </a:lnTo>
                  <a:lnTo>
                    <a:pt x="1305" y="993"/>
                  </a:lnTo>
                  <a:lnTo>
                    <a:pt x="1306" y="993"/>
                  </a:lnTo>
                  <a:lnTo>
                    <a:pt x="1307" y="993"/>
                  </a:lnTo>
                  <a:lnTo>
                    <a:pt x="1309" y="993"/>
                  </a:lnTo>
                  <a:lnTo>
                    <a:pt x="1310" y="993"/>
                  </a:lnTo>
                  <a:lnTo>
                    <a:pt x="1311" y="993"/>
                  </a:lnTo>
                  <a:lnTo>
                    <a:pt x="1313" y="993"/>
                  </a:lnTo>
                  <a:lnTo>
                    <a:pt x="1315" y="993"/>
                  </a:lnTo>
                  <a:lnTo>
                    <a:pt x="1316" y="993"/>
                  </a:lnTo>
                  <a:lnTo>
                    <a:pt x="1317" y="993"/>
                  </a:lnTo>
                  <a:lnTo>
                    <a:pt x="1318" y="993"/>
                  </a:lnTo>
                  <a:lnTo>
                    <a:pt x="1320" y="993"/>
                  </a:lnTo>
                  <a:lnTo>
                    <a:pt x="1321" y="993"/>
                  </a:lnTo>
                  <a:lnTo>
                    <a:pt x="1322" y="993"/>
                  </a:lnTo>
                  <a:lnTo>
                    <a:pt x="1323" y="993"/>
                  </a:lnTo>
                  <a:lnTo>
                    <a:pt x="1325" y="993"/>
                  </a:lnTo>
                  <a:lnTo>
                    <a:pt x="1326" y="993"/>
                  </a:lnTo>
                  <a:lnTo>
                    <a:pt x="1327" y="993"/>
                  </a:lnTo>
                  <a:lnTo>
                    <a:pt x="1328" y="993"/>
                  </a:lnTo>
                  <a:lnTo>
                    <a:pt x="1330" y="993"/>
                  </a:lnTo>
                  <a:lnTo>
                    <a:pt x="1331" y="993"/>
                  </a:lnTo>
                  <a:lnTo>
                    <a:pt x="1332" y="993"/>
                  </a:lnTo>
                  <a:lnTo>
                    <a:pt x="1334" y="993"/>
                  </a:lnTo>
                  <a:lnTo>
                    <a:pt x="1336" y="993"/>
                  </a:lnTo>
                  <a:lnTo>
                    <a:pt x="1337" y="993"/>
                  </a:lnTo>
                  <a:lnTo>
                    <a:pt x="1338" y="993"/>
                  </a:lnTo>
                  <a:lnTo>
                    <a:pt x="1339" y="993"/>
                  </a:lnTo>
                  <a:lnTo>
                    <a:pt x="1341" y="993"/>
                  </a:lnTo>
                  <a:lnTo>
                    <a:pt x="1342" y="993"/>
                  </a:lnTo>
                  <a:lnTo>
                    <a:pt x="1343" y="993"/>
                  </a:lnTo>
                  <a:lnTo>
                    <a:pt x="1344" y="993"/>
                  </a:lnTo>
                  <a:lnTo>
                    <a:pt x="1346" y="993"/>
                  </a:lnTo>
                  <a:lnTo>
                    <a:pt x="1347" y="993"/>
                  </a:lnTo>
                  <a:lnTo>
                    <a:pt x="1348" y="993"/>
                  </a:lnTo>
                  <a:lnTo>
                    <a:pt x="1349" y="993"/>
                  </a:lnTo>
                  <a:lnTo>
                    <a:pt x="1350" y="993"/>
                  </a:lnTo>
                  <a:lnTo>
                    <a:pt x="1351" y="993"/>
                  </a:lnTo>
                  <a:lnTo>
                    <a:pt x="1352" y="993"/>
                  </a:lnTo>
                  <a:lnTo>
                    <a:pt x="1353" y="993"/>
                  </a:lnTo>
                  <a:lnTo>
                    <a:pt x="1355" y="993"/>
                  </a:lnTo>
                  <a:lnTo>
                    <a:pt x="1357" y="993"/>
                  </a:lnTo>
                  <a:lnTo>
                    <a:pt x="1358" y="993"/>
                  </a:lnTo>
                  <a:lnTo>
                    <a:pt x="1359" y="993"/>
                  </a:lnTo>
                  <a:lnTo>
                    <a:pt x="1360" y="993"/>
                  </a:lnTo>
                  <a:lnTo>
                    <a:pt x="1361" y="993"/>
                  </a:lnTo>
                  <a:lnTo>
                    <a:pt x="1362" y="993"/>
                  </a:lnTo>
                  <a:lnTo>
                    <a:pt x="1363" y="993"/>
                  </a:lnTo>
                  <a:lnTo>
                    <a:pt x="1364" y="993"/>
                  </a:lnTo>
                  <a:lnTo>
                    <a:pt x="1365" y="993"/>
                  </a:lnTo>
                  <a:lnTo>
                    <a:pt x="1367" y="993"/>
                  </a:lnTo>
                  <a:lnTo>
                    <a:pt x="1368" y="993"/>
                  </a:lnTo>
                  <a:lnTo>
                    <a:pt x="1369" y="993"/>
                  </a:lnTo>
                  <a:lnTo>
                    <a:pt x="1370" y="993"/>
                  </a:lnTo>
                  <a:lnTo>
                    <a:pt x="1372" y="993"/>
                  </a:lnTo>
                  <a:lnTo>
                    <a:pt x="1373" y="993"/>
                  </a:lnTo>
                  <a:lnTo>
                    <a:pt x="1374" y="993"/>
                  </a:lnTo>
                  <a:lnTo>
                    <a:pt x="1376" y="993"/>
                  </a:lnTo>
                  <a:lnTo>
                    <a:pt x="1377" y="993"/>
                  </a:lnTo>
                  <a:lnTo>
                    <a:pt x="1378" y="993"/>
                  </a:lnTo>
                  <a:lnTo>
                    <a:pt x="1379" y="993"/>
                  </a:lnTo>
                  <a:lnTo>
                    <a:pt x="1380" y="993"/>
                  </a:lnTo>
                  <a:lnTo>
                    <a:pt x="1381" y="993"/>
                  </a:lnTo>
                  <a:lnTo>
                    <a:pt x="1382" y="993"/>
                  </a:lnTo>
                  <a:lnTo>
                    <a:pt x="1383" y="993"/>
                  </a:lnTo>
                  <a:lnTo>
                    <a:pt x="1384" y="993"/>
                  </a:lnTo>
                  <a:lnTo>
                    <a:pt x="1385" y="993"/>
                  </a:lnTo>
                  <a:lnTo>
                    <a:pt x="1386" y="993"/>
                  </a:lnTo>
                  <a:lnTo>
                    <a:pt x="1388" y="993"/>
                  </a:lnTo>
                  <a:lnTo>
                    <a:pt x="1389" y="993"/>
                  </a:lnTo>
                  <a:lnTo>
                    <a:pt x="1390" y="993"/>
                  </a:lnTo>
                  <a:lnTo>
                    <a:pt x="1391" y="993"/>
                  </a:lnTo>
                  <a:lnTo>
                    <a:pt x="1393" y="993"/>
                  </a:lnTo>
                  <a:lnTo>
                    <a:pt x="1394" y="993"/>
                  </a:lnTo>
                  <a:lnTo>
                    <a:pt x="1395" y="993"/>
                  </a:lnTo>
                  <a:lnTo>
                    <a:pt x="1397" y="993"/>
                  </a:lnTo>
                  <a:lnTo>
                    <a:pt x="1399" y="993"/>
                  </a:lnTo>
                  <a:lnTo>
                    <a:pt x="1400" y="993"/>
                  </a:lnTo>
                  <a:lnTo>
                    <a:pt x="1401" y="993"/>
                  </a:lnTo>
                  <a:lnTo>
                    <a:pt x="1402" y="993"/>
                  </a:lnTo>
                  <a:lnTo>
                    <a:pt x="1404" y="993"/>
                  </a:lnTo>
                  <a:lnTo>
                    <a:pt x="1405" y="993"/>
                  </a:lnTo>
                  <a:lnTo>
                    <a:pt x="1406" y="993"/>
                  </a:lnTo>
                  <a:lnTo>
                    <a:pt x="1407" y="993"/>
                  </a:lnTo>
                  <a:lnTo>
                    <a:pt x="1409" y="993"/>
                  </a:lnTo>
                  <a:lnTo>
                    <a:pt x="1410" y="993"/>
                  </a:lnTo>
                  <a:lnTo>
                    <a:pt x="1411" y="993"/>
                  </a:lnTo>
                  <a:lnTo>
                    <a:pt x="1412" y="993"/>
                  </a:lnTo>
                  <a:lnTo>
                    <a:pt x="1414" y="993"/>
                  </a:lnTo>
                  <a:lnTo>
                    <a:pt x="1415" y="993"/>
                  </a:lnTo>
                  <a:lnTo>
                    <a:pt x="1416" y="993"/>
                  </a:lnTo>
                  <a:lnTo>
                    <a:pt x="1418" y="993"/>
                  </a:lnTo>
                  <a:lnTo>
                    <a:pt x="1419" y="993"/>
                  </a:lnTo>
                  <a:lnTo>
                    <a:pt x="1420" y="993"/>
                  </a:lnTo>
                  <a:lnTo>
                    <a:pt x="1421" y="993"/>
                  </a:lnTo>
                  <a:lnTo>
                    <a:pt x="1422" y="993"/>
                  </a:lnTo>
                  <a:lnTo>
                    <a:pt x="1423" y="993"/>
                  </a:lnTo>
                  <a:lnTo>
                    <a:pt x="1425" y="993"/>
                  </a:lnTo>
                  <a:lnTo>
                    <a:pt x="1426" y="993"/>
                  </a:lnTo>
                  <a:lnTo>
                    <a:pt x="1427" y="993"/>
                  </a:lnTo>
                  <a:lnTo>
                    <a:pt x="1428" y="993"/>
                  </a:lnTo>
                  <a:lnTo>
                    <a:pt x="1430" y="993"/>
                  </a:lnTo>
                  <a:lnTo>
                    <a:pt x="1431" y="993"/>
                  </a:lnTo>
                  <a:lnTo>
                    <a:pt x="1432" y="993"/>
                  </a:lnTo>
                  <a:lnTo>
                    <a:pt x="1433" y="993"/>
                  </a:lnTo>
                  <a:lnTo>
                    <a:pt x="1435" y="993"/>
                  </a:lnTo>
                  <a:lnTo>
                    <a:pt x="1436" y="993"/>
                  </a:lnTo>
                  <a:lnTo>
                    <a:pt x="1437" y="993"/>
                  </a:lnTo>
                  <a:lnTo>
                    <a:pt x="1439" y="993"/>
                  </a:lnTo>
                  <a:lnTo>
                    <a:pt x="1441" y="993"/>
                  </a:lnTo>
                  <a:lnTo>
                    <a:pt x="1442" y="992"/>
                  </a:lnTo>
                  <a:lnTo>
                    <a:pt x="1443" y="992"/>
                  </a:lnTo>
                  <a:lnTo>
                    <a:pt x="1444" y="992"/>
                  </a:lnTo>
                  <a:lnTo>
                    <a:pt x="1446" y="992"/>
                  </a:lnTo>
                  <a:lnTo>
                    <a:pt x="1447" y="993"/>
                  </a:lnTo>
                  <a:lnTo>
                    <a:pt x="1448" y="993"/>
                  </a:lnTo>
                  <a:lnTo>
                    <a:pt x="1449" y="993"/>
                  </a:lnTo>
                  <a:lnTo>
                    <a:pt x="1450" y="992"/>
                  </a:lnTo>
                  <a:lnTo>
                    <a:pt x="1451" y="993"/>
                  </a:lnTo>
                  <a:lnTo>
                    <a:pt x="1452" y="993"/>
                  </a:lnTo>
                  <a:lnTo>
                    <a:pt x="1453" y="992"/>
                  </a:lnTo>
                  <a:lnTo>
                    <a:pt x="1454" y="993"/>
                  </a:lnTo>
                  <a:lnTo>
                    <a:pt x="1455" y="993"/>
                  </a:lnTo>
                  <a:lnTo>
                    <a:pt x="1456" y="993"/>
                  </a:lnTo>
                  <a:lnTo>
                    <a:pt x="1457" y="993"/>
                  </a:lnTo>
                  <a:lnTo>
                    <a:pt x="1458" y="993"/>
                  </a:lnTo>
                  <a:lnTo>
                    <a:pt x="1460" y="993"/>
                  </a:lnTo>
                  <a:lnTo>
                    <a:pt x="1462" y="992"/>
                  </a:lnTo>
                  <a:lnTo>
                    <a:pt x="1463" y="992"/>
                  </a:lnTo>
                  <a:lnTo>
                    <a:pt x="1464" y="992"/>
                  </a:lnTo>
                  <a:lnTo>
                    <a:pt x="1465" y="992"/>
                  </a:lnTo>
                  <a:lnTo>
                    <a:pt x="1467" y="992"/>
                  </a:lnTo>
                  <a:lnTo>
                    <a:pt x="1468" y="992"/>
                  </a:lnTo>
                  <a:lnTo>
                    <a:pt x="1469" y="992"/>
                  </a:lnTo>
                  <a:lnTo>
                    <a:pt x="1470" y="992"/>
                  </a:lnTo>
                  <a:lnTo>
                    <a:pt x="1472" y="992"/>
                  </a:lnTo>
                  <a:lnTo>
                    <a:pt x="1473" y="992"/>
                  </a:lnTo>
                  <a:lnTo>
                    <a:pt x="1474" y="992"/>
                  </a:lnTo>
                  <a:lnTo>
                    <a:pt x="1475" y="992"/>
                  </a:lnTo>
                  <a:lnTo>
                    <a:pt x="1477" y="992"/>
                  </a:lnTo>
                  <a:lnTo>
                    <a:pt x="1478" y="992"/>
                  </a:lnTo>
                  <a:lnTo>
                    <a:pt x="1479" y="992"/>
                  </a:lnTo>
                  <a:lnTo>
                    <a:pt x="1481" y="992"/>
                  </a:lnTo>
                  <a:lnTo>
                    <a:pt x="1482" y="992"/>
                  </a:lnTo>
                  <a:lnTo>
                    <a:pt x="1483" y="992"/>
                  </a:lnTo>
                  <a:lnTo>
                    <a:pt x="1484" y="992"/>
                  </a:lnTo>
                  <a:lnTo>
                    <a:pt x="1485" y="992"/>
                  </a:lnTo>
                  <a:lnTo>
                    <a:pt x="1486" y="992"/>
                  </a:lnTo>
                  <a:lnTo>
                    <a:pt x="1488" y="992"/>
                  </a:lnTo>
                  <a:lnTo>
                    <a:pt x="1489" y="992"/>
                  </a:lnTo>
                  <a:lnTo>
                    <a:pt x="1490" y="992"/>
                  </a:lnTo>
                  <a:lnTo>
                    <a:pt x="1491" y="992"/>
                  </a:lnTo>
                  <a:lnTo>
                    <a:pt x="1493" y="992"/>
                  </a:lnTo>
                  <a:lnTo>
                    <a:pt x="1494" y="992"/>
                  </a:lnTo>
                  <a:lnTo>
                    <a:pt x="1495" y="992"/>
                  </a:lnTo>
                  <a:lnTo>
                    <a:pt x="1496" y="992"/>
                  </a:lnTo>
                  <a:lnTo>
                    <a:pt x="1498" y="992"/>
                  </a:lnTo>
                  <a:lnTo>
                    <a:pt x="1499" y="992"/>
                  </a:lnTo>
                  <a:lnTo>
                    <a:pt x="1500" y="992"/>
                  </a:lnTo>
                  <a:lnTo>
                    <a:pt x="1502" y="992"/>
                  </a:lnTo>
                  <a:lnTo>
                    <a:pt x="1504" y="992"/>
                  </a:lnTo>
                  <a:lnTo>
                    <a:pt x="1505" y="992"/>
                  </a:lnTo>
                  <a:lnTo>
                    <a:pt x="1506" y="992"/>
                  </a:lnTo>
                  <a:lnTo>
                    <a:pt x="1507" y="992"/>
                  </a:lnTo>
                  <a:lnTo>
                    <a:pt x="1509" y="992"/>
                  </a:lnTo>
                  <a:lnTo>
                    <a:pt x="1510" y="992"/>
                  </a:lnTo>
                  <a:lnTo>
                    <a:pt x="1511" y="992"/>
                  </a:lnTo>
                  <a:lnTo>
                    <a:pt x="1512" y="992"/>
                  </a:lnTo>
                  <a:lnTo>
                    <a:pt x="1513" y="992"/>
                  </a:lnTo>
                  <a:lnTo>
                    <a:pt x="1514" y="992"/>
                  </a:lnTo>
                  <a:lnTo>
                    <a:pt x="1515" y="992"/>
                  </a:lnTo>
                  <a:lnTo>
                    <a:pt x="1516" y="992"/>
                  </a:lnTo>
                  <a:lnTo>
                    <a:pt x="1517" y="992"/>
                  </a:lnTo>
                  <a:lnTo>
                    <a:pt x="1518" y="992"/>
                  </a:lnTo>
                  <a:lnTo>
                    <a:pt x="1519" y="992"/>
                  </a:lnTo>
                  <a:lnTo>
                    <a:pt x="1520" y="992"/>
                  </a:lnTo>
                  <a:lnTo>
                    <a:pt x="1521" y="992"/>
                  </a:lnTo>
                  <a:lnTo>
                    <a:pt x="1523" y="992"/>
                  </a:lnTo>
                  <a:lnTo>
                    <a:pt x="1525" y="992"/>
                  </a:lnTo>
                  <a:lnTo>
                    <a:pt x="1526" y="992"/>
                  </a:lnTo>
                  <a:lnTo>
                    <a:pt x="1527" y="992"/>
                  </a:lnTo>
                  <a:lnTo>
                    <a:pt x="1528" y="992"/>
                  </a:lnTo>
                  <a:lnTo>
                    <a:pt x="1529" y="992"/>
                  </a:lnTo>
                  <a:lnTo>
                    <a:pt x="1530" y="992"/>
                  </a:lnTo>
                  <a:lnTo>
                    <a:pt x="1531" y="992"/>
                  </a:lnTo>
                  <a:lnTo>
                    <a:pt x="1532" y="992"/>
                  </a:lnTo>
                  <a:lnTo>
                    <a:pt x="1533" y="992"/>
                  </a:lnTo>
                  <a:lnTo>
                    <a:pt x="1535" y="992"/>
                  </a:lnTo>
                  <a:lnTo>
                    <a:pt x="1536" y="992"/>
                  </a:lnTo>
                  <a:lnTo>
                    <a:pt x="1537" y="992"/>
                  </a:lnTo>
                  <a:lnTo>
                    <a:pt x="1538" y="992"/>
                  </a:lnTo>
                  <a:lnTo>
                    <a:pt x="1540" y="992"/>
                  </a:lnTo>
                  <a:lnTo>
                    <a:pt x="1541" y="992"/>
                  </a:lnTo>
                  <a:lnTo>
                    <a:pt x="1542" y="992"/>
                  </a:lnTo>
                  <a:lnTo>
                    <a:pt x="1544" y="992"/>
                  </a:lnTo>
                  <a:lnTo>
                    <a:pt x="1546" y="992"/>
                  </a:lnTo>
                  <a:lnTo>
                    <a:pt x="1547" y="992"/>
                  </a:lnTo>
                  <a:lnTo>
                    <a:pt x="1548" y="992"/>
                  </a:lnTo>
                  <a:lnTo>
                    <a:pt x="1549" y="992"/>
                  </a:lnTo>
                  <a:lnTo>
                    <a:pt x="1551" y="992"/>
                  </a:lnTo>
                  <a:lnTo>
                    <a:pt x="1552" y="992"/>
                  </a:lnTo>
                  <a:lnTo>
                    <a:pt x="1553" y="992"/>
                  </a:lnTo>
                  <a:lnTo>
                    <a:pt x="1554" y="992"/>
                  </a:lnTo>
                  <a:lnTo>
                    <a:pt x="1555" y="992"/>
                  </a:lnTo>
                  <a:lnTo>
                    <a:pt x="1556" y="992"/>
                  </a:lnTo>
                  <a:lnTo>
                    <a:pt x="1557" y="992"/>
                  </a:lnTo>
                  <a:lnTo>
                    <a:pt x="1558" y="992"/>
                  </a:lnTo>
                  <a:lnTo>
                    <a:pt x="1559" y="992"/>
                  </a:lnTo>
                  <a:lnTo>
                    <a:pt x="1561" y="992"/>
                  </a:lnTo>
                  <a:lnTo>
                    <a:pt x="1562" y="992"/>
                  </a:lnTo>
                  <a:lnTo>
                    <a:pt x="1563" y="992"/>
                  </a:lnTo>
                  <a:lnTo>
                    <a:pt x="1565" y="992"/>
                  </a:lnTo>
                  <a:lnTo>
                    <a:pt x="1566" y="992"/>
                  </a:lnTo>
                  <a:lnTo>
                    <a:pt x="1567" y="992"/>
                  </a:lnTo>
                  <a:lnTo>
                    <a:pt x="1568" y="992"/>
                  </a:lnTo>
                  <a:lnTo>
                    <a:pt x="1569" y="992"/>
                  </a:lnTo>
                  <a:lnTo>
                    <a:pt x="1570" y="992"/>
                  </a:lnTo>
                  <a:lnTo>
                    <a:pt x="1572" y="992"/>
                  </a:lnTo>
                  <a:lnTo>
                    <a:pt x="1573" y="992"/>
                  </a:lnTo>
                  <a:lnTo>
                    <a:pt x="1574" y="992"/>
                  </a:lnTo>
                  <a:lnTo>
                    <a:pt x="1575" y="992"/>
                  </a:lnTo>
                  <a:lnTo>
                    <a:pt x="1577" y="992"/>
                  </a:lnTo>
                  <a:lnTo>
                    <a:pt x="1578" y="992"/>
                  </a:lnTo>
                  <a:lnTo>
                    <a:pt x="1579" y="992"/>
                  </a:lnTo>
                  <a:lnTo>
                    <a:pt x="1580" y="992"/>
                  </a:lnTo>
                  <a:lnTo>
                    <a:pt x="1582" y="992"/>
                  </a:lnTo>
                  <a:lnTo>
                    <a:pt x="1583" y="992"/>
                  </a:lnTo>
                  <a:lnTo>
                    <a:pt x="1584" y="992"/>
                  </a:lnTo>
                  <a:lnTo>
                    <a:pt x="1586" y="992"/>
                  </a:lnTo>
                  <a:lnTo>
                    <a:pt x="1588" y="992"/>
                  </a:lnTo>
                  <a:lnTo>
                    <a:pt x="1589" y="992"/>
                  </a:lnTo>
                  <a:lnTo>
                    <a:pt x="1590" y="992"/>
                  </a:lnTo>
                  <a:lnTo>
                    <a:pt x="1591" y="992"/>
                  </a:lnTo>
                  <a:lnTo>
                    <a:pt x="1593" y="992"/>
                  </a:lnTo>
                  <a:lnTo>
                    <a:pt x="1594" y="992"/>
                  </a:lnTo>
                  <a:lnTo>
                    <a:pt x="1595" y="992"/>
                  </a:lnTo>
                  <a:lnTo>
                    <a:pt x="1596" y="992"/>
                  </a:lnTo>
                  <a:lnTo>
                    <a:pt x="1598" y="992"/>
                  </a:lnTo>
                  <a:lnTo>
                    <a:pt x="1599" y="992"/>
                  </a:lnTo>
                  <a:lnTo>
                    <a:pt x="1600" y="992"/>
                  </a:lnTo>
                  <a:lnTo>
                    <a:pt x="1601" y="992"/>
                  </a:lnTo>
                  <a:lnTo>
                    <a:pt x="1603" y="992"/>
                  </a:lnTo>
                  <a:lnTo>
                    <a:pt x="1604" y="992"/>
                  </a:lnTo>
                  <a:lnTo>
                    <a:pt x="1605" y="992"/>
                  </a:lnTo>
                  <a:lnTo>
                    <a:pt x="1607" y="992"/>
                  </a:lnTo>
                  <a:lnTo>
                    <a:pt x="1608" y="992"/>
                  </a:lnTo>
                  <a:lnTo>
                    <a:pt x="1609" y="992"/>
                  </a:lnTo>
                  <a:lnTo>
                    <a:pt x="1610" y="992"/>
                  </a:lnTo>
                  <a:lnTo>
                    <a:pt x="1611" y="992"/>
                  </a:lnTo>
                  <a:lnTo>
                    <a:pt x="1612" y="992"/>
                  </a:lnTo>
                  <a:lnTo>
                    <a:pt x="1613" y="992"/>
                  </a:lnTo>
                  <a:lnTo>
                    <a:pt x="1614" y="992"/>
                  </a:lnTo>
                  <a:lnTo>
                    <a:pt x="1615" y="992"/>
                  </a:lnTo>
                  <a:lnTo>
                    <a:pt x="1616" y="992"/>
                  </a:lnTo>
                  <a:lnTo>
                    <a:pt x="1617" y="992"/>
                  </a:lnTo>
                  <a:lnTo>
                    <a:pt x="1619" y="992"/>
                  </a:lnTo>
                  <a:lnTo>
                    <a:pt x="1620" y="992"/>
                  </a:lnTo>
                  <a:lnTo>
                    <a:pt x="1621" y="992"/>
                  </a:lnTo>
                  <a:lnTo>
                    <a:pt x="1622" y="992"/>
                  </a:lnTo>
                  <a:lnTo>
                    <a:pt x="1624" y="992"/>
                  </a:lnTo>
                  <a:lnTo>
                    <a:pt x="1625" y="992"/>
                  </a:lnTo>
                  <a:lnTo>
                    <a:pt x="1626" y="992"/>
                  </a:lnTo>
                  <a:lnTo>
                    <a:pt x="1628" y="992"/>
                  </a:lnTo>
                  <a:lnTo>
                    <a:pt x="1630" y="992"/>
                  </a:lnTo>
                  <a:lnTo>
                    <a:pt x="1631" y="992"/>
                  </a:lnTo>
                  <a:lnTo>
                    <a:pt x="1632" y="992"/>
                  </a:lnTo>
                  <a:lnTo>
                    <a:pt x="1633" y="992"/>
                  </a:lnTo>
                  <a:lnTo>
                    <a:pt x="1634" y="992"/>
                  </a:lnTo>
                  <a:lnTo>
                    <a:pt x="1635" y="992"/>
                  </a:lnTo>
                  <a:lnTo>
                    <a:pt x="1636" y="992"/>
                  </a:lnTo>
                  <a:lnTo>
                    <a:pt x="1637" y="992"/>
                  </a:lnTo>
                  <a:lnTo>
                    <a:pt x="1638" y="992"/>
                  </a:lnTo>
                  <a:lnTo>
                    <a:pt x="1639" y="992"/>
                  </a:lnTo>
                  <a:lnTo>
                    <a:pt x="1640" y="992"/>
                  </a:lnTo>
                  <a:lnTo>
                    <a:pt x="1641" y="992"/>
                  </a:lnTo>
                  <a:lnTo>
                    <a:pt x="1642" y="992"/>
                  </a:lnTo>
                  <a:lnTo>
                    <a:pt x="1643" y="992"/>
                  </a:lnTo>
                  <a:lnTo>
                    <a:pt x="1644" y="992"/>
                  </a:lnTo>
                  <a:lnTo>
                    <a:pt x="1645" y="992"/>
                  </a:lnTo>
                  <a:lnTo>
                    <a:pt x="1646" y="992"/>
                  </a:lnTo>
                  <a:lnTo>
                    <a:pt x="1647" y="992"/>
                  </a:lnTo>
                  <a:lnTo>
                    <a:pt x="1649" y="992"/>
                  </a:lnTo>
                  <a:lnTo>
                    <a:pt x="1651" y="992"/>
                  </a:lnTo>
                  <a:lnTo>
                    <a:pt x="1652" y="992"/>
                  </a:lnTo>
                  <a:lnTo>
                    <a:pt x="1653" y="992"/>
                  </a:lnTo>
                  <a:lnTo>
                    <a:pt x="1654" y="992"/>
                  </a:lnTo>
                  <a:lnTo>
                    <a:pt x="1656" y="992"/>
                  </a:lnTo>
                  <a:lnTo>
                    <a:pt x="1657" y="992"/>
                  </a:lnTo>
                  <a:lnTo>
                    <a:pt x="1658" y="992"/>
                  </a:lnTo>
                  <a:lnTo>
                    <a:pt x="1659" y="992"/>
                  </a:lnTo>
                  <a:lnTo>
                    <a:pt x="1660" y="992"/>
                  </a:lnTo>
                  <a:lnTo>
                    <a:pt x="1661" y="992"/>
                  </a:lnTo>
                  <a:lnTo>
                    <a:pt x="1662" y="992"/>
                  </a:lnTo>
                  <a:lnTo>
                    <a:pt x="1663" y="992"/>
                  </a:lnTo>
                  <a:lnTo>
                    <a:pt x="1664" y="992"/>
                  </a:lnTo>
                  <a:lnTo>
                    <a:pt x="1666" y="992"/>
                  </a:lnTo>
                  <a:lnTo>
                    <a:pt x="1667" y="992"/>
                  </a:lnTo>
                  <a:lnTo>
                    <a:pt x="1668" y="992"/>
                  </a:lnTo>
                  <a:lnTo>
                    <a:pt x="1670" y="992"/>
                  </a:lnTo>
                  <a:lnTo>
                    <a:pt x="1671" y="992"/>
                  </a:lnTo>
                  <a:lnTo>
                    <a:pt x="1672" y="992"/>
                  </a:lnTo>
                  <a:lnTo>
                    <a:pt x="1673" y="992"/>
                  </a:lnTo>
                  <a:lnTo>
                    <a:pt x="1674" y="992"/>
                  </a:lnTo>
                  <a:lnTo>
                    <a:pt x="1675" y="992"/>
                  </a:lnTo>
                  <a:lnTo>
                    <a:pt x="1677" y="992"/>
                  </a:lnTo>
                  <a:lnTo>
                    <a:pt x="1678" y="992"/>
                  </a:lnTo>
                  <a:lnTo>
                    <a:pt x="1679" y="992"/>
                  </a:lnTo>
                  <a:lnTo>
                    <a:pt x="1680" y="992"/>
                  </a:lnTo>
                  <a:lnTo>
                    <a:pt x="1681" y="992"/>
                  </a:lnTo>
                  <a:lnTo>
                    <a:pt x="1682" y="992"/>
                  </a:lnTo>
                  <a:lnTo>
                    <a:pt x="1683" y="992"/>
                  </a:lnTo>
                  <a:lnTo>
                    <a:pt x="1684" y="992"/>
                  </a:lnTo>
                  <a:lnTo>
                    <a:pt x="1685" y="992"/>
                  </a:lnTo>
                  <a:lnTo>
                    <a:pt x="1687" y="992"/>
                  </a:lnTo>
                  <a:lnTo>
                    <a:pt x="1688" y="992"/>
                  </a:lnTo>
                  <a:lnTo>
                    <a:pt x="1689" y="992"/>
                  </a:lnTo>
                  <a:lnTo>
                    <a:pt x="1691" y="992"/>
                  </a:lnTo>
                  <a:lnTo>
                    <a:pt x="1693" y="992"/>
                  </a:lnTo>
                  <a:lnTo>
                    <a:pt x="1694" y="992"/>
                  </a:lnTo>
                  <a:lnTo>
                    <a:pt x="1695" y="992"/>
                  </a:lnTo>
                  <a:lnTo>
                    <a:pt x="1696" y="992"/>
                  </a:lnTo>
                  <a:lnTo>
                    <a:pt x="1697" y="992"/>
                  </a:lnTo>
                  <a:lnTo>
                    <a:pt x="1698" y="992"/>
                  </a:lnTo>
                  <a:lnTo>
                    <a:pt x="1699" y="992"/>
                  </a:lnTo>
                  <a:lnTo>
                    <a:pt x="1700" y="992"/>
                  </a:lnTo>
                  <a:lnTo>
                    <a:pt x="1701" y="992"/>
                  </a:lnTo>
                  <a:lnTo>
                    <a:pt x="1703" y="992"/>
                  </a:lnTo>
                  <a:lnTo>
                    <a:pt x="1704" y="992"/>
                  </a:lnTo>
                  <a:lnTo>
                    <a:pt x="1705" y="992"/>
                  </a:lnTo>
                  <a:lnTo>
                    <a:pt x="1706" y="992"/>
                  </a:lnTo>
                  <a:lnTo>
                    <a:pt x="1708" y="992"/>
                  </a:lnTo>
                  <a:lnTo>
                    <a:pt x="1709" y="992"/>
                  </a:lnTo>
                  <a:lnTo>
                    <a:pt x="1710" y="992"/>
                  </a:lnTo>
                  <a:lnTo>
                    <a:pt x="1712" y="992"/>
                  </a:lnTo>
                  <a:lnTo>
                    <a:pt x="1714" y="992"/>
                  </a:lnTo>
                  <a:lnTo>
                    <a:pt x="1715" y="992"/>
                  </a:lnTo>
                  <a:lnTo>
                    <a:pt x="1716" y="992"/>
                  </a:lnTo>
                  <a:lnTo>
                    <a:pt x="1717" y="992"/>
                  </a:lnTo>
                  <a:lnTo>
                    <a:pt x="1718" y="992"/>
                  </a:lnTo>
                  <a:lnTo>
                    <a:pt x="1719" y="992"/>
                  </a:lnTo>
                  <a:lnTo>
                    <a:pt x="1720" y="992"/>
                  </a:lnTo>
                  <a:lnTo>
                    <a:pt x="1721" y="992"/>
                  </a:lnTo>
                  <a:lnTo>
                    <a:pt x="1722" y="992"/>
                  </a:lnTo>
                  <a:lnTo>
                    <a:pt x="1724" y="992"/>
                  </a:lnTo>
                  <a:lnTo>
                    <a:pt x="1725" y="992"/>
                  </a:lnTo>
                  <a:lnTo>
                    <a:pt x="1726" y="992"/>
                  </a:lnTo>
                  <a:lnTo>
                    <a:pt x="1727" y="992"/>
                  </a:lnTo>
                  <a:lnTo>
                    <a:pt x="1729" y="992"/>
                  </a:lnTo>
                  <a:lnTo>
                    <a:pt x="1730" y="992"/>
                  </a:lnTo>
                  <a:lnTo>
                    <a:pt x="1731" y="992"/>
                  </a:lnTo>
                  <a:lnTo>
                    <a:pt x="1733" y="992"/>
                  </a:lnTo>
                  <a:lnTo>
                    <a:pt x="1735" y="992"/>
                  </a:lnTo>
                  <a:lnTo>
                    <a:pt x="1736" y="992"/>
                  </a:lnTo>
                  <a:lnTo>
                    <a:pt x="1737" y="992"/>
                  </a:lnTo>
                  <a:lnTo>
                    <a:pt x="1738" y="992"/>
                  </a:lnTo>
                  <a:lnTo>
                    <a:pt x="1740" y="992"/>
                  </a:lnTo>
                  <a:lnTo>
                    <a:pt x="1741" y="992"/>
                  </a:lnTo>
                  <a:lnTo>
                    <a:pt x="1742" y="992"/>
                  </a:lnTo>
                  <a:lnTo>
                    <a:pt x="1743" y="992"/>
                  </a:lnTo>
                  <a:lnTo>
                    <a:pt x="1745" y="992"/>
                  </a:lnTo>
                  <a:lnTo>
                    <a:pt x="1746" y="992"/>
                  </a:lnTo>
                  <a:lnTo>
                    <a:pt x="1747" y="992"/>
                  </a:lnTo>
                  <a:lnTo>
                    <a:pt x="1748" y="992"/>
                  </a:lnTo>
                  <a:lnTo>
                    <a:pt x="1750" y="992"/>
                  </a:lnTo>
                  <a:lnTo>
                    <a:pt x="1751" y="992"/>
                  </a:lnTo>
                  <a:lnTo>
                    <a:pt x="1752" y="992"/>
                  </a:lnTo>
                  <a:lnTo>
                    <a:pt x="1754" y="992"/>
                  </a:lnTo>
                  <a:lnTo>
                    <a:pt x="1756" y="992"/>
                  </a:lnTo>
                  <a:lnTo>
                    <a:pt x="1757" y="992"/>
                  </a:lnTo>
                  <a:lnTo>
                    <a:pt x="1758" y="992"/>
                  </a:lnTo>
                  <a:lnTo>
                    <a:pt x="1759" y="992"/>
                  </a:lnTo>
                  <a:lnTo>
                    <a:pt x="1760" y="992"/>
                  </a:lnTo>
                  <a:lnTo>
                    <a:pt x="1761" y="992"/>
                  </a:lnTo>
                  <a:lnTo>
                    <a:pt x="1762" y="992"/>
                  </a:lnTo>
                  <a:lnTo>
                    <a:pt x="1763" y="992"/>
                  </a:lnTo>
                  <a:lnTo>
                    <a:pt x="1764" y="992"/>
                  </a:lnTo>
                  <a:lnTo>
                    <a:pt x="1766" y="992"/>
                  </a:lnTo>
                  <a:lnTo>
                    <a:pt x="1767" y="992"/>
                  </a:lnTo>
                  <a:lnTo>
                    <a:pt x="1768" y="992"/>
                  </a:lnTo>
                  <a:lnTo>
                    <a:pt x="1769" y="992"/>
                  </a:lnTo>
                  <a:lnTo>
                    <a:pt x="1771" y="992"/>
                  </a:lnTo>
                  <a:lnTo>
                    <a:pt x="1772" y="992"/>
                  </a:lnTo>
                  <a:lnTo>
                    <a:pt x="1773" y="992"/>
                  </a:lnTo>
                  <a:lnTo>
                    <a:pt x="1775" y="992"/>
                  </a:lnTo>
                  <a:lnTo>
                    <a:pt x="1777" y="992"/>
                  </a:lnTo>
                  <a:lnTo>
                    <a:pt x="1778" y="992"/>
                  </a:lnTo>
                  <a:lnTo>
                    <a:pt x="1779" y="992"/>
                  </a:lnTo>
                  <a:lnTo>
                    <a:pt x="1780" y="992"/>
                  </a:lnTo>
                  <a:lnTo>
                    <a:pt x="1782" y="992"/>
                  </a:lnTo>
                  <a:lnTo>
                    <a:pt x="1783" y="992"/>
                  </a:lnTo>
                  <a:lnTo>
                    <a:pt x="1784" y="992"/>
                  </a:lnTo>
                  <a:lnTo>
                    <a:pt x="1785" y="992"/>
                  </a:lnTo>
                  <a:lnTo>
                    <a:pt x="1787" y="992"/>
                  </a:lnTo>
                  <a:lnTo>
                    <a:pt x="1788" y="992"/>
                  </a:lnTo>
                  <a:lnTo>
                    <a:pt x="1789" y="992"/>
                  </a:lnTo>
                  <a:lnTo>
                    <a:pt x="1790" y="992"/>
                  </a:lnTo>
                  <a:lnTo>
                    <a:pt x="1792" y="992"/>
                  </a:lnTo>
                  <a:lnTo>
                    <a:pt x="1793" y="992"/>
                  </a:lnTo>
                  <a:lnTo>
                    <a:pt x="1794" y="992"/>
                  </a:lnTo>
                  <a:lnTo>
                    <a:pt x="1796" y="992"/>
                  </a:lnTo>
                  <a:lnTo>
                    <a:pt x="1798" y="992"/>
                  </a:lnTo>
                  <a:lnTo>
                    <a:pt x="1799" y="992"/>
                  </a:lnTo>
                  <a:lnTo>
                    <a:pt x="1800" y="992"/>
                  </a:lnTo>
                  <a:lnTo>
                    <a:pt x="1801" y="992"/>
                  </a:lnTo>
                  <a:lnTo>
                    <a:pt x="1803" y="992"/>
                  </a:lnTo>
                  <a:lnTo>
                    <a:pt x="1804" y="992"/>
                  </a:lnTo>
                  <a:lnTo>
                    <a:pt x="1805" y="992"/>
                  </a:lnTo>
                  <a:lnTo>
                    <a:pt x="1806" y="992"/>
                  </a:lnTo>
                  <a:lnTo>
                    <a:pt x="1808" y="992"/>
                  </a:lnTo>
                  <a:lnTo>
                    <a:pt x="1809" y="992"/>
                  </a:lnTo>
                  <a:lnTo>
                    <a:pt x="1810" y="992"/>
                  </a:lnTo>
                  <a:lnTo>
                    <a:pt x="1811" y="992"/>
                  </a:lnTo>
                  <a:lnTo>
                    <a:pt x="1813" y="992"/>
                  </a:lnTo>
                  <a:lnTo>
                    <a:pt x="1814" y="992"/>
                  </a:lnTo>
                  <a:lnTo>
                    <a:pt x="1815" y="992"/>
                  </a:lnTo>
                  <a:lnTo>
                    <a:pt x="1817" y="992"/>
                  </a:lnTo>
                  <a:lnTo>
                    <a:pt x="1819" y="992"/>
                  </a:lnTo>
                  <a:lnTo>
                    <a:pt x="1820" y="992"/>
                  </a:lnTo>
                  <a:lnTo>
                    <a:pt x="1821" y="992"/>
                  </a:lnTo>
                  <a:lnTo>
                    <a:pt x="1822" y="992"/>
                  </a:lnTo>
                  <a:lnTo>
                    <a:pt x="1824" y="992"/>
                  </a:lnTo>
                  <a:lnTo>
                    <a:pt x="1825" y="992"/>
                  </a:lnTo>
                  <a:lnTo>
                    <a:pt x="1826" y="992"/>
                  </a:lnTo>
                  <a:lnTo>
                    <a:pt x="1827" y="992"/>
                  </a:lnTo>
                  <a:lnTo>
                    <a:pt x="1829" y="992"/>
                  </a:lnTo>
                  <a:lnTo>
                    <a:pt x="1830" y="992"/>
                  </a:lnTo>
                  <a:lnTo>
                    <a:pt x="1831" y="992"/>
                  </a:lnTo>
                  <a:lnTo>
                    <a:pt x="1832" y="992"/>
                  </a:lnTo>
                  <a:lnTo>
                    <a:pt x="1834" y="992"/>
                  </a:lnTo>
                  <a:lnTo>
                    <a:pt x="1835" y="992"/>
                  </a:lnTo>
                  <a:lnTo>
                    <a:pt x="1836" y="992"/>
                  </a:lnTo>
                  <a:lnTo>
                    <a:pt x="1838" y="992"/>
                  </a:lnTo>
                  <a:lnTo>
                    <a:pt x="1839" y="992"/>
                  </a:lnTo>
                  <a:lnTo>
                    <a:pt x="1840" y="992"/>
                  </a:lnTo>
                  <a:lnTo>
                    <a:pt x="1841" y="992"/>
                  </a:lnTo>
                  <a:lnTo>
                    <a:pt x="1842" y="992"/>
                  </a:lnTo>
                  <a:lnTo>
                    <a:pt x="1843" y="992"/>
                  </a:lnTo>
                  <a:lnTo>
                    <a:pt x="1844" y="992"/>
                  </a:lnTo>
                  <a:lnTo>
                    <a:pt x="1845" y="992"/>
                  </a:lnTo>
                  <a:lnTo>
                    <a:pt x="1846" y="992"/>
                  </a:lnTo>
                  <a:lnTo>
                    <a:pt x="1847" y="992"/>
                  </a:lnTo>
                  <a:lnTo>
                    <a:pt x="1848" y="992"/>
                  </a:lnTo>
                  <a:lnTo>
                    <a:pt x="1850" y="992"/>
                  </a:lnTo>
                  <a:lnTo>
                    <a:pt x="1851" y="992"/>
                  </a:lnTo>
                  <a:lnTo>
                    <a:pt x="1852" y="992"/>
                  </a:lnTo>
                  <a:lnTo>
                    <a:pt x="1853" y="992"/>
                  </a:lnTo>
                  <a:lnTo>
                    <a:pt x="1855" y="992"/>
                  </a:lnTo>
                  <a:lnTo>
                    <a:pt x="1856" y="992"/>
                  </a:lnTo>
                  <a:lnTo>
                    <a:pt x="1857" y="992"/>
                  </a:lnTo>
                  <a:lnTo>
                    <a:pt x="1859" y="992"/>
                  </a:lnTo>
                  <a:lnTo>
                    <a:pt x="1860" y="992"/>
                  </a:lnTo>
                  <a:lnTo>
                    <a:pt x="1861" y="992"/>
                  </a:lnTo>
                  <a:lnTo>
                    <a:pt x="1862" y="992"/>
                  </a:lnTo>
                  <a:lnTo>
                    <a:pt x="1863" y="992"/>
                  </a:lnTo>
                  <a:lnTo>
                    <a:pt x="1864" y="992"/>
                  </a:lnTo>
                  <a:lnTo>
                    <a:pt x="1866" y="992"/>
                  </a:lnTo>
                  <a:lnTo>
                    <a:pt x="1867" y="992"/>
                  </a:lnTo>
                  <a:lnTo>
                    <a:pt x="1868" y="992"/>
                  </a:lnTo>
                  <a:lnTo>
                    <a:pt x="1869" y="992"/>
                  </a:lnTo>
                  <a:lnTo>
                    <a:pt x="1870" y="992"/>
                  </a:lnTo>
                  <a:lnTo>
                    <a:pt x="1871" y="992"/>
                  </a:lnTo>
                  <a:lnTo>
                    <a:pt x="1872" y="992"/>
                  </a:lnTo>
                  <a:lnTo>
                    <a:pt x="1873" y="992"/>
                  </a:lnTo>
                  <a:lnTo>
                    <a:pt x="1874" y="992"/>
                  </a:lnTo>
                  <a:lnTo>
                    <a:pt x="1876" y="992"/>
                  </a:lnTo>
                  <a:lnTo>
                    <a:pt x="1877" y="992"/>
                  </a:lnTo>
                  <a:lnTo>
                    <a:pt x="1878" y="992"/>
                  </a:lnTo>
                  <a:lnTo>
                    <a:pt x="1880" y="992"/>
                  </a:lnTo>
                  <a:lnTo>
                    <a:pt x="1882" y="992"/>
                  </a:lnTo>
                  <a:lnTo>
                    <a:pt x="1883" y="992"/>
                  </a:lnTo>
                  <a:lnTo>
                    <a:pt x="1884" y="992"/>
                  </a:lnTo>
                  <a:lnTo>
                    <a:pt x="1885" y="992"/>
                  </a:lnTo>
                  <a:lnTo>
                    <a:pt x="1887" y="992"/>
                  </a:lnTo>
                  <a:lnTo>
                    <a:pt x="1888" y="992"/>
                  </a:lnTo>
                  <a:lnTo>
                    <a:pt x="1889" y="992"/>
                  </a:lnTo>
                  <a:lnTo>
                    <a:pt x="1890" y="992"/>
                  </a:lnTo>
                  <a:lnTo>
                    <a:pt x="1892" y="992"/>
                  </a:lnTo>
                  <a:lnTo>
                    <a:pt x="1893" y="992"/>
                  </a:lnTo>
                  <a:lnTo>
                    <a:pt x="1894" y="992"/>
                  </a:lnTo>
                  <a:lnTo>
                    <a:pt x="1895" y="992"/>
                  </a:lnTo>
                  <a:lnTo>
                    <a:pt x="1897" y="992"/>
                  </a:lnTo>
                  <a:lnTo>
                    <a:pt x="1898" y="992"/>
                  </a:lnTo>
                  <a:lnTo>
                    <a:pt x="1899" y="992"/>
                  </a:lnTo>
                  <a:lnTo>
                    <a:pt x="1901" y="992"/>
                  </a:lnTo>
                  <a:lnTo>
                    <a:pt x="1903" y="992"/>
                  </a:lnTo>
                  <a:lnTo>
                    <a:pt x="1904" y="992"/>
                  </a:lnTo>
                  <a:lnTo>
                    <a:pt x="1905" y="992"/>
                  </a:lnTo>
                  <a:lnTo>
                    <a:pt x="1906" y="992"/>
                  </a:lnTo>
                  <a:lnTo>
                    <a:pt x="1907" y="992"/>
                  </a:lnTo>
                  <a:lnTo>
                    <a:pt x="1908" y="992"/>
                  </a:lnTo>
                  <a:lnTo>
                    <a:pt x="1909" y="992"/>
                  </a:lnTo>
                  <a:lnTo>
                    <a:pt x="1910" y="992"/>
                  </a:lnTo>
                  <a:lnTo>
                    <a:pt x="1911" y="992"/>
                  </a:lnTo>
                  <a:lnTo>
                    <a:pt x="1913" y="992"/>
                  </a:lnTo>
                  <a:lnTo>
                    <a:pt x="1914" y="992"/>
                  </a:lnTo>
                  <a:lnTo>
                    <a:pt x="1915" y="992"/>
                  </a:lnTo>
                  <a:lnTo>
                    <a:pt x="1916" y="992"/>
                  </a:lnTo>
                  <a:lnTo>
                    <a:pt x="1918" y="992"/>
                  </a:lnTo>
                  <a:lnTo>
                    <a:pt x="1919" y="992"/>
                  </a:lnTo>
                  <a:lnTo>
                    <a:pt x="1920" y="992"/>
                  </a:lnTo>
                  <a:lnTo>
                    <a:pt x="1922" y="992"/>
                  </a:lnTo>
                  <a:lnTo>
                    <a:pt x="1924" y="992"/>
                  </a:lnTo>
                  <a:lnTo>
                    <a:pt x="1925" y="992"/>
                  </a:lnTo>
                  <a:lnTo>
                    <a:pt x="1926" y="992"/>
                  </a:lnTo>
                  <a:lnTo>
                    <a:pt x="1927" y="992"/>
                  </a:lnTo>
                  <a:lnTo>
                    <a:pt x="1929" y="992"/>
                  </a:lnTo>
                  <a:lnTo>
                    <a:pt x="1930" y="992"/>
                  </a:lnTo>
                  <a:lnTo>
                    <a:pt x="1931" y="992"/>
                  </a:lnTo>
                  <a:lnTo>
                    <a:pt x="1932" y="992"/>
                  </a:lnTo>
                  <a:lnTo>
                    <a:pt x="1934" y="992"/>
                  </a:lnTo>
                  <a:lnTo>
                    <a:pt x="1935" y="992"/>
                  </a:lnTo>
                  <a:lnTo>
                    <a:pt x="1936" y="992"/>
                  </a:lnTo>
                  <a:lnTo>
                    <a:pt x="1937" y="992"/>
                  </a:lnTo>
                  <a:lnTo>
                    <a:pt x="1938" y="992"/>
                  </a:lnTo>
                  <a:lnTo>
                    <a:pt x="1939" y="992"/>
                  </a:lnTo>
                  <a:lnTo>
                    <a:pt x="1940" y="992"/>
                  </a:lnTo>
                  <a:lnTo>
                    <a:pt x="1941" y="992"/>
                  </a:lnTo>
                  <a:lnTo>
                    <a:pt x="1943" y="992"/>
                  </a:lnTo>
                  <a:lnTo>
                    <a:pt x="1944" y="992"/>
                  </a:lnTo>
                  <a:lnTo>
                    <a:pt x="1945" y="992"/>
                  </a:lnTo>
                  <a:lnTo>
                    <a:pt x="1946" y="992"/>
                  </a:lnTo>
                  <a:lnTo>
                    <a:pt x="1947" y="992"/>
                  </a:lnTo>
                  <a:lnTo>
                    <a:pt x="1948" y="992"/>
                  </a:lnTo>
                  <a:lnTo>
                    <a:pt x="1949" y="992"/>
                  </a:lnTo>
                  <a:lnTo>
                    <a:pt x="1950" y="992"/>
                  </a:lnTo>
                  <a:lnTo>
                    <a:pt x="1951" y="992"/>
                  </a:lnTo>
                  <a:lnTo>
                    <a:pt x="1952" y="992"/>
                  </a:lnTo>
                  <a:lnTo>
                    <a:pt x="1953" y="992"/>
                  </a:lnTo>
                  <a:lnTo>
                    <a:pt x="1955" y="992"/>
                  </a:lnTo>
                  <a:lnTo>
                    <a:pt x="1956" y="992"/>
                  </a:lnTo>
                  <a:lnTo>
                    <a:pt x="1957" y="992"/>
                  </a:lnTo>
                  <a:lnTo>
                    <a:pt x="1958" y="992"/>
                  </a:lnTo>
                  <a:lnTo>
                    <a:pt x="1960" y="992"/>
                  </a:lnTo>
                  <a:lnTo>
                    <a:pt x="1961" y="992"/>
                  </a:lnTo>
                  <a:lnTo>
                    <a:pt x="1962" y="992"/>
                  </a:lnTo>
                  <a:lnTo>
                    <a:pt x="1964" y="992"/>
                  </a:lnTo>
                  <a:lnTo>
                    <a:pt x="1965" y="992"/>
                  </a:lnTo>
                  <a:lnTo>
                    <a:pt x="1966" y="992"/>
                  </a:lnTo>
                  <a:lnTo>
                    <a:pt x="1967" y="992"/>
                  </a:lnTo>
                  <a:lnTo>
                    <a:pt x="1968" y="992"/>
                  </a:lnTo>
                  <a:lnTo>
                    <a:pt x="1969" y="992"/>
                  </a:lnTo>
                  <a:lnTo>
                    <a:pt x="1971" y="992"/>
                  </a:lnTo>
                  <a:lnTo>
                    <a:pt x="1972" y="992"/>
                  </a:lnTo>
                  <a:lnTo>
                    <a:pt x="1973" y="992"/>
                  </a:lnTo>
                  <a:lnTo>
                    <a:pt x="1974" y="992"/>
                  </a:lnTo>
                  <a:lnTo>
                    <a:pt x="1976" y="992"/>
                  </a:lnTo>
                  <a:lnTo>
                    <a:pt x="1977" y="992"/>
                  </a:lnTo>
                  <a:lnTo>
                    <a:pt x="1978" y="992"/>
                  </a:lnTo>
                  <a:lnTo>
                    <a:pt x="1979" y="992"/>
                  </a:lnTo>
                  <a:lnTo>
                    <a:pt x="1980" y="992"/>
                  </a:lnTo>
                  <a:lnTo>
                    <a:pt x="1981" y="992"/>
                  </a:lnTo>
                  <a:lnTo>
                    <a:pt x="1982" y="992"/>
                  </a:lnTo>
                  <a:lnTo>
                    <a:pt x="1983" y="992"/>
                  </a:lnTo>
                  <a:lnTo>
                    <a:pt x="1985" y="992"/>
                  </a:lnTo>
                  <a:lnTo>
                    <a:pt x="1986" y="992"/>
                  </a:lnTo>
                  <a:lnTo>
                    <a:pt x="1987" y="992"/>
                  </a:lnTo>
                  <a:lnTo>
                    <a:pt x="1988" y="992"/>
                  </a:lnTo>
                  <a:lnTo>
                    <a:pt x="1989" y="992"/>
                  </a:lnTo>
                  <a:lnTo>
                    <a:pt x="1990" y="992"/>
                  </a:lnTo>
                  <a:lnTo>
                    <a:pt x="1991" y="992"/>
                  </a:lnTo>
                  <a:lnTo>
                    <a:pt x="1992" y="992"/>
                  </a:lnTo>
                  <a:lnTo>
                    <a:pt x="1993" y="992"/>
                  </a:lnTo>
                  <a:lnTo>
                    <a:pt x="1994" y="992"/>
                  </a:lnTo>
                  <a:lnTo>
                    <a:pt x="1995" y="992"/>
                  </a:lnTo>
                  <a:lnTo>
                    <a:pt x="1997" y="992"/>
                  </a:lnTo>
                  <a:lnTo>
                    <a:pt x="1998" y="992"/>
                  </a:lnTo>
                  <a:lnTo>
                    <a:pt x="1999" y="992"/>
                  </a:lnTo>
                  <a:lnTo>
                    <a:pt x="2000" y="992"/>
                  </a:lnTo>
                  <a:lnTo>
                    <a:pt x="2001" y="992"/>
                  </a:lnTo>
                  <a:lnTo>
                    <a:pt x="2002" y="992"/>
                  </a:lnTo>
                  <a:lnTo>
                    <a:pt x="2003" y="992"/>
                  </a:lnTo>
                  <a:lnTo>
                    <a:pt x="2004" y="992"/>
                  </a:lnTo>
                  <a:lnTo>
                    <a:pt x="2006" y="992"/>
                  </a:lnTo>
                  <a:lnTo>
                    <a:pt x="2008" y="992"/>
                  </a:lnTo>
                  <a:lnTo>
                    <a:pt x="2009" y="992"/>
                  </a:lnTo>
                  <a:lnTo>
                    <a:pt x="2010" y="992"/>
                  </a:lnTo>
                  <a:lnTo>
                    <a:pt x="2011" y="992"/>
                  </a:lnTo>
                  <a:lnTo>
                    <a:pt x="2012" y="992"/>
                  </a:lnTo>
                  <a:lnTo>
                    <a:pt x="2013" y="992"/>
                  </a:lnTo>
                  <a:lnTo>
                    <a:pt x="2014" y="992"/>
                  </a:lnTo>
                  <a:lnTo>
                    <a:pt x="2015" y="992"/>
                  </a:lnTo>
                  <a:lnTo>
                    <a:pt x="2016" y="992"/>
                  </a:lnTo>
                  <a:lnTo>
                    <a:pt x="2017" y="992"/>
                  </a:lnTo>
                  <a:lnTo>
                    <a:pt x="2018" y="992"/>
                  </a:lnTo>
                  <a:lnTo>
                    <a:pt x="2019" y="992"/>
                  </a:lnTo>
                  <a:lnTo>
                    <a:pt x="2020" y="992"/>
                  </a:lnTo>
                  <a:lnTo>
                    <a:pt x="2021" y="992"/>
                  </a:lnTo>
                  <a:lnTo>
                    <a:pt x="2023" y="992"/>
                  </a:lnTo>
                  <a:lnTo>
                    <a:pt x="2024" y="992"/>
                  </a:lnTo>
                  <a:lnTo>
                    <a:pt x="2025" y="992"/>
                  </a:lnTo>
                  <a:lnTo>
                    <a:pt x="2027" y="992"/>
                  </a:lnTo>
                  <a:lnTo>
                    <a:pt x="2028" y="992"/>
                  </a:lnTo>
                  <a:lnTo>
                    <a:pt x="2029" y="992"/>
                  </a:lnTo>
                  <a:lnTo>
                    <a:pt x="2030" y="992"/>
                  </a:lnTo>
                  <a:lnTo>
                    <a:pt x="2031" y="992"/>
                  </a:lnTo>
                  <a:lnTo>
                    <a:pt x="2032" y="992"/>
                  </a:lnTo>
                  <a:lnTo>
                    <a:pt x="2033" y="992"/>
                  </a:lnTo>
                  <a:lnTo>
                    <a:pt x="2034" y="992"/>
                  </a:lnTo>
                  <a:lnTo>
                    <a:pt x="2035" y="992"/>
                  </a:lnTo>
                  <a:lnTo>
                    <a:pt x="2036" y="992"/>
                  </a:lnTo>
                  <a:lnTo>
                    <a:pt x="2037" y="992"/>
                  </a:lnTo>
                  <a:lnTo>
                    <a:pt x="2039" y="992"/>
                  </a:lnTo>
                  <a:lnTo>
                    <a:pt x="2040" y="992"/>
                  </a:lnTo>
                  <a:lnTo>
                    <a:pt x="2041" y="992"/>
                  </a:lnTo>
                  <a:lnTo>
                    <a:pt x="2042" y="992"/>
                  </a:lnTo>
                  <a:lnTo>
                    <a:pt x="2043" y="992"/>
                  </a:lnTo>
                  <a:lnTo>
                    <a:pt x="2044" y="992"/>
                  </a:lnTo>
                  <a:lnTo>
                    <a:pt x="2045" y="992"/>
                  </a:lnTo>
                  <a:lnTo>
                    <a:pt x="2046" y="992"/>
                  </a:lnTo>
                  <a:lnTo>
                    <a:pt x="2048" y="992"/>
                  </a:lnTo>
                  <a:lnTo>
                    <a:pt x="2050" y="992"/>
                  </a:lnTo>
                  <a:lnTo>
                    <a:pt x="2051" y="992"/>
                  </a:lnTo>
                  <a:lnTo>
                    <a:pt x="2052" y="992"/>
                  </a:lnTo>
                  <a:lnTo>
                    <a:pt x="2053" y="992"/>
                  </a:lnTo>
                  <a:lnTo>
                    <a:pt x="2054" y="992"/>
                  </a:lnTo>
                  <a:lnTo>
                    <a:pt x="2055" y="992"/>
                  </a:lnTo>
                  <a:lnTo>
                    <a:pt x="2056" y="992"/>
                  </a:lnTo>
                  <a:lnTo>
                    <a:pt x="2057" y="992"/>
                  </a:lnTo>
                  <a:lnTo>
                    <a:pt x="2058" y="992"/>
                  </a:lnTo>
                  <a:lnTo>
                    <a:pt x="2059" y="992"/>
                  </a:lnTo>
                  <a:lnTo>
                    <a:pt x="2060" y="992"/>
                  </a:lnTo>
                  <a:lnTo>
                    <a:pt x="2061" y="992"/>
                  </a:lnTo>
                  <a:lnTo>
                    <a:pt x="2062" y="992"/>
                  </a:lnTo>
                  <a:lnTo>
                    <a:pt x="2063" y="992"/>
                  </a:lnTo>
                  <a:lnTo>
                    <a:pt x="2065" y="992"/>
                  </a:lnTo>
                  <a:lnTo>
                    <a:pt x="2066" y="992"/>
                  </a:lnTo>
                  <a:lnTo>
                    <a:pt x="2067" y="992"/>
                  </a:lnTo>
                  <a:lnTo>
                    <a:pt x="2069" y="992"/>
                  </a:lnTo>
                  <a:lnTo>
                    <a:pt x="2071" y="992"/>
                  </a:lnTo>
                  <a:lnTo>
                    <a:pt x="2072" y="992"/>
                  </a:lnTo>
                  <a:lnTo>
                    <a:pt x="2073" y="992"/>
                  </a:lnTo>
                  <a:lnTo>
                    <a:pt x="2074" y="992"/>
                  </a:lnTo>
                  <a:lnTo>
                    <a:pt x="2075" y="992"/>
                  </a:lnTo>
                  <a:lnTo>
                    <a:pt x="2076" y="992"/>
                  </a:lnTo>
                  <a:lnTo>
                    <a:pt x="2077" y="992"/>
                  </a:lnTo>
                  <a:lnTo>
                    <a:pt x="2078" y="992"/>
                  </a:lnTo>
                  <a:lnTo>
                    <a:pt x="2079" y="992"/>
                  </a:lnTo>
                  <a:lnTo>
                    <a:pt x="2081" y="992"/>
                  </a:lnTo>
                  <a:lnTo>
                    <a:pt x="2082" y="992"/>
                  </a:lnTo>
                  <a:lnTo>
                    <a:pt x="2083" y="992"/>
                  </a:lnTo>
                  <a:lnTo>
                    <a:pt x="2084" y="992"/>
                  </a:lnTo>
                  <a:lnTo>
                    <a:pt x="2085" y="992"/>
                  </a:lnTo>
                  <a:lnTo>
                    <a:pt x="2086" y="992"/>
                  </a:lnTo>
                  <a:lnTo>
                    <a:pt x="2087" y="992"/>
                  </a:lnTo>
                  <a:lnTo>
                    <a:pt x="2088" y="992"/>
                  </a:lnTo>
                  <a:lnTo>
                    <a:pt x="2090" y="992"/>
                  </a:lnTo>
                  <a:lnTo>
                    <a:pt x="2091" y="992"/>
                  </a:lnTo>
                  <a:lnTo>
                    <a:pt x="2092" y="992"/>
                  </a:lnTo>
                  <a:lnTo>
                    <a:pt x="2093" y="992"/>
                  </a:lnTo>
                  <a:lnTo>
                    <a:pt x="2094" y="992"/>
                  </a:lnTo>
                  <a:lnTo>
                    <a:pt x="2095" y="992"/>
                  </a:lnTo>
                  <a:lnTo>
                    <a:pt x="2096" y="992"/>
                  </a:lnTo>
                  <a:lnTo>
                    <a:pt x="2097" y="992"/>
                  </a:lnTo>
                  <a:lnTo>
                    <a:pt x="2098" y="992"/>
                  </a:lnTo>
                  <a:lnTo>
                    <a:pt x="2099" y="992"/>
                  </a:lnTo>
                  <a:lnTo>
                    <a:pt x="2100" y="992"/>
                  </a:lnTo>
                  <a:lnTo>
                    <a:pt x="2102" y="992"/>
                  </a:lnTo>
                  <a:lnTo>
                    <a:pt x="2103" y="992"/>
                  </a:lnTo>
                  <a:lnTo>
                    <a:pt x="2104" y="992"/>
                  </a:lnTo>
                  <a:lnTo>
                    <a:pt x="2105" y="992"/>
                  </a:lnTo>
                  <a:lnTo>
                    <a:pt x="2107" y="992"/>
                  </a:lnTo>
                  <a:lnTo>
                    <a:pt x="2108" y="992"/>
                  </a:lnTo>
                  <a:lnTo>
                    <a:pt x="2109" y="992"/>
                  </a:lnTo>
                  <a:lnTo>
                    <a:pt x="2111" y="992"/>
                  </a:lnTo>
                  <a:lnTo>
                    <a:pt x="2113" y="992"/>
                  </a:lnTo>
                  <a:lnTo>
                    <a:pt x="2114" y="992"/>
                  </a:lnTo>
                  <a:lnTo>
                    <a:pt x="2115" y="992"/>
                  </a:lnTo>
                  <a:lnTo>
                    <a:pt x="2116" y="992"/>
                  </a:lnTo>
                  <a:lnTo>
                    <a:pt x="2117" y="992"/>
                  </a:lnTo>
                  <a:lnTo>
                    <a:pt x="2118" y="992"/>
                  </a:lnTo>
                  <a:lnTo>
                    <a:pt x="2119" y="992"/>
                  </a:lnTo>
                  <a:lnTo>
                    <a:pt x="2120" y="992"/>
                  </a:lnTo>
                  <a:lnTo>
                    <a:pt x="2121" y="992"/>
                  </a:lnTo>
                  <a:lnTo>
                    <a:pt x="2122" y="992"/>
                  </a:lnTo>
                  <a:lnTo>
                    <a:pt x="2123" y="992"/>
                  </a:lnTo>
                  <a:lnTo>
                    <a:pt x="2124" y="992"/>
                  </a:lnTo>
                  <a:lnTo>
                    <a:pt x="2125" y="992"/>
                  </a:lnTo>
                  <a:lnTo>
                    <a:pt x="2126" y="992"/>
                  </a:lnTo>
                  <a:lnTo>
                    <a:pt x="2128" y="992"/>
                  </a:lnTo>
                  <a:lnTo>
                    <a:pt x="2129" y="992"/>
                  </a:lnTo>
                  <a:lnTo>
                    <a:pt x="2130" y="992"/>
                  </a:lnTo>
                  <a:lnTo>
                    <a:pt x="2132" y="992"/>
                  </a:lnTo>
                  <a:lnTo>
                    <a:pt x="2134" y="992"/>
                  </a:lnTo>
                  <a:lnTo>
                    <a:pt x="2135" y="992"/>
                  </a:lnTo>
                  <a:lnTo>
                    <a:pt x="2136" y="992"/>
                  </a:lnTo>
                  <a:lnTo>
                    <a:pt x="2137" y="992"/>
                  </a:lnTo>
                  <a:lnTo>
                    <a:pt x="2139" y="992"/>
                  </a:lnTo>
                  <a:lnTo>
                    <a:pt x="2140" y="992"/>
                  </a:lnTo>
                  <a:lnTo>
                    <a:pt x="2141" y="992"/>
                  </a:lnTo>
                  <a:lnTo>
                    <a:pt x="2142" y="992"/>
                  </a:lnTo>
                  <a:lnTo>
                    <a:pt x="2144" y="992"/>
                  </a:lnTo>
                  <a:lnTo>
                    <a:pt x="2145" y="992"/>
                  </a:lnTo>
                  <a:lnTo>
                    <a:pt x="2146" y="992"/>
                  </a:lnTo>
                  <a:lnTo>
                    <a:pt x="2147" y="992"/>
                  </a:lnTo>
                  <a:lnTo>
                    <a:pt x="2148" y="992"/>
                  </a:lnTo>
                  <a:lnTo>
                    <a:pt x="2149" y="992"/>
                  </a:lnTo>
                  <a:lnTo>
                    <a:pt x="2150" y="992"/>
                  </a:lnTo>
                  <a:lnTo>
                    <a:pt x="2151" y="992"/>
                  </a:lnTo>
                  <a:lnTo>
                    <a:pt x="2153" y="992"/>
                  </a:lnTo>
                  <a:lnTo>
                    <a:pt x="2154" y="992"/>
                  </a:lnTo>
                  <a:lnTo>
                    <a:pt x="2155" y="992"/>
                  </a:lnTo>
                  <a:lnTo>
                    <a:pt x="2156" y="992"/>
                  </a:lnTo>
                  <a:lnTo>
                    <a:pt x="2157" y="992"/>
                  </a:lnTo>
                  <a:lnTo>
                    <a:pt x="2158" y="992"/>
                  </a:lnTo>
                  <a:lnTo>
                    <a:pt x="2160" y="992"/>
                  </a:lnTo>
                  <a:lnTo>
                    <a:pt x="2161" y="992"/>
                  </a:lnTo>
                  <a:lnTo>
                    <a:pt x="2162" y="992"/>
                  </a:lnTo>
                  <a:lnTo>
                    <a:pt x="2163" y="992"/>
                  </a:lnTo>
                  <a:lnTo>
                    <a:pt x="2165" y="992"/>
                  </a:lnTo>
                  <a:lnTo>
                    <a:pt x="2166" y="992"/>
                  </a:lnTo>
                  <a:lnTo>
                    <a:pt x="2167" y="992"/>
                  </a:lnTo>
                  <a:lnTo>
                    <a:pt x="2168" y="992"/>
                  </a:lnTo>
                  <a:lnTo>
                    <a:pt x="2170" y="992"/>
                  </a:lnTo>
                  <a:lnTo>
                    <a:pt x="2171" y="992"/>
                  </a:lnTo>
                  <a:lnTo>
                    <a:pt x="2172" y="992"/>
                  </a:lnTo>
                  <a:lnTo>
                    <a:pt x="2174" y="992"/>
                  </a:lnTo>
                  <a:lnTo>
                    <a:pt x="2175" y="992"/>
                  </a:lnTo>
                  <a:lnTo>
                    <a:pt x="2176" y="992"/>
                  </a:lnTo>
                  <a:lnTo>
                    <a:pt x="2177" y="992"/>
                  </a:lnTo>
                  <a:lnTo>
                    <a:pt x="2178" y="992"/>
                  </a:lnTo>
                  <a:lnTo>
                    <a:pt x="2179" y="992"/>
                  </a:lnTo>
                  <a:lnTo>
                    <a:pt x="2181" y="992"/>
                  </a:lnTo>
                  <a:lnTo>
                    <a:pt x="2182" y="992"/>
                  </a:lnTo>
                  <a:lnTo>
                    <a:pt x="2183" y="992"/>
                  </a:lnTo>
                  <a:lnTo>
                    <a:pt x="2184" y="992"/>
                  </a:lnTo>
                  <a:lnTo>
                    <a:pt x="2186" y="992"/>
                  </a:lnTo>
                  <a:lnTo>
                    <a:pt x="2187" y="992"/>
                  </a:lnTo>
                  <a:lnTo>
                    <a:pt x="2188" y="992"/>
                  </a:lnTo>
                  <a:lnTo>
                    <a:pt x="2189" y="992"/>
                  </a:lnTo>
                  <a:lnTo>
                    <a:pt x="2190" y="992"/>
                  </a:lnTo>
                  <a:lnTo>
                    <a:pt x="2191" y="992"/>
                  </a:lnTo>
                  <a:lnTo>
                    <a:pt x="2192" y="992"/>
                  </a:lnTo>
                  <a:lnTo>
                    <a:pt x="2193" y="992"/>
                  </a:lnTo>
                  <a:lnTo>
                    <a:pt x="2195" y="992"/>
                  </a:lnTo>
                  <a:lnTo>
                    <a:pt x="2197" y="992"/>
                  </a:lnTo>
                  <a:lnTo>
                    <a:pt x="2198" y="992"/>
                  </a:lnTo>
                  <a:lnTo>
                    <a:pt x="2199" y="992"/>
                  </a:lnTo>
                  <a:lnTo>
                    <a:pt x="2200" y="992"/>
                  </a:lnTo>
                  <a:lnTo>
                    <a:pt x="2201" y="992"/>
                  </a:lnTo>
                  <a:lnTo>
                    <a:pt x="2202" y="992"/>
                  </a:lnTo>
                  <a:lnTo>
                    <a:pt x="2203" y="992"/>
                  </a:lnTo>
                  <a:lnTo>
                    <a:pt x="2204" y="992"/>
                  </a:lnTo>
                  <a:lnTo>
                    <a:pt x="2205" y="992"/>
                  </a:lnTo>
                  <a:lnTo>
                    <a:pt x="2206" y="992"/>
                  </a:lnTo>
                  <a:lnTo>
                    <a:pt x="2207" y="992"/>
                  </a:lnTo>
                  <a:lnTo>
                    <a:pt x="2208" y="992"/>
                  </a:lnTo>
                  <a:lnTo>
                    <a:pt x="2209" y="992"/>
                  </a:lnTo>
                  <a:lnTo>
                    <a:pt x="2210" y="992"/>
                  </a:lnTo>
                  <a:lnTo>
                    <a:pt x="2211" y="992"/>
                  </a:lnTo>
                  <a:lnTo>
                    <a:pt x="2212" y="992"/>
                  </a:lnTo>
                  <a:lnTo>
                    <a:pt x="2213" y="992"/>
                  </a:lnTo>
                  <a:lnTo>
                    <a:pt x="2214" y="992"/>
                  </a:lnTo>
                  <a:lnTo>
                    <a:pt x="2216" y="992"/>
                  </a:lnTo>
                  <a:lnTo>
                    <a:pt x="2218" y="992"/>
                  </a:lnTo>
                  <a:lnTo>
                    <a:pt x="2219" y="992"/>
                  </a:lnTo>
                  <a:lnTo>
                    <a:pt x="2220" y="992"/>
                  </a:lnTo>
                  <a:lnTo>
                    <a:pt x="2221" y="992"/>
                  </a:lnTo>
                  <a:lnTo>
                    <a:pt x="2223" y="992"/>
                  </a:lnTo>
                  <a:lnTo>
                    <a:pt x="2224" y="992"/>
                  </a:lnTo>
                  <a:lnTo>
                    <a:pt x="2225" y="992"/>
                  </a:lnTo>
                  <a:lnTo>
                    <a:pt x="2226" y="992"/>
                  </a:lnTo>
                  <a:lnTo>
                    <a:pt x="2227" y="992"/>
                  </a:lnTo>
                  <a:lnTo>
                    <a:pt x="2228" y="992"/>
                  </a:lnTo>
                  <a:lnTo>
                    <a:pt x="2229" y="992"/>
                  </a:lnTo>
                  <a:lnTo>
                    <a:pt x="2230" y="992"/>
                  </a:lnTo>
                  <a:lnTo>
                    <a:pt x="2231" y="992"/>
                  </a:lnTo>
                  <a:lnTo>
                    <a:pt x="2233" y="992"/>
                  </a:lnTo>
                  <a:lnTo>
                    <a:pt x="2234" y="992"/>
                  </a:lnTo>
                  <a:lnTo>
                    <a:pt x="2235" y="992"/>
                  </a:lnTo>
                  <a:lnTo>
                    <a:pt x="2237" y="992"/>
                  </a:lnTo>
                  <a:lnTo>
                    <a:pt x="2239" y="992"/>
                  </a:lnTo>
                  <a:lnTo>
                    <a:pt x="2240" y="992"/>
                  </a:lnTo>
                  <a:lnTo>
                    <a:pt x="2241" y="992"/>
                  </a:lnTo>
                  <a:lnTo>
                    <a:pt x="2242" y="992"/>
                  </a:lnTo>
                  <a:lnTo>
                    <a:pt x="2244" y="992"/>
                  </a:lnTo>
                  <a:lnTo>
                    <a:pt x="2245" y="992"/>
                  </a:lnTo>
                  <a:lnTo>
                    <a:pt x="2246" y="992"/>
                  </a:lnTo>
                  <a:lnTo>
                    <a:pt x="2247" y="992"/>
                  </a:lnTo>
                  <a:lnTo>
                    <a:pt x="2249" y="992"/>
                  </a:lnTo>
                  <a:lnTo>
                    <a:pt x="2250" y="992"/>
                  </a:lnTo>
                  <a:lnTo>
                    <a:pt x="2251" y="992"/>
                  </a:lnTo>
                  <a:lnTo>
                    <a:pt x="2252" y="992"/>
                  </a:lnTo>
                  <a:lnTo>
                    <a:pt x="2254" y="992"/>
                  </a:lnTo>
                  <a:lnTo>
                    <a:pt x="2255" y="992"/>
                  </a:lnTo>
                  <a:lnTo>
                    <a:pt x="2256" y="992"/>
                  </a:lnTo>
                  <a:lnTo>
                    <a:pt x="2258" y="992"/>
                  </a:lnTo>
                  <a:lnTo>
                    <a:pt x="2259" y="992"/>
                  </a:lnTo>
                  <a:lnTo>
                    <a:pt x="2260" y="992"/>
                  </a:lnTo>
                  <a:lnTo>
                    <a:pt x="2261" y="992"/>
                  </a:lnTo>
                  <a:lnTo>
                    <a:pt x="2262" y="992"/>
                  </a:lnTo>
                  <a:lnTo>
                    <a:pt x="2263" y="992"/>
                  </a:lnTo>
                  <a:lnTo>
                    <a:pt x="2265" y="992"/>
                  </a:lnTo>
                  <a:lnTo>
                    <a:pt x="2266" y="992"/>
                  </a:lnTo>
                  <a:lnTo>
                    <a:pt x="2267" y="992"/>
                  </a:lnTo>
                  <a:lnTo>
                    <a:pt x="2268" y="992"/>
                  </a:lnTo>
                  <a:lnTo>
                    <a:pt x="2269" y="992"/>
                  </a:lnTo>
                  <a:lnTo>
                    <a:pt x="2270" y="992"/>
                  </a:lnTo>
                  <a:lnTo>
                    <a:pt x="2271" y="992"/>
                  </a:lnTo>
                  <a:lnTo>
                    <a:pt x="2272" y="992"/>
                  </a:lnTo>
                  <a:lnTo>
                    <a:pt x="2273" y="992"/>
                  </a:lnTo>
                  <a:lnTo>
                    <a:pt x="2274" y="992"/>
                  </a:lnTo>
                  <a:lnTo>
                    <a:pt x="2275" y="992"/>
                  </a:lnTo>
                  <a:lnTo>
                    <a:pt x="2276" y="992"/>
                  </a:lnTo>
                  <a:lnTo>
                    <a:pt x="2277" y="992"/>
                  </a:lnTo>
                  <a:lnTo>
                    <a:pt x="2279" y="992"/>
                  </a:lnTo>
                  <a:lnTo>
                    <a:pt x="2281" y="992"/>
                  </a:lnTo>
                  <a:lnTo>
                    <a:pt x="2282" y="992"/>
                  </a:lnTo>
                  <a:lnTo>
                    <a:pt x="2283" y="992"/>
                  </a:lnTo>
                  <a:lnTo>
                    <a:pt x="2284" y="992"/>
                  </a:lnTo>
                  <a:lnTo>
                    <a:pt x="2286" y="992"/>
                  </a:lnTo>
                  <a:lnTo>
                    <a:pt x="2287" y="992"/>
                  </a:lnTo>
                  <a:lnTo>
                    <a:pt x="2288" y="992"/>
                  </a:lnTo>
                  <a:lnTo>
                    <a:pt x="2289" y="992"/>
                  </a:lnTo>
                  <a:lnTo>
                    <a:pt x="2291" y="992"/>
                  </a:lnTo>
                  <a:lnTo>
                    <a:pt x="2292" y="992"/>
                  </a:lnTo>
                  <a:lnTo>
                    <a:pt x="2293" y="992"/>
                  </a:lnTo>
                  <a:lnTo>
                    <a:pt x="2294" y="992"/>
                  </a:lnTo>
                  <a:lnTo>
                    <a:pt x="2296" y="992"/>
                  </a:lnTo>
                  <a:lnTo>
                    <a:pt x="2297" y="992"/>
                  </a:lnTo>
                  <a:lnTo>
                    <a:pt x="2298" y="992"/>
                  </a:lnTo>
                  <a:lnTo>
                    <a:pt x="2300" y="992"/>
                  </a:lnTo>
                  <a:lnTo>
                    <a:pt x="2302" y="992"/>
                  </a:lnTo>
                  <a:lnTo>
                    <a:pt x="2303" y="992"/>
                  </a:lnTo>
                  <a:lnTo>
                    <a:pt x="2304" y="992"/>
                  </a:lnTo>
                  <a:lnTo>
                    <a:pt x="2305" y="992"/>
                  </a:lnTo>
                  <a:lnTo>
                    <a:pt x="2306" y="992"/>
                  </a:lnTo>
                  <a:lnTo>
                    <a:pt x="2307" y="992"/>
                  </a:lnTo>
                  <a:lnTo>
                    <a:pt x="2308" y="992"/>
                  </a:lnTo>
                  <a:lnTo>
                    <a:pt x="2309" y="992"/>
                  </a:lnTo>
                  <a:lnTo>
                    <a:pt x="2310" y="992"/>
                  </a:lnTo>
                  <a:lnTo>
                    <a:pt x="2311" y="992"/>
                  </a:lnTo>
                  <a:lnTo>
                    <a:pt x="2312" y="992"/>
                  </a:lnTo>
                  <a:lnTo>
                    <a:pt x="2313" y="992"/>
                  </a:lnTo>
                  <a:lnTo>
                    <a:pt x="2314" y="992"/>
                  </a:lnTo>
                  <a:lnTo>
                    <a:pt x="2315" y="992"/>
                  </a:lnTo>
                  <a:lnTo>
                    <a:pt x="2317" y="992"/>
                  </a:lnTo>
                  <a:lnTo>
                    <a:pt x="2318" y="992"/>
                  </a:lnTo>
                  <a:lnTo>
                    <a:pt x="2319" y="992"/>
                  </a:lnTo>
                  <a:lnTo>
                    <a:pt x="2321" y="992"/>
                  </a:lnTo>
                  <a:lnTo>
                    <a:pt x="2323" y="992"/>
                  </a:lnTo>
                  <a:lnTo>
                    <a:pt x="2324" y="992"/>
                  </a:lnTo>
                  <a:lnTo>
                    <a:pt x="2325" y="992"/>
                  </a:lnTo>
                  <a:lnTo>
                    <a:pt x="2326" y="992"/>
                  </a:lnTo>
                  <a:lnTo>
                    <a:pt x="2327" y="992"/>
                  </a:lnTo>
                  <a:lnTo>
                    <a:pt x="2328" y="992"/>
                  </a:lnTo>
                  <a:lnTo>
                    <a:pt x="2329" y="992"/>
                  </a:lnTo>
                  <a:lnTo>
                    <a:pt x="2330" y="992"/>
                  </a:lnTo>
                  <a:lnTo>
                    <a:pt x="2331" y="992"/>
                  </a:lnTo>
                  <a:lnTo>
                    <a:pt x="2333" y="992"/>
                  </a:lnTo>
                  <a:lnTo>
                    <a:pt x="2334" y="992"/>
                  </a:lnTo>
                  <a:lnTo>
                    <a:pt x="2335" y="992"/>
                  </a:lnTo>
                  <a:lnTo>
                    <a:pt x="2336" y="992"/>
                  </a:lnTo>
                  <a:lnTo>
                    <a:pt x="2338" y="992"/>
                  </a:lnTo>
                  <a:lnTo>
                    <a:pt x="2339" y="992"/>
                  </a:lnTo>
                  <a:lnTo>
                    <a:pt x="2340" y="992"/>
                  </a:lnTo>
                  <a:lnTo>
                    <a:pt x="2342" y="992"/>
                  </a:lnTo>
                  <a:lnTo>
                    <a:pt x="2343" y="992"/>
                  </a:lnTo>
                  <a:lnTo>
                    <a:pt x="2344" y="992"/>
                  </a:lnTo>
                  <a:lnTo>
                    <a:pt x="2345" y="992"/>
                  </a:lnTo>
                  <a:lnTo>
                    <a:pt x="2346" y="992"/>
                  </a:lnTo>
                  <a:lnTo>
                    <a:pt x="2347" y="992"/>
                  </a:lnTo>
                  <a:lnTo>
                    <a:pt x="2348" y="992"/>
                  </a:lnTo>
                  <a:lnTo>
                    <a:pt x="2349" y="992"/>
                  </a:lnTo>
                  <a:lnTo>
                    <a:pt x="2350" y="992"/>
                  </a:lnTo>
                  <a:lnTo>
                    <a:pt x="2351" y="992"/>
                  </a:lnTo>
                  <a:lnTo>
                    <a:pt x="2352" y="992"/>
                  </a:lnTo>
                  <a:lnTo>
                    <a:pt x="2353" y="992"/>
                  </a:lnTo>
                  <a:lnTo>
                    <a:pt x="2354" y="992"/>
                  </a:lnTo>
                  <a:lnTo>
                    <a:pt x="2355" y="992"/>
                  </a:lnTo>
                  <a:lnTo>
                    <a:pt x="2356" y="992"/>
                  </a:lnTo>
                  <a:lnTo>
                    <a:pt x="2357" y="992"/>
                  </a:lnTo>
                  <a:lnTo>
                    <a:pt x="2359" y="992"/>
                  </a:lnTo>
                  <a:lnTo>
                    <a:pt x="2360" y="992"/>
                  </a:lnTo>
                  <a:lnTo>
                    <a:pt x="2361" y="992"/>
                  </a:lnTo>
                  <a:lnTo>
                    <a:pt x="2363" y="992"/>
                  </a:lnTo>
                  <a:lnTo>
                    <a:pt x="2365" y="992"/>
                  </a:lnTo>
                  <a:lnTo>
                    <a:pt x="2366" y="992"/>
                  </a:lnTo>
                  <a:lnTo>
                    <a:pt x="2367" y="992"/>
                  </a:lnTo>
                  <a:lnTo>
                    <a:pt x="2368" y="992"/>
                  </a:lnTo>
                  <a:lnTo>
                    <a:pt x="2369" y="992"/>
                  </a:lnTo>
                  <a:lnTo>
                    <a:pt x="2370" y="992"/>
                  </a:lnTo>
                  <a:lnTo>
                    <a:pt x="2371" y="992"/>
                  </a:lnTo>
                  <a:lnTo>
                    <a:pt x="2372" y="992"/>
                  </a:lnTo>
                  <a:lnTo>
                    <a:pt x="2373" y="992"/>
                  </a:lnTo>
                  <a:lnTo>
                    <a:pt x="2374" y="992"/>
                  </a:lnTo>
                  <a:lnTo>
                    <a:pt x="2375" y="992"/>
                  </a:lnTo>
                  <a:lnTo>
                    <a:pt x="2376" y="992"/>
                  </a:lnTo>
                  <a:lnTo>
                    <a:pt x="2377" y="992"/>
                  </a:lnTo>
                  <a:lnTo>
                    <a:pt x="2378" y="992"/>
                  </a:lnTo>
                  <a:lnTo>
                    <a:pt x="2380" y="992"/>
                  </a:lnTo>
                  <a:lnTo>
                    <a:pt x="2381" y="992"/>
                  </a:lnTo>
                  <a:lnTo>
                    <a:pt x="2382" y="992"/>
                  </a:lnTo>
                  <a:lnTo>
                    <a:pt x="2384" y="992"/>
                  </a:lnTo>
                  <a:lnTo>
                    <a:pt x="2386" y="992"/>
                  </a:lnTo>
                  <a:lnTo>
                    <a:pt x="2387" y="992"/>
                  </a:lnTo>
                  <a:lnTo>
                    <a:pt x="2388" y="992"/>
                  </a:lnTo>
                  <a:lnTo>
                    <a:pt x="2389" y="992"/>
                  </a:lnTo>
                  <a:lnTo>
                    <a:pt x="2391" y="992"/>
                  </a:lnTo>
                  <a:lnTo>
                    <a:pt x="2392" y="992"/>
                  </a:lnTo>
                  <a:lnTo>
                    <a:pt x="2393" y="992"/>
                  </a:lnTo>
                  <a:lnTo>
                    <a:pt x="2394" y="992"/>
                  </a:lnTo>
                  <a:lnTo>
                    <a:pt x="2396" y="992"/>
                  </a:lnTo>
                  <a:lnTo>
                    <a:pt x="2397" y="992"/>
                  </a:lnTo>
                  <a:lnTo>
                    <a:pt x="2398" y="992"/>
                  </a:lnTo>
                  <a:lnTo>
                    <a:pt x="2399" y="992"/>
                  </a:lnTo>
                  <a:lnTo>
                    <a:pt x="2401" y="992"/>
                  </a:lnTo>
                  <a:lnTo>
                    <a:pt x="2402" y="992"/>
                  </a:lnTo>
                  <a:lnTo>
                    <a:pt x="2403" y="992"/>
                  </a:lnTo>
                  <a:lnTo>
                    <a:pt x="2405" y="992"/>
                  </a:lnTo>
                  <a:lnTo>
                    <a:pt x="2407" y="992"/>
                  </a:lnTo>
                  <a:lnTo>
                    <a:pt x="2408" y="992"/>
                  </a:lnTo>
                  <a:lnTo>
                    <a:pt x="2409" y="992"/>
                  </a:lnTo>
                  <a:lnTo>
                    <a:pt x="2410" y="992"/>
                  </a:lnTo>
                  <a:lnTo>
                    <a:pt x="2412" y="992"/>
                  </a:lnTo>
                  <a:lnTo>
                    <a:pt x="2413" y="992"/>
                  </a:lnTo>
                  <a:lnTo>
                    <a:pt x="2414" y="992"/>
                  </a:lnTo>
                  <a:lnTo>
                    <a:pt x="2415" y="992"/>
                  </a:lnTo>
                  <a:lnTo>
                    <a:pt x="2417" y="992"/>
                  </a:lnTo>
                  <a:lnTo>
                    <a:pt x="2418" y="992"/>
                  </a:lnTo>
                  <a:lnTo>
                    <a:pt x="2419" y="992"/>
                  </a:lnTo>
                  <a:lnTo>
                    <a:pt x="2420" y="992"/>
                  </a:lnTo>
                  <a:lnTo>
                    <a:pt x="2421" y="992"/>
                  </a:lnTo>
                  <a:lnTo>
                    <a:pt x="2422" y="992"/>
                  </a:lnTo>
                  <a:lnTo>
                    <a:pt x="2423" y="992"/>
                  </a:lnTo>
                  <a:lnTo>
                    <a:pt x="2424" y="992"/>
                  </a:lnTo>
                  <a:lnTo>
                    <a:pt x="2426" y="992"/>
                  </a:lnTo>
                  <a:lnTo>
                    <a:pt x="2427" y="992"/>
                  </a:lnTo>
                  <a:lnTo>
                    <a:pt x="2428" y="992"/>
                  </a:lnTo>
                  <a:lnTo>
                    <a:pt x="2429" y="992"/>
                  </a:lnTo>
                  <a:lnTo>
                    <a:pt x="2430" y="992"/>
                  </a:lnTo>
                  <a:lnTo>
                    <a:pt x="2431" y="992"/>
                  </a:lnTo>
                  <a:lnTo>
                    <a:pt x="2433" y="992"/>
                  </a:lnTo>
                  <a:lnTo>
                    <a:pt x="2434" y="992"/>
                  </a:lnTo>
                  <a:lnTo>
                    <a:pt x="2435" y="992"/>
                  </a:lnTo>
                  <a:lnTo>
                    <a:pt x="2436" y="992"/>
                  </a:lnTo>
                  <a:lnTo>
                    <a:pt x="2438" y="992"/>
                  </a:lnTo>
                  <a:lnTo>
                    <a:pt x="2439" y="992"/>
                  </a:lnTo>
                  <a:lnTo>
                    <a:pt x="2440" y="992"/>
                  </a:lnTo>
                  <a:lnTo>
                    <a:pt x="2441" y="992"/>
                  </a:lnTo>
                  <a:lnTo>
                    <a:pt x="2443" y="992"/>
                  </a:lnTo>
                  <a:lnTo>
                    <a:pt x="2444" y="992"/>
                  </a:lnTo>
                  <a:lnTo>
                    <a:pt x="2445" y="992"/>
                  </a:lnTo>
                  <a:lnTo>
                    <a:pt x="2447" y="992"/>
                  </a:lnTo>
                  <a:lnTo>
                    <a:pt x="2449" y="992"/>
                  </a:lnTo>
                  <a:lnTo>
                    <a:pt x="2450" y="992"/>
                  </a:lnTo>
                  <a:lnTo>
                    <a:pt x="2451" y="992"/>
                  </a:lnTo>
                  <a:lnTo>
                    <a:pt x="2452" y="992"/>
                  </a:lnTo>
                  <a:lnTo>
                    <a:pt x="2454" y="992"/>
                  </a:lnTo>
                  <a:lnTo>
                    <a:pt x="2455" y="992"/>
                  </a:lnTo>
                  <a:lnTo>
                    <a:pt x="2456" y="992"/>
                  </a:lnTo>
                  <a:lnTo>
                    <a:pt x="2457" y="992"/>
                  </a:lnTo>
                  <a:lnTo>
                    <a:pt x="2459" y="992"/>
                  </a:lnTo>
                  <a:lnTo>
                    <a:pt x="2460" y="992"/>
                  </a:lnTo>
                  <a:lnTo>
                    <a:pt x="2461" y="992"/>
                  </a:lnTo>
                  <a:lnTo>
                    <a:pt x="2462" y="992"/>
                  </a:lnTo>
                  <a:lnTo>
                    <a:pt x="2464" y="992"/>
                  </a:lnTo>
                  <a:lnTo>
                    <a:pt x="2465" y="992"/>
                  </a:lnTo>
                  <a:lnTo>
                    <a:pt x="2466" y="992"/>
                  </a:lnTo>
                  <a:lnTo>
                    <a:pt x="2468" y="992"/>
                  </a:lnTo>
                  <a:lnTo>
                    <a:pt x="2470" y="992"/>
                  </a:lnTo>
                  <a:lnTo>
                    <a:pt x="2471" y="992"/>
                  </a:lnTo>
                  <a:lnTo>
                    <a:pt x="2472" y="992"/>
                  </a:lnTo>
                  <a:lnTo>
                    <a:pt x="2473" y="992"/>
                  </a:lnTo>
                  <a:lnTo>
                    <a:pt x="2474" y="992"/>
                  </a:lnTo>
                  <a:lnTo>
                    <a:pt x="2475" y="992"/>
                  </a:lnTo>
                  <a:lnTo>
                    <a:pt x="2476" y="992"/>
                  </a:lnTo>
                  <a:lnTo>
                    <a:pt x="2477" y="992"/>
                  </a:lnTo>
                  <a:lnTo>
                    <a:pt x="2478" y="992"/>
                  </a:lnTo>
                  <a:lnTo>
                    <a:pt x="2479" y="992"/>
                  </a:lnTo>
                  <a:lnTo>
                    <a:pt x="2480" y="992"/>
                  </a:lnTo>
                  <a:lnTo>
                    <a:pt x="2481" y="992"/>
                  </a:lnTo>
                  <a:lnTo>
                    <a:pt x="2482" y="992"/>
                  </a:lnTo>
                  <a:lnTo>
                    <a:pt x="2483" y="992"/>
                  </a:lnTo>
                  <a:lnTo>
                    <a:pt x="2484" y="992"/>
                  </a:lnTo>
                  <a:lnTo>
                    <a:pt x="2485" y="992"/>
                  </a:lnTo>
                  <a:lnTo>
                    <a:pt x="2486" y="992"/>
                  </a:lnTo>
                  <a:lnTo>
                    <a:pt x="2487" y="992"/>
                  </a:lnTo>
                  <a:lnTo>
                    <a:pt x="2489" y="992"/>
                  </a:lnTo>
                  <a:lnTo>
                    <a:pt x="2490" y="992"/>
                  </a:lnTo>
                  <a:lnTo>
                    <a:pt x="2491" y="992"/>
                  </a:lnTo>
                  <a:lnTo>
                    <a:pt x="2492" y="992"/>
                  </a:lnTo>
                  <a:lnTo>
                    <a:pt x="2493" y="992"/>
                  </a:lnTo>
                  <a:lnTo>
                    <a:pt x="2494" y="992"/>
                  </a:lnTo>
                  <a:lnTo>
                    <a:pt x="2496" y="992"/>
                  </a:lnTo>
                  <a:lnTo>
                    <a:pt x="2497" y="992"/>
                  </a:lnTo>
                  <a:lnTo>
                    <a:pt x="2498" y="992"/>
                  </a:lnTo>
                  <a:lnTo>
                    <a:pt x="2499" y="992"/>
                  </a:lnTo>
                  <a:lnTo>
                    <a:pt x="2501" y="992"/>
                  </a:lnTo>
                  <a:lnTo>
                    <a:pt x="2502" y="992"/>
                  </a:lnTo>
                  <a:lnTo>
                    <a:pt x="2503" y="992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E34624-99E2-4169-8891-DA39FA30C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9" y="96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D18FDC-A812-4010-B2C1-ED1AF33FF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5" y="941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FE557C-117A-447E-8C76-0FEF8A1B4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7" y="96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AutoShape 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BA93EF-61CC-4229-A03E-5B3DDDB7D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59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Gauche Peroneus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AutoShape 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99AE639-0B67-455A-8724-D154A6AE9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5E1C38-9A9A-453F-9EED-FDE1C93B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735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Cheville-EDB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5mV/D 5ms/D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0" name="Rectangle 5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8BCD727-E07E-4256-98A8-798663E56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87" y="7864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A6D701-5F4B-4D14-B950-1F5BB058E37B}"/>
              </a:ext>
            </a:extLst>
          </p:cNvPr>
          <p:cNvGrpSpPr>
            <a:grpSpLocks/>
          </p:cNvGrpSpPr>
          <p:nvPr/>
        </p:nvGrpSpPr>
        <p:grpSpPr bwMode="auto">
          <a:xfrm>
            <a:off x="5123612" y="369207"/>
            <a:ext cx="3175000" cy="1803400"/>
            <a:chOff x="0" y="0"/>
            <a:chExt cx="3507" cy="1988"/>
          </a:xfrm>
        </p:grpSpPr>
        <p:sp>
          <p:nvSpPr>
            <p:cNvPr id="32" name="Line 5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8BB08E-5659-4B23-87A1-08EF5C5FB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5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AC8B1C0-6E7E-43D0-A649-F280587BB3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5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D957B11-4544-4FD9-8FBB-722E998392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5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7B8937-A7C3-4A38-AB35-518793789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5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D43D194-02B8-4586-A613-FA9E90022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4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196E2E8-592E-4BBA-BBAD-014045F39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4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70D03DD-A5E5-47A7-B6A0-C84F71220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1B1D927-3E15-4013-A777-76DD87A39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7879E5-9E19-423D-BCB4-4D783FED7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DE85B0-1972-40B0-8829-2FB8430D8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1EA7B3-5F3F-47C7-96F9-30901F895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E135BA1-1A94-4FE3-B890-A0E0D3966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C243077-0C47-43F7-ABC5-4A8242DD6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14ABCE-4717-4752-B910-A76974354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96AC67C-A632-4497-AC5D-7FBD2E16A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883284-C507-46AA-99B4-CA51270029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A7E6036-811D-42AE-84B6-10771FF91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"/>
              <a:ext cx="4" cy="527"/>
            </a:xfrm>
            <a:custGeom>
              <a:avLst/>
              <a:gdLst>
                <a:gd name="T0" fmla="*/ 0 w 4"/>
                <a:gd name="T1" fmla="*/ 527 h 527"/>
                <a:gd name="T2" fmla="*/ 1 w 4"/>
                <a:gd name="T3" fmla="*/ 22 h 527"/>
                <a:gd name="T4" fmla="*/ 1 w 4"/>
                <a:gd name="T5" fmla="*/ 0 h 527"/>
                <a:gd name="T6" fmla="*/ 3 w 4"/>
                <a:gd name="T7" fmla="*/ 0 h 527"/>
                <a:gd name="T8" fmla="*/ 4 w 4"/>
                <a:gd name="T9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27">
                  <a:moveTo>
                    <a:pt x="0" y="527"/>
                  </a:moveTo>
                  <a:lnTo>
                    <a:pt x="1" y="2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8EB1CE-F08C-42A7-8B16-30DE96620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" y="7"/>
              <a:ext cx="2503" cy="1056"/>
            </a:xfrm>
            <a:custGeom>
              <a:avLst/>
              <a:gdLst>
                <a:gd name="T0" fmla="*/ 33 w 2503"/>
                <a:gd name="T1" fmla="*/ 1027 h 1056"/>
                <a:gd name="T2" fmla="*/ 67 w 2503"/>
                <a:gd name="T3" fmla="*/ 1011 h 1056"/>
                <a:gd name="T4" fmla="*/ 103 w 2503"/>
                <a:gd name="T5" fmla="*/ 1004 h 1056"/>
                <a:gd name="T6" fmla="*/ 141 w 2503"/>
                <a:gd name="T7" fmla="*/ 1000 h 1056"/>
                <a:gd name="T8" fmla="*/ 182 w 2503"/>
                <a:gd name="T9" fmla="*/ 997 h 1056"/>
                <a:gd name="T10" fmla="*/ 223 w 2503"/>
                <a:gd name="T11" fmla="*/ 996 h 1056"/>
                <a:gd name="T12" fmla="*/ 263 w 2503"/>
                <a:gd name="T13" fmla="*/ 995 h 1056"/>
                <a:gd name="T14" fmla="*/ 302 w 2503"/>
                <a:gd name="T15" fmla="*/ 993 h 1056"/>
                <a:gd name="T16" fmla="*/ 337 w 2503"/>
                <a:gd name="T17" fmla="*/ 981 h 1056"/>
                <a:gd name="T18" fmla="*/ 373 w 2503"/>
                <a:gd name="T19" fmla="*/ 974 h 1056"/>
                <a:gd name="T20" fmla="*/ 412 w 2503"/>
                <a:gd name="T21" fmla="*/ 974 h 1056"/>
                <a:gd name="T22" fmla="*/ 452 w 2503"/>
                <a:gd name="T23" fmla="*/ 977 h 1056"/>
                <a:gd name="T24" fmla="*/ 486 w 2503"/>
                <a:gd name="T25" fmla="*/ 991 h 1056"/>
                <a:gd name="T26" fmla="*/ 523 w 2503"/>
                <a:gd name="T27" fmla="*/ 1001 h 1056"/>
                <a:gd name="T28" fmla="*/ 561 w 2503"/>
                <a:gd name="T29" fmla="*/ 997 h 1056"/>
                <a:gd name="T30" fmla="*/ 595 w 2503"/>
                <a:gd name="T31" fmla="*/ 990 h 1056"/>
                <a:gd name="T32" fmla="*/ 635 w 2503"/>
                <a:gd name="T33" fmla="*/ 989 h 1056"/>
                <a:gd name="T34" fmla="*/ 674 w 2503"/>
                <a:gd name="T35" fmla="*/ 991 h 1056"/>
                <a:gd name="T36" fmla="*/ 715 w 2503"/>
                <a:gd name="T37" fmla="*/ 992 h 1056"/>
                <a:gd name="T38" fmla="*/ 753 w 2503"/>
                <a:gd name="T39" fmla="*/ 992 h 1056"/>
                <a:gd name="T40" fmla="*/ 793 w 2503"/>
                <a:gd name="T41" fmla="*/ 992 h 1056"/>
                <a:gd name="T42" fmla="*/ 832 w 2503"/>
                <a:gd name="T43" fmla="*/ 992 h 1056"/>
                <a:gd name="T44" fmla="*/ 873 w 2503"/>
                <a:gd name="T45" fmla="*/ 992 h 1056"/>
                <a:gd name="T46" fmla="*/ 911 w 2503"/>
                <a:gd name="T47" fmla="*/ 992 h 1056"/>
                <a:gd name="T48" fmla="*/ 952 w 2503"/>
                <a:gd name="T49" fmla="*/ 992 h 1056"/>
                <a:gd name="T50" fmla="*/ 992 w 2503"/>
                <a:gd name="T51" fmla="*/ 992 h 1056"/>
                <a:gd name="T52" fmla="*/ 1032 w 2503"/>
                <a:gd name="T53" fmla="*/ 992 h 1056"/>
                <a:gd name="T54" fmla="*/ 1073 w 2503"/>
                <a:gd name="T55" fmla="*/ 992 h 1056"/>
                <a:gd name="T56" fmla="*/ 1113 w 2503"/>
                <a:gd name="T57" fmla="*/ 992 h 1056"/>
                <a:gd name="T58" fmla="*/ 1155 w 2503"/>
                <a:gd name="T59" fmla="*/ 992 h 1056"/>
                <a:gd name="T60" fmla="*/ 1197 w 2503"/>
                <a:gd name="T61" fmla="*/ 992 h 1056"/>
                <a:gd name="T62" fmla="*/ 1236 w 2503"/>
                <a:gd name="T63" fmla="*/ 992 h 1056"/>
                <a:gd name="T64" fmla="*/ 1275 w 2503"/>
                <a:gd name="T65" fmla="*/ 992 h 1056"/>
                <a:gd name="T66" fmla="*/ 1314 w 2503"/>
                <a:gd name="T67" fmla="*/ 991 h 1056"/>
                <a:gd name="T68" fmla="*/ 1357 w 2503"/>
                <a:gd name="T69" fmla="*/ 992 h 1056"/>
                <a:gd name="T70" fmla="*/ 1395 w 2503"/>
                <a:gd name="T71" fmla="*/ 991 h 1056"/>
                <a:gd name="T72" fmla="*/ 1436 w 2503"/>
                <a:gd name="T73" fmla="*/ 991 h 1056"/>
                <a:gd name="T74" fmla="*/ 1475 w 2503"/>
                <a:gd name="T75" fmla="*/ 992 h 1056"/>
                <a:gd name="T76" fmla="*/ 1515 w 2503"/>
                <a:gd name="T77" fmla="*/ 991 h 1056"/>
                <a:gd name="T78" fmla="*/ 1553 w 2503"/>
                <a:gd name="T79" fmla="*/ 991 h 1056"/>
                <a:gd name="T80" fmla="*/ 1594 w 2503"/>
                <a:gd name="T81" fmla="*/ 991 h 1056"/>
                <a:gd name="T82" fmla="*/ 1636 w 2503"/>
                <a:gd name="T83" fmla="*/ 991 h 1056"/>
                <a:gd name="T84" fmla="*/ 1679 w 2503"/>
                <a:gd name="T85" fmla="*/ 991 h 1056"/>
                <a:gd name="T86" fmla="*/ 1721 w 2503"/>
                <a:gd name="T87" fmla="*/ 991 h 1056"/>
                <a:gd name="T88" fmla="*/ 1764 w 2503"/>
                <a:gd name="T89" fmla="*/ 991 h 1056"/>
                <a:gd name="T90" fmla="*/ 1808 w 2503"/>
                <a:gd name="T91" fmla="*/ 991 h 1056"/>
                <a:gd name="T92" fmla="*/ 1850 w 2503"/>
                <a:gd name="T93" fmla="*/ 991 h 1056"/>
                <a:gd name="T94" fmla="*/ 1892 w 2503"/>
                <a:gd name="T95" fmla="*/ 990 h 1056"/>
                <a:gd name="T96" fmla="*/ 1932 w 2503"/>
                <a:gd name="T97" fmla="*/ 991 h 1056"/>
                <a:gd name="T98" fmla="*/ 1972 w 2503"/>
                <a:gd name="T99" fmla="*/ 991 h 1056"/>
                <a:gd name="T100" fmla="*/ 2015 w 2503"/>
                <a:gd name="T101" fmla="*/ 991 h 1056"/>
                <a:gd name="T102" fmla="*/ 2057 w 2503"/>
                <a:gd name="T103" fmla="*/ 991 h 1056"/>
                <a:gd name="T104" fmla="*/ 2099 w 2503"/>
                <a:gd name="T105" fmla="*/ 991 h 1056"/>
                <a:gd name="T106" fmla="*/ 2142 w 2503"/>
                <a:gd name="T107" fmla="*/ 991 h 1056"/>
                <a:gd name="T108" fmla="*/ 2182 w 2503"/>
                <a:gd name="T109" fmla="*/ 991 h 1056"/>
                <a:gd name="T110" fmla="*/ 2220 w 2503"/>
                <a:gd name="T111" fmla="*/ 991 h 1056"/>
                <a:gd name="T112" fmla="*/ 2260 w 2503"/>
                <a:gd name="T113" fmla="*/ 991 h 1056"/>
                <a:gd name="T114" fmla="*/ 2302 w 2503"/>
                <a:gd name="T115" fmla="*/ 991 h 1056"/>
                <a:gd name="T116" fmla="*/ 2345 w 2503"/>
                <a:gd name="T117" fmla="*/ 990 h 1056"/>
                <a:gd name="T118" fmla="*/ 2388 w 2503"/>
                <a:gd name="T119" fmla="*/ 990 h 1056"/>
                <a:gd name="T120" fmla="*/ 2430 w 2503"/>
                <a:gd name="T121" fmla="*/ 990 h 1056"/>
                <a:gd name="T122" fmla="*/ 2468 w 2503"/>
                <a:gd name="T123" fmla="*/ 99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03" h="1056">
                  <a:moveTo>
                    <a:pt x="0" y="0"/>
                  </a:moveTo>
                  <a:lnTo>
                    <a:pt x="0" y="213"/>
                  </a:lnTo>
                  <a:lnTo>
                    <a:pt x="1" y="729"/>
                  </a:lnTo>
                  <a:lnTo>
                    <a:pt x="2" y="912"/>
                  </a:lnTo>
                  <a:lnTo>
                    <a:pt x="3" y="958"/>
                  </a:lnTo>
                  <a:lnTo>
                    <a:pt x="4" y="1028"/>
                  </a:lnTo>
                  <a:lnTo>
                    <a:pt x="5" y="1047"/>
                  </a:lnTo>
                  <a:lnTo>
                    <a:pt x="6" y="1041"/>
                  </a:lnTo>
                  <a:lnTo>
                    <a:pt x="7" y="1056"/>
                  </a:lnTo>
                  <a:lnTo>
                    <a:pt x="8" y="1056"/>
                  </a:lnTo>
                  <a:lnTo>
                    <a:pt x="9" y="1050"/>
                  </a:lnTo>
                  <a:lnTo>
                    <a:pt x="11" y="1053"/>
                  </a:lnTo>
                  <a:lnTo>
                    <a:pt x="12" y="1051"/>
                  </a:lnTo>
                  <a:lnTo>
                    <a:pt x="13" y="1047"/>
                  </a:lnTo>
                  <a:lnTo>
                    <a:pt x="14" y="1047"/>
                  </a:lnTo>
                  <a:lnTo>
                    <a:pt x="15" y="1046"/>
                  </a:lnTo>
                  <a:lnTo>
                    <a:pt x="16" y="1044"/>
                  </a:lnTo>
                  <a:lnTo>
                    <a:pt x="17" y="1042"/>
                  </a:lnTo>
                  <a:lnTo>
                    <a:pt x="18" y="1041"/>
                  </a:lnTo>
                  <a:lnTo>
                    <a:pt x="19" y="1039"/>
                  </a:lnTo>
                  <a:lnTo>
                    <a:pt x="20" y="1038"/>
                  </a:lnTo>
                  <a:lnTo>
                    <a:pt x="21" y="1037"/>
                  </a:lnTo>
                  <a:lnTo>
                    <a:pt x="22" y="1036"/>
                  </a:lnTo>
                  <a:lnTo>
                    <a:pt x="23" y="1035"/>
                  </a:lnTo>
                  <a:lnTo>
                    <a:pt x="24" y="1034"/>
                  </a:lnTo>
                  <a:lnTo>
                    <a:pt x="25" y="1033"/>
                  </a:lnTo>
                  <a:lnTo>
                    <a:pt x="26" y="1032"/>
                  </a:lnTo>
                  <a:lnTo>
                    <a:pt x="27" y="1031"/>
                  </a:lnTo>
                  <a:lnTo>
                    <a:pt x="28" y="1030"/>
                  </a:lnTo>
                  <a:lnTo>
                    <a:pt x="29" y="1029"/>
                  </a:lnTo>
                  <a:lnTo>
                    <a:pt x="30" y="1028"/>
                  </a:lnTo>
                  <a:lnTo>
                    <a:pt x="32" y="1028"/>
                  </a:lnTo>
                  <a:lnTo>
                    <a:pt x="33" y="1027"/>
                  </a:lnTo>
                  <a:lnTo>
                    <a:pt x="34" y="1026"/>
                  </a:lnTo>
                  <a:lnTo>
                    <a:pt x="35" y="1025"/>
                  </a:lnTo>
                  <a:lnTo>
                    <a:pt x="36" y="1025"/>
                  </a:lnTo>
                  <a:lnTo>
                    <a:pt x="37" y="1024"/>
                  </a:lnTo>
                  <a:lnTo>
                    <a:pt x="38" y="1023"/>
                  </a:lnTo>
                  <a:lnTo>
                    <a:pt x="39" y="1023"/>
                  </a:lnTo>
                  <a:lnTo>
                    <a:pt x="40" y="1022"/>
                  </a:lnTo>
                  <a:lnTo>
                    <a:pt x="41" y="1022"/>
                  </a:lnTo>
                  <a:lnTo>
                    <a:pt x="42" y="1021"/>
                  </a:lnTo>
                  <a:lnTo>
                    <a:pt x="43" y="1020"/>
                  </a:lnTo>
                  <a:lnTo>
                    <a:pt x="44" y="1020"/>
                  </a:lnTo>
                  <a:lnTo>
                    <a:pt x="45" y="1019"/>
                  </a:lnTo>
                  <a:lnTo>
                    <a:pt x="46" y="1019"/>
                  </a:lnTo>
                  <a:lnTo>
                    <a:pt x="47" y="1018"/>
                  </a:lnTo>
                  <a:lnTo>
                    <a:pt x="48" y="1018"/>
                  </a:lnTo>
                  <a:lnTo>
                    <a:pt x="49" y="1017"/>
                  </a:lnTo>
                  <a:lnTo>
                    <a:pt x="50" y="1017"/>
                  </a:lnTo>
                  <a:lnTo>
                    <a:pt x="51" y="1017"/>
                  </a:lnTo>
                  <a:lnTo>
                    <a:pt x="53" y="1016"/>
                  </a:lnTo>
                  <a:lnTo>
                    <a:pt x="54" y="1016"/>
                  </a:lnTo>
                  <a:lnTo>
                    <a:pt x="55" y="1015"/>
                  </a:lnTo>
                  <a:lnTo>
                    <a:pt x="56" y="1015"/>
                  </a:lnTo>
                  <a:lnTo>
                    <a:pt x="57" y="1014"/>
                  </a:lnTo>
                  <a:lnTo>
                    <a:pt x="58" y="1014"/>
                  </a:lnTo>
                  <a:lnTo>
                    <a:pt x="59" y="1014"/>
                  </a:lnTo>
                  <a:lnTo>
                    <a:pt x="60" y="1013"/>
                  </a:lnTo>
                  <a:lnTo>
                    <a:pt x="61" y="1013"/>
                  </a:lnTo>
                  <a:lnTo>
                    <a:pt x="62" y="1013"/>
                  </a:lnTo>
                  <a:lnTo>
                    <a:pt x="63" y="1012"/>
                  </a:lnTo>
                  <a:lnTo>
                    <a:pt x="64" y="1012"/>
                  </a:lnTo>
                  <a:lnTo>
                    <a:pt x="65" y="1012"/>
                  </a:lnTo>
                  <a:lnTo>
                    <a:pt x="66" y="1011"/>
                  </a:lnTo>
                  <a:lnTo>
                    <a:pt x="67" y="1011"/>
                  </a:lnTo>
                  <a:lnTo>
                    <a:pt x="68" y="1011"/>
                  </a:lnTo>
                  <a:lnTo>
                    <a:pt x="69" y="1011"/>
                  </a:lnTo>
                  <a:lnTo>
                    <a:pt x="70" y="1010"/>
                  </a:lnTo>
                  <a:lnTo>
                    <a:pt x="71" y="1010"/>
                  </a:lnTo>
                  <a:lnTo>
                    <a:pt x="72" y="1010"/>
                  </a:lnTo>
                  <a:lnTo>
                    <a:pt x="74" y="1010"/>
                  </a:lnTo>
                  <a:lnTo>
                    <a:pt x="75" y="1009"/>
                  </a:lnTo>
                  <a:lnTo>
                    <a:pt x="76" y="1009"/>
                  </a:lnTo>
                  <a:lnTo>
                    <a:pt x="77" y="1008"/>
                  </a:lnTo>
                  <a:lnTo>
                    <a:pt x="78" y="1008"/>
                  </a:lnTo>
                  <a:lnTo>
                    <a:pt x="79" y="1008"/>
                  </a:lnTo>
                  <a:lnTo>
                    <a:pt x="80" y="1008"/>
                  </a:lnTo>
                  <a:lnTo>
                    <a:pt x="81" y="1008"/>
                  </a:lnTo>
                  <a:lnTo>
                    <a:pt x="82" y="1007"/>
                  </a:lnTo>
                  <a:lnTo>
                    <a:pt x="83" y="1007"/>
                  </a:lnTo>
                  <a:lnTo>
                    <a:pt x="84" y="1007"/>
                  </a:lnTo>
                  <a:lnTo>
                    <a:pt x="86" y="1007"/>
                  </a:lnTo>
                  <a:lnTo>
                    <a:pt x="87" y="1006"/>
                  </a:lnTo>
                  <a:lnTo>
                    <a:pt x="88" y="1006"/>
                  </a:lnTo>
                  <a:lnTo>
                    <a:pt x="89" y="1006"/>
                  </a:lnTo>
                  <a:lnTo>
                    <a:pt x="90" y="1006"/>
                  </a:lnTo>
                  <a:lnTo>
                    <a:pt x="91" y="1006"/>
                  </a:lnTo>
                  <a:lnTo>
                    <a:pt x="92" y="1006"/>
                  </a:lnTo>
                  <a:lnTo>
                    <a:pt x="93" y="1005"/>
                  </a:lnTo>
                  <a:lnTo>
                    <a:pt x="95" y="1005"/>
                  </a:lnTo>
                  <a:lnTo>
                    <a:pt x="96" y="1005"/>
                  </a:lnTo>
                  <a:lnTo>
                    <a:pt x="97" y="1005"/>
                  </a:lnTo>
                  <a:lnTo>
                    <a:pt x="98" y="1004"/>
                  </a:lnTo>
                  <a:lnTo>
                    <a:pt x="99" y="1004"/>
                  </a:lnTo>
                  <a:lnTo>
                    <a:pt x="100" y="1004"/>
                  </a:lnTo>
                  <a:lnTo>
                    <a:pt x="101" y="1004"/>
                  </a:lnTo>
                  <a:lnTo>
                    <a:pt x="102" y="1004"/>
                  </a:lnTo>
                  <a:lnTo>
                    <a:pt x="103" y="1004"/>
                  </a:lnTo>
                  <a:lnTo>
                    <a:pt x="104" y="1004"/>
                  </a:lnTo>
                  <a:lnTo>
                    <a:pt x="105" y="1003"/>
                  </a:lnTo>
                  <a:lnTo>
                    <a:pt x="107" y="1003"/>
                  </a:lnTo>
                  <a:lnTo>
                    <a:pt x="108" y="1003"/>
                  </a:lnTo>
                  <a:lnTo>
                    <a:pt x="109" y="1003"/>
                  </a:lnTo>
                  <a:lnTo>
                    <a:pt x="110" y="1003"/>
                  </a:lnTo>
                  <a:lnTo>
                    <a:pt x="111" y="1003"/>
                  </a:lnTo>
                  <a:lnTo>
                    <a:pt x="112" y="1003"/>
                  </a:lnTo>
                  <a:lnTo>
                    <a:pt x="113" y="1003"/>
                  </a:lnTo>
                  <a:lnTo>
                    <a:pt x="114" y="1003"/>
                  </a:lnTo>
                  <a:lnTo>
                    <a:pt x="116" y="1002"/>
                  </a:lnTo>
                  <a:lnTo>
                    <a:pt x="117" y="1002"/>
                  </a:lnTo>
                  <a:lnTo>
                    <a:pt x="118" y="1002"/>
                  </a:lnTo>
                  <a:lnTo>
                    <a:pt x="119" y="1002"/>
                  </a:lnTo>
                  <a:lnTo>
                    <a:pt x="120" y="1002"/>
                  </a:lnTo>
                  <a:lnTo>
                    <a:pt x="121" y="1002"/>
                  </a:lnTo>
                  <a:lnTo>
                    <a:pt x="123" y="1001"/>
                  </a:lnTo>
                  <a:lnTo>
                    <a:pt x="124" y="1001"/>
                  </a:lnTo>
                  <a:lnTo>
                    <a:pt x="125" y="1001"/>
                  </a:lnTo>
                  <a:lnTo>
                    <a:pt x="126" y="1001"/>
                  </a:lnTo>
                  <a:lnTo>
                    <a:pt x="127" y="1001"/>
                  </a:lnTo>
                  <a:lnTo>
                    <a:pt x="128" y="1001"/>
                  </a:lnTo>
                  <a:lnTo>
                    <a:pt x="129" y="1001"/>
                  </a:lnTo>
                  <a:lnTo>
                    <a:pt x="130" y="1001"/>
                  </a:lnTo>
                  <a:lnTo>
                    <a:pt x="131" y="1001"/>
                  </a:lnTo>
                  <a:lnTo>
                    <a:pt x="133" y="1001"/>
                  </a:lnTo>
                  <a:lnTo>
                    <a:pt x="134" y="1000"/>
                  </a:lnTo>
                  <a:lnTo>
                    <a:pt x="135" y="1000"/>
                  </a:lnTo>
                  <a:lnTo>
                    <a:pt x="137" y="1000"/>
                  </a:lnTo>
                  <a:lnTo>
                    <a:pt x="138" y="1000"/>
                  </a:lnTo>
                  <a:lnTo>
                    <a:pt x="139" y="1000"/>
                  </a:lnTo>
                  <a:lnTo>
                    <a:pt x="140" y="1000"/>
                  </a:lnTo>
                  <a:lnTo>
                    <a:pt x="141" y="1000"/>
                  </a:lnTo>
                  <a:lnTo>
                    <a:pt x="142" y="1000"/>
                  </a:lnTo>
                  <a:lnTo>
                    <a:pt x="144" y="1000"/>
                  </a:lnTo>
                  <a:lnTo>
                    <a:pt x="145" y="1000"/>
                  </a:lnTo>
                  <a:lnTo>
                    <a:pt x="146" y="1000"/>
                  </a:lnTo>
                  <a:lnTo>
                    <a:pt x="147" y="1000"/>
                  </a:lnTo>
                  <a:lnTo>
                    <a:pt x="148" y="999"/>
                  </a:lnTo>
                  <a:lnTo>
                    <a:pt x="149" y="999"/>
                  </a:lnTo>
                  <a:lnTo>
                    <a:pt x="150" y="999"/>
                  </a:lnTo>
                  <a:lnTo>
                    <a:pt x="151" y="999"/>
                  </a:lnTo>
                  <a:lnTo>
                    <a:pt x="152" y="999"/>
                  </a:lnTo>
                  <a:lnTo>
                    <a:pt x="154" y="999"/>
                  </a:lnTo>
                  <a:lnTo>
                    <a:pt x="155" y="999"/>
                  </a:lnTo>
                  <a:lnTo>
                    <a:pt x="156" y="999"/>
                  </a:lnTo>
                  <a:lnTo>
                    <a:pt x="158" y="999"/>
                  </a:lnTo>
                  <a:lnTo>
                    <a:pt x="160" y="999"/>
                  </a:lnTo>
                  <a:lnTo>
                    <a:pt x="161" y="999"/>
                  </a:lnTo>
                  <a:lnTo>
                    <a:pt x="162" y="998"/>
                  </a:lnTo>
                  <a:lnTo>
                    <a:pt x="163" y="998"/>
                  </a:lnTo>
                  <a:lnTo>
                    <a:pt x="165" y="998"/>
                  </a:lnTo>
                  <a:lnTo>
                    <a:pt x="166" y="998"/>
                  </a:lnTo>
                  <a:lnTo>
                    <a:pt x="167" y="998"/>
                  </a:lnTo>
                  <a:lnTo>
                    <a:pt x="168" y="998"/>
                  </a:lnTo>
                  <a:lnTo>
                    <a:pt x="170" y="998"/>
                  </a:lnTo>
                  <a:lnTo>
                    <a:pt x="171" y="998"/>
                  </a:lnTo>
                  <a:lnTo>
                    <a:pt x="172" y="998"/>
                  </a:lnTo>
                  <a:lnTo>
                    <a:pt x="173" y="998"/>
                  </a:lnTo>
                  <a:lnTo>
                    <a:pt x="174" y="998"/>
                  </a:lnTo>
                  <a:lnTo>
                    <a:pt x="175" y="998"/>
                  </a:lnTo>
                  <a:lnTo>
                    <a:pt x="176" y="998"/>
                  </a:lnTo>
                  <a:lnTo>
                    <a:pt x="177" y="997"/>
                  </a:lnTo>
                  <a:lnTo>
                    <a:pt x="179" y="997"/>
                  </a:lnTo>
                  <a:lnTo>
                    <a:pt x="181" y="997"/>
                  </a:lnTo>
                  <a:lnTo>
                    <a:pt x="182" y="997"/>
                  </a:lnTo>
                  <a:lnTo>
                    <a:pt x="183" y="997"/>
                  </a:lnTo>
                  <a:lnTo>
                    <a:pt x="184" y="997"/>
                  </a:lnTo>
                  <a:lnTo>
                    <a:pt x="185" y="997"/>
                  </a:lnTo>
                  <a:lnTo>
                    <a:pt x="186" y="997"/>
                  </a:lnTo>
                  <a:lnTo>
                    <a:pt x="187" y="997"/>
                  </a:lnTo>
                  <a:lnTo>
                    <a:pt x="188" y="997"/>
                  </a:lnTo>
                  <a:lnTo>
                    <a:pt x="189" y="997"/>
                  </a:lnTo>
                  <a:lnTo>
                    <a:pt x="191" y="997"/>
                  </a:lnTo>
                  <a:lnTo>
                    <a:pt x="192" y="997"/>
                  </a:lnTo>
                  <a:lnTo>
                    <a:pt x="193" y="997"/>
                  </a:lnTo>
                  <a:lnTo>
                    <a:pt x="194" y="997"/>
                  </a:lnTo>
                  <a:lnTo>
                    <a:pt x="195" y="997"/>
                  </a:lnTo>
                  <a:lnTo>
                    <a:pt x="196" y="997"/>
                  </a:lnTo>
                  <a:lnTo>
                    <a:pt x="197" y="997"/>
                  </a:lnTo>
                  <a:lnTo>
                    <a:pt x="198" y="997"/>
                  </a:lnTo>
                  <a:lnTo>
                    <a:pt x="200" y="996"/>
                  </a:lnTo>
                  <a:lnTo>
                    <a:pt x="201" y="997"/>
                  </a:lnTo>
                  <a:lnTo>
                    <a:pt x="202" y="997"/>
                  </a:lnTo>
                  <a:lnTo>
                    <a:pt x="203" y="996"/>
                  </a:lnTo>
                  <a:lnTo>
                    <a:pt x="204" y="996"/>
                  </a:lnTo>
                  <a:lnTo>
                    <a:pt x="205" y="996"/>
                  </a:lnTo>
                  <a:lnTo>
                    <a:pt x="207" y="996"/>
                  </a:lnTo>
                  <a:lnTo>
                    <a:pt x="208" y="996"/>
                  </a:lnTo>
                  <a:lnTo>
                    <a:pt x="209" y="996"/>
                  </a:lnTo>
                  <a:lnTo>
                    <a:pt x="210" y="996"/>
                  </a:lnTo>
                  <a:lnTo>
                    <a:pt x="212" y="996"/>
                  </a:lnTo>
                  <a:lnTo>
                    <a:pt x="213" y="996"/>
                  </a:lnTo>
                  <a:lnTo>
                    <a:pt x="215" y="996"/>
                  </a:lnTo>
                  <a:lnTo>
                    <a:pt x="216" y="996"/>
                  </a:lnTo>
                  <a:lnTo>
                    <a:pt x="218" y="996"/>
                  </a:lnTo>
                  <a:lnTo>
                    <a:pt x="219" y="996"/>
                  </a:lnTo>
                  <a:lnTo>
                    <a:pt x="222" y="996"/>
                  </a:lnTo>
                  <a:lnTo>
                    <a:pt x="223" y="996"/>
                  </a:lnTo>
                  <a:lnTo>
                    <a:pt x="224" y="996"/>
                  </a:lnTo>
                  <a:lnTo>
                    <a:pt x="225" y="996"/>
                  </a:lnTo>
                  <a:lnTo>
                    <a:pt x="226" y="996"/>
                  </a:lnTo>
                  <a:lnTo>
                    <a:pt x="227" y="996"/>
                  </a:lnTo>
                  <a:lnTo>
                    <a:pt x="228" y="995"/>
                  </a:lnTo>
                  <a:lnTo>
                    <a:pt x="230" y="995"/>
                  </a:lnTo>
                  <a:lnTo>
                    <a:pt x="231" y="995"/>
                  </a:lnTo>
                  <a:lnTo>
                    <a:pt x="232" y="995"/>
                  </a:lnTo>
                  <a:lnTo>
                    <a:pt x="233" y="995"/>
                  </a:lnTo>
                  <a:lnTo>
                    <a:pt x="235" y="995"/>
                  </a:lnTo>
                  <a:lnTo>
                    <a:pt x="236" y="995"/>
                  </a:lnTo>
                  <a:lnTo>
                    <a:pt x="237" y="995"/>
                  </a:lnTo>
                  <a:lnTo>
                    <a:pt x="238" y="995"/>
                  </a:lnTo>
                  <a:lnTo>
                    <a:pt x="239" y="995"/>
                  </a:lnTo>
                  <a:lnTo>
                    <a:pt x="240" y="995"/>
                  </a:lnTo>
                  <a:lnTo>
                    <a:pt x="242" y="995"/>
                  </a:lnTo>
                  <a:lnTo>
                    <a:pt x="243" y="995"/>
                  </a:lnTo>
                  <a:lnTo>
                    <a:pt x="244" y="995"/>
                  </a:lnTo>
                  <a:lnTo>
                    <a:pt x="246" y="995"/>
                  </a:lnTo>
                  <a:lnTo>
                    <a:pt x="247" y="998"/>
                  </a:lnTo>
                  <a:lnTo>
                    <a:pt x="248" y="994"/>
                  </a:lnTo>
                  <a:lnTo>
                    <a:pt x="249" y="995"/>
                  </a:lnTo>
                  <a:lnTo>
                    <a:pt x="250" y="995"/>
                  </a:lnTo>
                  <a:lnTo>
                    <a:pt x="251" y="995"/>
                  </a:lnTo>
                  <a:lnTo>
                    <a:pt x="252" y="995"/>
                  </a:lnTo>
                  <a:lnTo>
                    <a:pt x="253" y="995"/>
                  </a:lnTo>
                  <a:lnTo>
                    <a:pt x="254" y="995"/>
                  </a:lnTo>
                  <a:lnTo>
                    <a:pt x="256" y="995"/>
                  </a:lnTo>
                  <a:lnTo>
                    <a:pt x="257" y="995"/>
                  </a:lnTo>
                  <a:lnTo>
                    <a:pt x="258" y="995"/>
                  </a:lnTo>
                  <a:lnTo>
                    <a:pt x="259" y="995"/>
                  </a:lnTo>
                  <a:lnTo>
                    <a:pt x="261" y="995"/>
                  </a:lnTo>
                  <a:lnTo>
                    <a:pt x="263" y="995"/>
                  </a:lnTo>
                  <a:lnTo>
                    <a:pt x="264" y="995"/>
                  </a:lnTo>
                  <a:lnTo>
                    <a:pt x="265" y="995"/>
                  </a:lnTo>
                  <a:lnTo>
                    <a:pt x="267" y="995"/>
                  </a:lnTo>
                  <a:lnTo>
                    <a:pt x="268" y="995"/>
                  </a:lnTo>
                  <a:lnTo>
                    <a:pt x="269" y="995"/>
                  </a:lnTo>
                  <a:lnTo>
                    <a:pt x="270" y="995"/>
                  </a:lnTo>
                  <a:lnTo>
                    <a:pt x="271" y="995"/>
                  </a:lnTo>
                  <a:lnTo>
                    <a:pt x="272" y="995"/>
                  </a:lnTo>
                  <a:lnTo>
                    <a:pt x="273" y="995"/>
                  </a:lnTo>
                  <a:lnTo>
                    <a:pt x="274" y="995"/>
                  </a:lnTo>
                  <a:lnTo>
                    <a:pt x="275" y="995"/>
                  </a:lnTo>
                  <a:lnTo>
                    <a:pt x="277" y="995"/>
                  </a:lnTo>
                  <a:lnTo>
                    <a:pt x="278" y="995"/>
                  </a:lnTo>
                  <a:lnTo>
                    <a:pt x="279" y="995"/>
                  </a:lnTo>
                  <a:lnTo>
                    <a:pt x="280" y="995"/>
                  </a:lnTo>
                  <a:lnTo>
                    <a:pt x="282" y="995"/>
                  </a:lnTo>
                  <a:lnTo>
                    <a:pt x="284" y="995"/>
                  </a:lnTo>
                  <a:lnTo>
                    <a:pt x="285" y="995"/>
                  </a:lnTo>
                  <a:lnTo>
                    <a:pt x="286" y="995"/>
                  </a:lnTo>
                  <a:lnTo>
                    <a:pt x="288" y="994"/>
                  </a:lnTo>
                  <a:lnTo>
                    <a:pt x="289" y="994"/>
                  </a:lnTo>
                  <a:lnTo>
                    <a:pt x="290" y="994"/>
                  </a:lnTo>
                  <a:lnTo>
                    <a:pt x="291" y="994"/>
                  </a:lnTo>
                  <a:lnTo>
                    <a:pt x="292" y="994"/>
                  </a:lnTo>
                  <a:lnTo>
                    <a:pt x="293" y="994"/>
                  </a:lnTo>
                  <a:lnTo>
                    <a:pt x="294" y="994"/>
                  </a:lnTo>
                  <a:lnTo>
                    <a:pt x="295" y="994"/>
                  </a:lnTo>
                  <a:lnTo>
                    <a:pt x="296" y="994"/>
                  </a:lnTo>
                  <a:lnTo>
                    <a:pt x="298" y="994"/>
                  </a:lnTo>
                  <a:lnTo>
                    <a:pt x="299" y="994"/>
                  </a:lnTo>
                  <a:lnTo>
                    <a:pt x="300" y="993"/>
                  </a:lnTo>
                  <a:lnTo>
                    <a:pt x="301" y="993"/>
                  </a:lnTo>
                  <a:lnTo>
                    <a:pt x="302" y="993"/>
                  </a:lnTo>
                  <a:lnTo>
                    <a:pt x="303" y="992"/>
                  </a:lnTo>
                  <a:lnTo>
                    <a:pt x="305" y="992"/>
                  </a:lnTo>
                  <a:lnTo>
                    <a:pt x="306" y="992"/>
                  </a:lnTo>
                  <a:lnTo>
                    <a:pt x="307" y="992"/>
                  </a:lnTo>
                  <a:lnTo>
                    <a:pt x="308" y="991"/>
                  </a:lnTo>
                  <a:lnTo>
                    <a:pt x="309" y="991"/>
                  </a:lnTo>
                  <a:lnTo>
                    <a:pt x="310" y="991"/>
                  </a:lnTo>
                  <a:lnTo>
                    <a:pt x="311" y="990"/>
                  </a:lnTo>
                  <a:lnTo>
                    <a:pt x="312" y="990"/>
                  </a:lnTo>
                  <a:lnTo>
                    <a:pt x="313" y="989"/>
                  </a:lnTo>
                  <a:lnTo>
                    <a:pt x="314" y="989"/>
                  </a:lnTo>
                  <a:lnTo>
                    <a:pt x="315" y="989"/>
                  </a:lnTo>
                  <a:lnTo>
                    <a:pt x="316" y="989"/>
                  </a:lnTo>
                  <a:lnTo>
                    <a:pt x="317" y="988"/>
                  </a:lnTo>
                  <a:lnTo>
                    <a:pt x="318" y="988"/>
                  </a:lnTo>
                  <a:lnTo>
                    <a:pt x="319" y="988"/>
                  </a:lnTo>
                  <a:lnTo>
                    <a:pt x="320" y="987"/>
                  </a:lnTo>
                  <a:lnTo>
                    <a:pt x="321" y="986"/>
                  </a:lnTo>
                  <a:lnTo>
                    <a:pt x="322" y="986"/>
                  </a:lnTo>
                  <a:lnTo>
                    <a:pt x="323" y="986"/>
                  </a:lnTo>
                  <a:lnTo>
                    <a:pt x="324" y="985"/>
                  </a:lnTo>
                  <a:lnTo>
                    <a:pt x="326" y="985"/>
                  </a:lnTo>
                  <a:lnTo>
                    <a:pt x="327" y="985"/>
                  </a:lnTo>
                  <a:lnTo>
                    <a:pt x="328" y="984"/>
                  </a:lnTo>
                  <a:lnTo>
                    <a:pt x="329" y="984"/>
                  </a:lnTo>
                  <a:lnTo>
                    <a:pt x="330" y="983"/>
                  </a:lnTo>
                  <a:lnTo>
                    <a:pt x="331" y="983"/>
                  </a:lnTo>
                  <a:lnTo>
                    <a:pt x="332" y="983"/>
                  </a:lnTo>
                  <a:lnTo>
                    <a:pt x="333" y="982"/>
                  </a:lnTo>
                  <a:lnTo>
                    <a:pt x="334" y="982"/>
                  </a:lnTo>
                  <a:lnTo>
                    <a:pt x="335" y="982"/>
                  </a:lnTo>
                  <a:lnTo>
                    <a:pt x="336" y="982"/>
                  </a:lnTo>
                  <a:lnTo>
                    <a:pt x="337" y="981"/>
                  </a:lnTo>
                  <a:lnTo>
                    <a:pt x="338" y="981"/>
                  </a:lnTo>
                  <a:lnTo>
                    <a:pt x="339" y="981"/>
                  </a:lnTo>
                  <a:lnTo>
                    <a:pt x="340" y="980"/>
                  </a:lnTo>
                  <a:lnTo>
                    <a:pt x="341" y="980"/>
                  </a:lnTo>
                  <a:lnTo>
                    <a:pt x="342" y="980"/>
                  </a:lnTo>
                  <a:lnTo>
                    <a:pt x="343" y="980"/>
                  </a:lnTo>
                  <a:lnTo>
                    <a:pt x="344" y="980"/>
                  </a:lnTo>
                  <a:lnTo>
                    <a:pt x="345" y="980"/>
                  </a:lnTo>
                  <a:lnTo>
                    <a:pt x="347" y="979"/>
                  </a:lnTo>
                  <a:lnTo>
                    <a:pt x="348" y="979"/>
                  </a:lnTo>
                  <a:lnTo>
                    <a:pt x="349" y="979"/>
                  </a:lnTo>
                  <a:lnTo>
                    <a:pt x="350" y="978"/>
                  </a:lnTo>
                  <a:lnTo>
                    <a:pt x="351" y="978"/>
                  </a:lnTo>
                  <a:lnTo>
                    <a:pt x="352" y="978"/>
                  </a:lnTo>
                  <a:lnTo>
                    <a:pt x="353" y="977"/>
                  </a:lnTo>
                  <a:lnTo>
                    <a:pt x="354" y="977"/>
                  </a:lnTo>
                  <a:lnTo>
                    <a:pt x="355" y="977"/>
                  </a:lnTo>
                  <a:lnTo>
                    <a:pt x="356" y="976"/>
                  </a:lnTo>
                  <a:lnTo>
                    <a:pt x="357" y="976"/>
                  </a:lnTo>
                  <a:lnTo>
                    <a:pt x="358" y="976"/>
                  </a:lnTo>
                  <a:lnTo>
                    <a:pt x="359" y="976"/>
                  </a:lnTo>
                  <a:lnTo>
                    <a:pt x="360" y="975"/>
                  </a:lnTo>
                  <a:lnTo>
                    <a:pt x="361" y="975"/>
                  </a:lnTo>
                  <a:lnTo>
                    <a:pt x="362" y="975"/>
                  </a:lnTo>
                  <a:lnTo>
                    <a:pt x="363" y="975"/>
                  </a:lnTo>
                  <a:lnTo>
                    <a:pt x="364" y="975"/>
                  </a:lnTo>
                  <a:lnTo>
                    <a:pt x="365" y="974"/>
                  </a:lnTo>
                  <a:lnTo>
                    <a:pt x="366" y="974"/>
                  </a:lnTo>
                  <a:lnTo>
                    <a:pt x="368" y="974"/>
                  </a:lnTo>
                  <a:lnTo>
                    <a:pt x="369" y="974"/>
                  </a:lnTo>
                  <a:lnTo>
                    <a:pt x="370" y="974"/>
                  </a:lnTo>
                  <a:lnTo>
                    <a:pt x="372" y="974"/>
                  </a:lnTo>
                  <a:lnTo>
                    <a:pt x="373" y="974"/>
                  </a:lnTo>
                  <a:lnTo>
                    <a:pt x="374" y="974"/>
                  </a:lnTo>
                  <a:lnTo>
                    <a:pt x="375" y="974"/>
                  </a:lnTo>
                  <a:lnTo>
                    <a:pt x="376" y="974"/>
                  </a:lnTo>
                  <a:lnTo>
                    <a:pt x="377" y="974"/>
                  </a:lnTo>
                  <a:lnTo>
                    <a:pt x="378" y="974"/>
                  </a:lnTo>
                  <a:lnTo>
                    <a:pt x="379" y="974"/>
                  </a:lnTo>
                  <a:lnTo>
                    <a:pt x="380" y="974"/>
                  </a:lnTo>
                  <a:lnTo>
                    <a:pt x="381" y="974"/>
                  </a:lnTo>
                  <a:lnTo>
                    <a:pt x="382" y="974"/>
                  </a:lnTo>
                  <a:lnTo>
                    <a:pt x="383" y="974"/>
                  </a:lnTo>
                  <a:lnTo>
                    <a:pt x="384" y="974"/>
                  </a:lnTo>
                  <a:lnTo>
                    <a:pt x="385" y="974"/>
                  </a:lnTo>
                  <a:lnTo>
                    <a:pt x="387" y="974"/>
                  </a:lnTo>
                  <a:lnTo>
                    <a:pt x="389" y="974"/>
                  </a:lnTo>
                  <a:lnTo>
                    <a:pt x="390" y="974"/>
                  </a:lnTo>
                  <a:lnTo>
                    <a:pt x="391" y="974"/>
                  </a:lnTo>
                  <a:lnTo>
                    <a:pt x="393" y="974"/>
                  </a:lnTo>
                  <a:lnTo>
                    <a:pt x="394" y="974"/>
                  </a:lnTo>
                  <a:lnTo>
                    <a:pt x="395" y="974"/>
                  </a:lnTo>
                  <a:lnTo>
                    <a:pt x="396" y="974"/>
                  </a:lnTo>
                  <a:lnTo>
                    <a:pt x="397" y="974"/>
                  </a:lnTo>
                  <a:lnTo>
                    <a:pt x="398" y="973"/>
                  </a:lnTo>
                  <a:lnTo>
                    <a:pt x="399" y="974"/>
                  </a:lnTo>
                  <a:lnTo>
                    <a:pt x="400" y="974"/>
                  </a:lnTo>
                  <a:lnTo>
                    <a:pt x="401" y="974"/>
                  </a:lnTo>
                  <a:lnTo>
                    <a:pt x="403" y="974"/>
                  </a:lnTo>
                  <a:lnTo>
                    <a:pt x="404" y="974"/>
                  </a:lnTo>
                  <a:lnTo>
                    <a:pt x="405" y="974"/>
                  </a:lnTo>
                  <a:lnTo>
                    <a:pt x="406" y="974"/>
                  </a:lnTo>
                  <a:lnTo>
                    <a:pt x="408" y="974"/>
                  </a:lnTo>
                  <a:lnTo>
                    <a:pt x="410" y="974"/>
                  </a:lnTo>
                  <a:lnTo>
                    <a:pt x="411" y="974"/>
                  </a:lnTo>
                  <a:lnTo>
                    <a:pt x="412" y="974"/>
                  </a:lnTo>
                  <a:lnTo>
                    <a:pt x="414" y="974"/>
                  </a:lnTo>
                  <a:lnTo>
                    <a:pt x="415" y="974"/>
                  </a:lnTo>
                  <a:lnTo>
                    <a:pt x="416" y="974"/>
                  </a:lnTo>
                  <a:lnTo>
                    <a:pt x="417" y="974"/>
                  </a:lnTo>
                  <a:lnTo>
                    <a:pt x="419" y="974"/>
                  </a:lnTo>
                  <a:lnTo>
                    <a:pt x="420" y="974"/>
                  </a:lnTo>
                  <a:lnTo>
                    <a:pt x="421" y="974"/>
                  </a:lnTo>
                  <a:lnTo>
                    <a:pt x="422" y="974"/>
                  </a:lnTo>
                  <a:lnTo>
                    <a:pt x="424" y="974"/>
                  </a:lnTo>
                  <a:lnTo>
                    <a:pt x="425" y="974"/>
                  </a:lnTo>
                  <a:lnTo>
                    <a:pt x="426" y="974"/>
                  </a:lnTo>
                  <a:lnTo>
                    <a:pt x="427" y="974"/>
                  </a:lnTo>
                  <a:lnTo>
                    <a:pt x="429" y="974"/>
                  </a:lnTo>
                  <a:lnTo>
                    <a:pt x="431" y="974"/>
                  </a:lnTo>
                  <a:lnTo>
                    <a:pt x="432" y="974"/>
                  </a:lnTo>
                  <a:lnTo>
                    <a:pt x="433" y="974"/>
                  </a:lnTo>
                  <a:lnTo>
                    <a:pt x="435" y="974"/>
                  </a:lnTo>
                  <a:lnTo>
                    <a:pt x="436" y="974"/>
                  </a:lnTo>
                  <a:lnTo>
                    <a:pt x="437" y="974"/>
                  </a:lnTo>
                  <a:lnTo>
                    <a:pt x="438" y="974"/>
                  </a:lnTo>
                  <a:lnTo>
                    <a:pt x="439" y="974"/>
                  </a:lnTo>
                  <a:lnTo>
                    <a:pt x="440" y="975"/>
                  </a:lnTo>
                  <a:lnTo>
                    <a:pt x="441" y="975"/>
                  </a:lnTo>
                  <a:lnTo>
                    <a:pt x="442" y="975"/>
                  </a:lnTo>
                  <a:lnTo>
                    <a:pt x="443" y="975"/>
                  </a:lnTo>
                  <a:lnTo>
                    <a:pt x="444" y="975"/>
                  </a:lnTo>
                  <a:lnTo>
                    <a:pt x="445" y="976"/>
                  </a:lnTo>
                  <a:lnTo>
                    <a:pt x="446" y="976"/>
                  </a:lnTo>
                  <a:lnTo>
                    <a:pt x="447" y="976"/>
                  </a:lnTo>
                  <a:lnTo>
                    <a:pt x="448" y="976"/>
                  </a:lnTo>
                  <a:lnTo>
                    <a:pt x="449" y="976"/>
                  </a:lnTo>
                  <a:lnTo>
                    <a:pt x="450" y="977"/>
                  </a:lnTo>
                  <a:lnTo>
                    <a:pt x="452" y="977"/>
                  </a:lnTo>
                  <a:lnTo>
                    <a:pt x="453" y="978"/>
                  </a:lnTo>
                  <a:lnTo>
                    <a:pt x="454" y="978"/>
                  </a:lnTo>
                  <a:lnTo>
                    <a:pt x="455" y="978"/>
                  </a:lnTo>
                  <a:lnTo>
                    <a:pt x="456" y="979"/>
                  </a:lnTo>
                  <a:lnTo>
                    <a:pt x="457" y="979"/>
                  </a:lnTo>
                  <a:lnTo>
                    <a:pt x="458" y="980"/>
                  </a:lnTo>
                  <a:lnTo>
                    <a:pt x="459" y="980"/>
                  </a:lnTo>
                  <a:lnTo>
                    <a:pt x="460" y="980"/>
                  </a:lnTo>
                  <a:lnTo>
                    <a:pt x="461" y="981"/>
                  </a:lnTo>
                  <a:lnTo>
                    <a:pt x="462" y="981"/>
                  </a:lnTo>
                  <a:lnTo>
                    <a:pt x="463" y="981"/>
                  </a:lnTo>
                  <a:lnTo>
                    <a:pt x="464" y="982"/>
                  </a:lnTo>
                  <a:lnTo>
                    <a:pt x="465" y="982"/>
                  </a:lnTo>
                  <a:lnTo>
                    <a:pt x="466" y="982"/>
                  </a:lnTo>
                  <a:lnTo>
                    <a:pt x="467" y="983"/>
                  </a:lnTo>
                  <a:lnTo>
                    <a:pt x="468" y="983"/>
                  </a:lnTo>
                  <a:lnTo>
                    <a:pt x="469" y="984"/>
                  </a:lnTo>
                  <a:lnTo>
                    <a:pt x="470" y="984"/>
                  </a:lnTo>
                  <a:lnTo>
                    <a:pt x="471" y="985"/>
                  </a:lnTo>
                  <a:lnTo>
                    <a:pt x="473" y="985"/>
                  </a:lnTo>
                  <a:lnTo>
                    <a:pt x="474" y="985"/>
                  </a:lnTo>
                  <a:lnTo>
                    <a:pt x="475" y="986"/>
                  </a:lnTo>
                  <a:lnTo>
                    <a:pt x="476" y="986"/>
                  </a:lnTo>
                  <a:lnTo>
                    <a:pt x="477" y="987"/>
                  </a:lnTo>
                  <a:lnTo>
                    <a:pt x="478" y="987"/>
                  </a:lnTo>
                  <a:lnTo>
                    <a:pt x="479" y="988"/>
                  </a:lnTo>
                  <a:lnTo>
                    <a:pt x="480" y="988"/>
                  </a:lnTo>
                  <a:lnTo>
                    <a:pt x="481" y="989"/>
                  </a:lnTo>
                  <a:lnTo>
                    <a:pt x="482" y="989"/>
                  </a:lnTo>
                  <a:lnTo>
                    <a:pt x="483" y="990"/>
                  </a:lnTo>
                  <a:lnTo>
                    <a:pt x="484" y="990"/>
                  </a:lnTo>
                  <a:lnTo>
                    <a:pt x="485" y="991"/>
                  </a:lnTo>
                  <a:lnTo>
                    <a:pt x="486" y="991"/>
                  </a:lnTo>
                  <a:lnTo>
                    <a:pt x="487" y="992"/>
                  </a:lnTo>
                  <a:lnTo>
                    <a:pt x="488" y="993"/>
                  </a:lnTo>
                  <a:lnTo>
                    <a:pt x="489" y="993"/>
                  </a:lnTo>
                  <a:lnTo>
                    <a:pt x="490" y="994"/>
                  </a:lnTo>
                  <a:lnTo>
                    <a:pt x="491" y="995"/>
                  </a:lnTo>
                  <a:lnTo>
                    <a:pt x="492" y="995"/>
                  </a:lnTo>
                  <a:lnTo>
                    <a:pt x="494" y="995"/>
                  </a:lnTo>
                  <a:lnTo>
                    <a:pt x="495" y="996"/>
                  </a:lnTo>
                  <a:lnTo>
                    <a:pt x="496" y="996"/>
                  </a:lnTo>
                  <a:lnTo>
                    <a:pt x="497" y="997"/>
                  </a:lnTo>
                  <a:lnTo>
                    <a:pt x="498" y="997"/>
                  </a:lnTo>
                  <a:lnTo>
                    <a:pt x="499" y="998"/>
                  </a:lnTo>
                  <a:lnTo>
                    <a:pt x="500" y="998"/>
                  </a:lnTo>
                  <a:lnTo>
                    <a:pt x="501" y="999"/>
                  </a:lnTo>
                  <a:lnTo>
                    <a:pt x="502" y="999"/>
                  </a:lnTo>
                  <a:lnTo>
                    <a:pt x="503" y="1000"/>
                  </a:lnTo>
                  <a:lnTo>
                    <a:pt x="504" y="1000"/>
                  </a:lnTo>
                  <a:lnTo>
                    <a:pt x="505" y="1000"/>
                  </a:lnTo>
                  <a:lnTo>
                    <a:pt x="506" y="1000"/>
                  </a:lnTo>
                  <a:lnTo>
                    <a:pt x="507" y="1001"/>
                  </a:lnTo>
                  <a:lnTo>
                    <a:pt x="508" y="1001"/>
                  </a:lnTo>
                  <a:lnTo>
                    <a:pt x="509" y="1001"/>
                  </a:lnTo>
                  <a:lnTo>
                    <a:pt x="510" y="1001"/>
                  </a:lnTo>
                  <a:lnTo>
                    <a:pt x="511" y="1002"/>
                  </a:lnTo>
                  <a:lnTo>
                    <a:pt x="513" y="1002"/>
                  </a:lnTo>
                  <a:lnTo>
                    <a:pt x="515" y="1002"/>
                  </a:lnTo>
                  <a:lnTo>
                    <a:pt x="516" y="1002"/>
                  </a:lnTo>
                  <a:lnTo>
                    <a:pt x="517" y="1002"/>
                  </a:lnTo>
                  <a:lnTo>
                    <a:pt x="519" y="1002"/>
                  </a:lnTo>
                  <a:lnTo>
                    <a:pt x="520" y="1002"/>
                  </a:lnTo>
                  <a:lnTo>
                    <a:pt x="521" y="1002"/>
                  </a:lnTo>
                  <a:lnTo>
                    <a:pt x="522" y="1002"/>
                  </a:lnTo>
                  <a:lnTo>
                    <a:pt x="523" y="1001"/>
                  </a:lnTo>
                  <a:lnTo>
                    <a:pt x="524" y="1001"/>
                  </a:lnTo>
                  <a:lnTo>
                    <a:pt x="525" y="1001"/>
                  </a:lnTo>
                  <a:lnTo>
                    <a:pt x="526" y="1001"/>
                  </a:lnTo>
                  <a:lnTo>
                    <a:pt x="527" y="1001"/>
                  </a:lnTo>
                  <a:lnTo>
                    <a:pt x="528" y="1001"/>
                  </a:lnTo>
                  <a:lnTo>
                    <a:pt x="529" y="1001"/>
                  </a:lnTo>
                  <a:lnTo>
                    <a:pt x="530" y="1001"/>
                  </a:lnTo>
                  <a:lnTo>
                    <a:pt x="531" y="1001"/>
                  </a:lnTo>
                  <a:lnTo>
                    <a:pt x="532" y="1001"/>
                  </a:lnTo>
                  <a:lnTo>
                    <a:pt x="534" y="1001"/>
                  </a:lnTo>
                  <a:lnTo>
                    <a:pt x="536" y="1001"/>
                  </a:lnTo>
                  <a:lnTo>
                    <a:pt x="537" y="1001"/>
                  </a:lnTo>
                  <a:lnTo>
                    <a:pt x="538" y="1001"/>
                  </a:lnTo>
                  <a:lnTo>
                    <a:pt x="540" y="1001"/>
                  </a:lnTo>
                  <a:lnTo>
                    <a:pt x="541" y="1001"/>
                  </a:lnTo>
                  <a:lnTo>
                    <a:pt x="542" y="1001"/>
                  </a:lnTo>
                  <a:lnTo>
                    <a:pt x="543" y="1001"/>
                  </a:lnTo>
                  <a:lnTo>
                    <a:pt x="544" y="1000"/>
                  </a:lnTo>
                  <a:lnTo>
                    <a:pt x="545" y="1000"/>
                  </a:lnTo>
                  <a:lnTo>
                    <a:pt x="546" y="1000"/>
                  </a:lnTo>
                  <a:lnTo>
                    <a:pt x="547" y="1000"/>
                  </a:lnTo>
                  <a:lnTo>
                    <a:pt x="548" y="1000"/>
                  </a:lnTo>
                  <a:lnTo>
                    <a:pt x="549" y="999"/>
                  </a:lnTo>
                  <a:lnTo>
                    <a:pt x="550" y="999"/>
                  </a:lnTo>
                  <a:lnTo>
                    <a:pt x="551" y="999"/>
                  </a:lnTo>
                  <a:lnTo>
                    <a:pt x="552" y="999"/>
                  </a:lnTo>
                  <a:lnTo>
                    <a:pt x="553" y="998"/>
                  </a:lnTo>
                  <a:lnTo>
                    <a:pt x="554" y="998"/>
                  </a:lnTo>
                  <a:lnTo>
                    <a:pt x="555" y="998"/>
                  </a:lnTo>
                  <a:lnTo>
                    <a:pt x="557" y="998"/>
                  </a:lnTo>
                  <a:lnTo>
                    <a:pt x="558" y="997"/>
                  </a:lnTo>
                  <a:lnTo>
                    <a:pt x="559" y="997"/>
                  </a:lnTo>
                  <a:lnTo>
                    <a:pt x="561" y="997"/>
                  </a:lnTo>
                  <a:lnTo>
                    <a:pt x="562" y="996"/>
                  </a:lnTo>
                  <a:lnTo>
                    <a:pt x="563" y="996"/>
                  </a:lnTo>
                  <a:lnTo>
                    <a:pt x="564" y="996"/>
                  </a:lnTo>
                  <a:lnTo>
                    <a:pt x="565" y="996"/>
                  </a:lnTo>
                  <a:lnTo>
                    <a:pt x="566" y="996"/>
                  </a:lnTo>
                  <a:lnTo>
                    <a:pt x="567" y="995"/>
                  </a:lnTo>
                  <a:lnTo>
                    <a:pt x="568" y="995"/>
                  </a:lnTo>
                  <a:lnTo>
                    <a:pt x="569" y="995"/>
                  </a:lnTo>
                  <a:lnTo>
                    <a:pt x="570" y="995"/>
                  </a:lnTo>
                  <a:lnTo>
                    <a:pt x="571" y="995"/>
                  </a:lnTo>
                  <a:lnTo>
                    <a:pt x="572" y="995"/>
                  </a:lnTo>
                  <a:lnTo>
                    <a:pt x="573" y="995"/>
                  </a:lnTo>
                  <a:lnTo>
                    <a:pt x="574" y="994"/>
                  </a:lnTo>
                  <a:lnTo>
                    <a:pt x="575" y="994"/>
                  </a:lnTo>
                  <a:lnTo>
                    <a:pt x="576" y="994"/>
                  </a:lnTo>
                  <a:lnTo>
                    <a:pt x="578" y="994"/>
                  </a:lnTo>
                  <a:lnTo>
                    <a:pt x="579" y="994"/>
                  </a:lnTo>
                  <a:lnTo>
                    <a:pt x="580" y="994"/>
                  </a:lnTo>
                  <a:lnTo>
                    <a:pt x="581" y="994"/>
                  </a:lnTo>
                  <a:lnTo>
                    <a:pt x="582" y="993"/>
                  </a:lnTo>
                  <a:lnTo>
                    <a:pt x="583" y="993"/>
                  </a:lnTo>
                  <a:lnTo>
                    <a:pt x="584" y="993"/>
                  </a:lnTo>
                  <a:lnTo>
                    <a:pt x="585" y="993"/>
                  </a:lnTo>
                  <a:lnTo>
                    <a:pt x="586" y="992"/>
                  </a:lnTo>
                  <a:lnTo>
                    <a:pt x="587" y="992"/>
                  </a:lnTo>
                  <a:lnTo>
                    <a:pt x="588" y="992"/>
                  </a:lnTo>
                  <a:lnTo>
                    <a:pt x="589" y="992"/>
                  </a:lnTo>
                  <a:lnTo>
                    <a:pt x="590" y="991"/>
                  </a:lnTo>
                  <a:lnTo>
                    <a:pt x="591" y="991"/>
                  </a:lnTo>
                  <a:lnTo>
                    <a:pt x="592" y="991"/>
                  </a:lnTo>
                  <a:lnTo>
                    <a:pt x="593" y="991"/>
                  </a:lnTo>
                  <a:lnTo>
                    <a:pt x="594" y="990"/>
                  </a:lnTo>
                  <a:lnTo>
                    <a:pt x="595" y="990"/>
                  </a:lnTo>
                  <a:lnTo>
                    <a:pt x="596" y="990"/>
                  </a:lnTo>
                  <a:lnTo>
                    <a:pt x="597" y="990"/>
                  </a:lnTo>
                  <a:lnTo>
                    <a:pt x="599" y="990"/>
                  </a:lnTo>
                  <a:lnTo>
                    <a:pt x="600" y="990"/>
                  </a:lnTo>
                  <a:lnTo>
                    <a:pt x="601" y="990"/>
                  </a:lnTo>
                  <a:lnTo>
                    <a:pt x="603" y="990"/>
                  </a:lnTo>
                  <a:lnTo>
                    <a:pt x="604" y="990"/>
                  </a:lnTo>
                  <a:lnTo>
                    <a:pt x="605" y="990"/>
                  </a:lnTo>
                  <a:lnTo>
                    <a:pt x="606" y="990"/>
                  </a:lnTo>
                  <a:lnTo>
                    <a:pt x="608" y="990"/>
                  </a:lnTo>
                  <a:lnTo>
                    <a:pt x="609" y="990"/>
                  </a:lnTo>
                  <a:lnTo>
                    <a:pt x="610" y="990"/>
                  </a:lnTo>
                  <a:lnTo>
                    <a:pt x="611" y="990"/>
                  </a:lnTo>
                  <a:lnTo>
                    <a:pt x="612" y="990"/>
                  </a:lnTo>
                  <a:lnTo>
                    <a:pt x="613" y="990"/>
                  </a:lnTo>
                  <a:lnTo>
                    <a:pt x="614" y="990"/>
                  </a:lnTo>
                  <a:lnTo>
                    <a:pt x="615" y="990"/>
                  </a:lnTo>
                  <a:lnTo>
                    <a:pt x="616" y="990"/>
                  </a:lnTo>
                  <a:lnTo>
                    <a:pt x="618" y="989"/>
                  </a:lnTo>
                  <a:lnTo>
                    <a:pt x="620" y="989"/>
                  </a:lnTo>
                  <a:lnTo>
                    <a:pt x="621" y="989"/>
                  </a:lnTo>
                  <a:lnTo>
                    <a:pt x="622" y="989"/>
                  </a:lnTo>
                  <a:lnTo>
                    <a:pt x="624" y="989"/>
                  </a:lnTo>
                  <a:lnTo>
                    <a:pt x="625" y="989"/>
                  </a:lnTo>
                  <a:lnTo>
                    <a:pt x="626" y="989"/>
                  </a:lnTo>
                  <a:lnTo>
                    <a:pt x="627" y="989"/>
                  </a:lnTo>
                  <a:lnTo>
                    <a:pt x="629" y="989"/>
                  </a:lnTo>
                  <a:lnTo>
                    <a:pt x="630" y="989"/>
                  </a:lnTo>
                  <a:lnTo>
                    <a:pt x="631" y="989"/>
                  </a:lnTo>
                  <a:lnTo>
                    <a:pt x="632" y="989"/>
                  </a:lnTo>
                  <a:lnTo>
                    <a:pt x="633" y="989"/>
                  </a:lnTo>
                  <a:lnTo>
                    <a:pt x="634" y="989"/>
                  </a:lnTo>
                  <a:lnTo>
                    <a:pt x="635" y="989"/>
                  </a:lnTo>
                  <a:lnTo>
                    <a:pt x="636" y="989"/>
                  </a:lnTo>
                  <a:lnTo>
                    <a:pt x="637" y="989"/>
                  </a:lnTo>
                  <a:lnTo>
                    <a:pt x="639" y="989"/>
                  </a:lnTo>
                  <a:lnTo>
                    <a:pt x="641" y="989"/>
                  </a:lnTo>
                  <a:lnTo>
                    <a:pt x="642" y="989"/>
                  </a:lnTo>
                  <a:lnTo>
                    <a:pt x="643" y="989"/>
                  </a:lnTo>
                  <a:lnTo>
                    <a:pt x="645" y="989"/>
                  </a:lnTo>
                  <a:lnTo>
                    <a:pt x="646" y="989"/>
                  </a:lnTo>
                  <a:lnTo>
                    <a:pt x="647" y="989"/>
                  </a:lnTo>
                  <a:lnTo>
                    <a:pt x="648" y="989"/>
                  </a:lnTo>
                  <a:lnTo>
                    <a:pt x="650" y="989"/>
                  </a:lnTo>
                  <a:lnTo>
                    <a:pt x="651" y="989"/>
                  </a:lnTo>
                  <a:lnTo>
                    <a:pt x="652" y="989"/>
                  </a:lnTo>
                  <a:lnTo>
                    <a:pt x="653" y="990"/>
                  </a:lnTo>
                  <a:lnTo>
                    <a:pt x="654" y="990"/>
                  </a:lnTo>
                  <a:lnTo>
                    <a:pt x="655" y="990"/>
                  </a:lnTo>
                  <a:lnTo>
                    <a:pt x="656" y="990"/>
                  </a:lnTo>
                  <a:lnTo>
                    <a:pt x="657" y="990"/>
                  </a:lnTo>
                  <a:lnTo>
                    <a:pt x="658" y="990"/>
                  </a:lnTo>
                  <a:lnTo>
                    <a:pt x="659" y="990"/>
                  </a:lnTo>
                  <a:lnTo>
                    <a:pt x="660" y="990"/>
                  </a:lnTo>
                  <a:lnTo>
                    <a:pt x="662" y="991"/>
                  </a:lnTo>
                  <a:lnTo>
                    <a:pt x="663" y="991"/>
                  </a:lnTo>
                  <a:lnTo>
                    <a:pt x="664" y="991"/>
                  </a:lnTo>
                  <a:lnTo>
                    <a:pt x="665" y="991"/>
                  </a:lnTo>
                  <a:lnTo>
                    <a:pt x="666" y="991"/>
                  </a:lnTo>
                  <a:lnTo>
                    <a:pt x="667" y="991"/>
                  </a:lnTo>
                  <a:lnTo>
                    <a:pt x="668" y="991"/>
                  </a:lnTo>
                  <a:lnTo>
                    <a:pt x="669" y="991"/>
                  </a:lnTo>
                  <a:lnTo>
                    <a:pt x="671" y="991"/>
                  </a:lnTo>
                  <a:lnTo>
                    <a:pt x="672" y="991"/>
                  </a:lnTo>
                  <a:lnTo>
                    <a:pt x="673" y="991"/>
                  </a:lnTo>
                  <a:lnTo>
                    <a:pt x="674" y="991"/>
                  </a:lnTo>
                  <a:lnTo>
                    <a:pt x="676" y="991"/>
                  </a:lnTo>
                  <a:lnTo>
                    <a:pt x="677" y="991"/>
                  </a:lnTo>
                  <a:lnTo>
                    <a:pt x="678" y="991"/>
                  </a:lnTo>
                  <a:lnTo>
                    <a:pt x="679" y="991"/>
                  </a:lnTo>
                  <a:lnTo>
                    <a:pt x="680" y="991"/>
                  </a:lnTo>
                  <a:lnTo>
                    <a:pt x="681" y="991"/>
                  </a:lnTo>
                  <a:lnTo>
                    <a:pt x="683" y="991"/>
                  </a:lnTo>
                  <a:lnTo>
                    <a:pt x="684" y="991"/>
                  </a:lnTo>
                  <a:lnTo>
                    <a:pt x="685" y="991"/>
                  </a:lnTo>
                  <a:lnTo>
                    <a:pt x="687" y="991"/>
                  </a:lnTo>
                  <a:lnTo>
                    <a:pt x="688" y="991"/>
                  </a:lnTo>
                  <a:lnTo>
                    <a:pt x="689" y="991"/>
                  </a:lnTo>
                  <a:lnTo>
                    <a:pt x="690" y="992"/>
                  </a:lnTo>
                  <a:lnTo>
                    <a:pt x="692" y="992"/>
                  </a:lnTo>
                  <a:lnTo>
                    <a:pt x="693" y="992"/>
                  </a:lnTo>
                  <a:lnTo>
                    <a:pt x="694" y="992"/>
                  </a:lnTo>
                  <a:lnTo>
                    <a:pt x="695" y="992"/>
                  </a:lnTo>
                  <a:lnTo>
                    <a:pt x="696" y="992"/>
                  </a:lnTo>
                  <a:lnTo>
                    <a:pt x="697" y="992"/>
                  </a:lnTo>
                  <a:lnTo>
                    <a:pt x="698" y="992"/>
                  </a:lnTo>
                  <a:lnTo>
                    <a:pt x="699" y="992"/>
                  </a:lnTo>
                  <a:lnTo>
                    <a:pt x="700" y="993"/>
                  </a:lnTo>
                  <a:lnTo>
                    <a:pt x="702" y="993"/>
                  </a:lnTo>
                  <a:lnTo>
                    <a:pt x="704" y="993"/>
                  </a:lnTo>
                  <a:lnTo>
                    <a:pt x="705" y="992"/>
                  </a:lnTo>
                  <a:lnTo>
                    <a:pt x="706" y="993"/>
                  </a:lnTo>
                  <a:lnTo>
                    <a:pt x="708" y="993"/>
                  </a:lnTo>
                  <a:lnTo>
                    <a:pt x="709" y="992"/>
                  </a:lnTo>
                  <a:lnTo>
                    <a:pt x="710" y="993"/>
                  </a:lnTo>
                  <a:lnTo>
                    <a:pt x="711" y="992"/>
                  </a:lnTo>
                  <a:lnTo>
                    <a:pt x="713" y="993"/>
                  </a:lnTo>
                  <a:lnTo>
                    <a:pt x="714" y="993"/>
                  </a:lnTo>
                  <a:lnTo>
                    <a:pt x="715" y="992"/>
                  </a:lnTo>
                  <a:lnTo>
                    <a:pt x="716" y="992"/>
                  </a:lnTo>
                  <a:lnTo>
                    <a:pt x="717" y="993"/>
                  </a:lnTo>
                  <a:lnTo>
                    <a:pt x="718" y="992"/>
                  </a:lnTo>
                  <a:lnTo>
                    <a:pt x="719" y="992"/>
                  </a:lnTo>
                  <a:lnTo>
                    <a:pt x="720" y="992"/>
                  </a:lnTo>
                  <a:lnTo>
                    <a:pt x="721" y="992"/>
                  </a:lnTo>
                  <a:lnTo>
                    <a:pt x="722" y="992"/>
                  </a:lnTo>
                  <a:lnTo>
                    <a:pt x="723" y="992"/>
                  </a:lnTo>
                  <a:lnTo>
                    <a:pt x="725" y="992"/>
                  </a:lnTo>
                  <a:lnTo>
                    <a:pt x="726" y="992"/>
                  </a:lnTo>
                  <a:lnTo>
                    <a:pt x="727" y="992"/>
                  </a:lnTo>
                  <a:lnTo>
                    <a:pt x="729" y="992"/>
                  </a:lnTo>
                  <a:lnTo>
                    <a:pt x="730" y="992"/>
                  </a:lnTo>
                  <a:lnTo>
                    <a:pt x="731" y="992"/>
                  </a:lnTo>
                  <a:lnTo>
                    <a:pt x="732" y="992"/>
                  </a:lnTo>
                  <a:lnTo>
                    <a:pt x="734" y="992"/>
                  </a:lnTo>
                  <a:lnTo>
                    <a:pt x="735" y="992"/>
                  </a:lnTo>
                  <a:lnTo>
                    <a:pt x="736" y="992"/>
                  </a:lnTo>
                  <a:lnTo>
                    <a:pt x="737" y="992"/>
                  </a:lnTo>
                  <a:lnTo>
                    <a:pt x="738" y="991"/>
                  </a:lnTo>
                  <a:lnTo>
                    <a:pt x="739" y="991"/>
                  </a:lnTo>
                  <a:lnTo>
                    <a:pt x="740" y="992"/>
                  </a:lnTo>
                  <a:lnTo>
                    <a:pt x="741" y="991"/>
                  </a:lnTo>
                  <a:lnTo>
                    <a:pt x="742" y="991"/>
                  </a:lnTo>
                  <a:lnTo>
                    <a:pt x="744" y="991"/>
                  </a:lnTo>
                  <a:lnTo>
                    <a:pt x="746" y="991"/>
                  </a:lnTo>
                  <a:lnTo>
                    <a:pt x="747" y="991"/>
                  </a:lnTo>
                  <a:lnTo>
                    <a:pt x="748" y="992"/>
                  </a:lnTo>
                  <a:lnTo>
                    <a:pt x="749" y="991"/>
                  </a:lnTo>
                  <a:lnTo>
                    <a:pt x="750" y="992"/>
                  </a:lnTo>
                  <a:lnTo>
                    <a:pt x="751" y="992"/>
                  </a:lnTo>
                  <a:lnTo>
                    <a:pt x="752" y="992"/>
                  </a:lnTo>
                  <a:lnTo>
                    <a:pt x="753" y="992"/>
                  </a:lnTo>
                  <a:lnTo>
                    <a:pt x="755" y="992"/>
                  </a:lnTo>
                  <a:lnTo>
                    <a:pt x="756" y="992"/>
                  </a:lnTo>
                  <a:lnTo>
                    <a:pt x="757" y="992"/>
                  </a:lnTo>
                  <a:lnTo>
                    <a:pt x="758" y="992"/>
                  </a:lnTo>
                  <a:lnTo>
                    <a:pt x="759" y="992"/>
                  </a:lnTo>
                  <a:lnTo>
                    <a:pt x="760" y="992"/>
                  </a:lnTo>
                  <a:lnTo>
                    <a:pt x="761" y="992"/>
                  </a:lnTo>
                  <a:lnTo>
                    <a:pt x="762" y="992"/>
                  </a:lnTo>
                  <a:lnTo>
                    <a:pt x="763" y="992"/>
                  </a:lnTo>
                  <a:lnTo>
                    <a:pt x="765" y="992"/>
                  </a:lnTo>
                  <a:lnTo>
                    <a:pt x="767" y="992"/>
                  </a:lnTo>
                  <a:lnTo>
                    <a:pt x="768" y="992"/>
                  </a:lnTo>
                  <a:lnTo>
                    <a:pt x="769" y="992"/>
                  </a:lnTo>
                  <a:lnTo>
                    <a:pt x="771" y="992"/>
                  </a:lnTo>
                  <a:lnTo>
                    <a:pt x="772" y="992"/>
                  </a:lnTo>
                  <a:lnTo>
                    <a:pt x="773" y="992"/>
                  </a:lnTo>
                  <a:lnTo>
                    <a:pt x="774" y="991"/>
                  </a:lnTo>
                  <a:lnTo>
                    <a:pt x="775" y="992"/>
                  </a:lnTo>
                  <a:lnTo>
                    <a:pt x="776" y="992"/>
                  </a:lnTo>
                  <a:lnTo>
                    <a:pt x="777" y="992"/>
                  </a:lnTo>
                  <a:lnTo>
                    <a:pt x="778" y="992"/>
                  </a:lnTo>
                  <a:lnTo>
                    <a:pt x="779" y="992"/>
                  </a:lnTo>
                  <a:lnTo>
                    <a:pt x="780" y="991"/>
                  </a:lnTo>
                  <a:lnTo>
                    <a:pt x="781" y="992"/>
                  </a:lnTo>
                  <a:lnTo>
                    <a:pt x="782" y="992"/>
                  </a:lnTo>
                  <a:lnTo>
                    <a:pt x="783" y="992"/>
                  </a:lnTo>
                  <a:lnTo>
                    <a:pt x="784" y="991"/>
                  </a:lnTo>
                  <a:lnTo>
                    <a:pt x="786" y="992"/>
                  </a:lnTo>
                  <a:lnTo>
                    <a:pt x="788" y="991"/>
                  </a:lnTo>
                  <a:lnTo>
                    <a:pt x="789" y="992"/>
                  </a:lnTo>
                  <a:lnTo>
                    <a:pt x="790" y="992"/>
                  </a:lnTo>
                  <a:lnTo>
                    <a:pt x="792" y="992"/>
                  </a:lnTo>
                  <a:lnTo>
                    <a:pt x="793" y="992"/>
                  </a:lnTo>
                  <a:lnTo>
                    <a:pt x="794" y="991"/>
                  </a:lnTo>
                  <a:lnTo>
                    <a:pt x="795" y="992"/>
                  </a:lnTo>
                  <a:lnTo>
                    <a:pt x="796" y="991"/>
                  </a:lnTo>
                  <a:lnTo>
                    <a:pt x="797" y="991"/>
                  </a:lnTo>
                  <a:lnTo>
                    <a:pt x="798" y="991"/>
                  </a:lnTo>
                  <a:lnTo>
                    <a:pt x="799" y="991"/>
                  </a:lnTo>
                  <a:lnTo>
                    <a:pt x="800" y="991"/>
                  </a:lnTo>
                  <a:lnTo>
                    <a:pt x="802" y="992"/>
                  </a:lnTo>
                  <a:lnTo>
                    <a:pt x="803" y="991"/>
                  </a:lnTo>
                  <a:lnTo>
                    <a:pt x="804" y="991"/>
                  </a:lnTo>
                  <a:lnTo>
                    <a:pt x="805" y="991"/>
                  </a:lnTo>
                  <a:lnTo>
                    <a:pt x="807" y="991"/>
                  </a:lnTo>
                  <a:lnTo>
                    <a:pt x="809" y="991"/>
                  </a:lnTo>
                  <a:lnTo>
                    <a:pt x="810" y="991"/>
                  </a:lnTo>
                  <a:lnTo>
                    <a:pt x="811" y="992"/>
                  </a:lnTo>
                  <a:lnTo>
                    <a:pt x="812" y="991"/>
                  </a:lnTo>
                  <a:lnTo>
                    <a:pt x="813" y="992"/>
                  </a:lnTo>
                  <a:lnTo>
                    <a:pt x="814" y="992"/>
                  </a:lnTo>
                  <a:lnTo>
                    <a:pt x="815" y="992"/>
                  </a:lnTo>
                  <a:lnTo>
                    <a:pt x="816" y="992"/>
                  </a:lnTo>
                  <a:lnTo>
                    <a:pt x="817" y="992"/>
                  </a:lnTo>
                  <a:lnTo>
                    <a:pt x="818" y="992"/>
                  </a:lnTo>
                  <a:lnTo>
                    <a:pt x="819" y="992"/>
                  </a:lnTo>
                  <a:lnTo>
                    <a:pt x="820" y="992"/>
                  </a:lnTo>
                  <a:lnTo>
                    <a:pt x="821" y="992"/>
                  </a:lnTo>
                  <a:lnTo>
                    <a:pt x="823" y="992"/>
                  </a:lnTo>
                  <a:lnTo>
                    <a:pt x="824" y="992"/>
                  </a:lnTo>
                  <a:lnTo>
                    <a:pt x="825" y="992"/>
                  </a:lnTo>
                  <a:lnTo>
                    <a:pt x="826" y="992"/>
                  </a:lnTo>
                  <a:lnTo>
                    <a:pt x="828" y="992"/>
                  </a:lnTo>
                  <a:lnTo>
                    <a:pt x="830" y="992"/>
                  </a:lnTo>
                  <a:lnTo>
                    <a:pt x="831" y="992"/>
                  </a:lnTo>
                  <a:lnTo>
                    <a:pt x="832" y="992"/>
                  </a:lnTo>
                  <a:lnTo>
                    <a:pt x="834" y="992"/>
                  </a:lnTo>
                  <a:lnTo>
                    <a:pt x="835" y="992"/>
                  </a:lnTo>
                  <a:lnTo>
                    <a:pt x="836" y="992"/>
                  </a:lnTo>
                  <a:lnTo>
                    <a:pt x="837" y="992"/>
                  </a:lnTo>
                  <a:lnTo>
                    <a:pt x="839" y="992"/>
                  </a:lnTo>
                  <a:lnTo>
                    <a:pt x="840" y="992"/>
                  </a:lnTo>
                  <a:lnTo>
                    <a:pt x="841" y="992"/>
                  </a:lnTo>
                  <a:lnTo>
                    <a:pt x="842" y="992"/>
                  </a:lnTo>
                  <a:lnTo>
                    <a:pt x="844" y="992"/>
                  </a:lnTo>
                  <a:lnTo>
                    <a:pt x="845" y="992"/>
                  </a:lnTo>
                  <a:lnTo>
                    <a:pt x="846" y="992"/>
                  </a:lnTo>
                  <a:lnTo>
                    <a:pt x="847" y="992"/>
                  </a:lnTo>
                  <a:lnTo>
                    <a:pt x="849" y="992"/>
                  </a:lnTo>
                  <a:lnTo>
                    <a:pt x="851" y="992"/>
                  </a:lnTo>
                  <a:lnTo>
                    <a:pt x="852" y="992"/>
                  </a:lnTo>
                  <a:lnTo>
                    <a:pt x="853" y="992"/>
                  </a:lnTo>
                  <a:lnTo>
                    <a:pt x="854" y="992"/>
                  </a:lnTo>
                  <a:lnTo>
                    <a:pt x="855" y="992"/>
                  </a:lnTo>
                  <a:lnTo>
                    <a:pt x="856" y="992"/>
                  </a:lnTo>
                  <a:lnTo>
                    <a:pt x="857" y="992"/>
                  </a:lnTo>
                  <a:lnTo>
                    <a:pt x="858" y="992"/>
                  </a:lnTo>
                  <a:lnTo>
                    <a:pt x="859" y="992"/>
                  </a:lnTo>
                  <a:lnTo>
                    <a:pt x="860" y="992"/>
                  </a:lnTo>
                  <a:lnTo>
                    <a:pt x="861" y="992"/>
                  </a:lnTo>
                  <a:lnTo>
                    <a:pt x="862" y="992"/>
                  </a:lnTo>
                  <a:lnTo>
                    <a:pt x="863" y="992"/>
                  </a:lnTo>
                  <a:lnTo>
                    <a:pt x="865" y="992"/>
                  </a:lnTo>
                  <a:lnTo>
                    <a:pt x="866" y="992"/>
                  </a:lnTo>
                  <a:lnTo>
                    <a:pt x="867" y="992"/>
                  </a:lnTo>
                  <a:lnTo>
                    <a:pt x="868" y="992"/>
                  </a:lnTo>
                  <a:lnTo>
                    <a:pt x="870" y="992"/>
                  </a:lnTo>
                  <a:lnTo>
                    <a:pt x="872" y="992"/>
                  </a:lnTo>
                  <a:lnTo>
                    <a:pt x="873" y="992"/>
                  </a:lnTo>
                  <a:lnTo>
                    <a:pt x="874" y="992"/>
                  </a:lnTo>
                  <a:lnTo>
                    <a:pt x="876" y="992"/>
                  </a:lnTo>
                  <a:lnTo>
                    <a:pt x="877" y="992"/>
                  </a:lnTo>
                  <a:lnTo>
                    <a:pt x="878" y="992"/>
                  </a:lnTo>
                  <a:lnTo>
                    <a:pt x="879" y="992"/>
                  </a:lnTo>
                  <a:lnTo>
                    <a:pt x="881" y="992"/>
                  </a:lnTo>
                  <a:lnTo>
                    <a:pt x="882" y="992"/>
                  </a:lnTo>
                  <a:lnTo>
                    <a:pt x="883" y="992"/>
                  </a:lnTo>
                  <a:lnTo>
                    <a:pt x="884" y="992"/>
                  </a:lnTo>
                  <a:lnTo>
                    <a:pt x="886" y="992"/>
                  </a:lnTo>
                  <a:lnTo>
                    <a:pt x="887" y="992"/>
                  </a:lnTo>
                  <a:lnTo>
                    <a:pt x="888" y="992"/>
                  </a:lnTo>
                  <a:lnTo>
                    <a:pt x="889" y="992"/>
                  </a:lnTo>
                  <a:lnTo>
                    <a:pt x="890" y="992"/>
                  </a:lnTo>
                  <a:lnTo>
                    <a:pt x="891" y="992"/>
                  </a:lnTo>
                  <a:lnTo>
                    <a:pt x="893" y="992"/>
                  </a:lnTo>
                  <a:lnTo>
                    <a:pt x="895" y="992"/>
                  </a:lnTo>
                  <a:lnTo>
                    <a:pt x="896" y="992"/>
                  </a:lnTo>
                  <a:lnTo>
                    <a:pt x="897" y="992"/>
                  </a:lnTo>
                  <a:lnTo>
                    <a:pt x="898" y="992"/>
                  </a:lnTo>
                  <a:lnTo>
                    <a:pt x="899" y="992"/>
                  </a:lnTo>
                  <a:lnTo>
                    <a:pt x="900" y="992"/>
                  </a:lnTo>
                  <a:lnTo>
                    <a:pt x="901" y="992"/>
                  </a:lnTo>
                  <a:lnTo>
                    <a:pt x="902" y="992"/>
                  </a:lnTo>
                  <a:lnTo>
                    <a:pt x="903" y="992"/>
                  </a:lnTo>
                  <a:lnTo>
                    <a:pt x="904" y="992"/>
                  </a:lnTo>
                  <a:lnTo>
                    <a:pt x="905" y="992"/>
                  </a:lnTo>
                  <a:lnTo>
                    <a:pt x="906" y="992"/>
                  </a:lnTo>
                  <a:lnTo>
                    <a:pt x="907" y="992"/>
                  </a:lnTo>
                  <a:lnTo>
                    <a:pt x="908" y="992"/>
                  </a:lnTo>
                  <a:lnTo>
                    <a:pt x="909" y="992"/>
                  </a:lnTo>
                  <a:lnTo>
                    <a:pt x="910" y="992"/>
                  </a:lnTo>
                  <a:lnTo>
                    <a:pt x="911" y="992"/>
                  </a:lnTo>
                  <a:lnTo>
                    <a:pt x="912" y="992"/>
                  </a:lnTo>
                  <a:lnTo>
                    <a:pt x="914" y="992"/>
                  </a:lnTo>
                  <a:lnTo>
                    <a:pt x="916" y="992"/>
                  </a:lnTo>
                  <a:lnTo>
                    <a:pt x="917" y="992"/>
                  </a:lnTo>
                  <a:lnTo>
                    <a:pt x="918" y="992"/>
                  </a:lnTo>
                  <a:lnTo>
                    <a:pt x="919" y="992"/>
                  </a:lnTo>
                  <a:lnTo>
                    <a:pt x="921" y="992"/>
                  </a:lnTo>
                  <a:lnTo>
                    <a:pt x="922" y="992"/>
                  </a:lnTo>
                  <a:lnTo>
                    <a:pt x="923" y="992"/>
                  </a:lnTo>
                  <a:lnTo>
                    <a:pt x="924" y="992"/>
                  </a:lnTo>
                  <a:lnTo>
                    <a:pt x="925" y="992"/>
                  </a:lnTo>
                  <a:lnTo>
                    <a:pt x="926" y="992"/>
                  </a:lnTo>
                  <a:lnTo>
                    <a:pt x="927" y="992"/>
                  </a:lnTo>
                  <a:lnTo>
                    <a:pt x="928" y="992"/>
                  </a:lnTo>
                  <a:lnTo>
                    <a:pt x="929" y="992"/>
                  </a:lnTo>
                  <a:lnTo>
                    <a:pt x="931" y="992"/>
                  </a:lnTo>
                  <a:lnTo>
                    <a:pt x="932" y="992"/>
                  </a:lnTo>
                  <a:lnTo>
                    <a:pt x="933" y="992"/>
                  </a:lnTo>
                  <a:lnTo>
                    <a:pt x="935" y="992"/>
                  </a:lnTo>
                  <a:lnTo>
                    <a:pt x="936" y="992"/>
                  </a:lnTo>
                  <a:lnTo>
                    <a:pt x="937" y="992"/>
                  </a:lnTo>
                  <a:lnTo>
                    <a:pt x="938" y="992"/>
                  </a:lnTo>
                  <a:lnTo>
                    <a:pt x="939" y="992"/>
                  </a:lnTo>
                  <a:lnTo>
                    <a:pt x="940" y="992"/>
                  </a:lnTo>
                  <a:lnTo>
                    <a:pt x="942" y="992"/>
                  </a:lnTo>
                  <a:lnTo>
                    <a:pt x="943" y="992"/>
                  </a:lnTo>
                  <a:lnTo>
                    <a:pt x="944" y="992"/>
                  </a:lnTo>
                  <a:lnTo>
                    <a:pt x="945" y="992"/>
                  </a:lnTo>
                  <a:lnTo>
                    <a:pt x="947" y="992"/>
                  </a:lnTo>
                  <a:lnTo>
                    <a:pt x="948" y="992"/>
                  </a:lnTo>
                  <a:lnTo>
                    <a:pt x="949" y="992"/>
                  </a:lnTo>
                  <a:lnTo>
                    <a:pt x="950" y="992"/>
                  </a:lnTo>
                  <a:lnTo>
                    <a:pt x="952" y="992"/>
                  </a:lnTo>
                  <a:lnTo>
                    <a:pt x="953" y="992"/>
                  </a:lnTo>
                  <a:lnTo>
                    <a:pt x="954" y="992"/>
                  </a:lnTo>
                  <a:lnTo>
                    <a:pt x="956" y="992"/>
                  </a:lnTo>
                  <a:lnTo>
                    <a:pt x="958" y="992"/>
                  </a:lnTo>
                  <a:lnTo>
                    <a:pt x="959" y="992"/>
                  </a:lnTo>
                  <a:lnTo>
                    <a:pt x="960" y="992"/>
                  </a:lnTo>
                  <a:lnTo>
                    <a:pt x="961" y="992"/>
                  </a:lnTo>
                  <a:lnTo>
                    <a:pt x="963" y="992"/>
                  </a:lnTo>
                  <a:lnTo>
                    <a:pt x="964" y="992"/>
                  </a:lnTo>
                  <a:lnTo>
                    <a:pt x="965" y="992"/>
                  </a:lnTo>
                  <a:lnTo>
                    <a:pt x="966" y="992"/>
                  </a:lnTo>
                  <a:lnTo>
                    <a:pt x="967" y="992"/>
                  </a:lnTo>
                  <a:lnTo>
                    <a:pt x="968" y="992"/>
                  </a:lnTo>
                  <a:lnTo>
                    <a:pt x="969" y="992"/>
                  </a:lnTo>
                  <a:lnTo>
                    <a:pt x="970" y="992"/>
                  </a:lnTo>
                  <a:lnTo>
                    <a:pt x="971" y="992"/>
                  </a:lnTo>
                  <a:lnTo>
                    <a:pt x="972" y="992"/>
                  </a:lnTo>
                  <a:lnTo>
                    <a:pt x="973" y="992"/>
                  </a:lnTo>
                  <a:lnTo>
                    <a:pt x="974" y="992"/>
                  </a:lnTo>
                  <a:lnTo>
                    <a:pt x="975" y="992"/>
                  </a:lnTo>
                  <a:lnTo>
                    <a:pt x="977" y="992"/>
                  </a:lnTo>
                  <a:lnTo>
                    <a:pt x="979" y="992"/>
                  </a:lnTo>
                  <a:lnTo>
                    <a:pt x="980" y="992"/>
                  </a:lnTo>
                  <a:lnTo>
                    <a:pt x="981" y="992"/>
                  </a:lnTo>
                  <a:lnTo>
                    <a:pt x="982" y="992"/>
                  </a:lnTo>
                  <a:lnTo>
                    <a:pt x="984" y="992"/>
                  </a:lnTo>
                  <a:lnTo>
                    <a:pt x="985" y="992"/>
                  </a:lnTo>
                  <a:lnTo>
                    <a:pt x="986" y="992"/>
                  </a:lnTo>
                  <a:lnTo>
                    <a:pt x="987" y="992"/>
                  </a:lnTo>
                  <a:lnTo>
                    <a:pt x="989" y="992"/>
                  </a:lnTo>
                  <a:lnTo>
                    <a:pt x="990" y="992"/>
                  </a:lnTo>
                  <a:lnTo>
                    <a:pt x="991" y="992"/>
                  </a:lnTo>
                  <a:lnTo>
                    <a:pt x="992" y="992"/>
                  </a:lnTo>
                  <a:lnTo>
                    <a:pt x="993" y="992"/>
                  </a:lnTo>
                  <a:lnTo>
                    <a:pt x="994" y="992"/>
                  </a:lnTo>
                  <a:lnTo>
                    <a:pt x="995" y="992"/>
                  </a:lnTo>
                  <a:lnTo>
                    <a:pt x="996" y="992"/>
                  </a:lnTo>
                  <a:lnTo>
                    <a:pt x="998" y="992"/>
                  </a:lnTo>
                  <a:lnTo>
                    <a:pt x="1000" y="992"/>
                  </a:lnTo>
                  <a:lnTo>
                    <a:pt x="1001" y="992"/>
                  </a:lnTo>
                  <a:lnTo>
                    <a:pt x="1002" y="992"/>
                  </a:lnTo>
                  <a:lnTo>
                    <a:pt x="1003" y="993"/>
                  </a:lnTo>
                  <a:lnTo>
                    <a:pt x="1004" y="992"/>
                  </a:lnTo>
                  <a:lnTo>
                    <a:pt x="1005" y="992"/>
                  </a:lnTo>
                  <a:lnTo>
                    <a:pt x="1006" y="992"/>
                  </a:lnTo>
                  <a:lnTo>
                    <a:pt x="1007" y="992"/>
                  </a:lnTo>
                  <a:lnTo>
                    <a:pt x="1008" y="992"/>
                  </a:lnTo>
                  <a:lnTo>
                    <a:pt x="1009" y="992"/>
                  </a:lnTo>
                  <a:lnTo>
                    <a:pt x="1010" y="992"/>
                  </a:lnTo>
                  <a:lnTo>
                    <a:pt x="1011" y="992"/>
                  </a:lnTo>
                  <a:lnTo>
                    <a:pt x="1012" y="992"/>
                  </a:lnTo>
                  <a:lnTo>
                    <a:pt x="1013" y="992"/>
                  </a:lnTo>
                  <a:lnTo>
                    <a:pt x="1015" y="992"/>
                  </a:lnTo>
                  <a:lnTo>
                    <a:pt x="1016" y="992"/>
                  </a:lnTo>
                  <a:lnTo>
                    <a:pt x="1017" y="992"/>
                  </a:lnTo>
                  <a:lnTo>
                    <a:pt x="1019" y="992"/>
                  </a:lnTo>
                  <a:lnTo>
                    <a:pt x="1021" y="992"/>
                  </a:lnTo>
                  <a:lnTo>
                    <a:pt x="1022" y="992"/>
                  </a:lnTo>
                  <a:lnTo>
                    <a:pt x="1023" y="992"/>
                  </a:lnTo>
                  <a:lnTo>
                    <a:pt x="1024" y="992"/>
                  </a:lnTo>
                  <a:lnTo>
                    <a:pt x="1026" y="992"/>
                  </a:lnTo>
                  <a:lnTo>
                    <a:pt x="1027" y="992"/>
                  </a:lnTo>
                  <a:lnTo>
                    <a:pt x="1028" y="992"/>
                  </a:lnTo>
                  <a:lnTo>
                    <a:pt x="1029" y="992"/>
                  </a:lnTo>
                  <a:lnTo>
                    <a:pt x="1031" y="992"/>
                  </a:lnTo>
                  <a:lnTo>
                    <a:pt x="1032" y="992"/>
                  </a:lnTo>
                  <a:lnTo>
                    <a:pt x="1033" y="992"/>
                  </a:lnTo>
                  <a:lnTo>
                    <a:pt x="1034" y="992"/>
                  </a:lnTo>
                  <a:lnTo>
                    <a:pt x="1036" y="992"/>
                  </a:lnTo>
                  <a:lnTo>
                    <a:pt x="1037" y="992"/>
                  </a:lnTo>
                  <a:lnTo>
                    <a:pt x="1038" y="992"/>
                  </a:lnTo>
                  <a:lnTo>
                    <a:pt x="1040" y="992"/>
                  </a:lnTo>
                  <a:lnTo>
                    <a:pt x="1042" y="992"/>
                  </a:lnTo>
                  <a:lnTo>
                    <a:pt x="1043" y="992"/>
                  </a:lnTo>
                  <a:lnTo>
                    <a:pt x="1044" y="992"/>
                  </a:lnTo>
                  <a:lnTo>
                    <a:pt x="1045" y="992"/>
                  </a:lnTo>
                  <a:lnTo>
                    <a:pt x="1047" y="992"/>
                  </a:lnTo>
                  <a:lnTo>
                    <a:pt x="1048" y="992"/>
                  </a:lnTo>
                  <a:lnTo>
                    <a:pt x="1049" y="992"/>
                  </a:lnTo>
                  <a:lnTo>
                    <a:pt x="1050" y="992"/>
                  </a:lnTo>
                  <a:lnTo>
                    <a:pt x="1051" y="992"/>
                  </a:lnTo>
                  <a:lnTo>
                    <a:pt x="1052" y="992"/>
                  </a:lnTo>
                  <a:lnTo>
                    <a:pt x="1053" y="992"/>
                  </a:lnTo>
                  <a:lnTo>
                    <a:pt x="1054" y="992"/>
                  </a:lnTo>
                  <a:lnTo>
                    <a:pt x="1055" y="992"/>
                  </a:lnTo>
                  <a:lnTo>
                    <a:pt x="1056" y="992"/>
                  </a:lnTo>
                  <a:lnTo>
                    <a:pt x="1057" y="992"/>
                  </a:lnTo>
                  <a:lnTo>
                    <a:pt x="1058" y="992"/>
                  </a:lnTo>
                  <a:lnTo>
                    <a:pt x="1059" y="992"/>
                  </a:lnTo>
                  <a:lnTo>
                    <a:pt x="1061" y="992"/>
                  </a:lnTo>
                  <a:lnTo>
                    <a:pt x="1063" y="992"/>
                  </a:lnTo>
                  <a:lnTo>
                    <a:pt x="1064" y="992"/>
                  </a:lnTo>
                  <a:lnTo>
                    <a:pt x="1065" y="992"/>
                  </a:lnTo>
                  <a:lnTo>
                    <a:pt x="1066" y="992"/>
                  </a:lnTo>
                  <a:lnTo>
                    <a:pt x="1068" y="992"/>
                  </a:lnTo>
                  <a:lnTo>
                    <a:pt x="1069" y="992"/>
                  </a:lnTo>
                  <a:lnTo>
                    <a:pt x="1070" y="992"/>
                  </a:lnTo>
                  <a:lnTo>
                    <a:pt x="1071" y="992"/>
                  </a:lnTo>
                  <a:lnTo>
                    <a:pt x="1073" y="992"/>
                  </a:lnTo>
                  <a:lnTo>
                    <a:pt x="1074" y="992"/>
                  </a:lnTo>
                  <a:lnTo>
                    <a:pt x="1075" y="992"/>
                  </a:lnTo>
                  <a:lnTo>
                    <a:pt x="1076" y="992"/>
                  </a:lnTo>
                  <a:lnTo>
                    <a:pt x="1078" y="992"/>
                  </a:lnTo>
                  <a:lnTo>
                    <a:pt x="1079" y="992"/>
                  </a:lnTo>
                  <a:lnTo>
                    <a:pt x="1080" y="992"/>
                  </a:lnTo>
                  <a:lnTo>
                    <a:pt x="1082" y="992"/>
                  </a:lnTo>
                  <a:lnTo>
                    <a:pt x="1084" y="992"/>
                  </a:lnTo>
                  <a:lnTo>
                    <a:pt x="1085" y="992"/>
                  </a:lnTo>
                  <a:lnTo>
                    <a:pt x="1086" y="992"/>
                  </a:lnTo>
                  <a:lnTo>
                    <a:pt x="1087" y="992"/>
                  </a:lnTo>
                  <a:lnTo>
                    <a:pt x="1088" y="992"/>
                  </a:lnTo>
                  <a:lnTo>
                    <a:pt x="1089" y="992"/>
                  </a:lnTo>
                  <a:lnTo>
                    <a:pt x="1090" y="992"/>
                  </a:lnTo>
                  <a:lnTo>
                    <a:pt x="1091" y="992"/>
                  </a:lnTo>
                  <a:lnTo>
                    <a:pt x="1092" y="992"/>
                  </a:lnTo>
                  <a:lnTo>
                    <a:pt x="1094" y="992"/>
                  </a:lnTo>
                  <a:lnTo>
                    <a:pt x="1095" y="992"/>
                  </a:lnTo>
                  <a:lnTo>
                    <a:pt x="1096" y="992"/>
                  </a:lnTo>
                  <a:lnTo>
                    <a:pt x="1097" y="992"/>
                  </a:lnTo>
                  <a:lnTo>
                    <a:pt x="1099" y="992"/>
                  </a:lnTo>
                  <a:lnTo>
                    <a:pt x="1100" y="992"/>
                  </a:lnTo>
                  <a:lnTo>
                    <a:pt x="1101" y="992"/>
                  </a:lnTo>
                  <a:lnTo>
                    <a:pt x="1103" y="992"/>
                  </a:lnTo>
                  <a:lnTo>
                    <a:pt x="1105" y="992"/>
                  </a:lnTo>
                  <a:lnTo>
                    <a:pt x="1106" y="992"/>
                  </a:lnTo>
                  <a:lnTo>
                    <a:pt x="1107" y="992"/>
                  </a:lnTo>
                  <a:lnTo>
                    <a:pt x="1108" y="992"/>
                  </a:lnTo>
                  <a:lnTo>
                    <a:pt x="1109" y="992"/>
                  </a:lnTo>
                  <a:lnTo>
                    <a:pt x="1110" y="992"/>
                  </a:lnTo>
                  <a:lnTo>
                    <a:pt x="1111" y="992"/>
                  </a:lnTo>
                  <a:lnTo>
                    <a:pt x="1112" y="992"/>
                  </a:lnTo>
                  <a:lnTo>
                    <a:pt x="1113" y="992"/>
                  </a:lnTo>
                  <a:lnTo>
                    <a:pt x="1115" y="992"/>
                  </a:lnTo>
                  <a:lnTo>
                    <a:pt x="1116" y="992"/>
                  </a:lnTo>
                  <a:lnTo>
                    <a:pt x="1117" y="992"/>
                  </a:lnTo>
                  <a:lnTo>
                    <a:pt x="1118" y="992"/>
                  </a:lnTo>
                  <a:lnTo>
                    <a:pt x="1120" y="992"/>
                  </a:lnTo>
                  <a:lnTo>
                    <a:pt x="1121" y="992"/>
                  </a:lnTo>
                  <a:lnTo>
                    <a:pt x="1122" y="992"/>
                  </a:lnTo>
                  <a:lnTo>
                    <a:pt x="1124" y="992"/>
                  </a:lnTo>
                  <a:lnTo>
                    <a:pt x="1125" y="992"/>
                  </a:lnTo>
                  <a:lnTo>
                    <a:pt x="1126" y="992"/>
                  </a:lnTo>
                  <a:lnTo>
                    <a:pt x="1127" y="992"/>
                  </a:lnTo>
                  <a:lnTo>
                    <a:pt x="1128" y="992"/>
                  </a:lnTo>
                  <a:lnTo>
                    <a:pt x="1129" y="992"/>
                  </a:lnTo>
                  <a:lnTo>
                    <a:pt x="1131" y="992"/>
                  </a:lnTo>
                  <a:lnTo>
                    <a:pt x="1132" y="992"/>
                  </a:lnTo>
                  <a:lnTo>
                    <a:pt x="1133" y="992"/>
                  </a:lnTo>
                  <a:lnTo>
                    <a:pt x="1134" y="992"/>
                  </a:lnTo>
                  <a:lnTo>
                    <a:pt x="1136" y="992"/>
                  </a:lnTo>
                  <a:lnTo>
                    <a:pt x="1137" y="992"/>
                  </a:lnTo>
                  <a:lnTo>
                    <a:pt x="1138" y="992"/>
                  </a:lnTo>
                  <a:lnTo>
                    <a:pt x="1139" y="992"/>
                  </a:lnTo>
                  <a:lnTo>
                    <a:pt x="1141" y="992"/>
                  </a:lnTo>
                  <a:lnTo>
                    <a:pt x="1142" y="992"/>
                  </a:lnTo>
                  <a:lnTo>
                    <a:pt x="1143" y="992"/>
                  </a:lnTo>
                  <a:lnTo>
                    <a:pt x="1145" y="992"/>
                  </a:lnTo>
                  <a:lnTo>
                    <a:pt x="1147" y="992"/>
                  </a:lnTo>
                  <a:lnTo>
                    <a:pt x="1148" y="992"/>
                  </a:lnTo>
                  <a:lnTo>
                    <a:pt x="1149" y="992"/>
                  </a:lnTo>
                  <a:lnTo>
                    <a:pt x="1150" y="992"/>
                  </a:lnTo>
                  <a:lnTo>
                    <a:pt x="1152" y="992"/>
                  </a:lnTo>
                  <a:lnTo>
                    <a:pt x="1153" y="992"/>
                  </a:lnTo>
                  <a:lnTo>
                    <a:pt x="1154" y="992"/>
                  </a:lnTo>
                  <a:lnTo>
                    <a:pt x="1155" y="992"/>
                  </a:lnTo>
                  <a:lnTo>
                    <a:pt x="1157" y="992"/>
                  </a:lnTo>
                  <a:lnTo>
                    <a:pt x="1158" y="992"/>
                  </a:lnTo>
                  <a:lnTo>
                    <a:pt x="1159" y="992"/>
                  </a:lnTo>
                  <a:lnTo>
                    <a:pt x="1160" y="992"/>
                  </a:lnTo>
                  <a:lnTo>
                    <a:pt x="1162" y="992"/>
                  </a:lnTo>
                  <a:lnTo>
                    <a:pt x="1163" y="992"/>
                  </a:lnTo>
                  <a:lnTo>
                    <a:pt x="1164" y="992"/>
                  </a:lnTo>
                  <a:lnTo>
                    <a:pt x="1166" y="992"/>
                  </a:lnTo>
                  <a:lnTo>
                    <a:pt x="1167" y="992"/>
                  </a:lnTo>
                  <a:lnTo>
                    <a:pt x="1168" y="992"/>
                  </a:lnTo>
                  <a:lnTo>
                    <a:pt x="1169" y="992"/>
                  </a:lnTo>
                  <a:lnTo>
                    <a:pt x="1170" y="992"/>
                  </a:lnTo>
                  <a:lnTo>
                    <a:pt x="1171" y="992"/>
                  </a:lnTo>
                  <a:lnTo>
                    <a:pt x="1173" y="992"/>
                  </a:lnTo>
                  <a:lnTo>
                    <a:pt x="1174" y="992"/>
                  </a:lnTo>
                  <a:lnTo>
                    <a:pt x="1175" y="992"/>
                  </a:lnTo>
                  <a:lnTo>
                    <a:pt x="1176" y="992"/>
                  </a:lnTo>
                  <a:lnTo>
                    <a:pt x="1178" y="992"/>
                  </a:lnTo>
                  <a:lnTo>
                    <a:pt x="1179" y="992"/>
                  </a:lnTo>
                  <a:lnTo>
                    <a:pt x="1180" y="992"/>
                  </a:lnTo>
                  <a:lnTo>
                    <a:pt x="1181" y="992"/>
                  </a:lnTo>
                  <a:lnTo>
                    <a:pt x="1183" y="992"/>
                  </a:lnTo>
                  <a:lnTo>
                    <a:pt x="1184" y="992"/>
                  </a:lnTo>
                  <a:lnTo>
                    <a:pt x="1185" y="992"/>
                  </a:lnTo>
                  <a:lnTo>
                    <a:pt x="1187" y="992"/>
                  </a:lnTo>
                  <a:lnTo>
                    <a:pt x="1189" y="992"/>
                  </a:lnTo>
                  <a:lnTo>
                    <a:pt x="1190" y="992"/>
                  </a:lnTo>
                  <a:lnTo>
                    <a:pt x="1191" y="992"/>
                  </a:lnTo>
                  <a:lnTo>
                    <a:pt x="1192" y="992"/>
                  </a:lnTo>
                  <a:lnTo>
                    <a:pt x="1194" y="992"/>
                  </a:lnTo>
                  <a:lnTo>
                    <a:pt x="1195" y="992"/>
                  </a:lnTo>
                  <a:lnTo>
                    <a:pt x="1196" y="992"/>
                  </a:lnTo>
                  <a:lnTo>
                    <a:pt x="1197" y="992"/>
                  </a:lnTo>
                  <a:lnTo>
                    <a:pt x="1199" y="992"/>
                  </a:lnTo>
                  <a:lnTo>
                    <a:pt x="1200" y="992"/>
                  </a:lnTo>
                  <a:lnTo>
                    <a:pt x="1201" y="992"/>
                  </a:lnTo>
                  <a:lnTo>
                    <a:pt x="1202" y="992"/>
                  </a:lnTo>
                  <a:lnTo>
                    <a:pt x="1203" y="992"/>
                  </a:lnTo>
                  <a:lnTo>
                    <a:pt x="1204" y="992"/>
                  </a:lnTo>
                  <a:lnTo>
                    <a:pt x="1205" y="992"/>
                  </a:lnTo>
                  <a:lnTo>
                    <a:pt x="1206" y="992"/>
                  </a:lnTo>
                  <a:lnTo>
                    <a:pt x="1208" y="992"/>
                  </a:lnTo>
                  <a:lnTo>
                    <a:pt x="1209" y="992"/>
                  </a:lnTo>
                  <a:lnTo>
                    <a:pt x="1210" y="992"/>
                  </a:lnTo>
                  <a:lnTo>
                    <a:pt x="1211" y="992"/>
                  </a:lnTo>
                  <a:lnTo>
                    <a:pt x="1212" y="992"/>
                  </a:lnTo>
                  <a:lnTo>
                    <a:pt x="1213" y="992"/>
                  </a:lnTo>
                  <a:lnTo>
                    <a:pt x="1215" y="992"/>
                  </a:lnTo>
                  <a:lnTo>
                    <a:pt x="1216" y="992"/>
                  </a:lnTo>
                  <a:lnTo>
                    <a:pt x="1217" y="992"/>
                  </a:lnTo>
                  <a:lnTo>
                    <a:pt x="1218" y="992"/>
                  </a:lnTo>
                  <a:lnTo>
                    <a:pt x="1220" y="992"/>
                  </a:lnTo>
                  <a:lnTo>
                    <a:pt x="1221" y="992"/>
                  </a:lnTo>
                  <a:lnTo>
                    <a:pt x="1222" y="992"/>
                  </a:lnTo>
                  <a:lnTo>
                    <a:pt x="1223" y="992"/>
                  </a:lnTo>
                  <a:lnTo>
                    <a:pt x="1224" y="992"/>
                  </a:lnTo>
                  <a:lnTo>
                    <a:pt x="1225" y="992"/>
                  </a:lnTo>
                  <a:lnTo>
                    <a:pt x="1226" y="992"/>
                  </a:lnTo>
                  <a:lnTo>
                    <a:pt x="1227" y="992"/>
                  </a:lnTo>
                  <a:lnTo>
                    <a:pt x="1229" y="992"/>
                  </a:lnTo>
                  <a:lnTo>
                    <a:pt x="1230" y="992"/>
                  </a:lnTo>
                  <a:lnTo>
                    <a:pt x="1231" y="992"/>
                  </a:lnTo>
                  <a:lnTo>
                    <a:pt x="1232" y="992"/>
                  </a:lnTo>
                  <a:lnTo>
                    <a:pt x="1233" y="992"/>
                  </a:lnTo>
                  <a:lnTo>
                    <a:pt x="1234" y="992"/>
                  </a:lnTo>
                  <a:lnTo>
                    <a:pt x="1236" y="992"/>
                  </a:lnTo>
                  <a:lnTo>
                    <a:pt x="1237" y="992"/>
                  </a:lnTo>
                  <a:lnTo>
                    <a:pt x="1238" y="992"/>
                  </a:lnTo>
                  <a:lnTo>
                    <a:pt x="1239" y="992"/>
                  </a:lnTo>
                  <a:lnTo>
                    <a:pt x="1240" y="992"/>
                  </a:lnTo>
                  <a:lnTo>
                    <a:pt x="1241" y="992"/>
                  </a:lnTo>
                  <a:lnTo>
                    <a:pt x="1242" y="992"/>
                  </a:lnTo>
                  <a:lnTo>
                    <a:pt x="1243" y="992"/>
                  </a:lnTo>
                  <a:lnTo>
                    <a:pt x="1244" y="992"/>
                  </a:lnTo>
                  <a:lnTo>
                    <a:pt x="1246" y="992"/>
                  </a:lnTo>
                  <a:lnTo>
                    <a:pt x="1247" y="992"/>
                  </a:lnTo>
                  <a:lnTo>
                    <a:pt x="1248" y="992"/>
                  </a:lnTo>
                  <a:lnTo>
                    <a:pt x="1250" y="992"/>
                  </a:lnTo>
                  <a:lnTo>
                    <a:pt x="1251" y="992"/>
                  </a:lnTo>
                  <a:lnTo>
                    <a:pt x="1252" y="992"/>
                  </a:lnTo>
                  <a:lnTo>
                    <a:pt x="1253" y="992"/>
                  </a:lnTo>
                  <a:lnTo>
                    <a:pt x="1254" y="992"/>
                  </a:lnTo>
                  <a:lnTo>
                    <a:pt x="1255" y="992"/>
                  </a:lnTo>
                  <a:lnTo>
                    <a:pt x="1257" y="992"/>
                  </a:lnTo>
                  <a:lnTo>
                    <a:pt x="1258" y="992"/>
                  </a:lnTo>
                  <a:lnTo>
                    <a:pt x="1259" y="992"/>
                  </a:lnTo>
                  <a:lnTo>
                    <a:pt x="1260" y="992"/>
                  </a:lnTo>
                  <a:lnTo>
                    <a:pt x="1261" y="992"/>
                  </a:lnTo>
                  <a:lnTo>
                    <a:pt x="1262" y="992"/>
                  </a:lnTo>
                  <a:lnTo>
                    <a:pt x="1263" y="992"/>
                  </a:lnTo>
                  <a:lnTo>
                    <a:pt x="1264" y="992"/>
                  </a:lnTo>
                  <a:lnTo>
                    <a:pt x="1265" y="992"/>
                  </a:lnTo>
                  <a:lnTo>
                    <a:pt x="1267" y="992"/>
                  </a:lnTo>
                  <a:lnTo>
                    <a:pt x="1268" y="992"/>
                  </a:lnTo>
                  <a:lnTo>
                    <a:pt x="1269" y="992"/>
                  </a:lnTo>
                  <a:lnTo>
                    <a:pt x="1271" y="992"/>
                  </a:lnTo>
                  <a:lnTo>
                    <a:pt x="1273" y="992"/>
                  </a:lnTo>
                  <a:lnTo>
                    <a:pt x="1274" y="992"/>
                  </a:lnTo>
                  <a:lnTo>
                    <a:pt x="1275" y="992"/>
                  </a:lnTo>
                  <a:lnTo>
                    <a:pt x="1276" y="992"/>
                  </a:lnTo>
                  <a:lnTo>
                    <a:pt x="1278" y="992"/>
                  </a:lnTo>
                  <a:lnTo>
                    <a:pt x="1279" y="992"/>
                  </a:lnTo>
                  <a:lnTo>
                    <a:pt x="1280" y="992"/>
                  </a:lnTo>
                  <a:lnTo>
                    <a:pt x="1281" y="992"/>
                  </a:lnTo>
                  <a:lnTo>
                    <a:pt x="1282" y="992"/>
                  </a:lnTo>
                  <a:lnTo>
                    <a:pt x="1283" y="992"/>
                  </a:lnTo>
                  <a:lnTo>
                    <a:pt x="1284" y="992"/>
                  </a:lnTo>
                  <a:lnTo>
                    <a:pt x="1285" y="992"/>
                  </a:lnTo>
                  <a:lnTo>
                    <a:pt x="1286" y="992"/>
                  </a:lnTo>
                  <a:lnTo>
                    <a:pt x="1287" y="992"/>
                  </a:lnTo>
                  <a:lnTo>
                    <a:pt x="1288" y="992"/>
                  </a:lnTo>
                  <a:lnTo>
                    <a:pt x="1289" y="992"/>
                  </a:lnTo>
                  <a:lnTo>
                    <a:pt x="1290" y="992"/>
                  </a:lnTo>
                  <a:lnTo>
                    <a:pt x="1292" y="992"/>
                  </a:lnTo>
                  <a:lnTo>
                    <a:pt x="1294" y="992"/>
                  </a:lnTo>
                  <a:lnTo>
                    <a:pt x="1295" y="992"/>
                  </a:lnTo>
                  <a:lnTo>
                    <a:pt x="1296" y="992"/>
                  </a:lnTo>
                  <a:lnTo>
                    <a:pt x="1297" y="991"/>
                  </a:lnTo>
                  <a:lnTo>
                    <a:pt x="1298" y="992"/>
                  </a:lnTo>
                  <a:lnTo>
                    <a:pt x="1299" y="992"/>
                  </a:lnTo>
                  <a:lnTo>
                    <a:pt x="1300" y="991"/>
                  </a:lnTo>
                  <a:lnTo>
                    <a:pt x="1301" y="992"/>
                  </a:lnTo>
                  <a:lnTo>
                    <a:pt x="1302" y="992"/>
                  </a:lnTo>
                  <a:lnTo>
                    <a:pt x="1304" y="992"/>
                  </a:lnTo>
                  <a:lnTo>
                    <a:pt x="1305" y="992"/>
                  </a:lnTo>
                  <a:lnTo>
                    <a:pt x="1306" y="992"/>
                  </a:lnTo>
                  <a:lnTo>
                    <a:pt x="1307" y="992"/>
                  </a:lnTo>
                  <a:lnTo>
                    <a:pt x="1309" y="992"/>
                  </a:lnTo>
                  <a:lnTo>
                    <a:pt x="1310" y="992"/>
                  </a:lnTo>
                  <a:lnTo>
                    <a:pt x="1311" y="992"/>
                  </a:lnTo>
                  <a:lnTo>
                    <a:pt x="1313" y="992"/>
                  </a:lnTo>
                  <a:lnTo>
                    <a:pt x="1314" y="991"/>
                  </a:lnTo>
                  <a:lnTo>
                    <a:pt x="1315" y="991"/>
                  </a:lnTo>
                  <a:lnTo>
                    <a:pt x="1316" y="992"/>
                  </a:lnTo>
                  <a:lnTo>
                    <a:pt x="1317" y="992"/>
                  </a:lnTo>
                  <a:lnTo>
                    <a:pt x="1318" y="992"/>
                  </a:lnTo>
                  <a:lnTo>
                    <a:pt x="1320" y="992"/>
                  </a:lnTo>
                  <a:lnTo>
                    <a:pt x="1321" y="992"/>
                  </a:lnTo>
                  <a:lnTo>
                    <a:pt x="1322" y="992"/>
                  </a:lnTo>
                  <a:lnTo>
                    <a:pt x="1323" y="992"/>
                  </a:lnTo>
                  <a:lnTo>
                    <a:pt x="1325" y="992"/>
                  </a:lnTo>
                  <a:lnTo>
                    <a:pt x="1326" y="992"/>
                  </a:lnTo>
                  <a:lnTo>
                    <a:pt x="1327" y="992"/>
                  </a:lnTo>
                  <a:lnTo>
                    <a:pt x="1328" y="992"/>
                  </a:lnTo>
                  <a:lnTo>
                    <a:pt x="1330" y="992"/>
                  </a:lnTo>
                  <a:lnTo>
                    <a:pt x="1331" y="992"/>
                  </a:lnTo>
                  <a:lnTo>
                    <a:pt x="1332" y="992"/>
                  </a:lnTo>
                  <a:lnTo>
                    <a:pt x="1334" y="992"/>
                  </a:lnTo>
                  <a:lnTo>
                    <a:pt x="1336" y="992"/>
                  </a:lnTo>
                  <a:lnTo>
                    <a:pt x="1337" y="992"/>
                  </a:lnTo>
                  <a:lnTo>
                    <a:pt x="1338" y="992"/>
                  </a:lnTo>
                  <a:lnTo>
                    <a:pt x="1339" y="992"/>
                  </a:lnTo>
                  <a:lnTo>
                    <a:pt x="1341" y="992"/>
                  </a:lnTo>
                  <a:lnTo>
                    <a:pt x="1342" y="992"/>
                  </a:lnTo>
                  <a:lnTo>
                    <a:pt x="1343" y="992"/>
                  </a:lnTo>
                  <a:lnTo>
                    <a:pt x="1344" y="992"/>
                  </a:lnTo>
                  <a:lnTo>
                    <a:pt x="1346" y="992"/>
                  </a:lnTo>
                  <a:lnTo>
                    <a:pt x="1347" y="992"/>
                  </a:lnTo>
                  <a:lnTo>
                    <a:pt x="1348" y="992"/>
                  </a:lnTo>
                  <a:lnTo>
                    <a:pt x="1349" y="992"/>
                  </a:lnTo>
                  <a:lnTo>
                    <a:pt x="1351" y="992"/>
                  </a:lnTo>
                  <a:lnTo>
                    <a:pt x="1352" y="992"/>
                  </a:lnTo>
                  <a:lnTo>
                    <a:pt x="1353" y="992"/>
                  </a:lnTo>
                  <a:lnTo>
                    <a:pt x="1355" y="992"/>
                  </a:lnTo>
                  <a:lnTo>
                    <a:pt x="1357" y="992"/>
                  </a:lnTo>
                  <a:lnTo>
                    <a:pt x="1358" y="992"/>
                  </a:lnTo>
                  <a:lnTo>
                    <a:pt x="1359" y="992"/>
                  </a:lnTo>
                  <a:lnTo>
                    <a:pt x="1360" y="992"/>
                  </a:lnTo>
                  <a:lnTo>
                    <a:pt x="1362" y="992"/>
                  </a:lnTo>
                  <a:lnTo>
                    <a:pt x="1363" y="992"/>
                  </a:lnTo>
                  <a:lnTo>
                    <a:pt x="1364" y="992"/>
                  </a:lnTo>
                  <a:lnTo>
                    <a:pt x="1365" y="992"/>
                  </a:lnTo>
                  <a:lnTo>
                    <a:pt x="1366" y="992"/>
                  </a:lnTo>
                  <a:lnTo>
                    <a:pt x="1367" y="992"/>
                  </a:lnTo>
                  <a:lnTo>
                    <a:pt x="1368" y="992"/>
                  </a:lnTo>
                  <a:lnTo>
                    <a:pt x="1369" y="992"/>
                  </a:lnTo>
                  <a:lnTo>
                    <a:pt x="1370" y="992"/>
                  </a:lnTo>
                  <a:lnTo>
                    <a:pt x="1371" y="992"/>
                  </a:lnTo>
                  <a:lnTo>
                    <a:pt x="1372" y="992"/>
                  </a:lnTo>
                  <a:lnTo>
                    <a:pt x="1373" y="992"/>
                  </a:lnTo>
                  <a:lnTo>
                    <a:pt x="1374" y="992"/>
                  </a:lnTo>
                  <a:lnTo>
                    <a:pt x="1376" y="992"/>
                  </a:lnTo>
                  <a:lnTo>
                    <a:pt x="1378" y="992"/>
                  </a:lnTo>
                  <a:lnTo>
                    <a:pt x="1379" y="992"/>
                  </a:lnTo>
                  <a:lnTo>
                    <a:pt x="1380" y="992"/>
                  </a:lnTo>
                  <a:lnTo>
                    <a:pt x="1381" y="992"/>
                  </a:lnTo>
                  <a:lnTo>
                    <a:pt x="1383" y="992"/>
                  </a:lnTo>
                  <a:lnTo>
                    <a:pt x="1384" y="992"/>
                  </a:lnTo>
                  <a:lnTo>
                    <a:pt x="1385" y="992"/>
                  </a:lnTo>
                  <a:lnTo>
                    <a:pt x="1386" y="992"/>
                  </a:lnTo>
                  <a:lnTo>
                    <a:pt x="1388" y="992"/>
                  </a:lnTo>
                  <a:lnTo>
                    <a:pt x="1389" y="992"/>
                  </a:lnTo>
                  <a:lnTo>
                    <a:pt x="1390" y="992"/>
                  </a:lnTo>
                  <a:lnTo>
                    <a:pt x="1391" y="992"/>
                  </a:lnTo>
                  <a:lnTo>
                    <a:pt x="1392" y="992"/>
                  </a:lnTo>
                  <a:lnTo>
                    <a:pt x="1393" y="992"/>
                  </a:lnTo>
                  <a:lnTo>
                    <a:pt x="1394" y="992"/>
                  </a:lnTo>
                  <a:lnTo>
                    <a:pt x="1395" y="991"/>
                  </a:lnTo>
                  <a:lnTo>
                    <a:pt x="1397" y="991"/>
                  </a:lnTo>
                  <a:lnTo>
                    <a:pt x="1399" y="991"/>
                  </a:lnTo>
                  <a:lnTo>
                    <a:pt x="1400" y="991"/>
                  </a:lnTo>
                  <a:lnTo>
                    <a:pt x="1401" y="992"/>
                  </a:lnTo>
                  <a:lnTo>
                    <a:pt x="1402" y="991"/>
                  </a:lnTo>
                  <a:lnTo>
                    <a:pt x="1403" y="992"/>
                  </a:lnTo>
                  <a:lnTo>
                    <a:pt x="1404" y="992"/>
                  </a:lnTo>
                  <a:lnTo>
                    <a:pt x="1405" y="992"/>
                  </a:lnTo>
                  <a:lnTo>
                    <a:pt x="1406" y="991"/>
                  </a:lnTo>
                  <a:lnTo>
                    <a:pt x="1407" y="991"/>
                  </a:lnTo>
                  <a:lnTo>
                    <a:pt x="1409" y="991"/>
                  </a:lnTo>
                  <a:lnTo>
                    <a:pt x="1410" y="991"/>
                  </a:lnTo>
                  <a:lnTo>
                    <a:pt x="1411" y="991"/>
                  </a:lnTo>
                  <a:lnTo>
                    <a:pt x="1412" y="991"/>
                  </a:lnTo>
                  <a:lnTo>
                    <a:pt x="1414" y="991"/>
                  </a:lnTo>
                  <a:lnTo>
                    <a:pt x="1415" y="991"/>
                  </a:lnTo>
                  <a:lnTo>
                    <a:pt x="1416" y="991"/>
                  </a:lnTo>
                  <a:lnTo>
                    <a:pt x="1418" y="991"/>
                  </a:lnTo>
                  <a:lnTo>
                    <a:pt x="1420" y="991"/>
                  </a:lnTo>
                  <a:lnTo>
                    <a:pt x="1421" y="991"/>
                  </a:lnTo>
                  <a:lnTo>
                    <a:pt x="1422" y="991"/>
                  </a:lnTo>
                  <a:lnTo>
                    <a:pt x="1423" y="991"/>
                  </a:lnTo>
                  <a:lnTo>
                    <a:pt x="1424" y="991"/>
                  </a:lnTo>
                  <a:lnTo>
                    <a:pt x="1425" y="991"/>
                  </a:lnTo>
                  <a:lnTo>
                    <a:pt x="1426" y="991"/>
                  </a:lnTo>
                  <a:lnTo>
                    <a:pt x="1427" y="991"/>
                  </a:lnTo>
                  <a:lnTo>
                    <a:pt x="1428" y="991"/>
                  </a:lnTo>
                  <a:lnTo>
                    <a:pt x="1430" y="991"/>
                  </a:lnTo>
                  <a:lnTo>
                    <a:pt x="1431" y="991"/>
                  </a:lnTo>
                  <a:lnTo>
                    <a:pt x="1432" y="991"/>
                  </a:lnTo>
                  <a:lnTo>
                    <a:pt x="1433" y="991"/>
                  </a:lnTo>
                  <a:lnTo>
                    <a:pt x="1435" y="991"/>
                  </a:lnTo>
                  <a:lnTo>
                    <a:pt x="1436" y="991"/>
                  </a:lnTo>
                  <a:lnTo>
                    <a:pt x="1437" y="991"/>
                  </a:lnTo>
                  <a:lnTo>
                    <a:pt x="1439" y="991"/>
                  </a:lnTo>
                  <a:lnTo>
                    <a:pt x="1440" y="991"/>
                  </a:lnTo>
                  <a:lnTo>
                    <a:pt x="1441" y="991"/>
                  </a:lnTo>
                  <a:lnTo>
                    <a:pt x="1442" y="991"/>
                  </a:lnTo>
                  <a:lnTo>
                    <a:pt x="1443" y="991"/>
                  </a:lnTo>
                  <a:lnTo>
                    <a:pt x="1444" y="991"/>
                  </a:lnTo>
                  <a:lnTo>
                    <a:pt x="1445" y="991"/>
                  </a:lnTo>
                  <a:lnTo>
                    <a:pt x="1446" y="991"/>
                  </a:lnTo>
                  <a:lnTo>
                    <a:pt x="1447" y="991"/>
                  </a:lnTo>
                  <a:lnTo>
                    <a:pt x="1448" y="991"/>
                  </a:lnTo>
                  <a:lnTo>
                    <a:pt x="1449" y="991"/>
                  </a:lnTo>
                  <a:lnTo>
                    <a:pt x="1451" y="991"/>
                  </a:lnTo>
                  <a:lnTo>
                    <a:pt x="1452" y="991"/>
                  </a:lnTo>
                  <a:lnTo>
                    <a:pt x="1453" y="991"/>
                  </a:lnTo>
                  <a:lnTo>
                    <a:pt x="1454" y="991"/>
                  </a:lnTo>
                  <a:lnTo>
                    <a:pt x="1456" y="991"/>
                  </a:lnTo>
                  <a:lnTo>
                    <a:pt x="1457" y="991"/>
                  </a:lnTo>
                  <a:lnTo>
                    <a:pt x="1458" y="991"/>
                  </a:lnTo>
                  <a:lnTo>
                    <a:pt x="1460" y="991"/>
                  </a:lnTo>
                  <a:lnTo>
                    <a:pt x="1462" y="991"/>
                  </a:lnTo>
                  <a:lnTo>
                    <a:pt x="1463" y="991"/>
                  </a:lnTo>
                  <a:lnTo>
                    <a:pt x="1464" y="991"/>
                  </a:lnTo>
                  <a:lnTo>
                    <a:pt x="1465" y="992"/>
                  </a:lnTo>
                  <a:lnTo>
                    <a:pt x="1467" y="992"/>
                  </a:lnTo>
                  <a:lnTo>
                    <a:pt x="1468" y="992"/>
                  </a:lnTo>
                  <a:lnTo>
                    <a:pt x="1469" y="992"/>
                  </a:lnTo>
                  <a:lnTo>
                    <a:pt x="1470" y="992"/>
                  </a:lnTo>
                  <a:lnTo>
                    <a:pt x="1471" y="992"/>
                  </a:lnTo>
                  <a:lnTo>
                    <a:pt x="1472" y="992"/>
                  </a:lnTo>
                  <a:lnTo>
                    <a:pt x="1473" y="992"/>
                  </a:lnTo>
                  <a:lnTo>
                    <a:pt x="1474" y="992"/>
                  </a:lnTo>
                  <a:lnTo>
                    <a:pt x="1475" y="992"/>
                  </a:lnTo>
                  <a:lnTo>
                    <a:pt x="1476" y="992"/>
                  </a:lnTo>
                  <a:lnTo>
                    <a:pt x="1477" y="992"/>
                  </a:lnTo>
                  <a:lnTo>
                    <a:pt x="1478" y="992"/>
                  </a:lnTo>
                  <a:lnTo>
                    <a:pt x="1479" y="992"/>
                  </a:lnTo>
                  <a:lnTo>
                    <a:pt x="1481" y="991"/>
                  </a:lnTo>
                  <a:lnTo>
                    <a:pt x="1482" y="992"/>
                  </a:lnTo>
                  <a:lnTo>
                    <a:pt x="1483" y="992"/>
                  </a:lnTo>
                  <a:lnTo>
                    <a:pt x="1484" y="992"/>
                  </a:lnTo>
                  <a:lnTo>
                    <a:pt x="1485" y="992"/>
                  </a:lnTo>
                  <a:lnTo>
                    <a:pt x="1486" y="992"/>
                  </a:lnTo>
                  <a:lnTo>
                    <a:pt x="1488" y="992"/>
                  </a:lnTo>
                  <a:lnTo>
                    <a:pt x="1489" y="992"/>
                  </a:lnTo>
                  <a:lnTo>
                    <a:pt x="1490" y="992"/>
                  </a:lnTo>
                  <a:lnTo>
                    <a:pt x="1491" y="991"/>
                  </a:lnTo>
                  <a:lnTo>
                    <a:pt x="1493" y="991"/>
                  </a:lnTo>
                  <a:lnTo>
                    <a:pt x="1494" y="992"/>
                  </a:lnTo>
                  <a:lnTo>
                    <a:pt x="1495" y="992"/>
                  </a:lnTo>
                  <a:lnTo>
                    <a:pt x="1496" y="992"/>
                  </a:lnTo>
                  <a:lnTo>
                    <a:pt x="1498" y="992"/>
                  </a:lnTo>
                  <a:lnTo>
                    <a:pt x="1499" y="992"/>
                  </a:lnTo>
                  <a:lnTo>
                    <a:pt x="1500" y="992"/>
                  </a:lnTo>
                  <a:lnTo>
                    <a:pt x="1502" y="992"/>
                  </a:lnTo>
                  <a:lnTo>
                    <a:pt x="1504" y="992"/>
                  </a:lnTo>
                  <a:lnTo>
                    <a:pt x="1505" y="991"/>
                  </a:lnTo>
                  <a:lnTo>
                    <a:pt x="1506" y="991"/>
                  </a:lnTo>
                  <a:lnTo>
                    <a:pt x="1507" y="991"/>
                  </a:lnTo>
                  <a:lnTo>
                    <a:pt x="1509" y="991"/>
                  </a:lnTo>
                  <a:lnTo>
                    <a:pt x="1510" y="991"/>
                  </a:lnTo>
                  <a:lnTo>
                    <a:pt x="1511" y="991"/>
                  </a:lnTo>
                  <a:lnTo>
                    <a:pt x="1512" y="991"/>
                  </a:lnTo>
                  <a:lnTo>
                    <a:pt x="1513" y="991"/>
                  </a:lnTo>
                  <a:lnTo>
                    <a:pt x="1514" y="991"/>
                  </a:lnTo>
                  <a:lnTo>
                    <a:pt x="1515" y="991"/>
                  </a:lnTo>
                  <a:lnTo>
                    <a:pt x="1516" y="991"/>
                  </a:lnTo>
                  <a:lnTo>
                    <a:pt x="1517" y="991"/>
                  </a:lnTo>
                  <a:lnTo>
                    <a:pt x="1519" y="991"/>
                  </a:lnTo>
                  <a:lnTo>
                    <a:pt x="1520" y="991"/>
                  </a:lnTo>
                  <a:lnTo>
                    <a:pt x="1521" y="991"/>
                  </a:lnTo>
                  <a:lnTo>
                    <a:pt x="1523" y="991"/>
                  </a:lnTo>
                  <a:lnTo>
                    <a:pt x="1524" y="991"/>
                  </a:lnTo>
                  <a:lnTo>
                    <a:pt x="1525" y="991"/>
                  </a:lnTo>
                  <a:lnTo>
                    <a:pt x="1526" y="991"/>
                  </a:lnTo>
                  <a:lnTo>
                    <a:pt x="1527" y="991"/>
                  </a:lnTo>
                  <a:lnTo>
                    <a:pt x="1528" y="991"/>
                  </a:lnTo>
                  <a:lnTo>
                    <a:pt x="1529" y="991"/>
                  </a:lnTo>
                  <a:lnTo>
                    <a:pt x="1530" y="991"/>
                  </a:lnTo>
                  <a:lnTo>
                    <a:pt x="1531" y="991"/>
                  </a:lnTo>
                  <a:lnTo>
                    <a:pt x="1532" y="991"/>
                  </a:lnTo>
                  <a:lnTo>
                    <a:pt x="1533" y="991"/>
                  </a:lnTo>
                  <a:lnTo>
                    <a:pt x="1534" y="991"/>
                  </a:lnTo>
                  <a:lnTo>
                    <a:pt x="1535" y="991"/>
                  </a:lnTo>
                  <a:lnTo>
                    <a:pt x="1536" y="991"/>
                  </a:lnTo>
                  <a:lnTo>
                    <a:pt x="1537" y="991"/>
                  </a:lnTo>
                  <a:lnTo>
                    <a:pt x="1538" y="991"/>
                  </a:lnTo>
                  <a:lnTo>
                    <a:pt x="1540" y="991"/>
                  </a:lnTo>
                  <a:lnTo>
                    <a:pt x="1541" y="991"/>
                  </a:lnTo>
                  <a:lnTo>
                    <a:pt x="1542" y="991"/>
                  </a:lnTo>
                  <a:lnTo>
                    <a:pt x="1544" y="991"/>
                  </a:lnTo>
                  <a:lnTo>
                    <a:pt x="1545" y="991"/>
                  </a:lnTo>
                  <a:lnTo>
                    <a:pt x="1546" y="991"/>
                  </a:lnTo>
                  <a:lnTo>
                    <a:pt x="1547" y="991"/>
                  </a:lnTo>
                  <a:lnTo>
                    <a:pt x="1548" y="991"/>
                  </a:lnTo>
                  <a:lnTo>
                    <a:pt x="1549" y="991"/>
                  </a:lnTo>
                  <a:lnTo>
                    <a:pt x="1551" y="991"/>
                  </a:lnTo>
                  <a:lnTo>
                    <a:pt x="1552" y="991"/>
                  </a:lnTo>
                  <a:lnTo>
                    <a:pt x="1553" y="991"/>
                  </a:lnTo>
                  <a:lnTo>
                    <a:pt x="1554" y="991"/>
                  </a:lnTo>
                  <a:lnTo>
                    <a:pt x="1556" y="991"/>
                  </a:lnTo>
                  <a:lnTo>
                    <a:pt x="1557" y="991"/>
                  </a:lnTo>
                  <a:lnTo>
                    <a:pt x="1558" y="991"/>
                  </a:lnTo>
                  <a:lnTo>
                    <a:pt x="1559" y="991"/>
                  </a:lnTo>
                  <a:lnTo>
                    <a:pt x="1560" y="991"/>
                  </a:lnTo>
                  <a:lnTo>
                    <a:pt x="1561" y="991"/>
                  </a:lnTo>
                  <a:lnTo>
                    <a:pt x="1562" y="991"/>
                  </a:lnTo>
                  <a:lnTo>
                    <a:pt x="1563" y="991"/>
                  </a:lnTo>
                  <a:lnTo>
                    <a:pt x="1565" y="991"/>
                  </a:lnTo>
                  <a:lnTo>
                    <a:pt x="1566" y="991"/>
                  </a:lnTo>
                  <a:lnTo>
                    <a:pt x="1567" y="991"/>
                  </a:lnTo>
                  <a:lnTo>
                    <a:pt x="1568" y="991"/>
                  </a:lnTo>
                  <a:lnTo>
                    <a:pt x="1569" y="991"/>
                  </a:lnTo>
                  <a:lnTo>
                    <a:pt x="1570" y="991"/>
                  </a:lnTo>
                  <a:lnTo>
                    <a:pt x="1572" y="991"/>
                  </a:lnTo>
                  <a:lnTo>
                    <a:pt x="1573" y="991"/>
                  </a:lnTo>
                  <a:lnTo>
                    <a:pt x="1574" y="991"/>
                  </a:lnTo>
                  <a:lnTo>
                    <a:pt x="1575" y="991"/>
                  </a:lnTo>
                  <a:lnTo>
                    <a:pt x="1577" y="991"/>
                  </a:lnTo>
                  <a:lnTo>
                    <a:pt x="1578" y="991"/>
                  </a:lnTo>
                  <a:lnTo>
                    <a:pt x="1579" y="991"/>
                  </a:lnTo>
                  <a:lnTo>
                    <a:pt x="1580" y="991"/>
                  </a:lnTo>
                  <a:lnTo>
                    <a:pt x="1582" y="991"/>
                  </a:lnTo>
                  <a:lnTo>
                    <a:pt x="1583" y="991"/>
                  </a:lnTo>
                  <a:lnTo>
                    <a:pt x="1584" y="991"/>
                  </a:lnTo>
                  <a:lnTo>
                    <a:pt x="1586" y="991"/>
                  </a:lnTo>
                  <a:lnTo>
                    <a:pt x="1588" y="991"/>
                  </a:lnTo>
                  <a:lnTo>
                    <a:pt x="1589" y="991"/>
                  </a:lnTo>
                  <a:lnTo>
                    <a:pt x="1590" y="991"/>
                  </a:lnTo>
                  <a:lnTo>
                    <a:pt x="1591" y="991"/>
                  </a:lnTo>
                  <a:lnTo>
                    <a:pt x="1593" y="991"/>
                  </a:lnTo>
                  <a:lnTo>
                    <a:pt x="1594" y="991"/>
                  </a:lnTo>
                  <a:lnTo>
                    <a:pt x="1595" y="991"/>
                  </a:lnTo>
                  <a:lnTo>
                    <a:pt x="1596" y="991"/>
                  </a:lnTo>
                  <a:lnTo>
                    <a:pt x="1597" y="991"/>
                  </a:lnTo>
                  <a:lnTo>
                    <a:pt x="1598" y="991"/>
                  </a:lnTo>
                  <a:lnTo>
                    <a:pt x="1599" y="991"/>
                  </a:lnTo>
                  <a:lnTo>
                    <a:pt x="1600" y="991"/>
                  </a:lnTo>
                  <a:lnTo>
                    <a:pt x="1601" y="991"/>
                  </a:lnTo>
                  <a:lnTo>
                    <a:pt x="1603" y="991"/>
                  </a:lnTo>
                  <a:lnTo>
                    <a:pt x="1604" y="991"/>
                  </a:lnTo>
                  <a:lnTo>
                    <a:pt x="1605" y="991"/>
                  </a:lnTo>
                  <a:lnTo>
                    <a:pt x="1607" y="991"/>
                  </a:lnTo>
                  <a:lnTo>
                    <a:pt x="1609" y="991"/>
                  </a:lnTo>
                  <a:lnTo>
                    <a:pt x="1610" y="991"/>
                  </a:lnTo>
                  <a:lnTo>
                    <a:pt x="1611" y="991"/>
                  </a:lnTo>
                  <a:lnTo>
                    <a:pt x="1612" y="991"/>
                  </a:lnTo>
                  <a:lnTo>
                    <a:pt x="1614" y="991"/>
                  </a:lnTo>
                  <a:lnTo>
                    <a:pt x="1615" y="991"/>
                  </a:lnTo>
                  <a:lnTo>
                    <a:pt x="1616" y="991"/>
                  </a:lnTo>
                  <a:lnTo>
                    <a:pt x="1617" y="991"/>
                  </a:lnTo>
                  <a:lnTo>
                    <a:pt x="1619" y="991"/>
                  </a:lnTo>
                  <a:lnTo>
                    <a:pt x="1620" y="991"/>
                  </a:lnTo>
                  <a:lnTo>
                    <a:pt x="1621" y="991"/>
                  </a:lnTo>
                  <a:lnTo>
                    <a:pt x="1622" y="991"/>
                  </a:lnTo>
                  <a:lnTo>
                    <a:pt x="1624" y="991"/>
                  </a:lnTo>
                  <a:lnTo>
                    <a:pt x="1625" y="991"/>
                  </a:lnTo>
                  <a:lnTo>
                    <a:pt x="1626" y="991"/>
                  </a:lnTo>
                  <a:lnTo>
                    <a:pt x="1628" y="991"/>
                  </a:lnTo>
                  <a:lnTo>
                    <a:pt x="1630" y="991"/>
                  </a:lnTo>
                  <a:lnTo>
                    <a:pt x="1631" y="991"/>
                  </a:lnTo>
                  <a:lnTo>
                    <a:pt x="1632" y="991"/>
                  </a:lnTo>
                  <a:lnTo>
                    <a:pt x="1633" y="991"/>
                  </a:lnTo>
                  <a:lnTo>
                    <a:pt x="1635" y="991"/>
                  </a:lnTo>
                  <a:lnTo>
                    <a:pt x="1636" y="991"/>
                  </a:lnTo>
                  <a:lnTo>
                    <a:pt x="1637" y="991"/>
                  </a:lnTo>
                  <a:lnTo>
                    <a:pt x="1638" y="991"/>
                  </a:lnTo>
                  <a:lnTo>
                    <a:pt x="1640" y="991"/>
                  </a:lnTo>
                  <a:lnTo>
                    <a:pt x="1641" y="991"/>
                  </a:lnTo>
                  <a:lnTo>
                    <a:pt x="1642" y="991"/>
                  </a:lnTo>
                  <a:lnTo>
                    <a:pt x="1643" y="991"/>
                  </a:lnTo>
                  <a:lnTo>
                    <a:pt x="1645" y="991"/>
                  </a:lnTo>
                  <a:lnTo>
                    <a:pt x="1646" y="991"/>
                  </a:lnTo>
                  <a:lnTo>
                    <a:pt x="1647" y="991"/>
                  </a:lnTo>
                  <a:lnTo>
                    <a:pt x="1649" y="991"/>
                  </a:lnTo>
                  <a:lnTo>
                    <a:pt x="1651" y="991"/>
                  </a:lnTo>
                  <a:lnTo>
                    <a:pt x="1652" y="991"/>
                  </a:lnTo>
                  <a:lnTo>
                    <a:pt x="1653" y="991"/>
                  </a:lnTo>
                  <a:lnTo>
                    <a:pt x="1654" y="991"/>
                  </a:lnTo>
                  <a:lnTo>
                    <a:pt x="1656" y="991"/>
                  </a:lnTo>
                  <a:lnTo>
                    <a:pt x="1657" y="991"/>
                  </a:lnTo>
                  <a:lnTo>
                    <a:pt x="1658" y="991"/>
                  </a:lnTo>
                  <a:lnTo>
                    <a:pt x="1659" y="991"/>
                  </a:lnTo>
                  <a:lnTo>
                    <a:pt x="1661" y="991"/>
                  </a:lnTo>
                  <a:lnTo>
                    <a:pt x="1662" y="991"/>
                  </a:lnTo>
                  <a:lnTo>
                    <a:pt x="1663" y="991"/>
                  </a:lnTo>
                  <a:lnTo>
                    <a:pt x="1664" y="991"/>
                  </a:lnTo>
                  <a:lnTo>
                    <a:pt x="1666" y="991"/>
                  </a:lnTo>
                  <a:lnTo>
                    <a:pt x="1667" y="991"/>
                  </a:lnTo>
                  <a:lnTo>
                    <a:pt x="1668" y="991"/>
                  </a:lnTo>
                  <a:lnTo>
                    <a:pt x="1670" y="991"/>
                  </a:lnTo>
                  <a:lnTo>
                    <a:pt x="1672" y="991"/>
                  </a:lnTo>
                  <a:lnTo>
                    <a:pt x="1673" y="991"/>
                  </a:lnTo>
                  <a:lnTo>
                    <a:pt x="1674" y="991"/>
                  </a:lnTo>
                  <a:lnTo>
                    <a:pt x="1675" y="991"/>
                  </a:lnTo>
                  <a:lnTo>
                    <a:pt x="1677" y="991"/>
                  </a:lnTo>
                  <a:lnTo>
                    <a:pt x="1678" y="991"/>
                  </a:lnTo>
                  <a:lnTo>
                    <a:pt x="1679" y="991"/>
                  </a:lnTo>
                  <a:lnTo>
                    <a:pt x="1680" y="991"/>
                  </a:lnTo>
                  <a:lnTo>
                    <a:pt x="1682" y="991"/>
                  </a:lnTo>
                  <a:lnTo>
                    <a:pt x="1683" y="991"/>
                  </a:lnTo>
                  <a:lnTo>
                    <a:pt x="1684" y="991"/>
                  </a:lnTo>
                  <a:lnTo>
                    <a:pt x="1685" y="991"/>
                  </a:lnTo>
                  <a:lnTo>
                    <a:pt x="1687" y="991"/>
                  </a:lnTo>
                  <a:lnTo>
                    <a:pt x="1688" y="991"/>
                  </a:lnTo>
                  <a:lnTo>
                    <a:pt x="1689" y="991"/>
                  </a:lnTo>
                  <a:lnTo>
                    <a:pt x="1691" y="991"/>
                  </a:lnTo>
                  <a:lnTo>
                    <a:pt x="1693" y="991"/>
                  </a:lnTo>
                  <a:lnTo>
                    <a:pt x="1694" y="991"/>
                  </a:lnTo>
                  <a:lnTo>
                    <a:pt x="1695" y="991"/>
                  </a:lnTo>
                  <a:lnTo>
                    <a:pt x="1696" y="991"/>
                  </a:lnTo>
                  <a:lnTo>
                    <a:pt x="1697" y="991"/>
                  </a:lnTo>
                  <a:lnTo>
                    <a:pt x="1698" y="991"/>
                  </a:lnTo>
                  <a:lnTo>
                    <a:pt x="1699" y="991"/>
                  </a:lnTo>
                  <a:lnTo>
                    <a:pt x="1700" y="991"/>
                  </a:lnTo>
                  <a:lnTo>
                    <a:pt x="1701" y="991"/>
                  </a:lnTo>
                  <a:lnTo>
                    <a:pt x="1703" y="991"/>
                  </a:lnTo>
                  <a:lnTo>
                    <a:pt x="1704" y="991"/>
                  </a:lnTo>
                  <a:lnTo>
                    <a:pt x="1705" y="991"/>
                  </a:lnTo>
                  <a:lnTo>
                    <a:pt x="1706" y="991"/>
                  </a:lnTo>
                  <a:lnTo>
                    <a:pt x="1708" y="991"/>
                  </a:lnTo>
                  <a:lnTo>
                    <a:pt x="1709" y="991"/>
                  </a:lnTo>
                  <a:lnTo>
                    <a:pt x="1710" y="991"/>
                  </a:lnTo>
                  <a:lnTo>
                    <a:pt x="1712" y="991"/>
                  </a:lnTo>
                  <a:lnTo>
                    <a:pt x="1714" y="991"/>
                  </a:lnTo>
                  <a:lnTo>
                    <a:pt x="1715" y="991"/>
                  </a:lnTo>
                  <a:lnTo>
                    <a:pt x="1716" y="991"/>
                  </a:lnTo>
                  <a:lnTo>
                    <a:pt x="1717" y="991"/>
                  </a:lnTo>
                  <a:lnTo>
                    <a:pt x="1719" y="991"/>
                  </a:lnTo>
                  <a:lnTo>
                    <a:pt x="1720" y="991"/>
                  </a:lnTo>
                  <a:lnTo>
                    <a:pt x="1721" y="991"/>
                  </a:lnTo>
                  <a:lnTo>
                    <a:pt x="1722" y="991"/>
                  </a:lnTo>
                  <a:lnTo>
                    <a:pt x="1724" y="991"/>
                  </a:lnTo>
                  <a:lnTo>
                    <a:pt x="1725" y="991"/>
                  </a:lnTo>
                  <a:lnTo>
                    <a:pt x="1726" y="991"/>
                  </a:lnTo>
                  <a:lnTo>
                    <a:pt x="1727" y="991"/>
                  </a:lnTo>
                  <a:lnTo>
                    <a:pt x="1729" y="991"/>
                  </a:lnTo>
                  <a:lnTo>
                    <a:pt x="1730" y="991"/>
                  </a:lnTo>
                  <a:lnTo>
                    <a:pt x="1731" y="991"/>
                  </a:lnTo>
                  <a:lnTo>
                    <a:pt x="1733" y="991"/>
                  </a:lnTo>
                  <a:lnTo>
                    <a:pt x="1735" y="991"/>
                  </a:lnTo>
                  <a:lnTo>
                    <a:pt x="1736" y="991"/>
                  </a:lnTo>
                  <a:lnTo>
                    <a:pt x="1737" y="991"/>
                  </a:lnTo>
                  <a:lnTo>
                    <a:pt x="1738" y="991"/>
                  </a:lnTo>
                  <a:lnTo>
                    <a:pt x="1740" y="991"/>
                  </a:lnTo>
                  <a:lnTo>
                    <a:pt x="1741" y="991"/>
                  </a:lnTo>
                  <a:lnTo>
                    <a:pt x="1742" y="991"/>
                  </a:lnTo>
                  <a:lnTo>
                    <a:pt x="1743" y="991"/>
                  </a:lnTo>
                  <a:lnTo>
                    <a:pt x="1745" y="991"/>
                  </a:lnTo>
                  <a:lnTo>
                    <a:pt x="1746" y="991"/>
                  </a:lnTo>
                  <a:lnTo>
                    <a:pt x="1747" y="991"/>
                  </a:lnTo>
                  <a:lnTo>
                    <a:pt x="1748" y="991"/>
                  </a:lnTo>
                  <a:lnTo>
                    <a:pt x="1750" y="991"/>
                  </a:lnTo>
                  <a:lnTo>
                    <a:pt x="1751" y="991"/>
                  </a:lnTo>
                  <a:lnTo>
                    <a:pt x="1752" y="991"/>
                  </a:lnTo>
                  <a:lnTo>
                    <a:pt x="1754" y="991"/>
                  </a:lnTo>
                  <a:lnTo>
                    <a:pt x="1756" y="991"/>
                  </a:lnTo>
                  <a:lnTo>
                    <a:pt x="1757" y="991"/>
                  </a:lnTo>
                  <a:lnTo>
                    <a:pt x="1758" y="991"/>
                  </a:lnTo>
                  <a:lnTo>
                    <a:pt x="1759" y="991"/>
                  </a:lnTo>
                  <a:lnTo>
                    <a:pt x="1761" y="991"/>
                  </a:lnTo>
                  <a:lnTo>
                    <a:pt x="1762" y="991"/>
                  </a:lnTo>
                  <a:lnTo>
                    <a:pt x="1763" y="991"/>
                  </a:lnTo>
                  <a:lnTo>
                    <a:pt x="1764" y="991"/>
                  </a:lnTo>
                  <a:lnTo>
                    <a:pt x="1766" y="991"/>
                  </a:lnTo>
                  <a:lnTo>
                    <a:pt x="1767" y="991"/>
                  </a:lnTo>
                  <a:lnTo>
                    <a:pt x="1768" y="991"/>
                  </a:lnTo>
                  <a:lnTo>
                    <a:pt x="1769" y="991"/>
                  </a:lnTo>
                  <a:lnTo>
                    <a:pt x="1771" y="991"/>
                  </a:lnTo>
                  <a:lnTo>
                    <a:pt x="1772" y="991"/>
                  </a:lnTo>
                  <a:lnTo>
                    <a:pt x="1773" y="991"/>
                  </a:lnTo>
                  <a:lnTo>
                    <a:pt x="1775" y="991"/>
                  </a:lnTo>
                  <a:lnTo>
                    <a:pt x="1777" y="991"/>
                  </a:lnTo>
                  <a:lnTo>
                    <a:pt x="1778" y="991"/>
                  </a:lnTo>
                  <a:lnTo>
                    <a:pt x="1779" y="991"/>
                  </a:lnTo>
                  <a:lnTo>
                    <a:pt x="1780" y="991"/>
                  </a:lnTo>
                  <a:lnTo>
                    <a:pt x="1782" y="991"/>
                  </a:lnTo>
                  <a:lnTo>
                    <a:pt x="1783" y="991"/>
                  </a:lnTo>
                  <a:lnTo>
                    <a:pt x="1784" y="991"/>
                  </a:lnTo>
                  <a:lnTo>
                    <a:pt x="1785" y="991"/>
                  </a:lnTo>
                  <a:lnTo>
                    <a:pt x="1787" y="991"/>
                  </a:lnTo>
                  <a:lnTo>
                    <a:pt x="1788" y="991"/>
                  </a:lnTo>
                  <a:lnTo>
                    <a:pt x="1789" y="991"/>
                  </a:lnTo>
                  <a:lnTo>
                    <a:pt x="1790" y="991"/>
                  </a:lnTo>
                  <a:lnTo>
                    <a:pt x="1792" y="991"/>
                  </a:lnTo>
                  <a:lnTo>
                    <a:pt x="1793" y="991"/>
                  </a:lnTo>
                  <a:lnTo>
                    <a:pt x="1794" y="991"/>
                  </a:lnTo>
                  <a:lnTo>
                    <a:pt x="1796" y="991"/>
                  </a:lnTo>
                  <a:lnTo>
                    <a:pt x="1798" y="991"/>
                  </a:lnTo>
                  <a:lnTo>
                    <a:pt x="1799" y="991"/>
                  </a:lnTo>
                  <a:lnTo>
                    <a:pt x="1800" y="991"/>
                  </a:lnTo>
                  <a:lnTo>
                    <a:pt x="1801" y="991"/>
                  </a:lnTo>
                  <a:lnTo>
                    <a:pt x="1803" y="991"/>
                  </a:lnTo>
                  <a:lnTo>
                    <a:pt x="1804" y="991"/>
                  </a:lnTo>
                  <a:lnTo>
                    <a:pt x="1805" y="991"/>
                  </a:lnTo>
                  <a:lnTo>
                    <a:pt x="1806" y="991"/>
                  </a:lnTo>
                  <a:lnTo>
                    <a:pt x="1808" y="991"/>
                  </a:lnTo>
                  <a:lnTo>
                    <a:pt x="1809" y="991"/>
                  </a:lnTo>
                  <a:lnTo>
                    <a:pt x="1810" y="991"/>
                  </a:lnTo>
                  <a:lnTo>
                    <a:pt x="1811" y="991"/>
                  </a:lnTo>
                  <a:lnTo>
                    <a:pt x="1813" y="991"/>
                  </a:lnTo>
                  <a:lnTo>
                    <a:pt x="1814" y="991"/>
                  </a:lnTo>
                  <a:lnTo>
                    <a:pt x="1815" y="991"/>
                  </a:lnTo>
                  <a:lnTo>
                    <a:pt x="1817" y="991"/>
                  </a:lnTo>
                  <a:lnTo>
                    <a:pt x="1819" y="991"/>
                  </a:lnTo>
                  <a:lnTo>
                    <a:pt x="1820" y="991"/>
                  </a:lnTo>
                  <a:lnTo>
                    <a:pt x="1821" y="991"/>
                  </a:lnTo>
                  <a:lnTo>
                    <a:pt x="1822" y="991"/>
                  </a:lnTo>
                  <a:lnTo>
                    <a:pt x="1824" y="991"/>
                  </a:lnTo>
                  <a:lnTo>
                    <a:pt x="1825" y="991"/>
                  </a:lnTo>
                  <a:lnTo>
                    <a:pt x="1826" y="991"/>
                  </a:lnTo>
                  <a:lnTo>
                    <a:pt x="1827" y="990"/>
                  </a:lnTo>
                  <a:lnTo>
                    <a:pt x="1829" y="990"/>
                  </a:lnTo>
                  <a:lnTo>
                    <a:pt x="1830" y="991"/>
                  </a:lnTo>
                  <a:lnTo>
                    <a:pt x="1831" y="991"/>
                  </a:lnTo>
                  <a:lnTo>
                    <a:pt x="1832" y="991"/>
                  </a:lnTo>
                  <a:lnTo>
                    <a:pt x="1834" y="991"/>
                  </a:lnTo>
                  <a:lnTo>
                    <a:pt x="1835" y="991"/>
                  </a:lnTo>
                  <a:lnTo>
                    <a:pt x="1836" y="991"/>
                  </a:lnTo>
                  <a:lnTo>
                    <a:pt x="1838" y="991"/>
                  </a:lnTo>
                  <a:lnTo>
                    <a:pt x="1840" y="990"/>
                  </a:lnTo>
                  <a:lnTo>
                    <a:pt x="1841" y="991"/>
                  </a:lnTo>
                  <a:lnTo>
                    <a:pt x="1842" y="991"/>
                  </a:lnTo>
                  <a:lnTo>
                    <a:pt x="1843" y="991"/>
                  </a:lnTo>
                  <a:lnTo>
                    <a:pt x="1844" y="990"/>
                  </a:lnTo>
                  <a:lnTo>
                    <a:pt x="1845" y="990"/>
                  </a:lnTo>
                  <a:lnTo>
                    <a:pt x="1846" y="991"/>
                  </a:lnTo>
                  <a:lnTo>
                    <a:pt x="1847" y="991"/>
                  </a:lnTo>
                  <a:lnTo>
                    <a:pt x="1848" y="991"/>
                  </a:lnTo>
                  <a:lnTo>
                    <a:pt x="1850" y="991"/>
                  </a:lnTo>
                  <a:lnTo>
                    <a:pt x="1851" y="991"/>
                  </a:lnTo>
                  <a:lnTo>
                    <a:pt x="1852" y="991"/>
                  </a:lnTo>
                  <a:lnTo>
                    <a:pt x="1853" y="991"/>
                  </a:lnTo>
                  <a:lnTo>
                    <a:pt x="1855" y="991"/>
                  </a:lnTo>
                  <a:lnTo>
                    <a:pt x="1856" y="991"/>
                  </a:lnTo>
                  <a:lnTo>
                    <a:pt x="1857" y="991"/>
                  </a:lnTo>
                  <a:lnTo>
                    <a:pt x="1859" y="991"/>
                  </a:lnTo>
                  <a:lnTo>
                    <a:pt x="1861" y="991"/>
                  </a:lnTo>
                  <a:lnTo>
                    <a:pt x="1862" y="991"/>
                  </a:lnTo>
                  <a:lnTo>
                    <a:pt x="1863" y="991"/>
                  </a:lnTo>
                  <a:lnTo>
                    <a:pt x="1864" y="991"/>
                  </a:lnTo>
                  <a:lnTo>
                    <a:pt x="1865" y="990"/>
                  </a:lnTo>
                  <a:lnTo>
                    <a:pt x="1866" y="990"/>
                  </a:lnTo>
                  <a:lnTo>
                    <a:pt x="1867" y="991"/>
                  </a:lnTo>
                  <a:lnTo>
                    <a:pt x="1868" y="991"/>
                  </a:lnTo>
                  <a:lnTo>
                    <a:pt x="1869" y="990"/>
                  </a:lnTo>
                  <a:lnTo>
                    <a:pt x="1871" y="991"/>
                  </a:lnTo>
                  <a:lnTo>
                    <a:pt x="1872" y="991"/>
                  </a:lnTo>
                  <a:lnTo>
                    <a:pt x="1873" y="991"/>
                  </a:lnTo>
                  <a:lnTo>
                    <a:pt x="1874" y="991"/>
                  </a:lnTo>
                  <a:lnTo>
                    <a:pt x="1876" y="991"/>
                  </a:lnTo>
                  <a:lnTo>
                    <a:pt x="1877" y="991"/>
                  </a:lnTo>
                  <a:lnTo>
                    <a:pt x="1878" y="990"/>
                  </a:lnTo>
                  <a:lnTo>
                    <a:pt x="1880" y="991"/>
                  </a:lnTo>
                  <a:lnTo>
                    <a:pt x="1882" y="991"/>
                  </a:lnTo>
                  <a:lnTo>
                    <a:pt x="1883" y="991"/>
                  </a:lnTo>
                  <a:lnTo>
                    <a:pt x="1884" y="991"/>
                  </a:lnTo>
                  <a:lnTo>
                    <a:pt x="1885" y="991"/>
                  </a:lnTo>
                  <a:lnTo>
                    <a:pt x="1887" y="991"/>
                  </a:lnTo>
                  <a:lnTo>
                    <a:pt x="1888" y="990"/>
                  </a:lnTo>
                  <a:lnTo>
                    <a:pt x="1889" y="991"/>
                  </a:lnTo>
                  <a:lnTo>
                    <a:pt x="1890" y="991"/>
                  </a:lnTo>
                  <a:lnTo>
                    <a:pt x="1892" y="990"/>
                  </a:lnTo>
                  <a:lnTo>
                    <a:pt x="1893" y="990"/>
                  </a:lnTo>
                  <a:lnTo>
                    <a:pt x="1894" y="991"/>
                  </a:lnTo>
                  <a:lnTo>
                    <a:pt x="1895" y="990"/>
                  </a:lnTo>
                  <a:lnTo>
                    <a:pt x="1897" y="990"/>
                  </a:lnTo>
                  <a:lnTo>
                    <a:pt x="1898" y="990"/>
                  </a:lnTo>
                  <a:lnTo>
                    <a:pt x="1899" y="991"/>
                  </a:lnTo>
                  <a:lnTo>
                    <a:pt x="1901" y="991"/>
                  </a:lnTo>
                  <a:lnTo>
                    <a:pt x="1903" y="991"/>
                  </a:lnTo>
                  <a:lnTo>
                    <a:pt x="1904" y="991"/>
                  </a:lnTo>
                  <a:lnTo>
                    <a:pt x="1905" y="990"/>
                  </a:lnTo>
                  <a:lnTo>
                    <a:pt x="1906" y="990"/>
                  </a:lnTo>
                  <a:lnTo>
                    <a:pt x="1907" y="991"/>
                  </a:lnTo>
                  <a:lnTo>
                    <a:pt x="1908" y="991"/>
                  </a:lnTo>
                  <a:lnTo>
                    <a:pt x="1909" y="991"/>
                  </a:lnTo>
                  <a:lnTo>
                    <a:pt x="1910" y="991"/>
                  </a:lnTo>
                  <a:lnTo>
                    <a:pt x="1911" y="991"/>
                  </a:lnTo>
                  <a:lnTo>
                    <a:pt x="1912" y="990"/>
                  </a:lnTo>
                  <a:lnTo>
                    <a:pt x="1913" y="990"/>
                  </a:lnTo>
                  <a:lnTo>
                    <a:pt x="1914" y="991"/>
                  </a:lnTo>
                  <a:lnTo>
                    <a:pt x="1915" y="991"/>
                  </a:lnTo>
                  <a:lnTo>
                    <a:pt x="1916" y="990"/>
                  </a:lnTo>
                  <a:lnTo>
                    <a:pt x="1918" y="991"/>
                  </a:lnTo>
                  <a:lnTo>
                    <a:pt x="1919" y="991"/>
                  </a:lnTo>
                  <a:lnTo>
                    <a:pt x="1920" y="990"/>
                  </a:lnTo>
                  <a:lnTo>
                    <a:pt x="1922" y="991"/>
                  </a:lnTo>
                  <a:lnTo>
                    <a:pt x="1924" y="990"/>
                  </a:lnTo>
                  <a:lnTo>
                    <a:pt x="1925" y="990"/>
                  </a:lnTo>
                  <a:lnTo>
                    <a:pt x="1926" y="990"/>
                  </a:lnTo>
                  <a:lnTo>
                    <a:pt x="1927" y="991"/>
                  </a:lnTo>
                  <a:lnTo>
                    <a:pt x="1929" y="991"/>
                  </a:lnTo>
                  <a:lnTo>
                    <a:pt x="1930" y="990"/>
                  </a:lnTo>
                  <a:lnTo>
                    <a:pt x="1931" y="991"/>
                  </a:lnTo>
                  <a:lnTo>
                    <a:pt x="1932" y="991"/>
                  </a:lnTo>
                  <a:lnTo>
                    <a:pt x="1933" y="990"/>
                  </a:lnTo>
                  <a:lnTo>
                    <a:pt x="1934" y="991"/>
                  </a:lnTo>
                  <a:lnTo>
                    <a:pt x="1935" y="991"/>
                  </a:lnTo>
                  <a:lnTo>
                    <a:pt x="1936" y="991"/>
                  </a:lnTo>
                  <a:lnTo>
                    <a:pt x="1937" y="990"/>
                  </a:lnTo>
                  <a:lnTo>
                    <a:pt x="1939" y="991"/>
                  </a:lnTo>
                  <a:lnTo>
                    <a:pt x="1940" y="991"/>
                  </a:lnTo>
                  <a:lnTo>
                    <a:pt x="1941" y="991"/>
                  </a:lnTo>
                  <a:lnTo>
                    <a:pt x="1943" y="991"/>
                  </a:lnTo>
                  <a:lnTo>
                    <a:pt x="1945" y="991"/>
                  </a:lnTo>
                  <a:lnTo>
                    <a:pt x="1946" y="991"/>
                  </a:lnTo>
                  <a:lnTo>
                    <a:pt x="1947" y="991"/>
                  </a:lnTo>
                  <a:lnTo>
                    <a:pt x="1948" y="991"/>
                  </a:lnTo>
                  <a:lnTo>
                    <a:pt x="1950" y="991"/>
                  </a:lnTo>
                  <a:lnTo>
                    <a:pt x="1951" y="991"/>
                  </a:lnTo>
                  <a:lnTo>
                    <a:pt x="1952" y="991"/>
                  </a:lnTo>
                  <a:lnTo>
                    <a:pt x="1953" y="990"/>
                  </a:lnTo>
                  <a:lnTo>
                    <a:pt x="1954" y="991"/>
                  </a:lnTo>
                  <a:lnTo>
                    <a:pt x="1955" y="991"/>
                  </a:lnTo>
                  <a:lnTo>
                    <a:pt x="1956" y="991"/>
                  </a:lnTo>
                  <a:lnTo>
                    <a:pt x="1957" y="991"/>
                  </a:lnTo>
                  <a:lnTo>
                    <a:pt x="1958" y="990"/>
                  </a:lnTo>
                  <a:lnTo>
                    <a:pt x="1959" y="991"/>
                  </a:lnTo>
                  <a:lnTo>
                    <a:pt x="1960" y="991"/>
                  </a:lnTo>
                  <a:lnTo>
                    <a:pt x="1961" y="991"/>
                  </a:lnTo>
                  <a:lnTo>
                    <a:pt x="1962" y="991"/>
                  </a:lnTo>
                  <a:lnTo>
                    <a:pt x="1964" y="991"/>
                  </a:lnTo>
                  <a:lnTo>
                    <a:pt x="1966" y="991"/>
                  </a:lnTo>
                  <a:lnTo>
                    <a:pt x="1967" y="991"/>
                  </a:lnTo>
                  <a:lnTo>
                    <a:pt x="1968" y="991"/>
                  </a:lnTo>
                  <a:lnTo>
                    <a:pt x="1969" y="991"/>
                  </a:lnTo>
                  <a:lnTo>
                    <a:pt x="1971" y="991"/>
                  </a:lnTo>
                  <a:lnTo>
                    <a:pt x="1972" y="991"/>
                  </a:lnTo>
                  <a:lnTo>
                    <a:pt x="1973" y="990"/>
                  </a:lnTo>
                  <a:lnTo>
                    <a:pt x="1974" y="991"/>
                  </a:lnTo>
                  <a:lnTo>
                    <a:pt x="1976" y="991"/>
                  </a:lnTo>
                  <a:lnTo>
                    <a:pt x="1977" y="991"/>
                  </a:lnTo>
                  <a:lnTo>
                    <a:pt x="1978" y="991"/>
                  </a:lnTo>
                  <a:lnTo>
                    <a:pt x="1979" y="991"/>
                  </a:lnTo>
                  <a:lnTo>
                    <a:pt x="1981" y="991"/>
                  </a:lnTo>
                  <a:lnTo>
                    <a:pt x="1982" y="991"/>
                  </a:lnTo>
                  <a:lnTo>
                    <a:pt x="1983" y="991"/>
                  </a:lnTo>
                  <a:lnTo>
                    <a:pt x="1985" y="991"/>
                  </a:lnTo>
                  <a:lnTo>
                    <a:pt x="1987" y="991"/>
                  </a:lnTo>
                  <a:lnTo>
                    <a:pt x="1988" y="991"/>
                  </a:lnTo>
                  <a:lnTo>
                    <a:pt x="1989" y="991"/>
                  </a:lnTo>
                  <a:lnTo>
                    <a:pt x="1990" y="991"/>
                  </a:lnTo>
                  <a:lnTo>
                    <a:pt x="1992" y="991"/>
                  </a:lnTo>
                  <a:lnTo>
                    <a:pt x="1993" y="991"/>
                  </a:lnTo>
                  <a:lnTo>
                    <a:pt x="1994" y="991"/>
                  </a:lnTo>
                  <a:lnTo>
                    <a:pt x="1995" y="991"/>
                  </a:lnTo>
                  <a:lnTo>
                    <a:pt x="1997" y="991"/>
                  </a:lnTo>
                  <a:lnTo>
                    <a:pt x="1998" y="991"/>
                  </a:lnTo>
                  <a:lnTo>
                    <a:pt x="1999" y="991"/>
                  </a:lnTo>
                  <a:lnTo>
                    <a:pt x="2000" y="991"/>
                  </a:lnTo>
                  <a:lnTo>
                    <a:pt x="2002" y="991"/>
                  </a:lnTo>
                  <a:lnTo>
                    <a:pt x="2003" y="991"/>
                  </a:lnTo>
                  <a:lnTo>
                    <a:pt x="2004" y="991"/>
                  </a:lnTo>
                  <a:lnTo>
                    <a:pt x="2006" y="991"/>
                  </a:lnTo>
                  <a:lnTo>
                    <a:pt x="2008" y="991"/>
                  </a:lnTo>
                  <a:lnTo>
                    <a:pt x="2009" y="991"/>
                  </a:lnTo>
                  <a:lnTo>
                    <a:pt x="2010" y="991"/>
                  </a:lnTo>
                  <a:lnTo>
                    <a:pt x="2011" y="991"/>
                  </a:lnTo>
                  <a:lnTo>
                    <a:pt x="2013" y="991"/>
                  </a:lnTo>
                  <a:lnTo>
                    <a:pt x="2014" y="991"/>
                  </a:lnTo>
                  <a:lnTo>
                    <a:pt x="2015" y="991"/>
                  </a:lnTo>
                  <a:lnTo>
                    <a:pt x="2016" y="991"/>
                  </a:lnTo>
                  <a:lnTo>
                    <a:pt x="2018" y="991"/>
                  </a:lnTo>
                  <a:lnTo>
                    <a:pt x="2019" y="991"/>
                  </a:lnTo>
                  <a:lnTo>
                    <a:pt x="2020" y="991"/>
                  </a:lnTo>
                  <a:lnTo>
                    <a:pt x="2021" y="991"/>
                  </a:lnTo>
                  <a:lnTo>
                    <a:pt x="2022" y="990"/>
                  </a:lnTo>
                  <a:lnTo>
                    <a:pt x="2023" y="991"/>
                  </a:lnTo>
                  <a:lnTo>
                    <a:pt x="2024" y="991"/>
                  </a:lnTo>
                  <a:lnTo>
                    <a:pt x="2025" y="991"/>
                  </a:lnTo>
                  <a:lnTo>
                    <a:pt x="2027" y="991"/>
                  </a:lnTo>
                  <a:lnTo>
                    <a:pt x="2029" y="991"/>
                  </a:lnTo>
                  <a:lnTo>
                    <a:pt x="2030" y="991"/>
                  </a:lnTo>
                  <a:lnTo>
                    <a:pt x="2031" y="991"/>
                  </a:lnTo>
                  <a:lnTo>
                    <a:pt x="2032" y="991"/>
                  </a:lnTo>
                  <a:lnTo>
                    <a:pt x="2034" y="991"/>
                  </a:lnTo>
                  <a:lnTo>
                    <a:pt x="2035" y="991"/>
                  </a:lnTo>
                  <a:lnTo>
                    <a:pt x="2036" y="991"/>
                  </a:lnTo>
                  <a:lnTo>
                    <a:pt x="2037" y="991"/>
                  </a:lnTo>
                  <a:lnTo>
                    <a:pt x="2039" y="991"/>
                  </a:lnTo>
                  <a:lnTo>
                    <a:pt x="2040" y="991"/>
                  </a:lnTo>
                  <a:lnTo>
                    <a:pt x="2041" y="991"/>
                  </a:lnTo>
                  <a:lnTo>
                    <a:pt x="2042" y="991"/>
                  </a:lnTo>
                  <a:lnTo>
                    <a:pt x="2044" y="991"/>
                  </a:lnTo>
                  <a:lnTo>
                    <a:pt x="2045" y="991"/>
                  </a:lnTo>
                  <a:lnTo>
                    <a:pt x="2046" y="991"/>
                  </a:lnTo>
                  <a:lnTo>
                    <a:pt x="2048" y="991"/>
                  </a:lnTo>
                  <a:lnTo>
                    <a:pt x="2050" y="991"/>
                  </a:lnTo>
                  <a:lnTo>
                    <a:pt x="2051" y="991"/>
                  </a:lnTo>
                  <a:lnTo>
                    <a:pt x="2052" y="991"/>
                  </a:lnTo>
                  <a:lnTo>
                    <a:pt x="2053" y="991"/>
                  </a:lnTo>
                  <a:lnTo>
                    <a:pt x="2055" y="991"/>
                  </a:lnTo>
                  <a:lnTo>
                    <a:pt x="2056" y="991"/>
                  </a:lnTo>
                  <a:lnTo>
                    <a:pt x="2057" y="991"/>
                  </a:lnTo>
                  <a:lnTo>
                    <a:pt x="2058" y="991"/>
                  </a:lnTo>
                  <a:lnTo>
                    <a:pt x="2060" y="991"/>
                  </a:lnTo>
                  <a:lnTo>
                    <a:pt x="2061" y="991"/>
                  </a:lnTo>
                  <a:lnTo>
                    <a:pt x="2062" y="991"/>
                  </a:lnTo>
                  <a:lnTo>
                    <a:pt x="2063" y="991"/>
                  </a:lnTo>
                  <a:lnTo>
                    <a:pt x="2064" y="990"/>
                  </a:lnTo>
                  <a:lnTo>
                    <a:pt x="2065" y="991"/>
                  </a:lnTo>
                  <a:lnTo>
                    <a:pt x="2066" y="991"/>
                  </a:lnTo>
                  <a:lnTo>
                    <a:pt x="2067" y="991"/>
                  </a:lnTo>
                  <a:lnTo>
                    <a:pt x="2069" y="991"/>
                  </a:lnTo>
                  <a:lnTo>
                    <a:pt x="2071" y="991"/>
                  </a:lnTo>
                  <a:lnTo>
                    <a:pt x="2072" y="991"/>
                  </a:lnTo>
                  <a:lnTo>
                    <a:pt x="2073" y="991"/>
                  </a:lnTo>
                  <a:lnTo>
                    <a:pt x="2074" y="991"/>
                  </a:lnTo>
                  <a:lnTo>
                    <a:pt x="2076" y="991"/>
                  </a:lnTo>
                  <a:lnTo>
                    <a:pt x="2077" y="991"/>
                  </a:lnTo>
                  <a:lnTo>
                    <a:pt x="2078" y="991"/>
                  </a:lnTo>
                  <a:lnTo>
                    <a:pt x="2079" y="991"/>
                  </a:lnTo>
                  <a:lnTo>
                    <a:pt x="2081" y="991"/>
                  </a:lnTo>
                  <a:lnTo>
                    <a:pt x="2082" y="991"/>
                  </a:lnTo>
                  <a:lnTo>
                    <a:pt x="2083" y="991"/>
                  </a:lnTo>
                  <a:lnTo>
                    <a:pt x="2084" y="991"/>
                  </a:lnTo>
                  <a:lnTo>
                    <a:pt x="2086" y="991"/>
                  </a:lnTo>
                  <a:lnTo>
                    <a:pt x="2087" y="991"/>
                  </a:lnTo>
                  <a:lnTo>
                    <a:pt x="2088" y="991"/>
                  </a:lnTo>
                  <a:lnTo>
                    <a:pt x="2090" y="991"/>
                  </a:lnTo>
                  <a:lnTo>
                    <a:pt x="2092" y="991"/>
                  </a:lnTo>
                  <a:lnTo>
                    <a:pt x="2093" y="991"/>
                  </a:lnTo>
                  <a:lnTo>
                    <a:pt x="2094" y="991"/>
                  </a:lnTo>
                  <a:lnTo>
                    <a:pt x="2095" y="991"/>
                  </a:lnTo>
                  <a:lnTo>
                    <a:pt x="2097" y="991"/>
                  </a:lnTo>
                  <a:lnTo>
                    <a:pt x="2098" y="991"/>
                  </a:lnTo>
                  <a:lnTo>
                    <a:pt x="2099" y="991"/>
                  </a:lnTo>
                  <a:lnTo>
                    <a:pt x="2100" y="991"/>
                  </a:lnTo>
                  <a:lnTo>
                    <a:pt x="2102" y="991"/>
                  </a:lnTo>
                  <a:lnTo>
                    <a:pt x="2103" y="991"/>
                  </a:lnTo>
                  <a:lnTo>
                    <a:pt x="2104" y="991"/>
                  </a:lnTo>
                  <a:lnTo>
                    <a:pt x="2105" y="991"/>
                  </a:lnTo>
                  <a:lnTo>
                    <a:pt x="2107" y="991"/>
                  </a:lnTo>
                  <a:lnTo>
                    <a:pt x="2108" y="991"/>
                  </a:lnTo>
                  <a:lnTo>
                    <a:pt x="2109" y="991"/>
                  </a:lnTo>
                  <a:lnTo>
                    <a:pt x="2111" y="991"/>
                  </a:lnTo>
                  <a:lnTo>
                    <a:pt x="2113" y="991"/>
                  </a:lnTo>
                  <a:lnTo>
                    <a:pt x="2114" y="991"/>
                  </a:lnTo>
                  <a:lnTo>
                    <a:pt x="2115" y="991"/>
                  </a:lnTo>
                  <a:lnTo>
                    <a:pt x="2116" y="991"/>
                  </a:lnTo>
                  <a:lnTo>
                    <a:pt x="2118" y="991"/>
                  </a:lnTo>
                  <a:lnTo>
                    <a:pt x="2119" y="991"/>
                  </a:lnTo>
                  <a:lnTo>
                    <a:pt x="2120" y="991"/>
                  </a:lnTo>
                  <a:lnTo>
                    <a:pt x="2121" y="991"/>
                  </a:lnTo>
                  <a:lnTo>
                    <a:pt x="2123" y="991"/>
                  </a:lnTo>
                  <a:lnTo>
                    <a:pt x="2124" y="991"/>
                  </a:lnTo>
                  <a:lnTo>
                    <a:pt x="2125" y="991"/>
                  </a:lnTo>
                  <a:lnTo>
                    <a:pt x="2126" y="991"/>
                  </a:lnTo>
                  <a:lnTo>
                    <a:pt x="2128" y="991"/>
                  </a:lnTo>
                  <a:lnTo>
                    <a:pt x="2129" y="991"/>
                  </a:lnTo>
                  <a:lnTo>
                    <a:pt x="2130" y="991"/>
                  </a:lnTo>
                  <a:lnTo>
                    <a:pt x="2132" y="991"/>
                  </a:lnTo>
                  <a:lnTo>
                    <a:pt x="2134" y="991"/>
                  </a:lnTo>
                  <a:lnTo>
                    <a:pt x="2135" y="991"/>
                  </a:lnTo>
                  <a:lnTo>
                    <a:pt x="2136" y="991"/>
                  </a:lnTo>
                  <a:lnTo>
                    <a:pt x="2137" y="991"/>
                  </a:lnTo>
                  <a:lnTo>
                    <a:pt x="2139" y="991"/>
                  </a:lnTo>
                  <a:lnTo>
                    <a:pt x="2140" y="991"/>
                  </a:lnTo>
                  <a:lnTo>
                    <a:pt x="2141" y="991"/>
                  </a:lnTo>
                  <a:lnTo>
                    <a:pt x="2142" y="991"/>
                  </a:lnTo>
                  <a:lnTo>
                    <a:pt x="2144" y="991"/>
                  </a:lnTo>
                  <a:lnTo>
                    <a:pt x="2145" y="991"/>
                  </a:lnTo>
                  <a:lnTo>
                    <a:pt x="2146" y="991"/>
                  </a:lnTo>
                  <a:lnTo>
                    <a:pt x="2147" y="991"/>
                  </a:lnTo>
                  <a:lnTo>
                    <a:pt x="2149" y="991"/>
                  </a:lnTo>
                  <a:lnTo>
                    <a:pt x="2150" y="991"/>
                  </a:lnTo>
                  <a:lnTo>
                    <a:pt x="2151" y="991"/>
                  </a:lnTo>
                  <a:lnTo>
                    <a:pt x="2153" y="991"/>
                  </a:lnTo>
                  <a:lnTo>
                    <a:pt x="2155" y="991"/>
                  </a:lnTo>
                  <a:lnTo>
                    <a:pt x="2156" y="991"/>
                  </a:lnTo>
                  <a:lnTo>
                    <a:pt x="2157" y="991"/>
                  </a:lnTo>
                  <a:lnTo>
                    <a:pt x="2158" y="991"/>
                  </a:lnTo>
                  <a:lnTo>
                    <a:pt x="2160" y="991"/>
                  </a:lnTo>
                  <a:lnTo>
                    <a:pt x="2161" y="991"/>
                  </a:lnTo>
                  <a:lnTo>
                    <a:pt x="2162" y="991"/>
                  </a:lnTo>
                  <a:lnTo>
                    <a:pt x="2163" y="991"/>
                  </a:lnTo>
                  <a:lnTo>
                    <a:pt x="2164" y="991"/>
                  </a:lnTo>
                  <a:lnTo>
                    <a:pt x="2165" y="991"/>
                  </a:lnTo>
                  <a:lnTo>
                    <a:pt x="2166" y="991"/>
                  </a:lnTo>
                  <a:lnTo>
                    <a:pt x="2167" y="991"/>
                  </a:lnTo>
                  <a:lnTo>
                    <a:pt x="2168" y="991"/>
                  </a:lnTo>
                  <a:lnTo>
                    <a:pt x="2170" y="991"/>
                  </a:lnTo>
                  <a:lnTo>
                    <a:pt x="2171" y="991"/>
                  </a:lnTo>
                  <a:lnTo>
                    <a:pt x="2172" y="991"/>
                  </a:lnTo>
                  <a:lnTo>
                    <a:pt x="2174" y="991"/>
                  </a:lnTo>
                  <a:lnTo>
                    <a:pt x="2175" y="991"/>
                  </a:lnTo>
                  <a:lnTo>
                    <a:pt x="2176" y="991"/>
                  </a:lnTo>
                  <a:lnTo>
                    <a:pt x="2177" y="991"/>
                  </a:lnTo>
                  <a:lnTo>
                    <a:pt x="2178" y="991"/>
                  </a:lnTo>
                  <a:lnTo>
                    <a:pt x="2179" y="991"/>
                  </a:lnTo>
                  <a:lnTo>
                    <a:pt x="2180" y="991"/>
                  </a:lnTo>
                  <a:lnTo>
                    <a:pt x="2181" y="991"/>
                  </a:lnTo>
                  <a:lnTo>
                    <a:pt x="2182" y="991"/>
                  </a:lnTo>
                  <a:lnTo>
                    <a:pt x="2183" y="991"/>
                  </a:lnTo>
                  <a:lnTo>
                    <a:pt x="2184" y="991"/>
                  </a:lnTo>
                  <a:lnTo>
                    <a:pt x="2185" y="991"/>
                  </a:lnTo>
                  <a:lnTo>
                    <a:pt x="2186" y="991"/>
                  </a:lnTo>
                  <a:lnTo>
                    <a:pt x="2187" y="991"/>
                  </a:lnTo>
                  <a:lnTo>
                    <a:pt x="2188" y="991"/>
                  </a:lnTo>
                  <a:lnTo>
                    <a:pt x="2189" y="991"/>
                  </a:lnTo>
                  <a:lnTo>
                    <a:pt x="2190" y="991"/>
                  </a:lnTo>
                  <a:lnTo>
                    <a:pt x="2191" y="991"/>
                  </a:lnTo>
                  <a:lnTo>
                    <a:pt x="2192" y="991"/>
                  </a:lnTo>
                  <a:lnTo>
                    <a:pt x="2193" y="991"/>
                  </a:lnTo>
                  <a:lnTo>
                    <a:pt x="2195" y="991"/>
                  </a:lnTo>
                  <a:lnTo>
                    <a:pt x="2197" y="991"/>
                  </a:lnTo>
                  <a:lnTo>
                    <a:pt x="2198" y="991"/>
                  </a:lnTo>
                  <a:lnTo>
                    <a:pt x="2199" y="991"/>
                  </a:lnTo>
                  <a:lnTo>
                    <a:pt x="2200" y="991"/>
                  </a:lnTo>
                  <a:lnTo>
                    <a:pt x="2202" y="991"/>
                  </a:lnTo>
                  <a:lnTo>
                    <a:pt x="2203" y="991"/>
                  </a:lnTo>
                  <a:lnTo>
                    <a:pt x="2204" y="991"/>
                  </a:lnTo>
                  <a:lnTo>
                    <a:pt x="2205" y="991"/>
                  </a:lnTo>
                  <a:lnTo>
                    <a:pt x="2206" y="991"/>
                  </a:lnTo>
                  <a:lnTo>
                    <a:pt x="2207" y="991"/>
                  </a:lnTo>
                  <a:lnTo>
                    <a:pt x="2208" y="991"/>
                  </a:lnTo>
                  <a:lnTo>
                    <a:pt x="2209" y="991"/>
                  </a:lnTo>
                  <a:lnTo>
                    <a:pt x="2210" y="991"/>
                  </a:lnTo>
                  <a:lnTo>
                    <a:pt x="2212" y="991"/>
                  </a:lnTo>
                  <a:lnTo>
                    <a:pt x="2213" y="991"/>
                  </a:lnTo>
                  <a:lnTo>
                    <a:pt x="2214" y="991"/>
                  </a:lnTo>
                  <a:lnTo>
                    <a:pt x="2216" y="991"/>
                  </a:lnTo>
                  <a:lnTo>
                    <a:pt x="2217" y="991"/>
                  </a:lnTo>
                  <a:lnTo>
                    <a:pt x="2218" y="991"/>
                  </a:lnTo>
                  <a:lnTo>
                    <a:pt x="2219" y="991"/>
                  </a:lnTo>
                  <a:lnTo>
                    <a:pt x="2220" y="991"/>
                  </a:lnTo>
                  <a:lnTo>
                    <a:pt x="2221" y="991"/>
                  </a:lnTo>
                  <a:lnTo>
                    <a:pt x="2223" y="991"/>
                  </a:lnTo>
                  <a:lnTo>
                    <a:pt x="2224" y="991"/>
                  </a:lnTo>
                  <a:lnTo>
                    <a:pt x="2225" y="991"/>
                  </a:lnTo>
                  <a:lnTo>
                    <a:pt x="2226" y="991"/>
                  </a:lnTo>
                  <a:lnTo>
                    <a:pt x="2228" y="991"/>
                  </a:lnTo>
                  <a:lnTo>
                    <a:pt x="2229" y="991"/>
                  </a:lnTo>
                  <a:lnTo>
                    <a:pt x="2230" y="991"/>
                  </a:lnTo>
                  <a:lnTo>
                    <a:pt x="2231" y="991"/>
                  </a:lnTo>
                  <a:lnTo>
                    <a:pt x="2233" y="991"/>
                  </a:lnTo>
                  <a:lnTo>
                    <a:pt x="2234" y="991"/>
                  </a:lnTo>
                  <a:lnTo>
                    <a:pt x="2235" y="991"/>
                  </a:lnTo>
                  <a:lnTo>
                    <a:pt x="2237" y="991"/>
                  </a:lnTo>
                  <a:lnTo>
                    <a:pt x="2238" y="991"/>
                  </a:lnTo>
                  <a:lnTo>
                    <a:pt x="2239" y="991"/>
                  </a:lnTo>
                  <a:lnTo>
                    <a:pt x="2240" y="991"/>
                  </a:lnTo>
                  <a:lnTo>
                    <a:pt x="2241" y="991"/>
                  </a:lnTo>
                  <a:lnTo>
                    <a:pt x="2242" y="991"/>
                  </a:lnTo>
                  <a:lnTo>
                    <a:pt x="2243" y="991"/>
                  </a:lnTo>
                  <a:lnTo>
                    <a:pt x="2244" y="991"/>
                  </a:lnTo>
                  <a:lnTo>
                    <a:pt x="2245" y="991"/>
                  </a:lnTo>
                  <a:lnTo>
                    <a:pt x="2246" y="991"/>
                  </a:lnTo>
                  <a:lnTo>
                    <a:pt x="2247" y="991"/>
                  </a:lnTo>
                  <a:lnTo>
                    <a:pt x="2249" y="991"/>
                  </a:lnTo>
                  <a:lnTo>
                    <a:pt x="2250" y="991"/>
                  </a:lnTo>
                  <a:lnTo>
                    <a:pt x="2251" y="991"/>
                  </a:lnTo>
                  <a:lnTo>
                    <a:pt x="2252" y="991"/>
                  </a:lnTo>
                  <a:lnTo>
                    <a:pt x="2253" y="991"/>
                  </a:lnTo>
                  <a:lnTo>
                    <a:pt x="2254" y="991"/>
                  </a:lnTo>
                  <a:lnTo>
                    <a:pt x="2255" y="991"/>
                  </a:lnTo>
                  <a:lnTo>
                    <a:pt x="2256" y="991"/>
                  </a:lnTo>
                  <a:lnTo>
                    <a:pt x="2258" y="991"/>
                  </a:lnTo>
                  <a:lnTo>
                    <a:pt x="2260" y="991"/>
                  </a:lnTo>
                  <a:lnTo>
                    <a:pt x="2261" y="991"/>
                  </a:lnTo>
                  <a:lnTo>
                    <a:pt x="2262" y="991"/>
                  </a:lnTo>
                  <a:lnTo>
                    <a:pt x="2263" y="991"/>
                  </a:lnTo>
                  <a:lnTo>
                    <a:pt x="2265" y="991"/>
                  </a:lnTo>
                  <a:lnTo>
                    <a:pt x="2266" y="991"/>
                  </a:lnTo>
                  <a:lnTo>
                    <a:pt x="2267" y="991"/>
                  </a:lnTo>
                  <a:lnTo>
                    <a:pt x="2268" y="991"/>
                  </a:lnTo>
                  <a:lnTo>
                    <a:pt x="2270" y="991"/>
                  </a:lnTo>
                  <a:lnTo>
                    <a:pt x="2271" y="991"/>
                  </a:lnTo>
                  <a:lnTo>
                    <a:pt x="2272" y="991"/>
                  </a:lnTo>
                  <a:lnTo>
                    <a:pt x="2273" y="991"/>
                  </a:lnTo>
                  <a:lnTo>
                    <a:pt x="2275" y="991"/>
                  </a:lnTo>
                  <a:lnTo>
                    <a:pt x="2276" y="991"/>
                  </a:lnTo>
                  <a:lnTo>
                    <a:pt x="2277" y="991"/>
                  </a:lnTo>
                  <a:lnTo>
                    <a:pt x="2279" y="991"/>
                  </a:lnTo>
                  <a:lnTo>
                    <a:pt x="2281" y="991"/>
                  </a:lnTo>
                  <a:lnTo>
                    <a:pt x="2282" y="991"/>
                  </a:lnTo>
                  <a:lnTo>
                    <a:pt x="2283" y="991"/>
                  </a:lnTo>
                  <a:lnTo>
                    <a:pt x="2284" y="991"/>
                  </a:lnTo>
                  <a:lnTo>
                    <a:pt x="2286" y="991"/>
                  </a:lnTo>
                  <a:lnTo>
                    <a:pt x="2287" y="991"/>
                  </a:lnTo>
                  <a:lnTo>
                    <a:pt x="2288" y="991"/>
                  </a:lnTo>
                  <a:lnTo>
                    <a:pt x="2289" y="991"/>
                  </a:lnTo>
                  <a:lnTo>
                    <a:pt x="2290" y="991"/>
                  </a:lnTo>
                  <a:lnTo>
                    <a:pt x="2291" y="991"/>
                  </a:lnTo>
                  <a:lnTo>
                    <a:pt x="2292" y="991"/>
                  </a:lnTo>
                  <a:lnTo>
                    <a:pt x="2293" y="991"/>
                  </a:lnTo>
                  <a:lnTo>
                    <a:pt x="2294" y="991"/>
                  </a:lnTo>
                  <a:lnTo>
                    <a:pt x="2296" y="991"/>
                  </a:lnTo>
                  <a:lnTo>
                    <a:pt x="2297" y="991"/>
                  </a:lnTo>
                  <a:lnTo>
                    <a:pt x="2298" y="991"/>
                  </a:lnTo>
                  <a:lnTo>
                    <a:pt x="2300" y="991"/>
                  </a:lnTo>
                  <a:lnTo>
                    <a:pt x="2302" y="991"/>
                  </a:lnTo>
                  <a:lnTo>
                    <a:pt x="2303" y="991"/>
                  </a:lnTo>
                  <a:lnTo>
                    <a:pt x="2304" y="991"/>
                  </a:lnTo>
                  <a:lnTo>
                    <a:pt x="2305" y="991"/>
                  </a:lnTo>
                  <a:lnTo>
                    <a:pt x="2307" y="991"/>
                  </a:lnTo>
                  <a:lnTo>
                    <a:pt x="2308" y="991"/>
                  </a:lnTo>
                  <a:lnTo>
                    <a:pt x="2309" y="991"/>
                  </a:lnTo>
                  <a:lnTo>
                    <a:pt x="2310" y="991"/>
                  </a:lnTo>
                  <a:lnTo>
                    <a:pt x="2312" y="991"/>
                  </a:lnTo>
                  <a:lnTo>
                    <a:pt x="2313" y="991"/>
                  </a:lnTo>
                  <a:lnTo>
                    <a:pt x="2314" y="991"/>
                  </a:lnTo>
                  <a:lnTo>
                    <a:pt x="2315" y="990"/>
                  </a:lnTo>
                  <a:lnTo>
                    <a:pt x="2317" y="990"/>
                  </a:lnTo>
                  <a:lnTo>
                    <a:pt x="2318" y="990"/>
                  </a:lnTo>
                  <a:lnTo>
                    <a:pt x="2319" y="990"/>
                  </a:lnTo>
                  <a:lnTo>
                    <a:pt x="2321" y="990"/>
                  </a:lnTo>
                  <a:lnTo>
                    <a:pt x="2323" y="990"/>
                  </a:lnTo>
                  <a:lnTo>
                    <a:pt x="2324" y="991"/>
                  </a:lnTo>
                  <a:lnTo>
                    <a:pt x="2325" y="990"/>
                  </a:lnTo>
                  <a:lnTo>
                    <a:pt x="2326" y="990"/>
                  </a:lnTo>
                  <a:lnTo>
                    <a:pt x="2328" y="990"/>
                  </a:lnTo>
                  <a:lnTo>
                    <a:pt x="2329" y="990"/>
                  </a:lnTo>
                  <a:lnTo>
                    <a:pt x="2330" y="990"/>
                  </a:lnTo>
                  <a:lnTo>
                    <a:pt x="2331" y="990"/>
                  </a:lnTo>
                  <a:lnTo>
                    <a:pt x="2333" y="990"/>
                  </a:lnTo>
                  <a:lnTo>
                    <a:pt x="2334" y="990"/>
                  </a:lnTo>
                  <a:lnTo>
                    <a:pt x="2335" y="990"/>
                  </a:lnTo>
                  <a:lnTo>
                    <a:pt x="2336" y="990"/>
                  </a:lnTo>
                  <a:lnTo>
                    <a:pt x="2338" y="990"/>
                  </a:lnTo>
                  <a:lnTo>
                    <a:pt x="2339" y="990"/>
                  </a:lnTo>
                  <a:lnTo>
                    <a:pt x="2340" y="990"/>
                  </a:lnTo>
                  <a:lnTo>
                    <a:pt x="2342" y="990"/>
                  </a:lnTo>
                  <a:lnTo>
                    <a:pt x="2344" y="990"/>
                  </a:lnTo>
                  <a:lnTo>
                    <a:pt x="2345" y="990"/>
                  </a:lnTo>
                  <a:lnTo>
                    <a:pt x="2346" y="990"/>
                  </a:lnTo>
                  <a:lnTo>
                    <a:pt x="2347" y="990"/>
                  </a:lnTo>
                  <a:lnTo>
                    <a:pt x="2349" y="990"/>
                  </a:lnTo>
                  <a:lnTo>
                    <a:pt x="2350" y="990"/>
                  </a:lnTo>
                  <a:lnTo>
                    <a:pt x="2351" y="990"/>
                  </a:lnTo>
                  <a:lnTo>
                    <a:pt x="2352" y="990"/>
                  </a:lnTo>
                  <a:lnTo>
                    <a:pt x="2354" y="990"/>
                  </a:lnTo>
                  <a:lnTo>
                    <a:pt x="2355" y="990"/>
                  </a:lnTo>
                  <a:lnTo>
                    <a:pt x="2356" y="990"/>
                  </a:lnTo>
                  <a:lnTo>
                    <a:pt x="2357" y="990"/>
                  </a:lnTo>
                  <a:lnTo>
                    <a:pt x="2359" y="990"/>
                  </a:lnTo>
                  <a:lnTo>
                    <a:pt x="2360" y="990"/>
                  </a:lnTo>
                  <a:lnTo>
                    <a:pt x="2361" y="990"/>
                  </a:lnTo>
                  <a:lnTo>
                    <a:pt x="2363" y="990"/>
                  </a:lnTo>
                  <a:lnTo>
                    <a:pt x="2365" y="990"/>
                  </a:lnTo>
                  <a:lnTo>
                    <a:pt x="2366" y="990"/>
                  </a:lnTo>
                  <a:lnTo>
                    <a:pt x="2367" y="990"/>
                  </a:lnTo>
                  <a:lnTo>
                    <a:pt x="2368" y="990"/>
                  </a:lnTo>
                  <a:lnTo>
                    <a:pt x="2370" y="990"/>
                  </a:lnTo>
                  <a:lnTo>
                    <a:pt x="2371" y="990"/>
                  </a:lnTo>
                  <a:lnTo>
                    <a:pt x="2372" y="990"/>
                  </a:lnTo>
                  <a:lnTo>
                    <a:pt x="2373" y="990"/>
                  </a:lnTo>
                  <a:lnTo>
                    <a:pt x="2375" y="990"/>
                  </a:lnTo>
                  <a:lnTo>
                    <a:pt x="2376" y="990"/>
                  </a:lnTo>
                  <a:lnTo>
                    <a:pt x="2377" y="990"/>
                  </a:lnTo>
                  <a:lnTo>
                    <a:pt x="2378" y="990"/>
                  </a:lnTo>
                  <a:lnTo>
                    <a:pt x="2380" y="990"/>
                  </a:lnTo>
                  <a:lnTo>
                    <a:pt x="2381" y="990"/>
                  </a:lnTo>
                  <a:lnTo>
                    <a:pt x="2382" y="990"/>
                  </a:lnTo>
                  <a:lnTo>
                    <a:pt x="2384" y="990"/>
                  </a:lnTo>
                  <a:lnTo>
                    <a:pt x="2386" y="990"/>
                  </a:lnTo>
                  <a:lnTo>
                    <a:pt x="2387" y="990"/>
                  </a:lnTo>
                  <a:lnTo>
                    <a:pt x="2388" y="990"/>
                  </a:lnTo>
                  <a:lnTo>
                    <a:pt x="2389" y="990"/>
                  </a:lnTo>
                  <a:lnTo>
                    <a:pt x="2391" y="990"/>
                  </a:lnTo>
                  <a:lnTo>
                    <a:pt x="2392" y="990"/>
                  </a:lnTo>
                  <a:lnTo>
                    <a:pt x="2393" y="990"/>
                  </a:lnTo>
                  <a:lnTo>
                    <a:pt x="2394" y="990"/>
                  </a:lnTo>
                  <a:lnTo>
                    <a:pt x="2396" y="990"/>
                  </a:lnTo>
                  <a:lnTo>
                    <a:pt x="2397" y="990"/>
                  </a:lnTo>
                  <a:lnTo>
                    <a:pt x="2398" y="990"/>
                  </a:lnTo>
                  <a:lnTo>
                    <a:pt x="2399" y="990"/>
                  </a:lnTo>
                  <a:lnTo>
                    <a:pt x="2401" y="990"/>
                  </a:lnTo>
                  <a:lnTo>
                    <a:pt x="2402" y="990"/>
                  </a:lnTo>
                  <a:lnTo>
                    <a:pt x="2403" y="990"/>
                  </a:lnTo>
                  <a:lnTo>
                    <a:pt x="2405" y="990"/>
                  </a:lnTo>
                  <a:lnTo>
                    <a:pt x="2406" y="990"/>
                  </a:lnTo>
                  <a:lnTo>
                    <a:pt x="2407" y="990"/>
                  </a:lnTo>
                  <a:lnTo>
                    <a:pt x="2408" y="990"/>
                  </a:lnTo>
                  <a:lnTo>
                    <a:pt x="2409" y="990"/>
                  </a:lnTo>
                  <a:lnTo>
                    <a:pt x="2410" y="990"/>
                  </a:lnTo>
                  <a:lnTo>
                    <a:pt x="2412" y="990"/>
                  </a:lnTo>
                  <a:lnTo>
                    <a:pt x="2413" y="990"/>
                  </a:lnTo>
                  <a:lnTo>
                    <a:pt x="2414" y="990"/>
                  </a:lnTo>
                  <a:lnTo>
                    <a:pt x="2415" y="990"/>
                  </a:lnTo>
                  <a:lnTo>
                    <a:pt x="2417" y="990"/>
                  </a:lnTo>
                  <a:lnTo>
                    <a:pt x="2418" y="990"/>
                  </a:lnTo>
                  <a:lnTo>
                    <a:pt x="2419" y="990"/>
                  </a:lnTo>
                  <a:lnTo>
                    <a:pt x="2420" y="990"/>
                  </a:lnTo>
                  <a:lnTo>
                    <a:pt x="2422" y="990"/>
                  </a:lnTo>
                  <a:lnTo>
                    <a:pt x="2423" y="990"/>
                  </a:lnTo>
                  <a:lnTo>
                    <a:pt x="2424" y="990"/>
                  </a:lnTo>
                  <a:lnTo>
                    <a:pt x="2426" y="990"/>
                  </a:lnTo>
                  <a:lnTo>
                    <a:pt x="2428" y="990"/>
                  </a:lnTo>
                  <a:lnTo>
                    <a:pt x="2429" y="990"/>
                  </a:lnTo>
                  <a:lnTo>
                    <a:pt x="2430" y="990"/>
                  </a:lnTo>
                  <a:lnTo>
                    <a:pt x="2431" y="990"/>
                  </a:lnTo>
                  <a:lnTo>
                    <a:pt x="2433" y="990"/>
                  </a:lnTo>
                  <a:lnTo>
                    <a:pt x="2434" y="990"/>
                  </a:lnTo>
                  <a:lnTo>
                    <a:pt x="2435" y="990"/>
                  </a:lnTo>
                  <a:lnTo>
                    <a:pt x="2436" y="990"/>
                  </a:lnTo>
                  <a:lnTo>
                    <a:pt x="2437" y="990"/>
                  </a:lnTo>
                  <a:lnTo>
                    <a:pt x="2438" y="990"/>
                  </a:lnTo>
                  <a:lnTo>
                    <a:pt x="2439" y="990"/>
                  </a:lnTo>
                  <a:lnTo>
                    <a:pt x="2440" y="990"/>
                  </a:lnTo>
                  <a:lnTo>
                    <a:pt x="2441" y="990"/>
                  </a:lnTo>
                  <a:lnTo>
                    <a:pt x="2442" y="990"/>
                  </a:lnTo>
                  <a:lnTo>
                    <a:pt x="2443" y="990"/>
                  </a:lnTo>
                  <a:lnTo>
                    <a:pt x="2444" y="990"/>
                  </a:lnTo>
                  <a:lnTo>
                    <a:pt x="2445" y="990"/>
                  </a:lnTo>
                  <a:lnTo>
                    <a:pt x="2447" y="990"/>
                  </a:lnTo>
                  <a:lnTo>
                    <a:pt x="2448" y="990"/>
                  </a:lnTo>
                  <a:lnTo>
                    <a:pt x="2449" y="990"/>
                  </a:lnTo>
                  <a:lnTo>
                    <a:pt x="2450" y="990"/>
                  </a:lnTo>
                  <a:lnTo>
                    <a:pt x="2451" y="990"/>
                  </a:lnTo>
                  <a:lnTo>
                    <a:pt x="2452" y="990"/>
                  </a:lnTo>
                  <a:lnTo>
                    <a:pt x="2454" y="990"/>
                  </a:lnTo>
                  <a:lnTo>
                    <a:pt x="2455" y="990"/>
                  </a:lnTo>
                  <a:lnTo>
                    <a:pt x="2456" y="990"/>
                  </a:lnTo>
                  <a:lnTo>
                    <a:pt x="2457" y="990"/>
                  </a:lnTo>
                  <a:lnTo>
                    <a:pt x="2459" y="990"/>
                  </a:lnTo>
                  <a:lnTo>
                    <a:pt x="2460" y="990"/>
                  </a:lnTo>
                  <a:lnTo>
                    <a:pt x="2461" y="990"/>
                  </a:lnTo>
                  <a:lnTo>
                    <a:pt x="2462" y="990"/>
                  </a:lnTo>
                  <a:lnTo>
                    <a:pt x="2463" y="990"/>
                  </a:lnTo>
                  <a:lnTo>
                    <a:pt x="2464" y="990"/>
                  </a:lnTo>
                  <a:lnTo>
                    <a:pt x="2465" y="990"/>
                  </a:lnTo>
                  <a:lnTo>
                    <a:pt x="2466" y="990"/>
                  </a:lnTo>
                  <a:lnTo>
                    <a:pt x="2468" y="990"/>
                  </a:lnTo>
                  <a:lnTo>
                    <a:pt x="2470" y="990"/>
                  </a:lnTo>
                  <a:lnTo>
                    <a:pt x="2471" y="990"/>
                  </a:lnTo>
                  <a:lnTo>
                    <a:pt x="2472" y="990"/>
                  </a:lnTo>
                  <a:lnTo>
                    <a:pt x="2473" y="990"/>
                  </a:lnTo>
                  <a:lnTo>
                    <a:pt x="2475" y="990"/>
                  </a:lnTo>
                  <a:lnTo>
                    <a:pt x="2476" y="990"/>
                  </a:lnTo>
                  <a:lnTo>
                    <a:pt x="2477" y="990"/>
                  </a:lnTo>
                  <a:lnTo>
                    <a:pt x="2478" y="990"/>
                  </a:lnTo>
                  <a:lnTo>
                    <a:pt x="2480" y="990"/>
                  </a:lnTo>
                  <a:lnTo>
                    <a:pt x="2481" y="990"/>
                  </a:lnTo>
                  <a:lnTo>
                    <a:pt x="2482" y="990"/>
                  </a:lnTo>
                  <a:lnTo>
                    <a:pt x="2483" y="990"/>
                  </a:lnTo>
                  <a:lnTo>
                    <a:pt x="2485" y="990"/>
                  </a:lnTo>
                  <a:lnTo>
                    <a:pt x="2486" y="990"/>
                  </a:lnTo>
                  <a:lnTo>
                    <a:pt x="2487" y="990"/>
                  </a:lnTo>
                  <a:lnTo>
                    <a:pt x="2489" y="990"/>
                  </a:lnTo>
                  <a:lnTo>
                    <a:pt x="2490" y="990"/>
                  </a:lnTo>
                  <a:lnTo>
                    <a:pt x="2491" y="990"/>
                  </a:lnTo>
                  <a:lnTo>
                    <a:pt x="2492" y="990"/>
                  </a:lnTo>
                  <a:lnTo>
                    <a:pt x="2493" y="990"/>
                  </a:lnTo>
                  <a:lnTo>
                    <a:pt x="2494" y="990"/>
                  </a:lnTo>
                  <a:lnTo>
                    <a:pt x="2496" y="990"/>
                  </a:lnTo>
                  <a:lnTo>
                    <a:pt x="2497" y="990"/>
                  </a:lnTo>
                  <a:lnTo>
                    <a:pt x="2498" y="990"/>
                  </a:lnTo>
                  <a:lnTo>
                    <a:pt x="2499" y="990"/>
                  </a:lnTo>
                  <a:lnTo>
                    <a:pt x="2500" y="990"/>
                  </a:lnTo>
                  <a:lnTo>
                    <a:pt x="2501" y="990"/>
                  </a:lnTo>
                  <a:lnTo>
                    <a:pt x="2502" y="990"/>
                  </a:lnTo>
                  <a:lnTo>
                    <a:pt x="2503" y="99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3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4615BF-382B-4ADD-B5D2-5510AD4DC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" y="96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1FED64-0FF2-4659-A829-143B22597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2" y="945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0F65A3-7B0A-4F08-86A6-C4B611AD7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4" y="966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2BAD95-4CD4-4383-A19C-11D05BBC5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805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Droit Peroneus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AutoShape 3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FC04A0D-63B4-4081-ADB8-AE0F37609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C253E2-9B14-41E9-B5CB-463A1FB3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735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Cheville-EDB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5mV/D 5ms/D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6" name="Rectangle 8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A236E7-AADD-40F1-B356-70ADFABDC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76" y="26406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7" name="Group 5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CAE2FA0-D551-4858-A8BB-FF87AD335F81}"/>
              </a:ext>
            </a:extLst>
          </p:cNvPr>
          <p:cNvGrpSpPr>
            <a:grpSpLocks/>
          </p:cNvGrpSpPr>
          <p:nvPr/>
        </p:nvGrpSpPr>
        <p:grpSpPr bwMode="auto">
          <a:xfrm>
            <a:off x="708976" y="2472418"/>
            <a:ext cx="3175000" cy="1803400"/>
            <a:chOff x="0" y="0"/>
            <a:chExt cx="3507" cy="1988"/>
          </a:xfrm>
        </p:grpSpPr>
        <p:sp>
          <p:nvSpPr>
            <p:cNvPr id="58" name="Line 8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9FA6F32-AAC7-470A-879E-BF8AC2B55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8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79FBE45-4B05-44A2-AF92-F7C2159E6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8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391F0C-8353-425B-9BF4-7EB21CE78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7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D2E08D-5A99-4EFD-BDD9-8297F1F42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7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73BF39-361E-4401-AAA6-4094F3E32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7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8EB2E5-7D33-45B4-831B-A52A62B56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7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947885C-764C-494A-BA5A-70356C023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7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BCFDDB0-704E-4585-BE66-058159699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7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78337E-5837-4460-862F-6F99F24A7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BD365F-0F0C-4ECF-ABCC-B0D0B38D9F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9B8B83-37DB-41B2-859A-681C88E1D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C1412D-19B5-4B0B-92C6-4C43628487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1DF951-6231-478F-B0B1-0B747A85F8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EB39A6-43A4-4C45-AE6A-73788C5FB1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962C85E-24B4-4504-BE22-E2ED05129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04EDCD-9CA9-4714-AB43-D9916AC21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2DEE27-6747-4CC3-8965-E83C9A3C8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63"/>
              <a:ext cx="2513" cy="741"/>
            </a:xfrm>
            <a:custGeom>
              <a:avLst/>
              <a:gdLst>
                <a:gd name="T0" fmla="*/ 35 w 2513"/>
                <a:gd name="T1" fmla="*/ 237 h 741"/>
                <a:gd name="T2" fmla="*/ 76 w 2513"/>
                <a:gd name="T3" fmla="*/ 238 h 741"/>
                <a:gd name="T4" fmla="*/ 119 w 2513"/>
                <a:gd name="T5" fmla="*/ 239 h 741"/>
                <a:gd name="T6" fmla="*/ 162 w 2513"/>
                <a:gd name="T7" fmla="*/ 239 h 741"/>
                <a:gd name="T8" fmla="*/ 204 w 2513"/>
                <a:gd name="T9" fmla="*/ 238 h 741"/>
                <a:gd name="T10" fmla="*/ 246 w 2513"/>
                <a:gd name="T11" fmla="*/ 234 h 741"/>
                <a:gd name="T12" fmla="*/ 285 w 2513"/>
                <a:gd name="T13" fmla="*/ 218 h 741"/>
                <a:gd name="T14" fmla="*/ 322 w 2513"/>
                <a:gd name="T15" fmla="*/ 159 h 741"/>
                <a:gd name="T16" fmla="*/ 359 w 2513"/>
                <a:gd name="T17" fmla="*/ 100 h 741"/>
                <a:gd name="T18" fmla="*/ 395 w 2513"/>
                <a:gd name="T19" fmla="*/ 64 h 741"/>
                <a:gd name="T20" fmla="*/ 432 w 2513"/>
                <a:gd name="T21" fmla="*/ 32 h 741"/>
                <a:gd name="T22" fmla="*/ 469 w 2513"/>
                <a:gd name="T23" fmla="*/ 7 h 741"/>
                <a:gd name="T24" fmla="*/ 506 w 2513"/>
                <a:gd name="T25" fmla="*/ 2 h 741"/>
                <a:gd name="T26" fmla="*/ 543 w 2513"/>
                <a:gd name="T27" fmla="*/ 34 h 741"/>
                <a:gd name="T28" fmla="*/ 580 w 2513"/>
                <a:gd name="T29" fmla="*/ 84 h 741"/>
                <a:gd name="T30" fmla="*/ 617 w 2513"/>
                <a:gd name="T31" fmla="*/ 137 h 741"/>
                <a:gd name="T32" fmla="*/ 654 w 2513"/>
                <a:gd name="T33" fmla="*/ 190 h 741"/>
                <a:gd name="T34" fmla="*/ 690 w 2513"/>
                <a:gd name="T35" fmla="*/ 196 h 741"/>
                <a:gd name="T36" fmla="*/ 727 w 2513"/>
                <a:gd name="T37" fmla="*/ 180 h 741"/>
                <a:gd name="T38" fmla="*/ 765 w 2513"/>
                <a:gd name="T39" fmla="*/ 185 h 741"/>
                <a:gd name="T40" fmla="*/ 802 w 2513"/>
                <a:gd name="T41" fmla="*/ 210 h 741"/>
                <a:gd name="T42" fmla="*/ 840 w 2513"/>
                <a:gd name="T43" fmla="*/ 243 h 741"/>
                <a:gd name="T44" fmla="*/ 876 w 2513"/>
                <a:gd name="T45" fmla="*/ 279 h 741"/>
                <a:gd name="T46" fmla="*/ 913 w 2513"/>
                <a:gd name="T47" fmla="*/ 324 h 741"/>
                <a:gd name="T48" fmla="*/ 950 w 2513"/>
                <a:gd name="T49" fmla="*/ 358 h 741"/>
                <a:gd name="T50" fmla="*/ 989 w 2513"/>
                <a:gd name="T51" fmla="*/ 356 h 741"/>
                <a:gd name="T52" fmla="*/ 1025 w 2513"/>
                <a:gd name="T53" fmla="*/ 336 h 741"/>
                <a:gd name="T54" fmla="*/ 1062 w 2513"/>
                <a:gd name="T55" fmla="*/ 317 h 741"/>
                <a:gd name="T56" fmla="*/ 1099 w 2513"/>
                <a:gd name="T57" fmla="*/ 301 h 741"/>
                <a:gd name="T58" fmla="*/ 1136 w 2513"/>
                <a:gd name="T59" fmla="*/ 290 h 741"/>
                <a:gd name="T60" fmla="*/ 1174 w 2513"/>
                <a:gd name="T61" fmla="*/ 284 h 741"/>
                <a:gd name="T62" fmla="*/ 1216 w 2513"/>
                <a:gd name="T63" fmla="*/ 281 h 741"/>
                <a:gd name="T64" fmla="*/ 1258 w 2513"/>
                <a:gd name="T65" fmla="*/ 278 h 741"/>
                <a:gd name="T66" fmla="*/ 1300 w 2513"/>
                <a:gd name="T67" fmla="*/ 276 h 741"/>
                <a:gd name="T68" fmla="*/ 1341 w 2513"/>
                <a:gd name="T69" fmla="*/ 275 h 741"/>
                <a:gd name="T70" fmla="*/ 1383 w 2513"/>
                <a:gd name="T71" fmla="*/ 273 h 741"/>
                <a:gd name="T72" fmla="*/ 1428 w 2513"/>
                <a:gd name="T73" fmla="*/ 272 h 741"/>
                <a:gd name="T74" fmla="*/ 1472 w 2513"/>
                <a:gd name="T75" fmla="*/ 271 h 741"/>
                <a:gd name="T76" fmla="*/ 1515 w 2513"/>
                <a:gd name="T77" fmla="*/ 269 h 741"/>
                <a:gd name="T78" fmla="*/ 1558 w 2513"/>
                <a:gd name="T79" fmla="*/ 268 h 741"/>
                <a:gd name="T80" fmla="*/ 1601 w 2513"/>
                <a:gd name="T81" fmla="*/ 267 h 741"/>
                <a:gd name="T82" fmla="*/ 1646 w 2513"/>
                <a:gd name="T83" fmla="*/ 266 h 741"/>
                <a:gd name="T84" fmla="*/ 1686 w 2513"/>
                <a:gd name="T85" fmla="*/ 266 h 741"/>
                <a:gd name="T86" fmla="*/ 1729 w 2513"/>
                <a:gd name="T87" fmla="*/ 266 h 741"/>
                <a:gd name="T88" fmla="*/ 1773 w 2513"/>
                <a:gd name="T89" fmla="*/ 266 h 741"/>
                <a:gd name="T90" fmla="*/ 1819 w 2513"/>
                <a:gd name="T91" fmla="*/ 265 h 741"/>
                <a:gd name="T92" fmla="*/ 1861 w 2513"/>
                <a:gd name="T93" fmla="*/ 263 h 741"/>
                <a:gd name="T94" fmla="*/ 1903 w 2513"/>
                <a:gd name="T95" fmla="*/ 259 h 741"/>
                <a:gd name="T96" fmla="*/ 1945 w 2513"/>
                <a:gd name="T97" fmla="*/ 259 h 741"/>
                <a:gd name="T98" fmla="*/ 1989 w 2513"/>
                <a:gd name="T99" fmla="*/ 258 h 741"/>
                <a:gd name="T100" fmla="*/ 2033 w 2513"/>
                <a:gd name="T101" fmla="*/ 258 h 741"/>
                <a:gd name="T102" fmla="*/ 2075 w 2513"/>
                <a:gd name="T103" fmla="*/ 260 h 741"/>
                <a:gd name="T104" fmla="*/ 2117 w 2513"/>
                <a:gd name="T105" fmla="*/ 261 h 741"/>
                <a:gd name="T106" fmla="*/ 2160 w 2513"/>
                <a:gd name="T107" fmla="*/ 261 h 741"/>
                <a:gd name="T108" fmla="*/ 2202 w 2513"/>
                <a:gd name="T109" fmla="*/ 261 h 741"/>
                <a:gd name="T110" fmla="*/ 2244 w 2513"/>
                <a:gd name="T111" fmla="*/ 260 h 741"/>
                <a:gd name="T112" fmla="*/ 2289 w 2513"/>
                <a:gd name="T113" fmla="*/ 260 h 741"/>
                <a:gd name="T114" fmla="*/ 2333 w 2513"/>
                <a:gd name="T115" fmla="*/ 263 h 741"/>
                <a:gd name="T116" fmla="*/ 2376 w 2513"/>
                <a:gd name="T117" fmla="*/ 264 h 741"/>
                <a:gd name="T118" fmla="*/ 2417 w 2513"/>
                <a:gd name="T119" fmla="*/ 266 h 741"/>
                <a:gd name="T120" fmla="*/ 2461 w 2513"/>
                <a:gd name="T121" fmla="*/ 267 h 741"/>
                <a:gd name="T122" fmla="*/ 2504 w 2513"/>
                <a:gd name="T123" fmla="*/ 268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13" h="741">
                  <a:moveTo>
                    <a:pt x="0" y="386"/>
                  </a:moveTo>
                  <a:lnTo>
                    <a:pt x="1" y="548"/>
                  </a:lnTo>
                  <a:lnTo>
                    <a:pt x="2" y="635"/>
                  </a:lnTo>
                  <a:lnTo>
                    <a:pt x="3" y="668"/>
                  </a:lnTo>
                  <a:lnTo>
                    <a:pt x="4" y="694"/>
                  </a:lnTo>
                  <a:lnTo>
                    <a:pt x="5" y="716"/>
                  </a:lnTo>
                  <a:lnTo>
                    <a:pt x="6" y="716"/>
                  </a:lnTo>
                  <a:lnTo>
                    <a:pt x="7" y="712"/>
                  </a:lnTo>
                  <a:lnTo>
                    <a:pt x="8" y="741"/>
                  </a:lnTo>
                  <a:lnTo>
                    <a:pt x="9" y="715"/>
                  </a:lnTo>
                  <a:lnTo>
                    <a:pt x="10" y="534"/>
                  </a:lnTo>
                  <a:lnTo>
                    <a:pt x="11" y="333"/>
                  </a:lnTo>
                  <a:lnTo>
                    <a:pt x="12" y="265"/>
                  </a:lnTo>
                  <a:lnTo>
                    <a:pt x="13" y="256"/>
                  </a:lnTo>
                  <a:lnTo>
                    <a:pt x="14" y="235"/>
                  </a:lnTo>
                  <a:lnTo>
                    <a:pt x="15" y="230"/>
                  </a:lnTo>
                  <a:lnTo>
                    <a:pt x="16" y="235"/>
                  </a:lnTo>
                  <a:lnTo>
                    <a:pt x="17" y="231"/>
                  </a:lnTo>
                  <a:lnTo>
                    <a:pt x="18" y="231"/>
                  </a:lnTo>
                  <a:lnTo>
                    <a:pt x="19" y="234"/>
                  </a:lnTo>
                  <a:lnTo>
                    <a:pt x="21" y="233"/>
                  </a:lnTo>
                  <a:lnTo>
                    <a:pt x="22" y="233"/>
                  </a:lnTo>
                  <a:lnTo>
                    <a:pt x="23" y="234"/>
                  </a:lnTo>
                  <a:lnTo>
                    <a:pt x="24" y="235"/>
                  </a:lnTo>
                  <a:lnTo>
                    <a:pt x="25" y="235"/>
                  </a:lnTo>
                  <a:lnTo>
                    <a:pt x="26" y="235"/>
                  </a:lnTo>
                  <a:lnTo>
                    <a:pt x="27" y="236"/>
                  </a:lnTo>
                  <a:lnTo>
                    <a:pt x="28" y="236"/>
                  </a:lnTo>
                  <a:lnTo>
                    <a:pt x="29" y="236"/>
                  </a:lnTo>
                  <a:lnTo>
                    <a:pt x="30" y="236"/>
                  </a:lnTo>
                  <a:lnTo>
                    <a:pt x="31" y="236"/>
                  </a:lnTo>
                  <a:lnTo>
                    <a:pt x="32" y="236"/>
                  </a:lnTo>
                  <a:lnTo>
                    <a:pt x="33" y="237"/>
                  </a:lnTo>
                  <a:lnTo>
                    <a:pt x="34" y="237"/>
                  </a:lnTo>
                  <a:lnTo>
                    <a:pt x="35" y="237"/>
                  </a:lnTo>
                  <a:lnTo>
                    <a:pt x="36" y="237"/>
                  </a:lnTo>
                  <a:lnTo>
                    <a:pt x="37" y="237"/>
                  </a:lnTo>
                  <a:lnTo>
                    <a:pt x="38" y="237"/>
                  </a:lnTo>
                  <a:lnTo>
                    <a:pt x="39" y="238"/>
                  </a:lnTo>
                  <a:lnTo>
                    <a:pt x="40" y="238"/>
                  </a:lnTo>
                  <a:lnTo>
                    <a:pt x="42" y="238"/>
                  </a:lnTo>
                  <a:lnTo>
                    <a:pt x="43" y="238"/>
                  </a:lnTo>
                  <a:lnTo>
                    <a:pt x="44" y="238"/>
                  </a:lnTo>
                  <a:lnTo>
                    <a:pt x="45" y="238"/>
                  </a:lnTo>
                  <a:lnTo>
                    <a:pt x="46" y="238"/>
                  </a:lnTo>
                  <a:lnTo>
                    <a:pt x="47" y="238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50" y="238"/>
                  </a:lnTo>
                  <a:lnTo>
                    <a:pt x="51" y="238"/>
                  </a:lnTo>
                  <a:lnTo>
                    <a:pt x="52" y="238"/>
                  </a:lnTo>
                  <a:lnTo>
                    <a:pt x="53" y="238"/>
                  </a:lnTo>
                  <a:lnTo>
                    <a:pt x="54" y="238"/>
                  </a:lnTo>
                  <a:lnTo>
                    <a:pt x="56" y="238"/>
                  </a:lnTo>
                  <a:lnTo>
                    <a:pt x="57" y="238"/>
                  </a:lnTo>
                  <a:lnTo>
                    <a:pt x="58" y="238"/>
                  </a:lnTo>
                  <a:lnTo>
                    <a:pt x="59" y="238"/>
                  </a:lnTo>
                  <a:lnTo>
                    <a:pt x="60" y="238"/>
                  </a:lnTo>
                  <a:lnTo>
                    <a:pt x="61" y="238"/>
                  </a:lnTo>
                  <a:lnTo>
                    <a:pt x="63" y="238"/>
                  </a:lnTo>
                  <a:lnTo>
                    <a:pt x="65" y="238"/>
                  </a:lnTo>
                  <a:lnTo>
                    <a:pt x="66" y="238"/>
                  </a:lnTo>
                  <a:lnTo>
                    <a:pt x="67" y="238"/>
                  </a:lnTo>
                  <a:lnTo>
                    <a:pt x="68" y="238"/>
                  </a:lnTo>
                  <a:lnTo>
                    <a:pt x="70" y="238"/>
                  </a:lnTo>
                  <a:lnTo>
                    <a:pt x="71" y="238"/>
                  </a:lnTo>
                  <a:lnTo>
                    <a:pt x="72" y="238"/>
                  </a:lnTo>
                  <a:lnTo>
                    <a:pt x="73" y="238"/>
                  </a:lnTo>
                  <a:lnTo>
                    <a:pt x="75" y="238"/>
                  </a:lnTo>
                  <a:lnTo>
                    <a:pt x="76" y="238"/>
                  </a:lnTo>
                  <a:lnTo>
                    <a:pt x="77" y="238"/>
                  </a:lnTo>
                  <a:lnTo>
                    <a:pt x="78" y="238"/>
                  </a:lnTo>
                  <a:lnTo>
                    <a:pt x="80" y="238"/>
                  </a:lnTo>
                  <a:lnTo>
                    <a:pt x="81" y="238"/>
                  </a:lnTo>
                  <a:lnTo>
                    <a:pt x="82" y="238"/>
                  </a:lnTo>
                  <a:lnTo>
                    <a:pt x="84" y="238"/>
                  </a:lnTo>
                  <a:lnTo>
                    <a:pt x="86" y="238"/>
                  </a:lnTo>
                  <a:lnTo>
                    <a:pt x="87" y="238"/>
                  </a:lnTo>
                  <a:lnTo>
                    <a:pt x="88" y="238"/>
                  </a:lnTo>
                  <a:lnTo>
                    <a:pt x="89" y="238"/>
                  </a:lnTo>
                  <a:lnTo>
                    <a:pt x="91" y="238"/>
                  </a:lnTo>
                  <a:lnTo>
                    <a:pt x="92" y="238"/>
                  </a:lnTo>
                  <a:lnTo>
                    <a:pt x="93" y="239"/>
                  </a:lnTo>
                  <a:lnTo>
                    <a:pt x="94" y="239"/>
                  </a:lnTo>
                  <a:lnTo>
                    <a:pt x="96" y="239"/>
                  </a:lnTo>
                  <a:lnTo>
                    <a:pt x="97" y="239"/>
                  </a:lnTo>
                  <a:lnTo>
                    <a:pt x="98" y="239"/>
                  </a:lnTo>
                  <a:lnTo>
                    <a:pt x="99" y="239"/>
                  </a:lnTo>
                  <a:lnTo>
                    <a:pt x="101" y="239"/>
                  </a:lnTo>
                  <a:lnTo>
                    <a:pt x="102" y="238"/>
                  </a:lnTo>
                  <a:lnTo>
                    <a:pt x="103" y="238"/>
                  </a:lnTo>
                  <a:lnTo>
                    <a:pt x="105" y="238"/>
                  </a:lnTo>
                  <a:lnTo>
                    <a:pt x="106" y="239"/>
                  </a:lnTo>
                  <a:lnTo>
                    <a:pt x="107" y="239"/>
                  </a:lnTo>
                  <a:lnTo>
                    <a:pt x="108" y="239"/>
                  </a:lnTo>
                  <a:lnTo>
                    <a:pt x="109" y="239"/>
                  </a:lnTo>
                  <a:lnTo>
                    <a:pt x="110" y="239"/>
                  </a:lnTo>
                  <a:lnTo>
                    <a:pt x="112" y="239"/>
                  </a:lnTo>
                  <a:lnTo>
                    <a:pt x="113" y="239"/>
                  </a:lnTo>
                  <a:lnTo>
                    <a:pt x="114" y="239"/>
                  </a:lnTo>
                  <a:lnTo>
                    <a:pt x="115" y="239"/>
                  </a:lnTo>
                  <a:lnTo>
                    <a:pt x="116" y="239"/>
                  </a:lnTo>
                  <a:lnTo>
                    <a:pt x="117" y="239"/>
                  </a:lnTo>
                  <a:lnTo>
                    <a:pt x="118" y="239"/>
                  </a:lnTo>
                  <a:lnTo>
                    <a:pt x="119" y="239"/>
                  </a:lnTo>
                  <a:lnTo>
                    <a:pt x="120" y="239"/>
                  </a:lnTo>
                  <a:lnTo>
                    <a:pt x="121" y="239"/>
                  </a:lnTo>
                  <a:lnTo>
                    <a:pt x="122" y="239"/>
                  </a:lnTo>
                  <a:lnTo>
                    <a:pt x="123" y="239"/>
                  </a:lnTo>
                  <a:lnTo>
                    <a:pt x="124" y="239"/>
                  </a:lnTo>
                  <a:lnTo>
                    <a:pt x="126" y="239"/>
                  </a:lnTo>
                  <a:lnTo>
                    <a:pt x="128" y="239"/>
                  </a:lnTo>
                  <a:lnTo>
                    <a:pt x="129" y="239"/>
                  </a:lnTo>
                  <a:lnTo>
                    <a:pt x="130" y="239"/>
                  </a:lnTo>
                  <a:lnTo>
                    <a:pt x="131" y="239"/>
                  </a:lnTo>
                  <a:lnTo>
                    <a:pt x="133" y="239"/>
                  </a:lnTo>
                  <a:lnTo>
                    <a:pt x="134" y="239"/>
                  </a:lnTo>
                  <a:lnTo>
                    <a:pt x="135" y="239"/>
                  </a:lnTo>
                  <a:lnTo>
                    <a:pt x="136" y="239"/>
                  </a:lnTo>
                  <a:lnTo>
                    <a:pt x="138" y="239"/>
                  </a:lnTo>
                  <a:lnTo>
                    <a:pt x="139" y="239"/>
                  </a:lnTo>
                  <a:lnTo>
                    <a:pt x="140" y="239"/>
                  </a:lnTo>
                  <a:lnTo>
                    <a:pt x="141" y="239"/>
                  </a:lnTo>
                  <a:lnTo>
                    <a:pt x="143" y="239"/>
                  </a:lnTo>
                  <a:lnTo>
                    <a:pt x="144" y="239"/>
                  </a:lnTo>
                  <a:lnTo>
                    <a:pt x="145" y="239"/>
                  </a:lnTo>
                  <a:lnTo>
                    <a:pt x="147" y="239"/>
                  </a:lnTo>
                  <a:lnTo>
                    <a:pt x="148" y="239"/>
                  </a:lnTo>
                  <a:lnTo>
                    <a:pt x="149" y="239"/>
                  </a:lnTo>
                  <a:lnTo>
                    <a:pt x="150" y="239"/>
                  </a:lnTo>
                  <a:lnTo>
                    <a:pt x="151" y="239"/>
                  </a:lnTo>
                  <a:lnTo>
                    <a:pt x="152" y="239"/>
                  </a:lnTo>
                  <a:lnTo>
                    <a:pt x="154" y="239"/>
                  </a:lnTo>
                  <a:lnTo>
                    <a:pt x="155" y="239"/>
                  </a:lnTo>
                  <a:lnTo>
                    <a:pt x="156" y="239"/>
                  </a:lnTo>
                  <a:lnTo>
                    <a:pt x="157" y="239"/>
                  </a:lnTo>
                  <a:lnTo>
                    <a:pt x="159" y="239"/>
                  </a:lnTo>
                  <a:lnTo>
                    <a:pt x="160" y="239"/>
                  </a:lnTo>
                  <a:lnTo>
                    <a:pt x="161" y="239"/>
                  </a:lnTo>
                  <a:lnTo>
                    <a:pt x="162" y="239"/>
                  </a:lnTo>
                  <a:lnTo>
                    <a:pt x="164" y="239"/>
                  </a:lnTo>
                  <a:lnTo>
                    <a:pt x="165" y="239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70" y="239"/>
                  </a:lnTo>
                  <a:lnTo>
                    <a:pt x="171" y="239"/>
                  </a:lnTo>
                  <a:lnTo>
                    <a:pt x="172" y="239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6" y="239"/>
                  </a:lnTo>
                  <a:lnTo>
                    <a:pt x="177" y="239"/>
                  </a:lnTo>
                  <a:lnTo>
                    <a:pt x="178" y="239"/>
                  </a:lnTo>
                  <a:lnTo>
                    <a:pt x="180" y="239"/>
                  </a:lnTo>
                  <a:lnTo>
                    <a:pt x="181" y="239"/>
                  </a:lnTo>
                  <a:lnTo>
                    <a:pt x="182" y="239"/>
                  </a:lnTo>
                  <a:lnTo>
                    <a:pt x="183" y="239"/>
                  </a:lnTo>
                  <a:lnTo>
                    <a:pt x="185" y="239"/>
                  </a:lnTo>
                  <a:lnTo>
                    <a:pt x="186" y="239"/>
                  </a:lnTo>
                  <a:lnTo>
                    <a:pt x="187" y="238"/>
                  </a:lnTo>
                  <a:lnTo>
                    <a:pt x="189" y="239"/>
                  </a:lnTo>
                  <a:lnTo>
                    <a:pt x="190" y="238"/>
                  </a:lnTo>
                  <a:lnTo>
                    <a:pt x="191" y="238"/>
                  </a:lnTo>
                  <a:lnTo>
                    <a:pt x="192" y="238"/>
                  </a:lnTo>
                  <a:lnTo>
                    <a:pt x="193" y="238"/>
                  </a:lnTo>
                  <a:lnTo>
                    <a:pt x="194" y="238"/>
                  </a:lnTo>
                  <a:lnTo>
                    <a:pt x="195" y="238"/>
                  </a:lnTo>
                  <a:lnTo>
                    <a:pt x="196" y="238"/>
                  </a:lnTo>
                  <a:lnTo>
                    <a:pt x="197" y="238"/>
                  </a:lnTo>
                  <a:lnTo>
                    <a:pt x="198" y="238"/>
                  </a:lnTo>
                  <a:lnTo>
                    <a:pt x="199" y="238"/>
                  </a:lnTo>
                  <a:lnTo>
                    <a:pt x="200" y="238"/>
                  </a:lnTo>
                  <a:lnTo>
                    <a:pt x="201" y="238"/>
                  </a:lnTo>
                  <a:lnTo>
                    <a:pt x="202" y="238"/>
                  </a:lnTo>
                  <a:lnTo>
                    <a:pt x="203" y="238"/>
                  </a:lnTo>
                  <a:lnTo>
                    <a:pt x="204" y="238"/>
                  </a:lnTo>
                  <a:lnTo>
                    <a:pt x="206" y="238"/>
                  </a:lnTo>
                  <a:lnTo>
                    <a:pt x="207" y="238"/>
                  </a:lnTo>
                  <a:lnTo>
                    <a:pt x="208" y="238"/>
                  </a:lnTo>
                  <a:lnTo>
                    <a:pt x="210" y="238"/>
                  </a:lnTo>
                  <a:lnTo>
                    <a:pt x="212" y="237"/>
                  </a:lnTo>
                  <a:lnTo>
                    <a:pt x="213" y="237"/>
                  </a:lnTo>
                  <a:lnTo>
                    <a:pt x="214" y="237"/>
                  </a:lnTo>
                  <a:lnTo>
                    <a:pt x="215" y="237"/>
                  </a:lnTo>
                  <a:lnTo>
                    <a:pt x="216" y="237"/>
                  </a:lnTo>
                  <a:lnTo>
                    <a:pt x="217" y="237"/>
                  </a:lnTo>
                  <a:lnTo>
                    <a:pt x="218" y="237"/>
                  </a:lnTo>
                  <a:lnTo>
                    <a:pt x="219" y="237"/>
                  </a:lnTo>
                  <a:lnTo>
                    <a:pt x="220" y="237"/>
                  </a:lnTo>
                  <a:lnTo>
                    <a:pt x="221" y="236"/>
                  </a:lnTo>
                  <a:lnTo>
                    <a:pt x="222" y="236"/>
                  </a:lnTo>
                  <a:lnTo>
                    <a:pt x="223" y="236"/>
                  </a:lnTo>
                  <a:lnTo>
                    <a:pt x="225" y="236"/>
                  </a:lnTo>
                  <a:lnTo>
                    <a:pt x="226" y="236"/>
                  </a:lnTo>
                  <a:lnTo>
                    <a:pt x="227" y="236"/>
                  </a:lnTo>
                  <a:lnTo>
                    <a:pt x="228" y="236"/>
                  </a:lnTo>
                  <a:lnTo>
                    <a:pt x="229" y="236"/>
                  </a:lnTo>
                  <a:lnTo>
                    <a:pt x="231" y="236"/>
                  </a:lnTo>
                  <a:lnTo>
                    <a:pt x="232" y="235"/>
                  </a:lnTo>
                  <a:lnTo>
                    <a:pt x="233" y="235"/>
                  </a:lnTo>
                  <a:lnTo>
                    <a:pt x="235" y="235"/>
                  </a:lnTo>
                  <a:lnTo>
                    <a:pt x="236" y="235"/>
                  </a:lnTo>
                  <a:lnTo>
                    <a:pt x="237" y="235"/>
                  </a:lnTo>
                  <a:lnTo>
                    <a:pt x="238" y="235"/>
                  </a:lnTo>
                  <a:lnTo>
                    <a:pt x="239" y="234"/>
                  </a:lnTo>
                  <a:lnTo>
                    <a:pt x="240" y="234"/>
                  </a:lnTo>
                  <a:lnTo>
                    <a:pt x="241" y="234"/>
                  </a:lnTo>
                  <a:lnTo>
                    <a:pt x="242" y="234"/>
                  </a:lnTo>
                  <a:lnTo>
                    <a:pt x="243" y="234"/>
                  </a:lnTo>
                  <a:lnTo>
                    <a:pt x="245" y="234"/>
                  </a:lnTo>
                  <a:lnTo>
                    <a:pt x="246" y="234"/>
                  </a:lnTo>
                  <a:lnTo>
                    <a:pt x="247" y="234"/>
                  </a:lnTo>
                  <a:lnTo>
                    <a:pt x="248" y="233"/>
                  </a:lnTo>
                  <a:lnTo>
                    <a:pt x="250" y="233"/>
                  </a:lnTo>
                  <a:lnTo>
                    <a:pt x="252" y="233"/>
                  </a:lnTo>
                  <a:lnTo>
                    <a:pt x="253" y="233"/>
                  </a:lnTo>
                  <a:lnTo>
                    <a:pt x="254" y="233"/>
                  </a:lnTo>
                  <a:lnTo>
                    <a:pt x="255" y="232"/>
                  </a:lnTo>
                  <a:lnTo>
                    <a:pt x="256" y="232"/>
                  </a:lnTo>
                  <a:lnTo>
                    <a:pt x="257" y="232"/>
                  </a:lnTo>
                  <a:lnTo>
                    <a:pt x="258" y="232"/>
                  </a:lnTo>
                  <a:lnTo>
                    <a:pt x="259" y="232"/>
                  </a:lnTo>
                  <a:lnTo>
                    <a:pt x="261" y="232"/>
                  </a:lnTo>
                  <a:lnTo>
                    <a:pt x="262" y="231"/>
                  </a:lnTo>
                  <a:lnTo>
                    <a:pt x="263" y="231"/>
                  </a:lnTo>
                  <a:lnTo>
                    <a:pt x="264" y="231"/>
                  </a:lnTo>
                  <a:lnTo>
                    <a:pt x="265" y="230"/>
                  </a:lnTo>
                  <a:lnTo>
                    <a:pt x="266" y="230"/>
                  </a:lnTo>
                  <a:lnTo>
                    <a:pt x="267" y="230"/>
                  </a:lnTo>
                  <a:lnTo>
                    <a:pt x="268" y="229"/>
                  </a:lnTo>
                  <a:lnTo>
                    <a:pt x="269" y="229"/>
                  </a:lnTo>
                  <a:lnTo>
                    <a:pt x="270" y="228"/>
                  </a:lnTo>
                  <a:lnTo>
                    <a:pt x="271" y="228"/>
                  </a:lnTo>
                  <a:lnTo>
                    <a:pt x="273" y="227"/>
                  </a:lnTo>
                  <a:lnTo>
                    <a:pt x="274" y="226"/>
                  </a:lnTo>
                  <a:lnTo>
                    <a:pt x="275" y="226"/>
                  </a:lnTo>
                  <a:lnTo>
                    <a:pt x="276" y="225"/>
                  </a:lnTo>
                  <a:lnTo>
                    <a:pt x="277" y="225"/>
                  </a:lnTo>
                  <a:lnTo>
                    <a:pt x="278" y="224"/>
                  </a:lnTo>
                  <a:lnTo>
                    <a:pt x="279" y="223"/>
                  </a:lnTo>
                  <a:lnTo>
                    <a:pt x="280" y="222"/>
                  </a:lnTo>
                  <a:lnTo>
                    <a:pt x="281" y="222"/>
                  </a:lnTo>
                  <a:lnTo>
                    <a:pt x="282" y="221"/>
                  </a:lnTo>
                  <a:lnTo>
                    <a:pt x="283" y="220"/>
                  </a:lnTo>
                  <a:lnTo>
                    <a:pt x="284" y="219"/>
                  </a:lnTo>
                  <a:lnTo>
                    <a:pt x="285" y="218"/>
                  </a:lnTo>
                  <a:lnTo>
                    <a:pt x="286" y="217"/>
                  </a:lnTo>
                  <a:lnTo>
                    <a:pt x="287" y="216"/>
                  </a:lnTo>
                  <a:lnTo>
                    <a:pt x="288" y="214"/>
                  </a:lnTo>
                  <a:lnTo>
                    <a:pt x="289" y="213"/>
                  </a:lnTo>
                  <a:lnTo>
                    <a:pt x="290" y="212"/>
                  </a:lnTo>
                  <a:lnTo>
                    <a:pt x="291" y="210"/>
                  </a:lnTo>
                  <a:lnTo>
                    <a:pt x="292" y="209"/>
                  </a:lnTo>
                  <a:lnTo>
                    <a:pt x="294" y="208"/>
                  </a:lnTo>
                  <a:lnTo>
                    <a:pt x="295" y="207"/>
                  </a:lnTo>
                  <a:lnTo>
                    <a:pt x="296" y="205"/>
                  </a:lnTo>
                  <a:lnTo>
                    <a:pt x="297" y="204"/>
                  </a:lnTo>
                  <a:lnTo>
                    <a:pt x="298" y="202"/>
                  </a:lnTo>
                  <a:lnTo>
                    <a:pt x="299" y="201"/>
                  </a:lnTo>
                  <a:lnTo>
                    <a:pt x="300" y="199"/>
                  </a:lnTo>
                  <a:lnTo>
                    <a:pt x="301" y="197"/>
                  </a:lnTo>
                  <a:lnTo>
                    <a:pt x="302" y="196"/>
                  </a:lnTo>
                  <a:lnTo>
                    <a:pt x="303" y="194"/>
                  </a:lnTo>
                  <a:lnTo>
                    <a:pt x="304" y="192"/>
                  </a:lnTo>
                  <a:lnTo>
                    <a:pt x="305" y="190"/>
                  </a:lnTo>
                  <a:lnTo>
                    <a:pt x="306" y="188"/>
                  </a:lnTo>
                  <a:lnTo>
                    <a:pt x="307" y="187"/>
                  </a:lnTo>
                  <a:lnTo>
                    <a:pt x="308" y="185"/>
                  </a:lnTo>
                  <a:lnTo>
                    <a:pt x="309" y="183"/>
                  </a:lnTo>
                  <a:lnTo>
                    <a:pt x="310" y="181"/>
                  </a:lnTo>
                  <a:lnTo>
                    <a:pt x="311" y="179"/>
                  </a:lnTo>
                  <a:lnTo>
                    <a:pt x="312" y="177"/>
                  </a:lnTo>
                  <a:lnTo>
                    <a:pt x="313" y="175"/>
                  </a:lnTo>
                  <a:lnTo>
                    <a:pt x="315" y="174"/>
                  </a:lnTo>
                  <a:lnTo>
                    <a:pt x="316" y="172"/>
                  </a:lnTo>
                  <a:lnTo>
                    <a:pt x="317" y="170"/>
                  </a:lnTo>
                  <a:lnTo>
                    <a:pt x="318" y="168"/>
                  </a:lnTo>
                  <a:lnTo>
                    <a:pt x="319" y="166"/>
                  </a:lnTo>
                  <a:lnTo>
                    <a:pt x="320" y="164"/>
                  </a:lnTo>
                  <a:lnTo>
                    <a:pt x="321" y="161"/>
                  </a:lnTo>
                  <a:lnTo>
                    <a:pt x="322" y="159"/>
                  </a:lnTo>
                  <a:lnTo>
                    <a:pt x="323" y="157"/>
                  </a:lnTo>
                  <a:lnTo>
                    <a:pt x="324" y="155"/>
                  </a:lnTo>
                  <a:lnTo>
                    <a:pt x="325" y="153"/>
                  </a:lnTo>
                  <a:lnTo>
                    <a:pt x="326" y="151"/>
                  </a:lnTo>
                  <a:lnTo>
                    <a:pt x="327" y="149"/>
                  </a:lnTo>
                  <a:lnTo>
                    <a:pt x="328" y="147"/>
                  </a:lnTo>
                  <a:lnTo>
                    <a:pt x="329" y="146"/>
                  </a:lnTo>
                  <a:lnTo>
                    <a:pt x="330" y="144"/>
                  </a:lnTo>
                  <a:lnTo>
                    <a:pt x="331" y="142"/>
                  </a:lnTo>
                  <a:lnTo>
                    <a:pt x="332" y="140"/>
                  </a:lnTo>
                  <a:lnTo>
                    <a:pt x="333" y="138"/>
                  </a:lnTo>
                  <a:lnTo>
                    <a:pt x="334" y="136"/>
                  </a:lnTo>
                  <a:lnTo>
                    <a:pt x="336" y="134"/>
                  </a:lnTo>
                  <a:lnTo>
                    <a:pt x="337" y="132"/>
                  </a:lnTo>
                  <a:lnTo>
                    <a:pt x="338" y="131"/>
                  </a:lnTo>
                  <a:lnTo>
                    <a:pt x="339" y="128"/>
                  </a:lnTo>
                  <a:lnTo>
                    <a:pt x="340" y="127"/>
                  </a:lnTo>
                  <a:lnTo>
                    <a:pt x="341" y="125"/>
                  </a:lnTo>
                  <a:lnTo>
                    <a:pt x="342" y="123"/>
                  </a:lnTo>
                  <a:lnTo>
                    <a:pt x="343" y="121"/>
                  </a:lnTo>
                  <a:lnTo>
                    <a:pt x="344" y="120"/>
                  </a:lnTo>
                  <a:lnTo>
                    <a:pt x="345" y="118"/>
                  </a:lnTo>
                  <a:lnTo>
                    <a:pt x="346" y="116"/>
                  </a:lnTo>
                  <a:lnTo>
                    <a:pt x="347" y="115"/>
                  </a:lnTo>
                  <a:lnTo>
                    <a:pt x="348" y="113"/>
                  </a:lnTo>
                  <a:lnTo>
                    <a:pt x="349" y="112"/>
                  </a:lnTo>
                  <a:lnTo>
                    <a:pt x="350" y="111"/>
                  </a:lnTo>
                  <a:lnTo>
                    <a:pt x="351" y="109"/>
                  </a:lnTo>
                  <a:lnTo>
                    <a:pt x="352" y="108"/>
                  </a:lnTo>
                  <a:lnTo>
                    <a:pt x="353" y="106"/>
                  </a:lnTo>
                  <a:lnTo>
                    <a:pt x="354" y="105"/>
                  </a:lnTo>
                  <a:lnTo>
                    <a:pt x="355" y="103"/>
                  </a:lnTo>
                  <a:lnTo>
                    <a:pt x="357" y="103"/>
                  </a:lnTo>
                  <a:lnTo>
                    <a:pt x="358" y="101"/>
                  </a:lnTo>
                  <a:lnTo>
                    <a:pt x="359" y="100"/>
                  </a:lnTo>
                  <a:lnTo>
                    <a:pt x="360" y="99"/>
                  </a:lnTo>
                  <a:lnTo>
                    <a:pt x="361" y="98"/>
                  </a:lnTo>
                  <a:lnTo>
                    <a:pt x="362" y="96"/>
                  </a:lnTo>
                  <a:lnTo>
                    <a:pt x="363" y="95"/>
                  </a:lnTo>
                  <a:lnTo>
                    <a:pt x="364" y="94"/>
                  </a:lnTo>
                  <a:lnTo>
                    <a:pt x="365" y="93"/>
                  </a:lnTo>
                  <a:lnTo>
                    <a:pt x="366" y="92"/>
                  </a:lnTo>
                  <a:lnTo>
                    <a:pt x="367" y="90"/>
                  </a:lnTo>
                  <a:lnTo>
                    <a:pt x="368" y="89"/>
                  </a:lnTo>
                  <a:lnTo>
                    <a:pt x="369" y="88"/>
                  </a:lnTo>
                  <a:lnTo>
                    <a:pt x="370" y="87"/>
                  </a:lnTo>
                  <a:lnTo>
                    <a:pt x="371" y="86"/>
                  </a:lnTo>
                  <a:lnTo>
                    <a:pt x="372" y="84"/>
                  </a:lnTo>
                  <a:lnTo>
                    <a:pt x="373" y="84"/>
                  </a:lnTo>
                  <a:lnTo>
                    <a:pt x="374" y="83"/>
                  </a:lnTo>
                  <a:lnTo>
                    <a:pt x="375" y="82"/>
                  </a:lnTo>
                  <a:lnTo>
                    <a:pt x="376" y="80"/>
                  </a:lnTo>
                  <a:lnTo>
                    <a:pt x="378" y="79"/>
                  </a:lnTo>
                  <a:lnTo>
                    <a:pt x="379" y="78"/>
                  </a:lnTo>
                  <a:lnTo>
                    <a:pt x="380" y="77"/>
                  </a:lnTo>
                  <a:lnTo>
                    <a:pt x="381" y="76"/>
                  </a:lnTo>
                  <a:lnTo>
                    <a:pt x="382" y="76"/>
                  </a:lnTo>
                  <a:lnTo>
                    <a:pt x="383" y="75"/>
                  </a:lnTo>
                  <a:lnTo>
                    <a:pt x="384" y="74"/>
                  </a:lnTo>
                  <a:lnTo>
                    <a:pt x="385" y="73"/>
                  </a:lnTo>
                  <a:lnTo>
                    <a:pt x="386" y="72"/>
                  </a:lnTo>
                  <a:lnTo>
                    <a:pt x="387" y="71"/>
                  </a:lnTo>
                  <a:lnTo>
                    <a:pt x="388" y="70"/>
                  </a:lnTo>
                  <a:lnTo>
                    <a:pt x="389" y="69"/>
                  </a:lnTo>
                  <a:lnTo>
                    <a:pt x="390" y="68"/>
                  </a:lnTo>
                  <a:lnTo>
                    <a:pt x="391" y="67"/>
                  </a:lnTo>
                  <a:lnTo>
                    <a:pt x="392" y="66"/>
                  </a:lnTo>
                  <a:lnTo>
                    <a:pt x="393" y="65"/>
                  </a:lnTo>
                  <a:lnTo>
                    <a:pt x="394" y="64"/>
                  </a:lnTo>
                  <a:lnTo>
                    <a:pt x="395" y="64"/>
                  </a:lnTo>
                  <a:lnTo>
                    <a:pt x="396" y="63"/>
                  </a:lnTo>
                  <a:lnTo>
                    <a:pt x="397" y="62"/>
                  </a:lnTo>
                  <a:lnTo>
                    <a:pt x="399" y="61"/>
                  </a:lnTo>
                  <a:lnTo>
                    <a:pt x="400" y="60"/>
                  </a:lnTo>
                  <a:lnTo>
                    <a:pt x="401" y="59"/>
                  </a:lnTo>
                  <a:lnTo>
                    <a:pt x="402" y="58"/>
                  </a:lnTo>
                  <a:lnTo>
                    <a:pt x="403" y="57"/>
                  </a:lnTo>
                  <a:lnTo>
                    <a:pt x="404" y="56"/>
                  </a:lnTo>
                  <a:lnTo>
                    <a:pt x="405" y="55"/>
                  </a:lnTo>
                  <a:lnTo>
                    <a:pt x="406" y="54"/>
                  </a:lnTo>
                  <a:lnTo>
                    <a:pt x="407" y="53"/>
                  </a:lnTo>
                  <a:lnTo>
                    <a:pt x="408" y="52"/>
                  </a:lnTo>
                  <a:lnTo>
                    <a:pt x="409" y="51"/>
                  </a:lnTo>
                  <a:lnTo>
                    <a:pt x="410" y="50"/>
                  </a:lnTo>
                  <a:lnTo>
                    <a:pt x="411" y="49"/>
                  </a:lnTo>
                  <a:lnTo>
                    <a:pt x="412" y="48"/>
                  </a:lnTo>
                  <a:lnTo>
                    <a:pt x="413" y="47"/>
                  </a:lnTo>
                  <a:lnTo>
                    <a:pt x="414" y="46"/>
                  </a:lnTo>
                  <a:lnTo>
                    <a:pt x="415" y="46"/>
                  </a:lnTo>
                  <a:lnTo>
                    <a:pt x="416" y="45"/>
                  </a:lnTo>
                  <a:lnTo>
                    <a:pt x="417" y="44"/>
                  </a:lnTo>
                  <a:lnTo>
                    <a:pt x="418" y="43"/>
                  </a:lnTo>
                  <a:lnTo>
                    <a:pt x="420" y="43"/>
                  </a:lnTo>
                  <a:lnTo>
                    <a:pt x="421" y="42"/>
                  </a:lnTo>
                  <a:lnTo>
                    <a:pt x="422" y="41"/>
                  </a:lnTo>
                  <a:lnTo>
                    <a:pt x="423" y="40"/>
                  </a:lnTo>
                  <a:lnTo>
                    <a:pt x="424" y="39"/>
                  </a:lnTo>
                  <a:lnTo>
                    <a:pt x="425" y="38"/>
                  </a:lnTo>
                  <a:lnTo>
                    <a:pt x="426" y="37"/>
                  </a:lnTo>
                  <a:lnTo>
                    <a:pt x="427" y="36"/>
                  </a:lnTo>
                  <a:lnTo>
                    <a:pt x="428" y="35"/>
                  </a:lnTo>
                  <a:lnTo>
                    <a:pt x="429" y="35"/>
                  </a:lnTo>
                  <a:lnTo>
                    <a:pt x="430" y="33"/>
                  </a:lnTo>
                  <a:lnTo>
                    <a:pt x="431" y="32"/>
                  </a:lnTo>
                  <a:lnTo>
                    <a:pt x="432" y="32"/>
                  </a:lnTo>
                  <a:lnTo>
                    <a:pt x="433" y="31"/>
                  </a:lnTo>
                  <a:lnTo>
                    <a:pt x="434" y="30"/>
                  </a:lnTo>
                  <a:lnTo>
                    <a:pt x="435" y="30"/>
                  </a:lnTo>
                  <a:lnTo>
                    <a:pt x="436" y="29"/>
                  </a:lnTo>
                  <a:lnTo>
                    <a:pt x="437" y="28"/>
                  </a:lnTo>
                  <a:lnTo>
                    <a:pt x="438" y="27"/>
                  </a:lnTo>
                  <a:lnTo>
                    <a:pt x="439" y="26"/>
                  </a:lnTo>
                  <a:lnTo>
                    <a:pt x="441" y="25"/>
                  </a:lnTo>
                  <a:lnTo>
                    <a:pt x="442" y="24"/>
                  </a:lnTo>
                  <a:lnTo>
                    <a:pt x="443" y="24"/>
                  </a:lnTo>
                  <a:lnTo>
                    <a:pt x="444" y="23"/>
                  </a:lnTo>
                  <a:lnTo>
                    <a:pt x="445" y="22"/>
                  </a:lnTo>
                  <a:lnTo>
                    <a:pt x="446" y="22"/>
                  </a:lnTo>
                  <a:lnTo>
                    <a:pt x="447" y="21"/>
                  </a:lnTo>
                  <a:lnTo>
                    <a:pt x="448" y="20"/>
                  </a:lnTo>
                  <a:lnTo>
                    <a:pt x="449" y="19"/>
                  </a:lnTo>
                  <a:lnTo>
                    <a:pt x="450" y="19"/>
                  </a:lnTo>
                  <a:lnTo>
                    <a:pt x="451" y="18"/>
                  </a:lnTo>
                  <a:lnTo>
                    <a:pt x="452" y="17"/>
                  </a:lnTo>
                  <a:lnTo>
                    <a:pt x="453" y="17"/>
                  </a:lnTo>
                  <a:lnTo>
                    <a:pt x="454" y="16"/>
                  </a:lnTo>
                  <a:lnTo>
                    <a:pt x="455" y="15"/>
                  </a:lnTo>
                  <a:lnTo>
                    <a:pt x="456" y="14"/>
                  </a:lnTo>
                  <a:lnTo>
                    <a:pt x="457" y="14"/>
                  </a:lnTo>
                  <a:lnTo>
                    <a:pt x="458" y="14"/>
                  </a:lnTo>
                  <a:lnTo>
                    <a:pt x="459" y="13"/>
                  </a:lnTo>
                  <a:lnTo>
                    <a:pt x="460" y="12"/>
                  </a:lnTo>
                  <a:lnTo>
                    <a:pt x="462" y="12"/>
                  </a:lnTo>
                  <a:lnTo>
                    <a:pt x="463" y="11"/>
                  </a:lnTo>
                  <a:lnTo>
                    <a:pt x="464" y="11"/>
                  </a:lnTo>
                  <a:lnTo>
                    <a:pt x="465" y="10"/>
                  </a:lnTo>
                  <a:lnTo>
                    <a:pt x="466" y="10"/>
                  </a:lnTo>
                  <a:lnTo>
                    <a:pt x="467" y="9"/>
                  </a:lnTo>
                  <a:lnTo>
                    <a:pt x="468" y="8"/>
                  </a:lnTo>
                  <a:lnTo>
                    <a:pt x="469" y="7"/>
                  </a:lnTo>
                  <a:lnTo>
                    <a:pt x="470" y="7"/>
                  </a:lnTo>
                  <a:lnTo>
                    <a:pt x="471" y="6"/>
                  </a:lnTo>
                  <a:lnTo>
                    <a:pt x="472" y="6"/>
                  </a:lnTo>
                  <a:lnTo>
                    <a:pt x="473" y="5"/>
                  </a:lnTo>
                  <a:lnTo>
                    <a:pt x="474" y="5"/>
                  </a:lnTo>
                  <a:lnTo>
                    <a:pt x="475" y="4"/>
                  </a:lnTo>
                  <a:lnTo>
                    <a:pt x="476" y="3"/>
                  </a:lnTo>
                  <a:lnTo>
                    <a:pt x="477" y="3"/>
                  </a:lnTo>
                  <a:lnTo>
                    <a:pt x="478" y="2"/>
                  </a:lnTo>
                  <a:lnTo>
                    <a:pt x="479" y="2"/>
                  </a:lnTo>
                  <a:lnTo>
                    <a:pt x="480" y="2"/>
                  </a:lnTo>
                  <a:lnTo>
                    <a:pt x="481" y="2"/>
                  </a:lnTo>
                  <a:lnTo>
                    <a:pt x="483" y="1"/>
                  </a:lnTo>
                  <a:lnTo>
                    <a:pt x="484" y="1"/>
                  </a:lnTo>
                  <a:lnTo>
                    <a:pt x="485" y="1"/>
                  </a:lnTo>
                  <a:lnTo>
                    <a:pt x="486" y="1"/>
                  </a:lnTo>
                  <a:lnTo>
                    <a:pt x="487" y="1"/>
                  </a:lnTo>
                  <a:lnTo>
                    <a:pt x="488" y="1"/>
                  </a:lnTo>
                  <a:lnTo>
                    <a:pt x="489" y="0"/>
                  </a:lnTo>
                  <a:lnTo>
                    <a:pt x="490" y="0"/>
                  </a:lnTo>
                  <a:lnTo>
                    <a:pt x="491" y="0"/>
                  </a:lnTo>
                  <a:lnTo>
                    <a:pt x="492" y="0"/>
                  </a:lnTo>
                  <a:lnTo>
                    <a:pt x="493" y="0"/>
                  </a:lnTo>
                  <a:lnTo>
                    <a:pt x="494" y="0"/>
                  </a:lnTo>
                  <a:lnTo>
                    <a:pt x="495" y="0"/>
                  </a:lnTo>
                  <a:lnTo>
                    <a:pt x="496" y="1"/>
                  </a:lnTo>
                  <a:lnTo>
                    <a:pt x="497" y="1"/>
                  </a:lnTo>
                  <a:lnTo>
                    <a:pt x="498" y="1"/>
                  </a:lnTo>
                  <a:lnTo>
                    <a:pt x="499" y="1"/>
                  </a:lnTo>
                  <a:lnTo>
                    <a:pt x="500" y="1"/>
                  </a:lnTo>
                  <a:lnTo>
                    <a:pt x="501" y="1"/>
                  </a:lnTo>
                  <a:lnTo>
                    <a:pt x="502" y="2"/>
                  </a:lnTo>
                  <a:lnTo>
                    <a:pt x="504" y="2"/>
                  </a:lnTo>
                  <a:lnTo>
                    <a:pt x="505" y="2"/>
                  </a:lnTo>
                  <a:lnTo>
                    <a:pt x="506" y="2"/>
                  </a:lnTo>
                  <a:lnTo>
                    <a:pt x="508" y="3"/>
                  </a:lnTo>
                  <a:lnTo>
                    <a:pt x="509" y="3"/>
                  </a:lnTo>
                  <a:lnTo>
                    <a:pt x="510" y="4"/>
                  </a:lnTo>
                  <a:lnTo>
                    <a:pt x="511" y="4"/>
                  </a:lnTo>
                  <a:lnTo>
                    <a:pt x="512" y="5"/>
                  </a:lnTo>
                  <a:lnTo>
                    <a:pt x="513" y="5"/>
                  </a:lnTo>
                  <a:lnTo>
                    <a:pt x="514" y="6"/>
                  </a:lnTo>
                  <a:lnTo>
                    <a:pt x="515" y="6"/>
                  </a:lnTo>
                  <a:lnTo>
                    <a:pt x="516" y="7"/>
                  </a:lnTo>
                  <a:lnTo>
                    <a:pt x="517" y="8"/>
                  </a:lnTo>
                  <a:lnTo>
                    <a:pt x="518" y="9"/>
                  </a:lnTo>
                  <a:lnTo>
                    <a:pt x="519" y="10"/>
                  </a:lnTo>
                  <a:lnTo>
                    <a:pt x="520" y="10"/>
                  </a:lnTo>
                  <a:lnTo>
                    <a:pt x="521" y="11"/>
                  </a:lnTo>
                  <a:lnTo>
                    <a:pt x="522" y="12"/>
                  </a:lnTo>
                  <a:lnTo>
                    <a:pt x="523" y="12"/>
                  </a:lnTo>
                  <a:lnTo>
                    <a:pt x="525" y="13"/>
                  </a:lnTo>
                  <a:lnTo>
                    <a:pt x="526" y="14"/>
                  </a:lnTo>
                  <a:lnTo>
                    <a:pt x="527" y="15"/>
                  </a:lnTo>
                  <a:lnTo>
                    <a:pt x="528" y="17"/>
                  </a:lnTo>
                  <a:lnTo>
                    <a:pt x="529" y="18"/>
                  </a:lnTo>
                  <a:lnTo>
                    <a:pt x="530" y="19"/>
                  </a:lnTo>
                  <a:lnTo>
                    <a:pt x="531" y="20"/>
                  </a:lnTo>
                  <a:lnTo>
                    <a:pt x="532" y="21"/>
                  </a:lnTo>
                  <a:lnTo>
                    <a:pt x="533" y="22"/>
                  </a:lnTo>
                  <a:lnTo>
                    <a:pt x="534" y="24"/>
                  </a:lnTo>
                  <a:lnTo>
                    <a:pt x="535" y="25"/>
                  </a:lnTo>
                  <a:lnTo>
                    <a:pt x="536" y="26"/>
                  </a:lnTo>
                  <a:lnTo>
                    <a:pt x="537" y="27"/>
                  </a:lnTo>
                  <a:lnTo>
                    <a:pt x="538" y="28"/>
                  </a:lnTo>
                  <a:lnTo>
                    <a:pt x="539" y="29"/>
                  </a:lnTo>
                  <a:lnTo>
                    <a:pt x="540" y="30"/>
                  </a:lnTo>
                  <a:lnTo>
                    <a:pt x="541" y="32"/>
                  </a:lnTo>
                  <a:lnTo>
                    <a:pt x="542" y="33"/>
                  </a:lnTo>
                  <a:lnTo>
                    <a:pt x="543" y="34"/>
                  </a:lnTo>
                  <a:lnTo>
                    <a:pt x="544" y="35"/>
                  </a:lnTo>
                  <a:lnTo>
                    <a:pt x="546" y="37"/>
                  </a:lnTo>
                  <a:lnTo>
                    <a:pt x="547" y="38"/>
                  </a:lnTo>
                  <a:lnTo>
                    <a:pt x="548" y="40"/>
                  </a:lnTo>
                  <a:lnTo>
                    <a:pt x="549" y="41"/>
                  </a:lnTo>
                  <a:lnTo>
                    <a:pt x="550" y="43"/>
                  </a:lnTo>
                  <a:lnTo>
                    <a:pt x="551" y="44"/>
                  </a:lnTo>
                  <a:lnTo>
                    <a:pt x="552" y="45"/>
                  </a:lnTo>
                  <a:lnTo>
                    <a:pt x="553" y="46"/>
                  </a:lnTo>
                  <a:lnTo>
                    <a:pt x="554" y="48"/>
                  </a:lnTo>
                  <a:lnTo>
                    <a:pt x="555" y="49"/>
                  </a:lnTo>
                  <a:lnTo>
                    <a:pt x="556" y="50"/>
                  </a:lnTo>
                  <a:lnTo>
                    <a:pt x="557" y="52"/>
                  </a:lnTo>
                  <a:lnTo>
                    <a:pt x="558" y="54"/>
                  </a:lnTo>
                  <a:lnTo>
                    <a:pt x="559" y="55"/>
                  </a:lnTo>
                  <a:lnTo>
                    <a:pt x="560" y="56"/>
                  </a:lnTo>
                  <a:lnTo>
                    <a:pt x="561" y="57"/>
                  </a:lnTo>
                  <a:lnTo>
                    <a:pt x="562" y="59"/>
                  </a:lnTo>
                  <a:lnTo>
                    <a:pt x="563" y="60"/>
                  </a:lnTo>
                  <a:lnTo>
                    <a:pt x="564" y="62"/>
                  </a:lnTo>
                  <a:lnTo>
                    <a:pt x="565" y="63"/>
                  </a:lnTo>
                  <a:lnTo>
                    <a:pt x="567" y="65"/>
                  </a:lnTo>
                  <a:lnTo>
                    <a:pt x="568" y="66"/>
                  </a:lnTo>
                  <a:lnTo>
                    <a:pt x="569" y="68"/>
                  </a:lnTo>
                  <a:lnTo>
                    <a:pt x="570" y="69"/>
                  </a:lnTo>
                  <a:lnTo>
                    <a:pt x="571" y="70"/>
                  </a:lnTo>
                  <a:lnTo>
                    <a:pt x="572" y="72"/>
                  </a:lnTo>
                  <a:lnTo>
                    <a:pt x="573" y="73"/>
                  </a:lnTo>
                  <a:lnTo>
                    <a:pt x="574" y="75"/>
                  </a:lnTo>
                  <a:lnTo>
                    <a:pt x="575" y="77"/>
                  </a:lnTo>
                  <a:lnTo>
                    <a:pt x="576" y="78"/>
                  </a:lnTo>
                  <a:lnTo>
                    <a:pt x="577" y="80"/>
                  </a:lnTo>
                  <a:lnTo>
                    <a:pt x="578" y="82"/>
                  </a:lnTo>
                  <a:lnTo>
                    <a:pt x="579" y="83"/>
                  </a:lnTo>
                  <a:lnTo>
                    <a:pt x="580" y="84"/>
                  </a:lnTo>
                  <a:lnTo>
                    <a:pt x="581" y="86"/>
                  </a:lnTo>
                  <a:lnTo>
                    <a:pt x="582" y="87"/>
                  </a:lnTo>
                  <a:lnTo>
                    <a:pt x="583" y="88"/>
                  </a:lnTo>
                  <a:lnTo>
                    <a:pt x="584" y="90"/>
                  </a:lnTo>
                  <a:lnTo>
                    <a:pt x="585" y="91"/>
                  </a:lnTo>
                  <a:lnTo>
                    <a:pt x="586" y="92"/>
                  </a:lnTo>
                  <a:lnTo>
                    <a:pt x="588" y="93"/>
                  </a:lnTo>
                  <a:lnTo>
                    <a:pt x="589" y="95"/>
                  </a:lnTo>
                  <a:lnTo>
                    <a:pt x="590" y="96"/>
                  </a:lnTo>
                  <a:lnTo>
                    <a:pt x="591" y="97"/>
                  </a:lnTo>
                  <a:lnTo>
                    <a:pt x="592" y="99"/>
                  </a:lnTo>
                  <a:lnTo>
                    <a:pt x="593" y="100"/>
                  </a:lnTo>
                  <a:lnTo>
                    <a:pt x="594" y="102"/>
                  </a:lnTo>
                  <a:lnTo>
                    <a:pt x="595" y="103"/>
                  </a:lnTo>
                  <a:lnTo>
                    <a:pt x="596" y="105"/>
                  </a:lnTo>
                  <a:lnTo>
                    <a:pt x="597" y="106"/>
                  </a:lnTo>
                  <a:lnTo>
                    <a:pt x="598" y="107"/>
                  </a:lnTo>
                  <a:lnTo>
                    <a:pt x="599" y="109"/>
                  </a:lnTo>
                  <a:lnTo>
                    <a:pt x="600" y="110"/>
                  </a:lnTo>
                  <a:lnTo>
                    <a:pt x="601" y="112"/>
                  </a:lnTo>
                  <a:lnTo>
                    <a:pt x="602" y="113"/>
                  </a:lnTo>
                  <a:lnTo>
                    <a:pt x="603" y="115"/>
                  </a:lnTo>
                  <a:lnTo>
                    <a:pt x="604" y="117"/>
                  </a:lnTo>
                  <a:lnTo>
                    <a:pt x="605" y="118"/>
                  </a:lnTo>
                  <a:lnTo>
                    <a:pt x="606" y="120"/>
                  </a:lnTo>
                  <a:lnTo>
                    <a:pt x="607" y="122"/>
                  </a:lnTo>
                  <a:lnTo>
                    <a:pt x="609" y="123"/>
                  </a:lnTo>
                  <a:lnTo>
                    <a:pt x="610" y="125"/>
                  </a:lnTo>
                  <a:lnTo>
                    <a:pt x="611" y="127"/>
                  </a:lnTo>
                  <a:lnTo>
                    <a:pt x="612" y="128"/>
                  </a:lnTo>
                  <a:lnTo>
                    <a:pt x="613" y="130"/>
                  </a:lnTo>
                  <a:lnTo>
                    <a:pt x="614" y="132"/>
                  </a:lnTo>
                  <a:lnTo>
                    <a:pt x="615" y="134"/>
                  </a:lnTo>
                  <a:lnTo>
                    <a:pt x="616" y="135"/>
                  </a:lnTo>
                  <a:lnTo>
                    <a:pt x="617" y="137"/>
                  </a:lnTo>
                  <a:lnTo>
                    <a:pt x="618" y="139"/>
                  </a:lnTo>
                  <a:lnTo>
                    <a:pt x="619" y="141"/>
                  </a:lnTo>
                  <a:lnTo>
                    <a:pt x="620" y="143"/>
                  </a:lnTo>
                  <a:lnTo>
                    <a:pt x="621" y="145"/>
                  </a:lnTo>
                  <a:lnTo>
                    <a:pt x="622" y="147"/>
                  </a:lnTo>
                  <a:lnTo>
                    <a:pt x="623" y="148"/>
                  </a:lnTo>
                  <a:lnTo>
                    <a:pt x="624" y="150"/>
                  </a:lnTo>
                  <a:lnTo>
                    <a:pt x="625" y="151"/>
                  </a:lnTo>
                  <a:lnTo>
                    <a:pt x="626" y="153"/>
                  </a:lnTo>
                  <a:lnTo>
                    <a:pt x="627" y="155"/>
                  </a:lnTo>
                  <a:lnTo>
                    <a:pt x="628" y="156"/>
                  </a:lnTo>
                  <a:lnTo>
                    <a:pt x="630" y="158"/>
                  </a:lnTo>
                  <a:lnTo>
                    <a:pt x="631" y="160"/>
                  </a:lnTo>
                  <a:lnTo>
                    <a:pt x="632" y="161"/>
                  </a:lnTo>
                  <a:lnTo>
                    <a:pt x="633" y="163"/>
                  </a:lnTo>
                  <a:lnTo>
                    <a:pt x="634" y="165"/>
                  </a:lnTo>
                  <a:lnTo>
                    <a:pt x="635" y="166"/>
                  </a:lnTo>
                  <a:lnTo>
                    <a:pt x="636" y="168"/>
                  </a:lnTo>
                  <a:lnTo>
                    <a:pt x="637" y="170"/>
                  </a:lnTo>
                  <a:lnTo>
                    <a:pt x="638" y="171"/>
                  </a:lnTo>
                  <a:lnTo>
                    <a:pt x="639" y="173"/>
                  </a:lnTo>
                  <a:lnTo>
                    <a:pt x="640" y="174"/>
                  </a:lnTo>
                  <a:lnTo>
                    <a:pt x="641" y="176"/>
                  </a:lnTo>
                  <a:lnTo>
                    <a:pt x="642" y="177"/>
                  </a:lnTo>
                  <a:lnTo>
                    <a:pt x="643" y="179"/>
                  </a:lnTo>
                  <a:lnTo>
                    <a:pt x="644" y="180"/>
                  </a:lnTo>
                  <a:lnTo>
                    <a:pt x="645" y="182"/>
                  </a:lnTo>
                  <a:lnTo>
                    <a:pt x="646" y="183"/>
                  </a:lnTo>
                  <a:lnTo>
                    <a:pt x="647" y="184"/>
                  </a:lnTo>
                  <a:lnTo>
                    <a:pt x="648" y="185"/>
                  </a:lnTo>
                  <a:lnTo>
                    <a:pt x="649" y="186"/>
                  </a:lnTo>
                  <a:lnTo>
                    <a:pt x="651" y="187"/>
                  </a:lnTo>
                  <a:lnTo>
                    <a:pt x="652" y="188"/>
                  </a:lnTo>
                  <a:lnTo>
                    <a:pt x="653" y="189"/>
                  </a:lnTo>
                  <a:lnTo>
                    <a:pt x="654" y="190"/>
                  </a:lnTo>
                  <a:lnTo>
                    <a:pt x="655" y="191"/>
                  </a:lnTo>
                  <a:lnTo>
                    <a:pt x="656" y="192"/>
                  </a:lnTo>
                  <a:lnTo>
                    <a:pt x="657" y="193"/>
                  </a:lnTo>
                  <a:lnTo>
                    <a:pt x="658" y="194"/>
                  </a:lnTo>
                  <a:lnTo>
                    <a:pt x="659" y="194"/>
                  </a:lnTo>
                  <a:lnTo>
                    <a:pt x="660" y="195"/>
                  </a:lnTo>
                  <a:lnTo>
                    <a:pt x="661" y="195"/>
                  </a:lnTo>
                  <a:lnTo>
                    <a:pt x="662" y="196"/>
                  </a:lnTo>
                  <a:lnTo>
                    <a:pt x="663" y="196"/>
                  </a:lnTo>
                  <a:lnTo>
                    <a:pt x="664" y="197"/>
                  </a:lnTo>
                  <a:lnTo>
                    <a:pt x="665" y="198"/>
                  </a:lnTo>
                  <a:lnTo>
                    <a:pt x="666" y="198"/>
                  </a:lnTo>
                  <a:lnTo>
                    <a:pt x="667" y="198"/>
                  </a:lnTo>
                  <a:lnTo>
                    <a:pt x="668" y="199"/>
                  </a:lnTo>
                  <a:lnTo>
                    <a:pt x="669" y="199"/>
                  </a:lnTo>
                  <a:lnTo>
                    <a:pt x="670" y="200"/>
                  </a:lnTo>
                  <a:lnTo>
                    <a:pt x="672" y="200"/>
                  </a:lnTo>
                  <a:lnTo>
                    <a:pt x="673" y="200"/>
                  </a:lnTo>
                  <a:lnTo>
                    <a:pt x="674" y="200"/>
                  </a:lnTo>
                  <a:lnTo>
                    <a:pt x="675" y="201"/>
                  </a:lnTo>
                  <a:lnTo>
                    <a:pt x="676" y="200"/>
                  </a:lnTo>
                  <a:lnTo>
                    <a:pt x="677" y="201"/>
                  </a:lnTo>
                  <a:lnTo>
                    <a:pt x="678" y="201"/>
                  </a:lnTo>
                  <a:lnTo>
                    <a:pt x="679" y="201"/>
                  </a:lnTo>
                  <a:lnTo>
                    <a:pt x="680" y="201"/>
                  </a:lnTo>
                  <a:lnTo>
                    <a:pt x="681" y="201"/>
                  </a:lnTo>
                  <a:lnTo>
                    <a:pt x="682" y="200"/>
                  </a:lnTo>
                  <a:lnTo>
                    <a:pt x="683" y="200"/>
                  </a:lnTo>
                  <a:lnTo>
                    <a:pt x="684" y="200"/>
                  </a:lnTo>
                  <a:lnTo>
                    <a:pt x="685" y="199"/>
                  </a:lnTo>
                  <a:lnTo>
                    <a:pt x="686" y="198"/>
                  </a:lnTo>
                  <a:lnTo>
                    <a:pt x="687" y="198"/>
                  </a:lnTo>
                  <a:lnTo>
                    <a:pt x="688" y="197"/>
                  </a:lnTo>
                  <a:lnTo>
                    <a:pt x="689" y="197"/>
                  </a:lnTo>
                  <a:lnTo>
                    <a:pt x="690" y="196"/>
                  </a:lnTo>
                  <a:lnTo>
                    <a:pt x="691" y="196"/>
                  </a:lnTo>
                  <a:lnTo>
                    <a:pt x="693" y="195"/>
                  </a:lnTo>
                  <a:lnTo>
                    <a:pt x="694" y="194"/>
                  </a:lnTo>
                  <a:lnTo>
                    <a:pt x="695" y="194"/>
                  </a:lnTo>
                  <a:lnTo>
                    <a:pt x="696" y="193"/>
                  </a:lnTo>
                  <a:lnTo>
                    <a:pt x="697" y="192"/>
                  </a:lnTo>
                  <a:lnTo>
                    <a:pt x="698" y="192"/>
                  </a:lnTo>
                  <a:lnTo>
                    <a:pt x="699" y="191"/>
                  </a:lnTo>
                  <a:lnTo>
                    <a:pt x="700" y="190"/>
                  </a:lnTo>
                  <a:lnTo>
                    <a:pt x="701" y="190"/>
                  </a:lnTo>
                  <a:lnTo>
                    <a:pt x="702" y="189"/>
                  </a:lnTo>
                  <a:lnTo>
                    <a:pt x="703" y="189"/>
                  </a:lnTo>
                  <a:lnTo>
                    <a:pt x="704" y="188"/>
                  </a:lnTo>
                  <a:lnTo>
                    <a:pt x="705" y="188"/>
                  </a:lnTo>
                  <a:lnTo>
                    <a:pt x="706" y="187"/>
                  </a:lnTo>
                  <a:lnTo>
                    <a:pt x="707" y="186"/>
                  </a:lnTo>
                  <a:lnTo>
                    <a:pt x="708" y="186"/>
                  </a:lnTo>
                  <a:lnTo>
                    <a:pt x="709" y="185"/>
                  </a:lnTo>
                  <a:lnTo>
                    <a:pt x="710" y="184"/>
                  </a:lnTo>
                  <a:lnTo>
                    <a:pt x="711" y="184"/>
                  </a:lnTo>
                  <a:lnTo>
                    <a:pt x="712" y="183"/>
                  </a:lnTo>
                  <a:lnTo>
                    <a:pt x="714" y="183"/>
                  </a:lnTo>
                  <a:lnTo>
                    <a:pt x="715" y="182"/>
                  </a:lnTo>
                  <a:lnTo>
                    <a:pt x="716" y="182"/>
                  </a:lnTo>
                  <a:lnTo>
                    <a:pt x="717" y="182"/>
                  </a:lnTo>
                  <a:lnTo>
                    <a:pt x="718" y="181"/>
                  </a:lnTo>
                  <a:lnTo>
                    <a:pt x="719" y="181"/>
                  </a:lnTo>
                  <a:lnTo>
                    <a:pt x="720" y="181"/>
                  </a:lnTo>
                  <a:lnTo>
                    <a:pt x="721" y="181"/>
                  </a:lnTo>
                  <a:lnTo>
                    <a:pt x="722" y="180"/>
                  </a:lnTo>
                  <a:lnTo>
                    <a:pt x="723" y="180"/>
                  </a:lnTo>
                  <a:lnTo>
                    <a:pt x="724" y="180"/>
                  </a:lnTo>
                  <a:lnTo>
                    <a:pt x="725" y="180"/>
                  </a:lnTo>
                  <a:lnTo>
                    <a:pt x="726" y="180"/>
                  </a:lnTo>
                  <a:lnTo>
                    <a:pt x="727" y="180"/>
                  </a:lnTo>
                  <a:lnTo>
                    <a:pt x="728" y="180"/>
                  </a:lnTo>
                  <a:lnTo>
                    <a:pt x="729" y="180"/>
                  </a:lnTo>
                  <a:lnTo>
                    <a:pt x="730" y="180"/>
                  </a:lnTo>
                  <a:lnTo>
                    <a:pt x="731" y="180"/>
                  </a:lnTo>
                  <a:lnTo>
                    <a:pt x="732" y="180"/>
                  </a:lnTo>
                  <a:lnTo>
                    <a:pt x="733" y="180"/>
                  </a:lnTo>
                  <a:lnTo>
                    <a:pt x="735" y="180"/>
                  </a:lnTo>
                  <a:lnTo>
                    <a:pt x="736" y="180"/>
                  </a:lnTo>
                  <a:lnTo>
                    <a:pt x="737" y="180"/>
                  </a:lnTo>
                  <a:lnTo>
                    <a:pt x="738" y="181"/>
                  </a:lnTo>
                  <a:lnTo>
                    <a:pt x="739" y="181"/>
                  </a:lnTo>
                  <a:lnTo>
                    <a:pt x="740" y="181"/>
                  </a:lnTo>
                  <a:lnTo>
                    <a:pt x="741" y="181"/>
                  </a:lnTo>
                  <a:lnTo>
                    <a:pt x="742" y="181"/>
                  </a:lnTo>
                  <a:lnTo>
                    <a:pt x="743" y="181"/>
                  </a:lnTo>
                  <a:lnTo>
                    <a:pt x="744" y="181"/>
                  </a:lnTo>
                  <a:lnTo>
                    <a:pt x="745" y="181"/>
                  </a:lnTo>
                  <a:lnTo>
                    <a:pt x="746" y="181"/>
                  </a:lnTo>
                  <a:lnTo>
                    <a:pt x="747" y="181"/>
                  </a:lnTo>
                  <a:lnTo>
                    <a:pt x="749" y="181"/>
                  </a:lnTo>
                  <a:lnTo>
                    <a:pt x="750" y="181"/>
                  </a:lnTo>
                  <a:lnTo>
                    <a:pt x="751" y="181"/>
                  </a:lnTo>
                  <a:lnTo>
                    <a:pt x="752" y="181"/>
                  </a:lnTo>
                  <a:lnTo>
                    <a:pt x="753" y="181"/>
                  </a:lnTo>
                  <a:lnTo>
                    <a:pt x="754" y="181"/>
                  </a:lnTo>
                  <a:lnTo>
                    <a:pt x="756" y="182"/>
                  </a:lnTo>
                  <a:lnTo>
                    <a:pt x="757" y="182"/>
                  </a:lnTo>
                  <a:lnTo>
                    <a:pt x="758" y="183"/>
                  </a:lnTo>
                  <a:lnTo>
                    <a:pt x="759" y="183"/>
                  </a:lnTo>
                  <a:lnTo>
                    <a:pt x="760" y="183"/>
                  </a:lnTo>
                  <a:lnTo>
                    <a:pt x="761" y="183"/>
                  </a:lnTo>
                  <a:lnTo>
                    <a:pt x="762" y="184"/>
                  </a:lnTo>
                  <a:lnTo>
                    <a:pt x="763" y="184"/>
                  </a:lnTo>
                  <a:lnTo>
                    <a:pt x="764" y="185"/>
                  </a:lnTo>
                  <a:lnTo>
                    <a:pt x="765" y="185"/>
                  </a:lnTo>
                  <a:lnTo>
                    <a:pt x="766" y="186"/>
                  </a:lnTo>
                  <a:lnTo>
                    <a:pt x="767" y="186"/>
                  </a:lnTo>
                  <a:lnTo>
                    <a:pt x="768" y="187"/>
                  </a:lnTo>
                  <a:lnTo>
                    <a:pt x="769" y="187"/>
                  </a:lnTo>
                  <a:lnTo>
                    <a:pt x="770" y="188"/>
                  </a:lnTo>
                  <a:lnTo>
                    <a:pt x="771" y="189"/>
                  </a:lnTo>
                  <a:lnTo>
                    <a:pt x="772" y="190"/>
                  </a:lnTo>
                  <a:lnTo>
                    <a:pt x="773" y="190"/>
                  </a:lnTo>
                  <a:lnTo>
                    <a:pt x="774" y="191"/>
                  </a:lnTo>
                  <a:lnTo>
                    <a:pt x="775" y="192"/>
                  </a:lnTo>
                  <a:lnTo>
                    <a:pt x="777" y="192"/>
                  </a:lnTo>
                  <a:lnTo>
                    <a:pt x="778" y="193"/>
                  </a:lnTo>
                  <a:lnTo>
                    <a:pt x="779" y="194"/>
                  </a:lnTo>
                  <a:lnTo>
                    <a:pt x="780" y="195"/>
                  </a:lnTo>
                  <a:lnTo>
                    <a:pt x="781" y="196"/>
                  </a:lnTo>
                  <a:lnTo>
                    <a:pt x="782" y="197"/>
                  </a:lnTo>
                  <a:lnTo>
                    <a:pt x="783" y="198"/>
                  </a:lnTo>
                  <a:lnTo>
                    <a:pt x="784" y="198"/>
                  </a:lnTo>
                  <a:lnTo>
                    <a:pt x="785" y="199"/>
                  </a:lnTo>
                  <a:lnTo>
                    <a:pt x="786" y="200"/>
                  </a:lnTo>
                  <a:lnTo>
                    <a:pt x="787" y="201"/>
                  </a:lnTo>
                  <a:lnTo>
                    <a:pt x="788" y="201"/>
                  </a:lnTo>
                  <a:lnTo>
                    <a:pt x="789" y="202"/>
                  </a:lnTo>
                  <a:lnTo>
                    <a:pt x="790" y="202"/>
                  </a:lnTo>
                  <a:lnTo>
                    <a:pt x="791" y="203"/>
                  </a:lnTo>
                  <a:lnTo>
                    <a:pt x="792" y="204"/>
                  </a:lnTo>
                  <a:lnTo>
                    <a:pt x="793" y="204"/>
                  </a:lnTo>
                  <a:lnTo>
                    <a:pt x="794" y="205"/>
                  </a:lnTo>
                  <a:lnTo>
                    <a:pt x="795" y="206"/>
                  </a:lnTo>
                  <a:lnTo>
                    <a:pt x="796" y="206"/>
                  </a:lnTo>
                  <a:lnTo>
                    <a:pt x="798" y="207"/>
                  </a:lnTo>
                  <a:lnTo>
                    <a:pt x="799" y="208"/>
                  </a:lnTo>
                  <a:lnTo>
                    <a:pt x="800" y="209"/>
                  </a:lnTo>
                  <a:lnTo>
                    <a:pt x="801" y="210"/>
                  </a:lnTo>
                  <a:lnTo>
                    <a:pt x="802" y="210"/>
                  </a:lnTo>
                  <a:lnTo>
                    <a:pt x="803" y="211"/>
                  </a:lnTo>
                  <a:lnTo>
                    <a:pt x="804" y="212"/>
                  </a:lnTo>
                  <a:lnTo>
                    <a:pt x="805" y="214"/>
                  </a:lnTo>
                  <a:lnTo>
                    <a:pt x="806" y="214"/>
                  </a:lnTo>
                  <a:lnTo>
                    <a:pt x="807" y="215"/>
                  </a:lnTo>
                  <a:lnTo>
                    <a:pt x="808" y="216"/>
                  </a:lnTo>
                  <a:lnTo>
                    <a:pt x="809" y="218"/>
                  </a:lnTo>
                  <a:lnTo>
                    <a:pt x="810" y="219"/>
                  </a:lnTo>
                  <a:lnTo>
                    <a:pt x="811" y="220"/>
                  </a:lnTo>
                  <a:lnTo>
                    <a:pt x="812" y="221"/>
                  </a:lnTo>
                  <a:lnTo>
                    <a:pt x="813" y="222"/>
                  </a:lnTo>
                  <a:lnTo>
                    <a:pt x="814" y="224"/>
                  </a:lnTo>
                  <a:lnTo>
                    <a:pt x="815" y="225"/>
                  </a:lnTo>
                  <a:lnTo>
                    <a:pt x="816" y="226"/>
                  </a:lnTo>
                  <a:lnTo>
                    <a:pt x="817" y="227"/>
                  </a:lnTo>
                  <a:lnTo>
                    <a:pt x="819" y="228"/>
                  </a:lnTo>
                  <a:lnTo>
                    <a:pt x="820" y="229"/>
                  </a:lnTo>
                  <a:lnTo>
                    <a:pt x="821" y="230"/>
                  </a:lnTo>
                  <a:lnTo>
                    <a:pt x="822" y="230"/>
                  </a:lnTo>
                  <a:lnTo>
                    <a:pt x="823" y="231"/>
                  </a:lnTo>
                  <a:lnTo>
                    <a:pt x="824" y="232"/>
                  </a:lnTo>
                  <a:lnTo>
                    <a:pt x="825" y="233"/>
                  </a:lnTo>
                  <a:lnTo>
                    <a:pt x="826" y="234"/>
                  </a:lnTo>
                  <a:lnTo>
                    <a:pt x="828" y="235"/>
                  </a:lnTo>
                  <a:lnTo>
                    <a:pt x="829" y="236"/>
                  </a:lnTo>
                  <a:lnTo>
                    <a:pt x="830" y="237"/>
                  </a:lnTo>
                  <a:lnTo>
                    <a:pt x="831" y="237"/>
                  </a:lnTo>
                  <a:lnTo>
                    <a:pt x="832" y="238"/>
                  </a:lnTo>
                  <a:lnTo>
                    <a:pt x="833" y="239"/>
                  </a:lnTo>
                  <a:lnTo>
                    <a:pt x="834" y="240"/>
                  </a:lnTo>
                  <a:lnTo>
                    <a:pt x="835" y="240"/>
                  </a:lnTo>
                  <a:lnTo>
                    <a:pt x="836" y="241"/>
                  </a:lnTo>
                  <a:lnTo>
                    <a:pt x="837" y="242"/>
                  </a:lnTo>
                  <a:lnTo>
                    <a:pt x="838" y="242"/>
                  </a:lnTo>
                  <a:lnTo>
                    <a:pt x="840" y="243"/>
                  </a:lnTo>
                  <a:lnTo>
                    <a:pt x="841" y="244"/>
                  </a:lnTo>
                  <a:lnTo>
                    <a:pt x="842" y="245"/>
                  </a:lnTo>
                  <a:lnTo>
                    <a:pt x="843" y="246"/>
                  </a:lnTo>
                  <a:lnTo>
                    <a:pt x="844" y="246"/>
                  </a:lnTo>
                  <a:lnTo>
                    <a:pt x="845" y="247"/>
                  </a:lnTo>
                  <a:lnTo>
                    <a:pt x="846" y="249"/>
                  </a:lnTo>
                  <a:lnTo>
                    <a:pt x="847" y="250"/>
                  </a:lnTo>
                  <a:lnTo>
                    <a:pt x="848" y="251"/>
                  </a:lnTo>
                  <a:lnTo>
                    <a:pt x="849" y="252"/>
                  </a:lnTo>
                  <a:lnTo>
                    <a:pt x="850" y="253"/>
                  </a:lnTo>
                  <a:lnTo>
                    <a:pt x="851" y="254"/>
                  </a:lnTo>
                  <a:lnTo>
                    <a:pt x="852" y="255"/>
                  </a:lnTo>
                  <a:lnTo>
                    <a:pt x="853" y="256"/>
                  </a:lnTo>
                  <a:lnTo>
                    <a:pt x="854" y="258"/>
                  </a:lnTo>
                  <a:lnTo>
                    <a:pt x="855" y="259"/>
                  </a:lnTo>
                  <a:lnTo>
                    <a:pt x="856" y="260"/>
                  </a:lnTo>
                  <a:lnTo>
                    <a:pt x="857" y="261"/>
                  </a:lnTo>
                  <a:lnTo>
                    <a:pt x="858" y="262"/>
                  </a:lnTo>
                  <a:lnTo>
                    <a:pt x="859" y="263"/>
                  </a:lnTo>
                  <a:lnTo>
                    <a:pt x="861" y="264"/>
                  </a:lnTo>
                  <a:lnTo>
                    <a:pt x="862" y="265"/>
                  </a:lnTo>
                  <a:lnTo>
                    <a:pt x="863" y="266"/>
                  </a:lnTo>
                  <a:lnTo>
                    <a:pt x="864" y="267"/>
                  </a:lnTo>
                  <a:lnTo>
                    <a:pt x="865" y="268"/>
                  </a:lnTo>
                  <a:lnTo>
                    <a:pt x="866" y="269"/>
                  </a:lnTo>
                  <a:lnTo>
                    <a:pt x="867" y="270"/>
                  </a:lnTo>
                  <a:lnTo>
                    <a:pt x="868" y="270"/>
                  </a:lnTo>
                  <a:lnTo>
                    <a:pt x="869" y="271"/>
                  </a:lnTo>
                  <a:lnTo>
                    <a:pt x="870" y="272"/>
                  </a:lnTo>
                  <a:lnTo>
                    <a:pt x="871" y="273"/>
                  </a:lnTo>
                  <a:lnTo>
                    <a:pt x="872" y="274"/>
                  </a:lnTo>
                  <a:lnTo>
                    <a:pt x="873" y="275"/>
                  </a:lnTo>
                  <a:lnTo>
                    <a:pt x="874" y="276"/>
                  </a:lnTo>
                  <a:lnTo>
                    <a:pt x="875" y="277"/>
                  </a:lnTo>
                  <a:lnTo>
                    <a:pt x="876" y="279"/>
                  </a:lnTo>
                  <a:lnTo>
                    <a:pt x="877" y="279"/>
                  </a:lnTo>
                  <a:lnTo>
                    <a:pt x="878" y="281"/>
                  </a:lnTo>
                  <a:lnTo>
                    <a:pt x="879" y="282"/>
                  </a:lnTo>
                  <a:lnTo>
                    <a:pt x="880" y="283"/>
                  </a:lnTo>
                  <a:lnTo>
                    <a:pt x="882" y="285"/>
                  </a:lnTo>
                  <a:lnTo>
                    <a:pt x="883" y="286"/>
                  </a:lnTo>
                  <a:lnTo>
                    <a:pt x="884" y="287"/>
                  </a:lnTo>
                  <a:lnTo>
                    <a:pt x="885" y="288"/>
                  </a:lnTo>
                  <a:lnTo>
                    <a:pt x="886" y="289"/>
                  </a:lnTo>
                  <a:lnTo>
                    <a:pt x="887" y="290"/>
                  </a:lnTo>
                  <a:lnTo>
                    <a:pt x="888" y="291"/>
                  </a:lnTo>
                  <a:lnTo>
                    <a:pt x="889" y="292"/>
                  </a:lnTo>
                  <a:lnTo>
                    <a:pt x="890" y="293"/>
                  </a:lnTo>
                  <a:lnTo>
                    <a:pt x="891" y="294"/>
                  </a:lnTo>
                  <a:lnTo>
                    <a:pt x="892" y="295"/>
                  </a:lnTo>
                  <a:lnTo>
                    <a:pt x="893" y="297"/>
                  </a:lnTo>
                  <a:lnTo>
                    <a:pt x="894" y="298"/>
                  </a:lnTo>
                  <a:lnTo>
                    <a:pt x="895" y="299"/>
                  </a:lnTo>
                  <a:lnTo>
                    <a:pt x="896" y="301"/>
                  </a:lnTo>
                  <a:lnTo>
                    <a:pt x="897" y="302"/>
                  </a:lnTo>
                  <a:lnTo>
                    <a:pt x="898" y="304"/>
                  </a:lnTo>
                  <a:lnTo>
                    <a:pt x="899" y="305"/>
                  </a:lnTo>
                  <a:lnTo>
                    <a:pt x="900" y="306"/>
                  </a:lnTo>
                  <a:lnTo>
                    <a:pt x="901" y="308"/>
                  </a:lnTo>
                  <a:lnTo>
                    <a:pt x="903" y="309"/>
                  </a:lnTo>
                  <a:lnTo>
                    <a:pt x="904" y="310"/>
                  </a:lnTo>
                  <a:lnTo>
                    <a:pt x="905" y="312"/>
                  </a:lnTo>
                  <a:lnTo>
                    <a:pt x="906" y="314"/>
                  </a:lnTo>
                  <a:lnTo>
                    <a:pt x="907" y="315"/>
                  </a:lnTo>
                  <a:lnTo>
                    <a:pt x="908" y="317"/>
                  </a:lnTo>
                  <a:lnTo>
                    <a:pt x="909" y="318"/>
                  </a:lnTo>
                  <a:lnTo>
                    <a:pt x="910" y="320"/>
                  </a:lnTo>
                  <a:lnTo>
                    <a:pt x="911" y="321"/>
                  </a:lnTo>
                  <a:lnTo>
                    <a:pt x="912" y="323"/>
                  </a:lnTo>
                  <a:lnTo>
                    <a:pt x="913" y="324"/>
                  </a:lnTo>
                  <a:lnTo>
                    <a:pt x="914" y="325"/>
                  </a:lnTo>
                  <a:lnTo>
                    <a:pt x="915" y="327"/>
                  </a:lnTo>
                  <a:lnTo>
                    <a:pt x="916" y="328"/>
                  </a:lnTo>
                  <a:lnTo>
                    <a:pt x="917" y="329"/>
                  </a:lnTo>
                  <a:lnTo>
                    <a:pt x="918" y="331"/>
                  </a:lnTo>
                  <a:lnTo>
                    <a:pt x="919" y="332"/>
                  </a:lnTo>
                  <a:lnTo>
                    <a:pt x="920" y="333"/>
                  </a:lnTo>
                  <a:lnTo>
                    <a:pt x="921" y="334"/>
                  </a:lnTo>
                  <a:lnTo>
                    <a:pt x="922" y="335"/>
                  </a:lnTo>
                  <a:lnTo>
                    <a:pt x="924" y="336"/>
                  </a:lnTo>
                  <a:lnTo>
                    <a:pt x="925" y="337"/>
                  </a:lnTo>
                  <a:lnTo>
                    <a:pt x="926" y="338"/>
                  </a:lnTo>
                  <a:lnTo>
                    <a:pt x="927" y="340"/>
                  </a:lnTo>
                  <a:lnTo>
                    <a:pt x="928" y="340"/>
                  </a:lnTo>
                  <a:lnTo>
                    <a:pt x="929" y="341"/>
                  </a:lnTo>
                  <a:lnTo>
                    <a:pt x="930" y="342"/>
                  </a:lnTo>
                  <a:lnTo>
                    <a:pt x="931" y="343"/>
                  </a:lnTo>
                  <a:lnTo>
                    <a:pt x="932" y="344"/>
                  </a:lnTo>
                  <a:lnTo>
                    <a:pt x="933" y="345"/>
                  </a:lnTo>
                  <a:lnTo>
                    <a:pt x="934" y="346"/>
                  </a:lnTo>
                  <a:lnTo>
                    <a:pt x="935" y="346"/>
                  </a:lnTo>
                  <a:lnTo>
                    <a:pt x="936" y="347"/>
                  </a:lnTo>
                  <a:lnTo>
                    <a:pt x="937" y="348"/>
                  </a:lnTo>
                  <a:lnTo>
                    <a:pt x="938" y="348"/>
                  </a:lnTo>
                  <a:lnTo>
                    <a:pt x="939" y="349"/>
                  </a:lnTo>
                  <a:lnTo>
                    <a:pt x="940" y="350"/>
                  </a:lnTo>
                  <a:lnTo>
                    <a:pt x="941" y="351"/>
                  </a:lnTo>
                  <a:lnTo>
                    <a:pt x="942" y="352"/>
                  </a:lnTo>
                  <a:lnTo>
                    <a:pt x="943" y="353"/>
                  </a:lnTo>
                  <a:lnTo>
                    <a:pt x="945" y="354"/>
                  </a:lnTo>
                  <a:lnTo>
                    <a:pt x="946" y="355"/>
                  </a:lnTo>
                  <a:lnTo>
                    <a:pt x="947" y="355"/>
                  </a:lnTo>
                  <a:lnTo>
                    <a:pt x="948" y="356"/>
                  </a:lnTo>
                  <a:lnTo>
                    <a:pt x="949" y="357"/>
                  </a:lnTo>
                  <a:lnTo>
                    <a:pt x="950" y="358"/>
                  </a:lnTo>
                  <a:lnTo>
                    <a:pt x="951" y="358"/>
                  </a:lnTo>
                  <a:lnTo>
                    <a:pt x="952" y="359"/>
                  </a:lnTo>
                  <a:lnTo>
                    <a:pt x="953" y="360"/>
                  </a:lnTo>
                  <a:lnTo>
                    <a:pt x="954" y="360"/>
                  </a:lnTo>
                  <a:lnTo>
                    <a:pt x="955" y="361"/>
                  </a:lnTo>
                  <a:lnTo>
                    <a:pt x="956" y="361"/>
                  </a:lnTo>
                  <a:lnTo>
                    <a:pt x="957" y="361"/>
                  </a:lnTo>
                  <a:lnTo>
                    <a:pt x="958" y="362"/>
                  </a:lnTo>
                  <a:lnTo>
                    <a:pt x="959" y="362"/>
                  </a:lnTo>
                  <a:lnTo>
                    <a:pt x="960" y="362"/>
                  </a:lnTo>
                  <a:lnTo>
                    <a:pt x="961" y="362"/>
                  </a:lnTo>
                  <a:lnTo>
                    <a:pt x="962" y="362"/>
                  </a:lnTo>
                  <a:lnTo>
                    <a:pt x="963" y="362"/>
                  </a:lnTo>
                  <a:lnTo>
                    <a:pt x="964" y="362"/>
                  </a:lnTo>
                  <a:lnTo>
                    <a:pt x="966" y="362"/>
                  </a:lnTo>
                  <a:lnTo>
                    <a:pt x="967" y="362"/>
                  </a:lnTo>
                  <a:lnTo>
                    <a:pt x="968" y="362"/>
                  </a:lnTo>
                  <a:lnTo>
                    <a:pt x="969" y="362"/>
                  </a:lnTo>
                  <a:lnTo>
                    <a:pt x="970" y="362"/>
                  </a:lnTo>
                  <a:lnTo>
                    <a:pt x="971" y="362"/>
                  </a:lnTo>
                  <a:lnTo>
                    <a:pt x="973" y="361"/>
                  </a:lnTo>
                  <a:lnTo>
                    <a:pt x="974" y="361"/>
                  </a:lnTo>
                  <a:lnTo>
                    <a:pt x="975" y="361"/>
                  </a:lnTo>
                  <a:lnTo>
                    <a:pt x="976" y="361"/>
                  </a:lnTo>
                  <a:lnTo>
                    <a:pt x="978" y="360"/>
                  </a:lnTo>
                  <a:lnTo>
                    <a:pt x="979" y="360"/>
                  </a:lnTo>
                  <a:lnTo>
                    <a:pt x="980" y="359"/>
                  </a:lnTo>
                  <a:lnTo>
                    <a:pt x="981" y="359"/>
                  </a:lnTo>
                  <a:lnTo>
                    <a:pt x="982" y="359"/>
                  </a:lnTo>
                  <a:lnTo>
                    <a:pt x="983" y="358"/>
                  </a:lnTo>
                  <a:lnTo>
                    <a:pt x="984" y="358"/>
                  </a:lnTo>
                  <a:lnTo>
                    <a:pt x="985" y="357"/>
                  </a:lnTo>
                  <a:lnTo>
                    <a:pt x="987" y="357"/>
                  </a:lnTo>
                  <a:lnTo>
                    <a:pt x="988" y="356"/>
                  </a:lnTo>
                  <a:lnTo>
                    <a:pt x="989" y="356"/>
                  </a:lnTo>
                  <a:lnTo>
                    <a:pt x="990" y="355"/>
                  </a:lnTo>
                  <a:lnTo>
                    <a:pt x="991" y="355"/>
                  </a:lnTo>
                  <a:lnTo>
                    <a:pt x="992" y="354"/>
                  </a:lnTo>
                  <a:lnTo>
                    <a:pt x="993" y="354"/>
                  </a:lnTo>
                  <a:lnTo>
                    <a:pt x="994" y="353"/>
                  </a:lnTo>
                  <a:lnTo>
                    <a:pt x="995" y="352"/>
                  </a:lnTo>
                  <a:lnTo>
                    <a:pt x="996" y="352"/>
                  </a:lnTo>
                  <a:lnTo>
                    <a:pt x="997" y="352"/>
                  </a:lnTo>
                  <a:lnTo>
                    <a:pt x="998" y="351"/>
                  </a:lnTo>
                  <a:lnTo>
                    <a:pt x="999" y="350"/>
                  </a:lnTo>
                  <a:lnTo>
                    <a:pt x="1000" y="350"/>
                  </a:lnTo>
                  <a:lnTo>
                    <a:pt x="1001" y="349"/>
                  </a:lnTo>
                  <a:lnTo>
                    <a:pt x="1002" y="349"/>
                  </a:lnTo>
                  <a:lnTo>
                    <a:pt x="1003" y="348"/>
                  </a:lnTo>
                  <a:lnTo>
                    <a:pt x="1004" y="348"/>
                  </a:lnTo>
                  <a:lnTo>
                    <a:pt x="1005" y="347"/>
                  </a:lnTo>
                  <a:lnTo>
                    <a:pt x="1006" y="347"/>
                  </a:lnTo>
                  <a:lnTo>
                    <a:pt x="1008" y="346"/>
                  </a:lnTo>
                  <a:lnTo>
                    <a:pt x="1009" y="346"/>
                  </a:lnTo>
                  <a:lnTo>
                    <a:pt x="1010" y="345"/>
                  </a:lnTo>
                  <a:lnTo>
                    <a:pt x="1011" y="345"/>
                  </a:lnTo>
                  <a:lnTo>
                    <a:pt x="1012" y="344"/>
                  </a:lnTo>
                  <a:lnTo>
                    <a:pt x="1013" y="343"/>
                  </a:lnTo>
                  <a:lnTo>
                    <a:pt x="1014" y="343"/>
                  </a:lnTo>
                  <a:lnTo>
                    <a:pt x="1015" y="342"/>
                  </a:lnTo>
                  <a:lnTo>
                    <a:pt x="1016" y="341"/>
                  </a:lnTo>
                  <a:lnTo>
                    <a:pt x="1017" y="341"/>
                  </a:lnTo>
                  <a:lnTo>
                    <a:pt x="1018" y="340"/>
                  </a:lnTo>
                  <a:lnTo>
                    <a:pt x="1019" y="340"/>
                  </a:lnTo>
                  <a:lnTo>
                    <a:pt x="1020" y="339"/>
                  </a:lnTo>
                  <a:lnTo>
                    <a:pt x="1021" y="338"/>
                  </a:lnTo>
                  <a:lnTo>
                    <a:pt x="1022" y="338"/>
                  </a:lnTo>
                  <a:lnTo>
                    <a:pt x="1023" y="337"/>
                  </a:lnTo>
                  <a:lnTo>
                    <a:pt x="1024" y="336"/>
                  </a:lnTo>
                  <a:lnTo>
                    <a:pt x="1025" y="336"/>
                  </a:lnTo>
                  <a:lnTo>
                    <a:pt x="1026" y="335"/>
                  </a:lnTo>
                  <a:lnTo>
                    <a:pt x="1027" y="335"/>
                  </a:lnTo>
                  <a:lnTo>
                    <a:pt x="1029" y="334"/>
                  </a:lnTo>
                  <a:lnTo>
                    <a:pt x="1030" y="333"/>
                  </a:lnTo>
                  <a:lnTo>
                    <a:pt x="1031" y="333"/>
                  </a:lnTo>
                  <a:lnTo>
                    <a:pt x="1032" y="332"/>
                  </a:lnTo>
                  <a:lnTo>
                    <a:pt x="1033" y="331"/>
                  </a:lnTo>
                  <a:lnTo>
                    <a:pt x="1034" y="330"/>
                  </a:lnTo>
                  <a:lnTo>
                    <a:pt x="1035" y="329"/>
                  </a:lnTo>
                  <a:lnTo>
                    <a:pt x="1036" y="329"/>
                  </a:lnTo>
                  <a:lnTo>
                    <a:pt x="1037" y="328"/>
                  </a:lnTo>
                  <a:lnTo>
                    <a:pt x="1038" y="328"/>
                  </a:lnTo>
                  <a:lnTo>
                    <a:pt x="1039" y="327"/>
                  </a:lnTo>
                  <a:lnTo>
                    <a:pt x="1040" y="327"/>
                  </a:lnTo>
                  <a:lnTo>
                    <a:pt x="1041" y="326"/>
                  </a:lnTo>
                  <a:lnTo>
                    <a:pt x="1042" y="326"/>
                  </a:lnTo>
                  <a:lnTo>
                    <a:pt x="1043" y="326"/>
                  </a:lnTo>
                  <a:lnTo>
                    <a:pt x="1044" y="325"/>
                  </a:lnTo>
                  <a:lnTo>
                    <a:pt x="1045" y="325"/>
                  </a:lnTo>
                  <a:lnTo>
                    <a:pt x="1046" y="324"/>
                  </a:lnTo>
                  <a:lnTo>
                    <a:pt x="1047" y="324"/>
                  </a:lnTo>
                  <a:lnTo>
                    <a:pt x="1048" y="323"/>
                  </a:lnTo>
                  <a:lnTo>
                    <a:pt x="1050" y="323"/>
                  </a:lnTo>
                  <a:lnTo>
                    <a:pt x="1051" y="323"/>
                  </a:lnTo>
                  <a:lnTo>
                    <a:pt x="1052" y="322"/>
                  </a:lnTo>
                  <a:lnTo>
                    <a:pt x="1053" y="321"/>
                  </a:lnTo>
                  <a:lnTo>
                    <a:pt x="1054" y="321"/>
                  </a:lnTo>
                  <a:lnTo>
                    <a:pt x="1055" y="320"/>
                  </a:lnTo>
                  <a:lnTo>
                    <a:pt x="1056" y="320"/>
                  </a:lnTo>
                  <a:lnTo>
                    <a:pt x="1057" y="319"/>
                  </a:lnTo>
                  <a:lnTo>
                    <a:pt x="1058" y="319"/>
                  </a:lnTo>
                  <a:lnTo>
                    <a:pt x="1059" y="318"/>
                  </a:lnTo>
                  <a:lnTo>
                    <a:pt x="1060" y="318"/>
                  </a:lnTo>
                  <a:lnTo>
                    <a:pt x="1061" y="318"/>
                  </a:lnTo>
                  <a:lnTo>
                    <a:pt x="1062" y="317"/>
                  </a:lnTo>
                  <a:lnTo>
                    <a:pt x="1063" y="316"/>
                  </a:lnTo>
                  <a:lnTo>
                    <a:pt x="1064" y="316"/>
                  </a:lnTo>
                  <a:lnTo>
                    <a:pt x="1065" y="315"/>
                  </a:lnTo>
                  <a:lnTo>
                    <a:pt x="1066" y="315"/>
                  </a:lnTo>
                  <a:lnTo>
                    <a:pt x="1067" y="314"/>
                  </a:lnTo>
                  <a:lnTo>
                    <a:pt x="1068" y="314"/>
                  </a:lnTo>
                  <a:lnTo>
                    <a:pt x="1069" y="313"/>
                  </a:lnTo>
                  <a:lnTo>
                    <a:pt x="1071" y="313"/>
                  </a:lnTo>
                  <a:lnTo>
                    <a:pt x="1072" y="312"/>
                  </a:lnTo>
                  <a:lnTo>
                    <a:pt x="1073" y="312"/>
                  </a:lnTo>
                  <a:lnTo>
                    <a:pt x="1074" y="311"/>
                  </a:lnTo>
                  <a:lnTo>
                    <a:pt x="1075" y="311"/>
                  </a:lnTo>
                  <a:lnTo>
                    <a:pt x="1076" y="310"/>
                  </a:lnTo>
                  <a:lnTo>
                    <a:pt x="1077" y="310"/>
                  </a:lnTo>
                  <a:lnTo>
                    <a:pt x="1078" y="309"/>
                  </a:lnTo>
                  <a:lnTo>
                    <a:pt x="1079" y="309"/>
                  </a:lnTo>
                  <a:lnTo>
                    <a:pt x="1080" y="308"/>
                  </a:lnTo>
                  <a:lnTo>
                    <a:pt x="1081" y="308"/>
                  </a:lnTo>
                  <a:lnTo>
                    <a:pt x="1082" y="307"/>
                  </a:lnTo>
                  <a:lnTo>
                    <a:pt x="1083" y="307"/>
                  </a:lnTo>
                  <a:lnTo>
                    <a:pt x="1084" y="306"/>
                  </a:lnTo>
                  <a:lnTo>
                    <a:pt x="1085" y="306"/>
                  </a:lnTo>
                  <a:lnTo>
                    <a:pt x="1086" y="305"/>
                  </a:lnTo>
                  <a:lnTo>
                    <a:pt x="1087" y="305"/>
                  </a:lnTo>
                  <a:lnTo>
                    <a:pt x="1088" y="305"/>
                  </a:lnTo>
                  <a:lnTo>
                    <a:pt x="1089" y="304"/>
                  </a:lnTo>
                  <a:lnTo>
                    <a:pt x="1090" y="304"/>
                  </a:lnTo>
                  <a:lnTo>
                    <a:pt x="1092" y="304"/>
                  </a:lnTo>
                  <a:lnTo>
                    <a:pt x="1093" y="303"/>
                  </a:lnTo>
                  <a:lnTo>
                    <a:pt x="1094" y="303"/>
                  </a:lnTo>
                  <a:lnTo>
                    <a:pt x="1095" y="302"/>
                  </a:lnTo>
                  <a:lnTo>
                    <a:pt x="1096" y="302"/>
                  </a:lnTo>
                  <a:lnTo>
                    <a:pt x="1097" y="302"/>
                  </a:lnTo>
                  <a:lnTo>
                    <a:pt x="1098" y="301"/>
                  </a:lnTo>
                  <a:lnTo>
                    <a:pt x="1099" y="301"/>
                  </a:lnTo>
                  <a:lnTo>
                    <a:pt x="1100" y="301"/>
                  </a:lnTo>
                  <a:lnTo>
                    <a:pt x="1101" y="300"/>
                  </a:lnTo>
                  <a:lnTo>
                    <a:pt x="1102" y="300"/>
                  </a:lnTo>
                  <a:lnTo>
                    <a:pt x="1103" y="300"/>
                  </a:lnTo>
                  <a:lnTo>
                    <a:pt x="1104" y="299"/>
                  </a:lnTo>
                  <a:lnTo>
                    <a:pt x="1105" y="299"/>
                  </a:lnTo>
                  <a:lnTo>
                    <a:pt x="1106" y="299"/>
                  </a:lnTo>
                  <a:lnTo>
                    <a:pt x="1107" y="299"/>
                  </a:lnTo>
                  <a:lnTo>
                    <a:pt x="1108" y="298"/>
                  </a:lnTo>
                  <a:lnTo>
                    <a:pt x="1109" y="298"/>
                  </a:lnTo>
                  <a:lnTo>
                    <a:pt x="1110" y="298"/>
                  </a:lnTo>
                  <a:lnTo>
                    <a:pt x="1111" y="297"/>
                  </a:lnTo>
                  <a:lnTo>
                    <a:pt x="1113" y="297"/>
                  </a:lnTo>
                  <a:lnTo>
                    <a:pt x="1114" y="297"/>
                  </a:lnTo>
                  <a:lnTo>
                    <a:pt x="1115" y="296"/>
                  </a:lnTo>
                  <a:lnTo>
                    <a:pt x="1116" y="296"/>
                  </a:lnTo>
                  <a:lnTo>
                    <a:pt x="1117" y="296"/>
                  </a:lnTo>
                  <a:lnTo>
                    <a:pt x="1118" y="295"/>
                  </a:lnTo>
                  <a:lnTo>
                    <a:pt x="1119" y="295"/>
                  </a:lnTo>
                  <a:lnTo>
                    <a:pt x="1120" y="295"/>
                  </a:lnTo>
                  <a:lnTo>
                    <a:pt x="1121" y="294"/>
                  </a:lnTo>
                  <a:lnTo>
                    <a:pt x="1122" y="294"/>
                  </a:lnTo>
                  <a:lnTo>
                    <a:pt x="1123" y="294"/>
                  </a:lnTo>
                  <a:lnTo>
                    <a:pt x="1124" y="293"/>
                  </a:lnTo>
                  <a:lnTo>
                    <a:pt x="1125" y="293"/>
                  </a:lnTo>
                  <a:lnTo>
                    <a:pt x="1126" y="293"/>
                  </a:lnTo>
                  <a:lnTo>
                    <a:pt x="1127" y="292"/>
                  </a:lnTo>
                  <a:lnTo>
                    <a:pt x="1128" y="292"/>
                  </a:lnTo>
                  <a:lnTo>
                    <a:pt x="1129" y="292"/>
                  </a:lnTo>
                  <a:lnTo>
                    <a:pt x="1130" y="291"/>
                  </a:lnTo>
                  <a:lnTo>
                    <a:pt x="1131" y="291"/>
                  </a:lnTo>
                  <a:lnTo>
                    <a:pt x="1132" y="291"/>
                  </a:lnTo>
                  <a:lnTo>
                    <a:pt x="1134" y="290"/>
                  </a:lnTo>
                  <a:lnTo>
                    <a:pt x="1135" y="290"/>
                  </a:lnTo>
                  <a:lnTo>
                    <a:pt x="1136" y="290"/>
                  </a:lnTo>
                  <a:lnTo>
                    <a:pt x="1137" y="290"/>
                  </a:lnTo>
                  <a:lnTo>
                    <a:pt x="1138" y="290"/>
                  </a:lnTo>
                  <a:lnTo>
                    <a:pt x="1139" y="290"/>
                  </a:lnTo>
                  <a:lnTo>
                    <a:pt x="1141" y="289"/>
                  </a:lnTo>
                  <a:lnTo>
                    <a:pt x="1142" y="289"/>
                  </a:lnTo>
                  <a:lnTo>
                    <a:pt x="1143" y="289"/>
                  </a:lnTo>
                  <a:lnTo>
                    <a:pt x="1144" y="289"/>
                  </a:lnTo>
                  <a:lnTo>
                    <a:pt x="1145" y="288"/>
                  </a:lnTo>
                  <a:lnTo>
                    <a:pt x="1146" y="288"/>
                  </a:lnTo>
                  <a:lnTo>
                    <a:pt x="1147" y="288"/>
                  </a:lnTo>
                  <a:lnTo>
                    <a:pt x="1148" y="288"/>
                  </a:lnTo>
                  <a:lnTo>
                    <a:pt x="1149" y="288"/>
                  </a:lnTo>
                  <a:lnTo>
                    <a:pt x="1150" y="287"/>
                  </a:lnTo>
                  <a:lnTo>
                    <a:pt x="1151" y="287"/>
                  </a:lnTo>
                  <a:lnTo>
                    <a:pt x="1152" y="287"/>
                  </a:lnTo>
                  <a:lnTo>
                    <a:pt x="1153" y="287"/>
                  </a:lnTo>
                  <a:lnTo>
                    <a:pt x="1155" y="287"/>
                  </a:lnTo>
                  <a:lnTo>
                    <a:pt x="1156" y="286"/>
                  </a:lnTo>
                  <a:lnTo>
                    <a:pt x="1157" y="286"/>
                  </a:lnTo>
                  <a:lnTo>
                    <a:pt x="1158" y="286"/>
                  </a:lnTo>
                  <a:lnTo>
                    <a:pt x="1159" y="286"/>
                  </a:lnTo>
                  <a:lnTo>
                    <a:pt x="1160" y="286"/>
                  </a:lnTo>
                  <a:lnTo>
                    <a:pt x="1162" y="286"/>
                  </a:lnTo>
                  <a:lnTo>
                    <a:pt x="1163" y="285"/>
                  </a:lnTo>
                  <a:lnTo>
                    <a:pt x="1164" y="285"/>
                  </a:lnTo>
                  <a:lnTo>
                    <a:pt x="1165" y="285"/>
                  </a:lnTo>
                  <a:lnTo>
                    <a:pt x="1166" y="285"/>
                  </a:lnTo>
                  <a:lnTo>
                    <a:pt x="1167" y="285"/>
                  </a:lnTo>
                  <a:lnTo>
                    <a:pt x="1168" y="285"/>
                  </a:lnTo>
                  <a:lnTo>
                    <a:pt x="1169" y="285"/>
                  </a:lnTo>
                  <a:lnTo>
                    <a:pt x="1170" y="285"/>
                  </a:lnTo>
                  <a:lnTo>
                    <a:pt x="1171" y="285"/>
                  </a:lnTo>
                  <a:lnTo>
                    <a:pt x="1172" y="285"/>
                  </a:lnTo>
                  <a:lnTo>
                    <a:pt x="1173" y="285"/>
                  </a:lnTo>
                  <a:lnTo>
                    <a:pt x="1174" y="284"/>
                  </a:lnTo>
                  <a:lnTo>
                    <a:pt x="1176" y="284"/>
                  </a:lnTo>
                  <a:lnTo>
                    <a:pt x="1178" y="284"/>
                  </a:lnTo>
                  <a:lnTo>
                    <a:pt x="1179" y="284"/>
                  </a:lnTo>
                  <a:lnTo>
                    <a:pt x="1180" y="284"/>
                  </a:lnTo>
                  <a:lnTo>
                    <a:pt x="1181" y="284"/>
                  </a:lnTo>
                  <a:lnTo>
                    <a:pt x="1182" y="284"/>
                  </a:lnTo>
                  <a:lnTo>
                    <a:pt x="1183" y="284"/>
                  </a:lnTo>
                  <a:lnTo>
                    <a:pt x="1184" y="284"/>
                  </a:lnTo>
                  <a:lnTo>
                    <a:pt x="1185" y="283"/>
                  </a:lnTo>
                  <a:lnTo>
                    <a:pt x="1186" y="283"/>
                  </a:lnTo>
                  <a:lnTo>
                    <a:pt x="1188" y="283"/>
                  </a:lnTo>
                  <a:lnTo>
                    <a:pt x="1189" y="283"/>
                  </a:lnTo>
                  <a:lnTo>
                    <a:pt x="1190" y="283"/>
                  </a:lnTo>
                  <a:lnTo>
                    <a:pt x="1191" y="283"/>
                  </a:lnTo>
                  <a:lnTo>
                    <a:pt x="1192" y="283"/>
                  </a:lnTo>
                  <a:lnTo>
                    <a:pt x="1193" y="283"/>
                  </a:lnTo>
                  <a:lnTo>
                    <a:pt x="1194" y="283"/>
                  </a:lnTo>
                  <a:lnTo>
                    <a:pt x="1195" y="283"/>
                  </a:lnTo>
                  <a:lnTo>
                    <a:pt x="1197" y="283"/>
                  </a:lnTo>
                  <a:lnTo>
                    <a:pt x="1199" y="283"/>
                  </a:lnTo>
                  <a:lnTo>
                    <a:pt x="1200" y="283"/>
                  </a:lnTo>
                  <a:lnTo>
                    <a:pt x="1201" y="283"/>
                  </a:lnTo>
                  <a:lnTo>
                    <a:pt x="1202" y="282"/>
                  </a:lnTo>
                  <a:lnTo>
                    <a:pt x="1203" y="282"/>
                  </a:lnTo>
                  <a:lnTo>
                    <a:pt x="1204" y="282"/>
                  </a:lnTo>
                  <a:lnTo>
                    <a:pt x="1205" y="282"/>
                  </a:lnTo>
                  <a:lnTo>
                    <a:pt x="1206" y="282"/>
                  </a:lnTo>
                  <a:lnTo>
                    <a:pt x="1207" y="281"/>
                  </a:lnTo>
                  <a:lnTo>
                    <a:pt x="1209" y="281"/>
                  </a:lnTo>
                  <a:lnTo>
                    <a:pt x="1210" y="281"/>
                  </a:lnTo>
                  <a:lnTo>
                    <a:pt x="1211" y="281"/>
                  </a:lnTo>
                  <a:lnTo>
                    <a:pt x="1212" y="281"/>
                  </a:lnTo>
                  <a:lnTo>
                    <a:pt x="1214" y="281"/>
                  </a:lnTo>
                  <a:lnTo>
                    <a:pt x="1215" y="281"/>
                  </a:lnTo>
                  <a:lnTo>
                    <a:pt x="1216" y="281"/>
                  </a:lnTo>
                  <a:lnTo>
                    <a:pt x="1218" y="280"/>
                  </a:lnTo>
                  <a:lnTo>
                    <a:pt x="1220" y="280"/>
                  </a:lnTo>
                  <a:lnTo>
                    <a:pt x="1221" y="280"/>
                  </a:lnTo>
                  <a:lnTo>
                    <a:pt x="1222" y="280"/>
                  </a:lnTo>
                  <a:lnTo>
                    <a:pt x="1223" y="280"/>
                  </a:lnTo>
                  <a:lnTo>
                    <a:pt x="1224" y="280"/>
                  </a:lnTo>
                  <a:lnTo>
                    <a:pt x="1225" y="280"/>
                  </a:lnTo>
                  <a:lnTo>
                    <a:pt x="1226" y="280"/>
                  </a:lnTo>
                  <a:lnTo>
                    <a:pt x="1227" y="280"/>
                  </a:lnTo>
                  <a:lnTo>
                    <a:pt x="1228" y="280"/>
                  </a:lnTo>
                  <a:lnTo>
                    <a:pt x="1229" y="279"/>
                  </a:lnTo>
                  <a:lnTo>
                    <a:pt x="1230" y="280"/>
                  </a:lnTo>
                  <a:lnTo>
                    <a:pt x="1231" y="280"/>
                  </a:lnTo>
                  <a:lnTo>
                    <a:pt x="1232" y="280"/>
                  </a:lnTo>
                  <a:lnTo>
                    <a:pt x="1233" y="280"/>
                  </a:lnTo>
                  <a:lnTo>
                    <a:pt x="1235" y="279"/>
                  </a:lnTo>
                  <a:lnTo>
                    <a:pt x="1236" y="279"/>
                  </a:lnTo>
                  <a:lnTo>
                    <a:pt x="1237" y="279"/>
                  </a:lnTo>
                  <a:lnTo>
                    <a:pt x="1239" y="279"/>
                  </a:lnTo>
                  <a:lnTo>
                    <a:pt x="1241" y="279"/>
                  </a:lnTo>
                  <a:lnTo>
                    <a:pt x="1242" y="279"/>
                  </a:lnTo>
                  <a:lnTo>
                    <a:pt x="1243" y="279"/>
                  </a:lnTo>
                  <a:lnTo>
                    <a:pt x="1244" y="279"/>
                  </a:lnTo>
                  <a:lnTo>
                    <a:pt x="1246" y="279"/>
                  </a:lnTo>
                  <a:lnTo>
                    <a:pt x="1247" y="279"/>
                  </a:lnTo>
                  <a:lnTo>
                    <a:pt x="1248" y="279"/>
                  </a:lnTo>
                  <a:lnTo>
                    <a:pt x="1249" y="279"/>
                  </a:lnTo>
                  <a:lnTo>
                    <a:pt x="1250" y="279"/>
                  </a:lnTo>
                  <a:lnTo>
                    <a:pt x="1251" y="279"/>
                  </a:lnTo>
                  <a:lnTo>
                    <a:pt x="1252" y="279"/>
                  </a:lnTo>
                  <a:lnTo>
                    <a:pt x="1253" y="279"/>
                  </a:lnTo>
                  <a:lnTo>
                    <a:pt x="1254" y="279"/>
                  </a:lnTo>
                  <a:lnTo>
                    <a:pt x="1256" y="279"/>
                  </a:lnTo>
                  <a:lnTo>
                    <a:pt x="1257" y="278"/>
                  </a:lnTo>
                  <a:lnTo>
                    <a:pt x="1258" y="278"/>
                  </a:lnTo>
                  <a:lnTo>
                    <a:pt x="1260" y="278"/>
                  </a:lnTo>
                  <a:lnTo>
                    <a:pt x="1262" y="278"/>
                  </a:lnTo>
                  <a:lnTo>
                    <a:pt x="1263" y="278"/>
                  </a:lnTo>
                  <a:lnTo>
                    <a:pt x="1264" y="278"/>
                  </a:lnTo>
                  <a:lnTo>
                    <a:pt x="1265" y="278"/>
                  </a:lnTo>
                  <a:lnTo>
                    <a:pt x="1266" y="278"/>
                  </a:lnTo>
                  <a:lnTo>
                    <a:pt x="1267" y="278"/>
                  </a:lnTo>
                  <a:lnTo>
                    <a:pt x="1268" y="278"/>
                  </a:lnTo>
                  <a:lnTo>
                    <a:pt x="1269" y="278"/>
                  </a:lnTo>
                  <a:lnTo>
                    <a:pt x="1270" y="277"/>
                  </a:lnTo>
                  <a:lnTo>
                    <a:pt x="1272" y="277"/>
                  </a:lnTo>
                  <a:lnTo>
                    <a:pt x="1273" y="277"/>
                  </a:lnTo>
                  <a:lnTo>
                    <a:pt x="1274" y="277"/>
                  </a:lnTo>
                  <a:lnTo>
                    <a:pt x="1275" y="277"/>
                  </a:lnTo>
                  <a:lnTo>
                    <a:pt x="1277" y="277"/>
                  </a:lnTo>
                  <a:lnTo>
                    <a:pt x="1278" y="277"/>
                  </a:lnTo>
                  <a:lnTo>
                    <a:pt x="1279" y="277"/>
                  </a:lnTo>
                  <a:lnTo>
                    <a:pt x="1281" y="277"/>
                  </a:lnTo>
                  <a:lnTo>
                    <a:pt x="1282" y="277"/>
                  </a:lnTo>
                  <a:lnTo>
                    <a:pt x="1283" y="277"/>
                  </a:lnTo>
                  <a:lnTo>
                    <a:pt x="1284" y="277"/>
                  </a:lnTo>
                  <a:lnTo>
                    <a:pt x="1285" y="277"/>
                  </a:lnTo>
                  <a:lnTo>
                    <a:pt x="1286" y="277"/>
                  </a:lnTo>
                  <a:lnTo>
                    <a:pt x="1287" y="277"/>
                  </a:lnTo>
                  <a:lnTo>
                    <a:pt x="1288" y="277"/>
                  </a:lnTo>
                  <a:lnTo>
                    <a:pt x="1289" y="277"/>
                  </a:lnTo>
                  <a:lnTo>
                    <a:pt x="1290" y="277"/>
                  </a:lnTo>
                  <a:lnTo>
                    <a:pt x="1291" y="277"/>
                  </a:lnTo>
                  <a:lnTo>
                    <a:pt x="1293" y="277"/>
                  </a:lnTo>
                  <a:lnTo>
                    <a:pt x="1294" y="277"/>
                  </a:lnTo>
                  <a:lnTo>
                    <a:pt x="1295" y="277"/>
                  </a:lnTo>
                  <a:lnTo>
                    <a:pt x="1296" y="276"/>
                  </a:lnTo>
                  <a:lnTo>
                    <a:pt x="1298" y="276"/>
                  </a:lnTo>
                  <a:lnTo>
                    <a:pt x="1299" y="276"/>
                  </a:lnTo>
                  <a:lnTo>
                    <a:pt x="1300" y="276"/>
                  </a:lnTo>
                  <a:lnTo>
                    <a:pt x="1302" y="276"/>
                  </a:lnTo>
                  <a:lnTo>
                    <a:pt x="1303" y="276"/>
                  </a:lnTo>
                  <a:lnTo>
                    <a:pt x="1304" y="276"/>
                  </a:lnTo>
                  <a:lnTo>
                    <a:pt x="1305" y="276"/>
                  </a:lnTo>
                  <a:lnTo>
                    <a:pt x="1306" y="276"/>
                  </a:lnTo>
                  <a:lnTo>
                    <a:pt x="1307" y="276"/>
                  </a:lnTo>
                  <a:lnTo>
                    <a:pt x="1309" y="276"/>
                  </a:lnTo>
                  <a:lnTo>
                    <a:pt x="1310" y="276"/>
                  </a:lnTo>
                  <a:lnTo>
                    <a:pt x="1311" y="276"/>
                  </a:lnTo>
                  <a:lnTo>
                    <a:pt x="1312" y="276"/>
                  </a:lnTo>
                  <a:lnTo>
                    <a:pt x="1313" y="276"/>
                  </a:lnTo>
                  <a:lnTo>
                    <a:pt x="1314" y="276"/>
                  </a:lnTo>
                  <a:lnTo>
                    <a:pt x="1315" y="276"/>
                  </a:lnTo>
                  <a:lnTo>
                    <a:pt x="1316" y="276"/>
                  </a:lnTo>
                  <a:lnTo>
                    <a:pt x="1317" y="276"/>
                  </a:lnTo>
                  <a:lnTo>
                    <a:pt x="1319" y="276"/>
                  </a:lnTo>
                  <a:lnTo>
                    <a:pt x="1320" y="275"/>
                  </a:lnTo>
                  <a:lnTo>
                    <a:pt x="1321" y="275"/>
                  </a:lnTo>
                  <a:lnTo>
                    <a:pt x="1323" y="275"/>
                  </a:lnTo>
                  <a:lnTo>
                    <a:pt x="1324" y="275"/>
                  </a:lnTo>
                  <a:lnTo>
                    <a:pt x="1325" y="275"/>
                  </a:lnTo>
                  <a:lnTo>
                    <a:pt x="1326" y="275"/>
                  </a:lnTo>
                  <a:lnTo>
                    <a:pt x="1327" y="275"/>
                  </a:lnTo>
                  <a:lnTo>
                    <a:pt x="1328" y="275"/>
                  </a:lnTo>
                  <a:lnTo>
                    <a:pt x="1330" y="275"/>
                  </a:lnTo>
                  <a:lnTo>
                    <a:pt x="1331" y="275"/>
                  </a:lnTo>
                  <a:lnTo>
                    <a:pt x="1332" y="275"/>
                  </a:lnTo>
                  <a:lnTo>
                    <a:pt x="1333" y="275"/>
                  </a:lnTo>
                  <a:lnTo>
                    <a:pt x="1335" y="275"/>
                  </a:lnTo>
                  <a:lnTo>
                    <a:pt x="1336" y="275"/>
                  </a:lnTo>
                  <a:lnTo>
                    <a:pt x="1337" y="275"/>
                  </a:lnTo>
                  <a:lnTo>
                    <a:pt x="1338" y="275"/>
                  </a:lnTo>
                  <a:lnTo>
                    <a:pt x="1339" y="275"/>
                  </a:lnTo>
                  <a:lnTo>
                    <a:pt x="1340" y="275"/>
                  </a:lnTo>
                  <a:lnTo>
                    <a:pt x="1341" y="275"/>
                  </a:lnTo>
                  <a:lnTo>
                    <a:pt x="1342" y="274"/>
                  </a:lnTo>
                  <a:lnTo>
                    <a:pt x="1344" y="274"/>
                  </a:lnTo>
                  <a:lnTo>
                    <a:pt x="1346" y="274"/>
                  </a:lnTo>
                  <a:lnTo>
                    <a:pt x="1347" y="274"/>
                  </a:lnTo>
                  <a:lnTo>
                    <a:pt x="1348" y="274"/>
                  </a:lnTo>
                  <a:lnTo>
                    <a:pt x="1349" y="274"/>
                  </a:lnTo>
                  <a:lnTo>
                    <a:pt x="1350" y="274"/>
                  </a:lnTo>
                  <a:lnTo>
                    <a:pt x="1351" y="274"/>
                  </a:lnTo>
                  <a:lnTo>
                    <a:pt x="1352" y="274"/>
                  </a:lnTo>
                  <a:lnTo>
                    <a:pt x="1353" y="274"/>
                  </a:lnTo>
                  <a:lnTo>
                    <a:pt x="1354" y="274"/>
                  </a:lnTo>
                  <a:lnTo>
                    <a:pt x="1356" y="274"/>
                  </a:lnTo>
                  <a:lnTo>
                    <a:pt x="1357" y="274"/>
                  </a:lnTo>
                  <a:lnTo>
                    <a:pt x="1358" y="274"/>
                  </a:lnTo>
                  <a:lnTo>
                    <a:pt x="1359" y="273"/>
                  </a:lnTo>
                  <a:lnTo>
                    <a:pt x="1361" y="274"/>
                  </a:lnTo>
                  <a:lnTo>
                    <a:pt x="1362" y="273"/>
                  </a:lnTo>
                  <a:lnTo>
                    <a:pt x="1363" y="273"/>
                  </a:lnTo>
                  <a:lnTo>
                    <a:pt x="1365" y="273"/>
                  </a:lnTo>
                  <a:lnTo>
                    <a:pt x="1367" y="273"/>
                  </a:lnTo>
                  <a:lnTo>
                    <a:pt x="1368" y="273"/>
                  </a:lnTo>
                  <a:lnTo>
                    <a:pt x="1369" y="273"/>
                  </a:lnTo>
                  <a:lnTo>
                    <a:pt x="1370" y="273"/>
                  </a:lnTo>
                  <a:lnTo>
                    <a:pt x="1372" y="273"/>
                  </a:lnTo>
                  <a:lnTo>
                    <a:pt x="1373" y="273"/>
                  </a:lnTo>
                  <a:lnTo>
                    <a:pt x="1374" y="273"/>
                  </a:lnTo>
                  <a:lnTo>
                    <a:pt x="1375" y="273"/>
                  </a:lnTo>
                  <a:lnTo>
                    <a:pt x="1376" y="273"/>
                  </a:lnTo>
                  <a:lnTo>
                    <a:pt x="1377" y="273"/>
                  </a:lnTo>
                  <a:lnTo>
                    <a:pt x="1378" y="273"/>
                  </a:lnTo>
                  <a:lnTo>
                    <a:pt x="1379" y="273"/>
                  </a:lnTo>
                  <a:lnTo>
                    <a:pt x="1380" y="273"/>
                  </a:lnTo>
                  <a:lnTo>
                    <a:pt x="1381" y="273"/>
                  </a:lnTo>
                  <a:lnTo>
                    <a:pt x="1382" y="273"/>
                  </a:lnTo>
                  <a:lnTo>
                    <a:pt x="1383" y="273"/>
                  </a:lnTo>
                  <a:lnTo>
                    <a:pt x="1384" y="273"/>
                  </a:lnTo>
                  <a:lnTo>
                    <a:pt x="1386" y="273"/>
                  </a:lnTo>
                  <a:lnTo>
                    <a:pt x="1388" y="273"/>
                  </a:lnTo>
                  <a:lnTo>
                    <a:pt x="1389" y="273"/>
                  </a:lnTo>
                  <a:lnTo>
                    <a:pt x="1390" y="273"/>
                  </a:lnTo>
                  <a:lnTo>
                    <a:pt x="1391" y="273"/>
                  </a:lnTo>
                  <a:lnTo>
                    <a:pt x="1392" y="273"/>
                  </a:lnTo>
                  <a:lnTo>
                    <a:pt x="1393" y="273"/>
                  </a:lnTo>
                  <a:lnTo>
                    <a:pt x="1394" y="273"/>
                  </a:lnTo>
                  <a:lnTo>
                    <a:pt x="1395" y="273"/>
                  </a:lnTo>
                  <a:lnTo>
                    <a:pt x="1396" y="273"/>
                  </a:lnTo>
                  <a:lnTo>
                    <a:pt x="1398" y="273"/>
                  </a:lnTo>
                  <a:lnTo>
                    <a:pt x="1399" y="273"/>
                  </a:lnTo>
                  <a:lnTo>
                    <a:pt x="1400" y="273"/>
                  </a:lnTo>
                  <a:lnTo>
                    <a:pt x="1401" y="273"/>
                  </a:lnTo>
                  <a:lnTo>
                    <a:pt x="1403" y="273"/>
                  </a:lnTo>
                  <a:lnTo>
                    <a:pt x="1404" y="273"/>
                  </a:lnTo>
                  <a:lnTo>
                    <a:pt x="1405" y="273"/>
                  </a:lnTo>
                  <a:lnTo>
                    <a:pt x="1407" y="273"/>
                  </a:lnTo>
                  <a:lnTo>
                    <a:pt x="1409" y="272"/>
                  </a:lnTo>
                  <a:lnTo>
                    <a:pt x="1410" y="272"/>
                  </a:lnTo>
                  <a:lnTo>
                    <a:pt x="1411" y="272"/>
                  </a:lnTo>
                  <a:lnTo>
                    <a:pt x="1412" y="272"/>
                  </a:lnTo>
                  <a:lnTo>
                    <a:pt x="1414" y="272"/>
                  </a:lnTo>
                  <a:lnTo>
                    <a:pt x="1415" y="272"/>
                  </a:lnTo>
                  <a:lnTo>
                    <a:pt x="1416" y="272"/>
                  </a:lnTo>
                  <a:lnTo>
                    <a:pt x="1417" y="272"/>
                  </a:lnTo>
                  <a:lnTo>
                    <a:pt x="1419" y="272"/>
                  </a:lnTo>
                  <a:lnTo>
                    <a:pt x="1420" y="272"/>
                  </a:lnTo>
                  <a:lnTo>
                    <a:pt x="1421" y="272"/>
                  </a:lnTo>
                  <a:lnTo>
                    <a:pt x="1422" y="272"/>
                  </a:lnTo>
                  <a:lnTo>
                    <a:pt x="1424" y="272"/>
                  </a:lnTo>
                  <a:lnTo>
                    <a:pt x="1425" y="272"/>
                  </a:lnTo>
                  <a:lnTo>
                    <a:pt x="1426" y="272"/>
                  </a:lnTo>
                  <a:lnTo>
                    <a:pt x="1428" y="272"/>
                  </a:lnTo>
                  <a:lnTo>
                    <a:pt x="1430" y="272"/>
                  </a:lnTo>
                  <a:lnTo>
                    <a:pt x="1431" y="272"/>
                  </a:lnTo>
                  <a:lnTo>
                    <a:pt x="1432" y="272"/>
                  </a:lnTo>
                  <a:lnTo>
                    <a:pt x="1433" y="272"/>
                  </a:lnTo>
                  <a:lnTo>
                    <a:pt x="1434" y="272"/>
                  </a:lnTo>
                  <a:lnTo>
                    <a:pt x="1435" y="272"/>
                  </a:lnTo>
                  <a:lnTo>
                    <a:pt x="1436" y="272"/>
                  </a:lnTo>
                  <a:lnTo>
                    <a:pt x="1437" y="272"/>
                  </a:lnTo>
                  <a:lnTo>
                    <a:pt x="1438" y="272"/>
                  </a:lnTo>
                  <a:lnTo>
                    <a:pt x="1440" y="272"/>
                  </a:lnTo>
                  <a:lnTo>
                    <a:pt x="1441" y="271"/>
                  </a:lnTo>
                  <a:lnTo>
                    <a:pt x="1442" y="271"/>
                  </a:lnTo>
                  <a:lnTo>
                    <a:pt x="1443" y="271"/>
                  </a:lnTo>
                  <a:lnTo>
                    <a:pt x="1445" y="271"/>
                  </a:lnTo>
                  <a:lnTo>
                    <a:pt x="1446" y="271"/>
                  </a:lnTo>
                  <a:lnTo>
                    <a:pt x="1447" y="271"/>
                  </a:lnTo>
                  <a:lnTo>
                    <a:pt x="1449" y="271"/>
                  </a:lnTo>
                  <a:lnTo>
                    <a:pt x="1451" y="271"/>
                  </a:lnTo>
                  <a:lnTo>
                    <a:pt x="1452" y="271"/>
                  </a:lnTo>
                  <a:lnTo>
                    <a:pt x="1453" y="271"/>
                  </a:lnTo>
                  <a:lnTo>
                    <a:pt x="1454" y="271"/>
                  </a:lnTo>
                  <a:lnTo>
                    <a:pt x="1456" y="271"/>
                  </a:lnTo>
                  <a:lnTo>
                    <a:pt x="1457" y="271"/>
                  </a:lnTo>
                  <a:lnTo>
                    <a:pt x="1458" y="271"/>
                  </a:lnTo>
                  <a:lnTo>
                    <a:pt x="1459" y="271"/>
                  </a:lnTo>
                  <a:lnTo>
                    <a:pt x="1461" y="271"/>
                  </a:lnTo>
                  <a:lnTo>
                    <a:pt x="1462" y="271"/>
                  </a:lnTo>
                  <a:lnTo>
                    <a:pt x="1463" y="271"/>
                  </a:lnTo>
                  <a:lnTo>
                    <a:pt x="1464" y="271"/>
                  </a:lnTo>
                  <a:lnTo>
                    <a:pt x="1466" y="271"/>
                  </a:lnTo>
                  <a:lnTo>
                    <a:pt x="1467" y="271"/>
                  </a:lnTo>
                  <a:lnTo>
                    <a:pt x="1468" y="271"/>
                  </a:lnTo>
                  <a:lnTo>
                    <a:pt x="1470" y="271"/>
                  </a:lnTo>
                  <a:lnTo>
                    <a:pt x="1471" y="271"/>
                  </a:lnTo>
                  <a:lnTo>
                    <a:pt x="1472" y="271"/>
                  </a:lnTo>
                  <a:lnTo>
                    <a:pt x="1473" y="271"/>
                  </a:lnTo>
                  <a:lnTo>
                    <a:pt x="1474" y="270"/>
                  </a:lnTo>
                  <a:lnTo>
                    <a:pt x="1475" y="270"/>
                  </a:lnTo>
                  <a:lnTo>
                    <a:pt x="1477" y="270"/>
                  </a:lnTo>
                  <a:lnTo>
                    <a:pt x="1478" y="270"/>
                  </a:lnTo>
                  <a:lnTo>
                    <a:pt x="1479" y="270"/>
                  </a:lnTo>
                  <a:lnTo>
                    <a:pt x="1480" y="270"/>
                  </a:lnTo>
                  <a:lnTo>
                    <a:pt x="1482" y="270"/>
                  </a:lnTo>
                  <a:lnTo>
                    <a:pt x="1483" y="270"/>
                  </a:lnTo>
                  <a:lnTo>
                    <a:pt x="1484" y="270"/>
                  </a:lnTo>
                  <a:lnTo>
                    <a:pt x="1485" y="270"/>
                  </a:lnTo>
                  <a:lnTo>
                    <a:pt x="1487" y="270"/>
                  </a:lnTo>
                  <a:lnTo>
                    <a:pt x="1488" y="270"/>
                  </a:lnTo>
                  <a:lnTo>
                    <a:pt x="1489" y="270"/>
                  </a:lnTo>
                  <a:lnTo>
                    <a:pt x="1491" y="270"/>
                  </a:lnTo>
                  <a:lnTo>
                    <a:pt x="1492" y="270"/>
                  </a:lnTo>
                  <a:lnTo>
                    <a:pt x="1493" y="270"/>
                  </a:lnTo>
                  <a:lnTo>
                    <a:pt x="1494" y="270"/>
                  </a:lnTo>
                  <a:lnTo>
                    <a:pt x="1495" y="270"/>
                  </a:lnTo>
                  <a:lnTo>
                    <a:pt x="1496" y="269"/>
                  </a:lnTo>
                  <a:lnTo>
                    <a:pt x="1497" y="269"/>
                  </a:lnTo>
                  <a:lnTo>
                    <a:pt x="1498" y="269"/>
                  </a:lnTo>
                  <a:lnTo>
                    <a:pt x="1499" y="269"/>
                  </a:lnTo>
                  <a:lnTo>
                    <a:pt x="1500" y="269"/>
                  </a:lnTo>
                  <a:lnTo>
                    <a:pt x="1501" y="269"/>
                  </a:lnTo>
                  <a:lnTo>
                    <a:pt x="1503" y="269"/>
                  </a:lnTo>
                  <a:lnTo>
                    <a:pt x="1504" y="269"/>
                  </a:lnTo>
                  <a:lnTo>
                    <a:pt x="1505" y="269"/>
                  </a:lnTo>
                  <a:lnTo>
                    <a:pt x="1506" y="269"/>
                  </a:lnTo>
                  <a:lnTo>
                    <a:pt x="1508" y="269"/>
                  </a:lnTo>
                  <a:lnTo>
                    <a:pt x="1509" y="269"/>
                  </a:lnTo>
                  <a:lnTo>
                    <a:pt x="1510" y="269"/>
                  </a:lnTo>
                  <a:lnTo>
                    <a:pt x="1512" y="269"/>
                  </a:lnTo>
                  <a:lnTo>
                    <a:pt x="1514" y="269"/>
                  </a:lnTo>
                  <a:lnTo>
                    <a:pt x="1515" y="269"/>
                  </a:lnTo>
                  <a:lnTo>
                    <a:pt x="1516" y="268"/>
                  </a:lnTo>
                  <a:lnTo>
                    <a:pt x="1517" y="268"/>
                  </a:lnTo>
                  <a:lnTo>
                    <a:pt x="1519" y="268"/>
                  </a:lnTo>
                  <a:lnTo>
                    <a:pt x="1520" y="268"/>
                  </a:lnTo>
                  <a:lnTo>
                    <a:pt x="1521" y="268"/>
                  </a:lnTo>
                  <a:lnTo>
                    <a:pt x="1522" y="268"/>
                  </a:lnTo>
                  <a:lnTo>
                    <a:pt x="1524" y="268"/>
                  </a:lnTo>
                  <a:lnTo>
                    <a:pt x="1525" y="268"/>
                  </a:lnTo>
                  <a:lnTo>
                    <a:pt x="1526" y="268"/>
                  </a:lnTo>
                  <a:lnTo>
                    <a:pt x="1527" y="268"/>
                  </a:lnTo>
                  <a:lnTo>
                    <a:pt x="1529" y="268"/>
                  </a:lnTo>
                  <a:lnTo>
                    <a:pt x="1530" y="268"/>
                  </a:lnTo>
                  <a:lnTo>
                    <a:pt x="1531" y="268"/>
                  </a:lnTo>
                  <a:lnTo>
                    <a:pt x="1533" y="268"/>
                  </a:lnTo>
                  <a:lnTo>
                    <a:pt x="1534" y="268"/>
                  </a:lnTo>
                  <a:lnTo>
                    <a:pt x="1535" y="268"/>
                  </a:lnTo>
                  <a:lnTo>
                    <a:pt x="1536" y="268"/>
                  </a:lnTo>
                  <a:lnTo>
                    <a:pt x="1537" y="268"/>
                  </a:lnTo>
                  <a:lnTo>
                    <a:pt x="1538" y="268"/>
                  </a:lnTo>
                  <a:lnTo>
                    <a:pt x="1539" y="268"/>
                  </a:lnTo>
                  <a:lnTo>
                    <a:pt x="1540" y="268"/>
                  </a:lnTo>
                  <a:lnTo>
                    <a:pt x="1541" y="268"/>
                  </a:lnTo>
                  <a:lnTo>
                    <a:pt x="1542" y="268"/>
                  </a:lnTo>
                  <a:lnTo>
                    <a:pt x="1543" y="268"/>
                  </a:lnTo>
                  <a:lnTo>
                    <a:pt x="1545" y="268"/>
                  </a:lnTo>
                  <a:lnTo>
                    <a:pt x="1546" y="268"/>
                  </a:lnTo>
                  <a:lnTo>
                    <a:pt x="1547" y="268"/>
                  </a:lnTo>
                  <a:lnTo>
                    <a:pt x="1548" y="268"/>
                  </a:lnTo>
                  <a:lnTo>
                    <a:pt x="1550" y="268"/>
                  </a:lnTo>
                  <a:lnTo>
                    <a:pt x="1551" y="268"/>
                  </a:lnTo>
                  <a:lnTo>
                    <a:pt x="1552" y="268"/>
                  </a:lnTo>
                  <a:lnTo>
                    <a:pt x="1554" y="268"/>
                  </a:lnTo>
                  <a:lnTo>
                    <a:pt x="1556" y="268"/>
                  </a:lnTo>
                  <a:lnTo>
                    <a:pt x="1557" y="268"/>
                  </a:lnTo>
                  <a:lnTo>
                    <a:pt x="1558" y="268"/>
                  </a:lnTo>
                  <a:lnTo>
                    <a:pt x="1559" y="267"/>
                  </a:lnTo>
                  <a:lnTo>
                    <a:pt x="1561" y="267"/>
                  </a:lnTo>
                  <a:lnTo>
                    <a:pt x="1562" y="267"/>
                  </a:lnTo>
                  <a:lnTo>
                    <a:pt x="1563" y="267"/>
                  </a:lnTo>
                  <a:lnTo>
                    <a:pt x="1564" y="267"/>
                  </a:lnTo>
                  <a:lnTo>
                    <a:pt x="1565" y="267"/>
                  </a:lnTo>
                  <a:lnTo>
                    <a:pt x="1566" y="267"/>
                  </a:lnTo>
                  <a:lnTo>
                    <a:pt x="1567" y="267"/>
                  </a:lnTo>
                  <a:lnTo>
                    <a:pt x="1568" y="267"/>
                  </a:lnTo>
                  <a:lnTo>
                    <a:pt x="1569" y="267"/>
                  </a:lnTo>
                  <a:lnTo>
                    <a:pt x="1571" y="267"/>
                  </a:lnTo>
                  <a:lnTo>
                    <a:pt x="1572" y="267"/>
                  </a:lnTo>
                  <a:lnTo>
                    <a:pt x="1573" y="267"/>
                  </a:lnTo>
                  <a:lnTo>
                    <a:pt x="1575" y="267"/>
                  </a:lnTo>
                  <a:lnTo>
                    <a:pt x="1576" y="267"/>
                  </a:lnTo>
                  <a:lnTo>
                    <a:pt x="1577" y="267"/>
                  </a:lnTo>
                  <a:lnTo>
                    <a:pt x="1578" y="267"/>
                  </a:lnTo>
                  <a:lnTo>
                    <a:pt x="1579" y="267"/>
                  </a:lnTo>
                  <a:lnTo>
                    <a:pt x="1580" y="267"/>
                  </a:lnTo>
                  <a:lnTo>
                    <a:pt x="1582" y="267"/>
                  </a:lnTo>
                  <a:lnTo>
                    <a:pt x="1583" y="267"/>
                  </a:lnTo>
                  <a:lnTo>
                    <a:pt x="1584" y="267"/>
                  </a:lnTo>
                  <a:lnTo>
                    <a:pt x="1585" y="267"/>
                  </a:lnTo>
                  <a:lnTo>
                    <a:pt x="1587" y="267"/>
                  </a:lnTo>
                  <a:lnTo>
                    <a:pt x="1588" y="267"/>
                  </a:lnTo>
                  <a:lnTo>
                    <a:pt x="1589" y="267"/>
                  </a:lnTo>
                  <a:lnTo>
                    <a:pt x="1590" y="267"/>
                  </a:lnTo>
                  <a:lnTo>
                    <a:pt x="1592" y="267"/>
                  </a:lnTo>
                  <a:lnTo>
                    <a:pt x="1593" y="267"/>
                  </a:lnTo>
                  <a:lnTo>
                    <a:pt x="1594" y="267"/>
                  </a:lnTo>
                  <a:lnTo>
                    <a:pt x="1596" y="267"/>
                  </a:lnTo>
                  <a:lnTo>
                    <a:pt x="1598" y="267"/>
                  </a:lnTo>
                  <a:lnTo>
                    <a:pt x="1599" y="267"/>
                  </a:lnTo>
                  <a:lnTo>
                    <a:pt x="1600" y="267"/>
                  </a:lnTo>
                  <a:lnTo>
                    <a:pt x="1601" y="267"/>
                  </a:lnTo>
                  <a:lnTo>
                    <a:pt x="1603" y="267"/>
                  </a:lnTo>
                  <a:lnTo>
                    <a:pt x="1604" y="267"/>
                  </a:lnTo>
                  <a:lnTo>
                    <a:pt x="1605" y="266"/>
                  </a:lnTo>
                  <a:lnTo>
                    <a:pt x="1606" y="266"/>
                  </a:lnTo>
                  <a:lnTo>
                    <a:pt x="1608" y="266"/>
                  </a:lnTo>
                  <a:lnTo>
                    <a:pt x="1609" y="266"/>
                  </a:lnTo>
                  <a:lnTo>
                    <a:pt x="1610" y="266"/>
                  </a:lnTo>
                  <a:lnTo>
                    <a:pt x="1611" y="266"/>
                  </a:lnTo>
                  <a:lnTo>
                    <a:pt x="1613" y="266"/>
                  </a:lnTo>
                  <a:lnTo>
                    <a:pt x="1614" y="266"/>
                  </a:lnTo>
                  <a:lnTo>
                    <a:pt x="1615" y="266"/>
                  </a:lnTo>
                  <a:lnTo>
                    <a:pt x="1617" y="266"/>
                  </a:lnTo>
                  <a:lnTo>
                    <a:pt x="1618" y="266"/>
                  </a:lnTo>
                  <a:lnTo>
                    <a:pt x="1619" y="266"/>
                  </a:lnTo>
                  <a:lnTo>
                    <a:pt x="1620" y="266"/>
                  </a:lnTo>
                  <a:lnTo>
                    <a:pt x="1621" y="266"/>
                  </a:lnTo>
                  <a:lnTo>
                    <a:pt x="1622" y="266"/>
                  </a:lnTo>
                  <a:lnTo>
                    <a:pt x="1624" y="266"/>
                  </a:lnTo>
                  <a:lnTo>
                    <a:pt x="1625" y="266"/>
                  </a:lnTo>
                  <a:lnTo>
                    <a:pt x="1626" y="266"/>
                  </a:lnTo>
                  <a:lnTo>
                    <a:pt x="1627" y="266"/>
                  </a:lnTo>
                  <a:lnTo>
                    <a:pt x="1629" y="266"/>
                  </a:lnTo>
                  <a:lnTo>
                    <a:pt x="1630" y="266"/>
                  </a:lnTo>
                  <a:lnTo>
                    <a:pt x="1631" y="266"/>
                  </a:lnTo>
                  <a:lnTo>
                    <a:pt x="1632" y="266"/>
                  </a:lnTo>
                  <a:lnTo>
                    <a:pt x="1634" y="266"/>
                  </a:lnTo>
                  <a:lnTo>
                    <a:pt x="1635" y="266"/>
                  </a:lnTo>
                  <a:lnTo>
                    <a:pt x="1636" y="266"/>
                  </a:lnTo>
                  <a:lnTo>
                    <a:pt x="1638" y="266"/>
                  </a:lnTo>
                  <a:lnTo>
                    <a:pt x="1640" y="266"/>
                  </a:lnTo>
                  <a:lnTo>
                    <a:pt x="1641" y="266"/>
                  </a:lnTo>
                  <a:lnTo>
                    <a:pt x="1642" y="266"/>
                  </a:lnTo>
                  <a:lnTo>
                    <a:pt x="1643" y="266"/>
                  </a:lnTo>
                  <a:lnTo>
                    <a:pt x="1645" y="266"/>
                  </a:lnTo>
                  <a:lnTo>
                    <a:pt x="1646" y="266"/>
                  </a:lnTo>
                  <a:lnTo>
                    <a:pt x="1647" y="266"/>
                  </a:lnTo>
                  <a:lnTo>
                    <a:pt x="1648" y="266"/>
                  </a:lnTo>
                  <a:lnTo>
                    <a:pt x="1650" y="266"/>
                  </a:lnTo>
                  <a:lnTo>
                    <a:pt x="1651" y="266"/>
                  </a:lnTo>
                  <a:lnTo>
                    <a:pt x="1652" y="266"/>
                  </a:lnTo>
                  <a:lnTo>
                    <a:pt x="1653" y="266"/>
                  </a:lnTo>
                  <a:lnTo>
                    <a:pt x="1655" y="266"/>
                  </a:lnTo>
                  <a:lnTo>
                    <a:pt x="1656" y="266"/>
                  </a:lnTo>
                  <a:lnTo>
                    <a:pt x="1657" y="266"/>
                  </a:lnTo>
                  <a:lnTo>
                    <a:pt x="1659" y="266"/>
                  </a:lnTo>
                  <a:lnTo>
                    <a:pt x="1660" y="266"/>
                  </a:lnTo>
                  <a:lnTo>
                    <a:pt x="1661" y="266"/>
                  </a:lnTo>
                  <a:lnTo>
                    <a:pt x="1662" y="266"/>
                  </a:lnTo>
                  <a:lnTo>
                    <a:pt x="1663" y="266"/>
                  </a:lnTo>
                  <a:lnTo>
                    <a:pt x="1664" y="266"/>
                  </a:lnTo>
                  <a:lnTo>
                    <a:pt x="1665" y="266"/>
                  </a:lnTo>
                  <a:lnTo>
                    <a:pt x="1666" y="266"/>
                  </a:lnTo>
                  <a:lnTo>
                    <a:pt x="1667" y="266"/>
                  </a:lnTo>
                  <a:lnTo>
                    <a:pt x="1668" y="266"/>
                  </a:lnTo>
                  <a:lnTo>
                    <a:pt x="1669" y="266"/>
                  </a:lnTo>
                  <a:lnTo>
                    <a:pt x="1670" y="266"/>
                  </a:lnTo>
                  <a:lnTo>
                    <a:pt x="1671" y="266"/>
                  </a:lnTo>
                  <a:lnTo>
                    <a:pt x="1672" y="266"/>
                  </a:lnTo>
                  <a:lnTo>
                    <a:pt x="1673" y="266"/>
                  </a:lnTo>
                  <a:lnTo>
                    <a:pt x="1674" y="266"/>
                  </a:lnTo>
                  <a:lnTo>
                    <a:pt x="1676" y="266"/>
                  </a:lnTo>
                  <a:lnTo>
                    <a:pt x="1677" y="266"/>
                  </a:lnTo>
                  <a:lnTo>
                    <a:pt x="1678" y="266"/>
                  </a:lnTo>
                  <a:lnTo>
                    <a:pt x="1680" y="266"/>
                  </a:lnTo>
                  <a:lnTo>
                    <a:pt x="1681" y="266"/>
                  </a:lnTo>
                  <a:lnTo>
                    <a:pt x="1682" y="266"/>
                  </a:lnTo>
                  <a:lnTo>
                    <a:pt x="1683" y="266"/>
                  </a:lnTo>
                  <a:lnTo>
                    <a:pt x="1684" y="266"/>
                  </a:lnTo>
                  <a:lnTo>
                    <a:pt x="1685" y="266"/>
                  </a:lnTo>
                  <a:lnTo>
                    <a:pt x="1686" y="266"/>
                  </a:lnTo>
                  <a:lnTo>
                    <a:pt x="1687" y="266"/>
                  </a:lnTo>
                  <a:lnTo>
                    <a:pt x="1688" y="266"/>
                  </a:lnTo>
                  <a:lnTo>
                    <a:pt x="1689" y="266"/>
                  </a:lnTo>
                  <a:lnTo>
                    <a:pt x="1690" y="266"/>
                  </a:lnTo>
                  <a:lnTo>
                    <a:pt x="1691" y="266"/>
                  </a:lnTo>
                  <a:lnTo>
                    <a:pt x="1692" y="266"/>
                  </a:lnTo>
                  <a:lnTo>
                    <a:pt x="1693" y="266"/>
                  </a:lnTo>
                  <a:lnTo>
                    <a:pt x="1694" y="266"/>
                  </a:lnTo>
                  <a:lnTo>
                    <a:pt x="1695" y="266"/>
                  </a:lnTo>
                  <a:lnTo>
                    <a:pt x="1697" y="266"/>
                  </a:lnTo>
                  <a:lnTo>
                    <a:pt x="1698" y="266"/>
                  </a:lnTo>
                  <a:lnTo>
                    <a:pt x="1699" y="266"/>
                  </a:lnTo>
                  <a:lnTo>
                    <a:pt x="1701" y="266"/>
                  </a:lnTo>
                  <a:lnTo>
                    <a:pt x="1703" y="266"/>
                  </a:lnTo>
                  <a:lnTo>
                    <a:pt x="1704" y="266"/>
                  </a:lnTo>
                  <a:lnTo>
                    <a:pt x="1705" y="266"/>
                  </a:lnTo>
                  <a:lnTo>
                    <a:pt x="1706" y="266"/>
                  </a:lnTo>
                  <a:lnTo>
                    <a:pt x="1708" y="266"/>
                  </a:lnTo>
                  <a:lnTo>
                    <a:pt x="1709" y="266"/>
                  </a:lnTo>
                  <a:lnTo>
                    <a:pt x="1710" y="266"/>
                  </a:lnTo>
                  <a:lnTo>
                    <a:pt x="1711" y="266"/>
                  </a:lnTo>
                  <a:lnTo>
                    <a:pt x="1712" y="266"/>
                  </a:lnTo>
                  <a:lnTo>
                    <a:pt x="1713" y="266"/>
                  </a:lnTo>
                  <a:lnTo>
                    <a:pt x="1714" y="266"/>
                  </a:lnTo>
                  <a:lnTo>
                    <a:pt x="1715" y="266"/>
                  </a:lnTo>
                  <a:lnTo>
                    <a:pt x="1716" y="266"/>
                  </a:lnTo>
                  <a:lnTo>
                    <a:pt x="1718" y="266"/>
                  </a:lnTo>
                  <a:lnTo>
                    <a:pt x="1719" y="266"/>
                  </a:lnTo>
                  <a:lnTo>
                    <a:pt x="1720" y="266"/>
                  </a:lnTo>
                  <a:lnTo>
                    <a:pt x="1722" y="266"/>
                  </a:lnTo>
                  <a:lnTo>
                    <a:pt x="1724" y="266"/>
                  </a:lnTo>
                  <a:lnTo>
                    <a:pt x="1725" y="266"/>
                  </a:lnTo>
                  <a:lnTo>
                    <a:pt x="1726" y="266"/>
                  </a:lnTo>
                  <a:lnTo>
                    <a:pt x="1727" y="266"/>
                  </a:lnTo>
                  <a:lnTo>
                    <a:pt x="1729" y="266"/>
                  </a:lnTo>
                  <a:lnTo>
                    <a:pt x="1730" y="266"/>
                  </a:lnTo>
                  <a:lnTo>
                    <a:pt x="1731" y="266"/>
                  </a:lnTo>
                  <a:lnTo>
                    <a:pt x="1732" y="266"/>
                  </a:lnTo>
                  <a:lnTo>
                    <a:pt x="1734" y="266"/>
                  </a:lnTo>
                  <a:lnTo>
                    <a:pt x="1735" y="266"/>
                  </a:lnTo>
                  <a:lnTo>
                    <a:pt x="1736" y="266"/>
                  </a:lnTo>
                  <a:lnTo>
                    <a:pt x="1737" y="266"/>
                  </a:lnTo>
                  <a:lnTo>
                    <a:pt x="1739" y="266"/>
                  </a:lnTo>
                  <a:lnTo>
                    <a:pt x="1740" y="266"/>
                  </a:lnTo>
                  <a:lnTo>
                    <a:pt x="1741" y="266"/>
                  </a:lnTo>
                  <a:lnTo>
                    <a:pt x="1743" y="266"/>
                  </a:lnTo>
                  <a:lnTo>
                    <a:pt x="1745" y="266"/>
                  </a:lnTo>
                  <a:lnTo>
                    <a:pt x="1746" y="266"/>
                  </a:lnTo>
                  <a:lnTo>
                    <a:pt x="1747" y="266"/>
                  </a:lnTo>
                  <a:lnTo>
                    <a:pt x="1748" y="266"/>
                  </a:lnTo>
                  <a:lnTo>
                    <a:pt x="1750" y="266"/>
                  </a:lnTo>
                  <a:lnTo>
                    <a:pt x="1751" y="266"/>
                  </a:lnTo>
                  <a:lnTo>
                    <a:pt x="1752" y="266"/>
                  </a:lnTo>
                  <a:lnTo>
                    <a:pt x="1753" y="266"/>
                  </a:lnTo>
                  <a:lnTo>
                    <a:pt x="1754" y="266"/>
                  </a:lnTo>
                  <a:lnTo>
                    <a:pt x="1755" y="266"/>
                  </a:lnTo>
                  <a:lnTo>
                    <a:pt x="1756" y="266"/>
                  </a:lnTo>
                  <a:lnTo>
                    <a:pt x="1757" y="266"/>
                  </a:lnTo>
                  <a:lnTo>
                    <a:pt x="1758" y="266"/>
                  </a:lnTo>
                  <a:lnTo>
                    <a:pt x="1760" y="266"/>
                  </a:lnTo>
                  <a:lnTo>
                    <a:pt x="1761" y="266"/>
                  </a:lnTo>
                  <a:lnTo>
                    <a:pt x="1762" y="266"/>
                  </a:lnTo>
                  <a:lnTo>
                    <a:pt x="1764" y="266"/>
                  </a:lnTo>
                  <a:lnTo>
                    <a:pt x="1766" y="266"/>
                  </a:lnTo>
                  <a:lnTo>
                    <a:pt x="1767" y="266"/>
                  </a:lnTo>
                  <a:lnTo>
                    <a:pt x="1768" y="266"/>
                  </a:lnTo>
                  <a:lnTo>
                    <a:pt x="1769" y="266"/>
                  </a:lnTo>
                  <a:lnTo>
                    <a:pt x="1771" y="266"/>
                  </a:lnTo>
                  <a:lnTo>
                    <a:pt x="1772" y="266"/>
                  </a:lnTo>
                  <a:lnTo>
                    <a:pt x="1773" y="266"/>
                  </a:lnTo>
                  <a:lnTo>
                    <a:pt x="1774" y="266"/>
                  </a:lnTo>
                  <a:lnTo>
                    <a:pt x="1776" y="266"/>
                  </a:lnTo>
                  <a:lnTo>
                    <a:pt x="1777" y="266"/>
                  </a:lnTo>
                  <a:lnTo>
                    <a:pt x="1778" y="266"/>
                  </a:lnTo>
                  <a:lnTo>
                    <a:pt x="1779" y="266"/>
                  </a:lnTo>
                  <a:lnTo>
                    <a:pt x="1781" y="266"/>
                  </a:lnTo>
                  <a:lnTo>
                    <a:pt x="1782" y="266"/>
                  </a:lnTo>
                  <a:lnTo>
                    <a:pt x="1783" y="266"/>
                  </a:lnTo>
                  <a:lnTo>
                    <a:pt x="1785" y="266"/>
                  </a:lnTo>
                  <a:lnTo>
                    <a:pt x="1787" y="266"/>
                  </a:lnTo>
                  <a:lnTo>
                    <a:pt x="1788" y="266"/>
                  </a:lnTo>
                  <a:lnTo>
                    <a:pt x="1789" y="266"/>
                  </a:lnTo>
                  <a:lnTo>
                    <a:pt x="1790" y="266"/>
                  </a:lnTo>
                  <a:lnTo>
                    <a:pt x="1792" y="266"/>
                  </a:lnTo>
                  <a:lnTo>
                    <a:pt x="1793" y="266"/>
                  </a:lnTo>
                  <a:lnTo>
                    <a:pt x="1794" y="265"/>
                  </a:lnTo>
                  <a:lnTo>
                    <a:pt x="1795" y="265"/>
                  </a:lnTo>
                  <a:lnTo>
                    <a:pt x="1797" y="266"/>
                  </a:lnTo>
                  <a:lnTo>
                    <a:pt x="1798" y="265"/>
                  </a:lnTo>
                  <a:lnTo>
                    <a:pt x="1799" y="265"/>
                  </a:lnTo>
                  <a:lnTo>
                    <a:pt x="1800" y="265"/>
                  </a:lnTo>
                  <a:lnTo>
                    <a:pt x="1802" y="265"/>
                  </a:lnTo>
                  <a:lnTo>
                    <a:pt x="1803" y="265"/>
                  </a:lnTo>
                  <a:lnTo>
                    <a:pt x="1804" y="265"/>
                  </a:lnTo>
                  <a:lnTo>
                    <a:pt x="1806" y="265"/>
                  </a:lnTo>
                  <a:lnTo>
                    <a:pt x="1808" y="265"/>
                  </a:lnTo>
                  <a:lnTo>
                    <a:pt x="1809" y="265"/>
                  </a:lnTo>
                  <a:lnTo>
                    <a:pt x="1810" y="265"/>
                  </a:lnTo>
                  <a:lnTo>
                    <a:pt x="1811" y="265"/>
                  </a:lnTo>
                  <a:lnTo>
                    <a:pt x="1813" y="265"/>
                  </a:lnTo>
                  <a:lnTo>
                    <a:pt x="1814" y="265"/>
                  </a:lnTo>
                  <a:lnTo>
                    <a:pt x="1815" y="265"/>
                  </a:lnTo>
                  <a:lnTo>
                    <a:pt x="1816" y="265"/>
                  </a:lnTo>
                  <a:lnTo>
                    <a:pt x="1818" y="265"/>
                  </a:lnTo>
                  <a:lnTo>
                    <a:pt x="1819" y="265"/>
                  </a:lnTo>
                  <a:lnTo>
                    <a:pt x="1820" y="265"/>
                  </a:lnTo>
                  <a:lnTo>
                    <a:pt x="1821" y="265"/>
                  </a:lnTo>
                  <a:lnTo>
                    <a:pt x="1823" y="265"/>
                  </a:lnTo>
                  <a:lnTo>
                    <a:pt x="1824" y="265"/>
                  </a:lnTo>
                  <a:lnTo>
                    <a:pt x="1825" y="265"/>
                  </a:lnTo>
                  <a:lnTo>
                    <a:pt x="1827" y="265"/>
                  </a:lnTo>
                  <a:lnTo>
                    <a:pt x="1829" y="265"/>
                  </a:lnTo>
                  <a:lnTo>
                    <a:pt x="1830" y="265"/>
                  </a:lnTo>
                  <a:lnTo>
                    <a:pt x="1831" y="265"/>
                  </a:lnTo>
                  <a:lnTo>
                    <a:pt x="1832" y="265"/>
                  </a:lnTo>
                  <a:lnTo>
                    <a:pt x="1834" y="265"/>
                  </a:lnTo>
                  <a:lnTo>
                    <a:pt x="1835" y="265"/>
                  </a:lnTo>
                  <a:lnTo>
                    <a:pt x="1836" y="265"/>
                  </a:lnTo>
                  <a:lnTo>
                    <a:pt x="1837" y="265"/>
                  </a:lnTo>
                  <a:lnTo>
                    <a:pt x="1838" y="265"/>
                  </a:lnTo>
                  <a:lnTo>
                    <a:pt x="1839" y="265"/>
                  </a:lnTo>
                  <a:lnTo>
                    <a:pt x="1840" y="265"/>
                  </a:lnTo>
                  <a:lnTo>
                    <a:pt x="1841" y="265"/>
                  </a:lnTo>
                  <a:lnTo>
                    <a:pt x="1842" y="265"/>
                  </a:lnTo>
                  <a:lnTo>
                    <a:pt x="1843" y="265"/>
                  </a:lnTo>
                  <a:lnTo>
                    <a:pt x="1844" y="265"/>
                  </a:lnTo>
                  <a:lnTo>
                    <a:pt x="1845" y="264"/>
                  </a:lnTo>
                  <a:lnTo>
                    <a:pt x="1846" y="264"/>
                  </a:lnTo>
                  <a:lnTo>
                    <a:pt x="1848" y="264"/>
                  </a:lnTo>
                  <a:lnTo>
                    <a:pt x="1850" y="264"/>
                  </a:lnTo>
                  <a:lnTo>
                    <a:pt x="1851" y="264"/>
                  </a:lnTo>
                  <a:lnTo>
                    <a:pt x="1852" y="264"/>
                  </a:lnTo>
                  <a:lnTo>
                    <a:pt x="1853" y="264"/>
                  </a:lnTo>
                  <a:lnTo>
                    <a:pt x="1855" y="264"/>
                  </a:lnTo>
                  <a:lnTo>
                    <a:pt x="1856" y="263"/>
                  </a:lnTo>
                  <a:lnTo>
                    <a:pt x="1857" y="263"/>
                  </a:lnTo>
                  <a:lnTo>
                    <a:pt x="1858" y="263"/>
                  </a:lnTo>
                  <a:lnTo>
                    <a:pt x="1859" y="263"/>
                  </a:lnTo>
                  <a:lnTo>
                    <a:pt x="1860" y="263"/>
                  </a:lnTo>
                  <a:lnTo>
                    <a:pt x="1861" y="263"/>
                  </a:lnTo>
                  <a:lnTo>
                    <a:pt x="1862" y="263"/>
                  </a:lnTo>
                  <a:lnTo>
                    <a:pt x="1863" y="263"/>
                  </a:lnTo>
                  <a:lnTo>
                    <a:pt x="1865" y="262"/>
                  </a:lnTo>
                  <a:lnTo>
                    <a:pt x="1866" y="262"/>
                  </a:lnTo>
                  <a:lnTo>
                    <a:pt x="1867" y="262"/>
                  </a:lnTo>
                  <a:lnTo>
                    <a:pt x="1869" y="262"/>
                  </a:lnTo>
                  <a:lnTo>
                    <a:pt x="1871" y="262"/>
                  </a:lnTo>
                  <a:lnTo>
                    <a:pt x="1872" y="262"/>
                  </a:lnTo>
                  <a:lnTo>
                    <a:pt x="1873" y="262"/>
                  </a:lnTo>
                  <a:lnTo>
                    <a:pt x="1874" y="262"/>
                  </a:lnTo>
                  <a:lnTo>
                    <a:pt x="1875" y="261"/>
                  </a:lnTo>
                  <a:lnTo>
                    <a:pt x="1876" y="261"/>
                  </a:lnTo>
                  <a:lnTo>
                    <a:pt x="1877" y="261"/>
                  </a:lnTo>
                  <a:lnTo>
                    <a:pt x="1878" y="261"/>
                  </a:lnTo>
                  <a:lnTo>
                    <a:pt x="1879" y="261"/>
                  </a:lnTo>
                  <a:lnTo>
                    <a:pt x="1881" y="261"/>
                  </a:lnTo>
                  <a:lnTo>
                    <a:pt x="1882" y="261"/>
                  </a:lnTo>
                  <a:lnTo>
                    <a:pt x="1883" y="261"/>
                  </a:lnTo>
                  <a:lnTo>
                    <a:pt x="1884" y="261"/>
                  </a:lnTo>
                  <a:lnTo>
                    <a:pt x="1886" y="261"/>
                  </a:lnTo>
                  <a:lnTo>
                    <a:pt x="1887" y="260"/>
                  </a:lnTo>
                  <a:lnTo>
                    <a:pt x="1888" y="260"/>
                  </a:lnTo>
                  <a:lnTo>
                    <a:pt x="1890" y="260"/>
                  </a:lnTo>
                  <a:lnTo>
                    <a:pt x="1892" y="260"/>
                  </a:lnTo>
                  <a:lnTo>
                    <a:pt x="1893" y="260"/>
                  </a:lnTo>
                  <a:lnTo>
                    <a:pt x="1894" y="260"/>
                  </a:lnTo>
                  <a:lnTo>
                    <a:pt x="1895" y="260"/>
                  </a:lnTo>
                  <a:lnTo>
                    <a:pt x="1896" y="260"/>
                  </a:lnTo>
                  <a:lnTo>
                    <a:pt x="1897" y="260"/>
                  </a:lnTo>
                  <a:lnTo>
                    <a:pt x="1898" y="260"/>
                  </a:lnTo>
                  <a:lnTo>
                    <a:pt x="1899" y="259"/>
                  </a:lnTo>
                  <a:lnTo>
                    <a:pt x="1900" y="259"/>
                  </a:lnTo>
                  <a:lnTo>
                    <a:pt x="1901" y="259"/>
                  </a:lnTo>
                  <a:lnTo>
                    <a:pt x="1902" y="259"/>
                  </a:lnTo>
                  <a:lnTo>
                    <a:pt x="1903" y="259"/>
                  </a:lnTo>
                  <a:lnTo>
                    <a:pt x="1904" y="259"/>
                  </a:lnTo>
                  <a:lnTo>
                    <a:pt x="1905" y="259"/>
                  </a:lnTo>
                  <a:lnTo>
                    <a:pt x="1906" y="259"/>
                  </a:lnTo>
                  <a:lnTo>
                    <a:pt x="1907" y="259"/>
                  </a:lnTo>
                  <a:lnTo>
                    <a:pt x="1908" y="259"/>
                  </a:lnTo>
                  <a:lnTo>
                    <a:pt x="1909" y="259"/>
                  </a:lnTo>
                  <a:lnTo>
                    <a:pt x="1911" y="259"/>
                  </a:lnTo>
                  <a:lnTo>
                    <a:pt x="1912" y="259"/>
                  </a:lnTo>
                  <a:lnTo>
                    <a:pt x="1913" y="259"/>
                  </a:lnTo>
                  <a:lnTo>
                    <a:pt x="1914" y="259"/>
                  </a:lnTo>
                  <a:lnTo>
                    <a:pt x="1915" y="259"/>
                  </a:lnTo>
                  <a:lnTo>
                    <a:pt x="1916" y="259"/>
                  </a:lnTo>
                  <a:lnTo>
                    <a:pt x="1918" y="259"/>
                  </a:lnTo>
                  <a:lnTo>
                    <a:pt x="1919" y="259"/>
                  </a:lnTo>
                  <a:lnTo>
                    <a:pt x="1920" y="259"/>
                  </a:lnTo>
                  <a:lnTo>
                    <a:pt x="1921" y="259"/>
                  </a:lnTo>
                  <a:lnTo>
                    <a:pt x="1922" y="259"/>
                  </a:lnTo>
                  <a:lnTo>
                    <a:pt x="1923" y="259"/>
                  </a:lnTo>
                  <a:lnTo>
                    <a:pt x="1924" y="259"/>
                  </a:lnTo>
                  <a:lnTo>
                    <a:pt x="1925" y="259"/>
                  </a:lnTo>
                  <a:lnTo>
                    <a:pt x="1926" y="259"/>
                  </a:lnTo>
                  <a:lnTo>
                    <a:pt x="1928" y="259"/>
                  </a:lnTo>
                  <a:lnTo>
                    <a:pt x="1929" y="259"/>
                  </a:lnTo>
                  <a:lnTo>
                    <a:pt x="1930" y="259"/>
                  </a:lnTo>
                  <a:lnTo>
                    <a:pt x="1932" y="259"/>
                  </a:lnTo>
                  <a:lnTo>
                    <a:pt x="1934" y="259"/>
                  </a:lnTo>
                  <a:lnTo>
                    <a:pt x="1935" y="259"/>
                  </a:lnTo>
                  <a:lnTo>
                    <a:pt x="1936" y="259"/>
                  </a:lnTo>
                  <a:lnTo>
                    <a:pt x="1937" y="259"/>
                  </a:lnTo>
                  <a:lnTo>
                    <a:pt x="1939" y="259"/>
                  </a:lnTo>
                  <a:lnTo>
                    <a:pt x="1940" y="259"/>
                  </a:lnTo>
                  <a:lnTo>
                    <a:pt x="1941" y="259"/>
                  </a:lnTo>
                  <a:lnTo>
                    <a:pt x="1942" y="259"/>
                  </a:lnTo>
                  <a:lnTo>
                    <a:pt x="1944" y="259"/>
                  </a:lnTo>
                  <a:lnTo>
                    <a:pt x="1945" y="259"/>
                  </a:lnTo>
                  <a:lnTo>
                    <a:pt x="1946" y="259"/>
                  </a:lnTo>
                  <a:lnTo>
                    <a:pt x="1947" y="259"/>
                  </a:lnTo>
                  <a:lnTo>
                    <a:pt x="1949" y="259"/>
                  </a:lnTo>
                  <a:lnTo>
                    <a:pt x="1950" y="259"/>
                  </a:lnTo>
                  <a:lnTo>
                    <a:pt x="1951" y="259"/>
                  </a:lnTo>
                  <a:lnTo>
                    <a:pt x="1953" y="259"/>
                  </a:lnTo>
                  <a:lnTo>
                    <a:pt x="1955" y="259"/>
                  </a:lnTo>
                  <a:lnTo>
                    <a:pt x="1956" y="259"/>
                  </a:lnTo>
                  <a:lnTo>
                    <a:pt x="1957" y="259"/>
                  </a:lnTo>
                  <a:lnTo>
                    <a:pt x="1958" y="259"/>
                  </a:lnTo>
                  <a:lnTo>
                    <a:pt x="1960" y="259"/>
                  </a:lnTo>
                  <a:lnTo>
                    <a:pt x="1961" y="259"/>
                  </a:lnTo>
                  <a:lnTo>
                    <a:pt x="1962" y="259"/>
                  </a:lnTo>
                  <a:lnTo>
                    <a:pt x="1963" y="259"/>
                  </a:lnTo>
                  <a:lnTo>
                    <a:pt x="1965" y="259"/>
                  </a:lnTo>
                  <a:lnTo>
                    <a:pt x="1966" y="259"/>
                  </a:lnTo>
                  <a:lnTo>
                    <a:pt x="1967" y="258"/>
                  </a:lnTo>
                  <a:lnTo>
                    <a:pt x="1968" y="259"/>
                  </a:lnTo>
                  <a:lnTo>
                    <a:pt x="1970" y="259"/>
                  </a:lnTo>
                  <a:lnTo>
                    <a:pt x="1971" y="259"/>
                  </a:lnTo>
                  <a:lnTo>
                    <a:pt x="1972" y="259"/>
                  </a:lnTo>
                  <a:lnTo>
                    <a:pt x="1974" y="259"/>
                  </a:lnTo>
                  <a:lnTo>
                    <a:pt x="1975" y="258"/>
                  </a:lnTo>
                  <a:lnTo>
                    <a:pt x="1976" y="259"/>
                  </a:lnTo>
                  <a:lnTo>
                    <a:pt x="1977" y="259"/>
                  </a:lnTo>
                  <a:lnTo>
                    <a:pt x="1978" y="258"/>
                  </a:lnTo>
                  <a:lnTo>
                    <a:pt x="1979" y="258"/>
                  </a:lnTo>
                  <a:lnTo>
                    <a:pt x="1981" y="258"/>
                  </a:lnTo>
                  <a:lnTo>
                    <a:pt x="1982" y="258"/>
                  </a:lnTo>
                  <a:lnTo>
                    <a:pt x="1983" y="258"/>
                  </a:lnTo>
                  <a:lnTo>
                    <a:pt x="1984" y="258"/>
                  </a:lnTo>
                  <a:lnTo>
                    <a:pt x="1986" y="258"/>
                  </a:lnTo>
                  <a:lnTo>
                    <a:pt x="1987" y="258"/>
                  </a:lnTo>
                  <a:lnTo>
                    <a:pt x="1988" y="258"/>
                  </a:lnTo>
                  <a:lnTo>
                    <a:pt x="1989" y="258"/>
                  </a:lnTo>
                  <a:lnTo>
                    <a:pt x="1991" y="258"/>
                  </a:lnTo>
                  <a:lnTo>
                    <a:pt x="1992" y="258"/>
                  </a:lnTo>
                  <a:lnTo>
                    <a:pt x="1993" y="258"/>
                  </a:lnTo>
                  <a:lnTo>
                    <a:pt x="1995" y="258"/>
                  </a:lnTo>
                  <a:lnTo>
                    <a:pt x="1996" y="258"/>
                  </a:lnTo>
                  <a:lnTo>
                    <a:pt x="1997" y="258"/>
                  </a:lnTo>
                  <a:lnTo>
                    <a:pt x="1998" y="258"/>
                  </a:lnTo>
                  <a:lnTo>
                    <a:pt x="1999" y="258"/>
                  </a:lnTo>
                  <a:lnTo>
                    <a:pt x="2000" y="258"/>
                  </a:lnTo>
                  <a:lnTo>
                    <a:pt x="2002" y="258"/>
                  </a:lnTo>
                  <a:lnTo>
                    <a:pt x="2003" y="258"/>
                  </a:lnTo>
                  <a:lnTo>
                    <a:pt x="2004" y="258"/>
                  </a:lnTo>
                  <a:lnTo>
                    <a:pt x="2005" y="258"/>
                  </a:lnTo>
                  <a:lnTo>
                    <a:pt x="2007" y="258"/>
                  </a:lnTo>
                  <a:lnTo>
                    <a:pt x="2008" y="258"/>
                  </a:lnTo>
                  <a:lnTo>
                    <a:pt x="2009" y="258"/>
                  </a:lnTo>
                  <a:lnTo>
                    <a:pt x="2010" y="258"/>
                  </a:lnTo>
                  <a:lnTo>
                    <a:pt x="2011" y="258"/>
                  </a:lnTo>
                  <a:lnTo>
                    <a:pt x="2012" y="258"/>
                  </a:lnTo>
                  <a:lnTo>
                    <a:pt x="2013" y="258"/>
                  </a:lnTo>
                  <a:lnTo>
                    <a:pt x="2014" y="258"/>
                  </a:lnTo>
                  <a:lnTo>
                    <a:pt x="2016" y="258"/>
                  </a:lnTo>
                  <a:lnTo>
                    <a:pt x="2018" y="258"/>
                  </a:lnTo>
                  <a:lnTo>
                    <a:pt x="2019" y="258"/>
                  </a:lnTo>
                  <a:lnTo>
                    <a:pt x="2020" y="258"/>
                  </a:lnTo>
                  <a:lnTo>
                    <a:pt x="2021" y="258"/>
                  </a:lnTo>
                  <a:lnTo>
                    <a:pt x="2023" y="258"/>
                  </a:lnTo>
                  <a:lnTo>
                    <a:pt x="2024" y="258"/>
                  </a:lnTo>
                  <a:lnTo>
                    <a:pt x="2025" y="258"/>
                  </a:lnTo>
                  <a:lnTo>
                    <a:pt x="2026" y="258"/>
                  </a:lnTo>
                  <a:lnTo>
                    <a:pt x="2028" y="258"/>
                  </a:lnTo>
                  <a:lnTo>
                    <a:pt x="2029" y="258"/>
                  </a:lnTo>
                  <a:lnTo>
                    <a:pt x="2030" y="258"/>
                  </a:lnTo>
                  <a:lnTo>
                    <a:pt x="2031" y="258"/>
                  </a:lnTo>
                  <a:lnTo>
                    <a:pt x="2033" y="258"/>
                  </a:lnTo>
                  <a:lnTo>
                    <a:pt x="2034" y="258"/>
                  </a:lnTo>
                  <a:lnTo>
                    <a:pt x="2035" y="258"/>
                  </a:lnTo>
                  <a:lnTo>
                    <a:pt x="2037" y="258"/>
                  </a:lnTo>
                  <a:lnTo>
                    <a:pt x="2039" y="258"/>
                  </a:lnTo>
                  <a:lnTo>
                    <a:pt x="2040" y="258"/>
                  </a:lnTo>
                  <a:lnTo>
                    <a:pt x="2041" y="258"/>
                  </a:lnTo>
                  <a:lnTo>
                    <a:pt x="2042" y="258"/>
                  </a:lnTo>
                  <a:lnTo>
                    <a:pt x="2044" y="258"/>
                  </a:lnTo>
                  <a:lnTo>
                    <a:pt x="2045" y="258"/>
                  </a:lnTo>
                  <a:lnTo>
                    <a:pt x="2046" y="258"/>
                  </a:lnTo>
                  <a:lnTo>
                    <a:pt x="2047" y="258"/>
                  </a:lnTo>
                  <a:lnTo>
                    <a:pt x="2048" y="258"/>
                  </a:lnTo>
                  <a:lnTo>
                    <a:pt x="2049" y="258"/>
                  </a:lnTo>
                  <a:lnTo>
                    <a:pt x="2050" y="258"/>
                  </a:lnTo>
                  <a:lnTo>
                    <a:pt x="2051" y="258"/>
                  </a:lnTo>
                  <a:lnTo>
                    <a:pt x="2052" y="259"/>
                  </a:lnTo>
                  <a:lnTo>
                    <a:pt x="2053" y="258"/>
                  </a:lnTo>
                  <a:lnTo>
                    <a:pt x="2054" y="258"/>
                  </a:lnTo>
                  <a:lnTo>
                    <a:pt x="2055" y="258"/>
                  </a:lnTo>
                  <a:lnTo>
                    <a:pt x="2056" y="259"/>
                  </a:lnTo>
                  <a:lnTo>
                    <a:pt x="2058" y="259"/>
                  </a:lnTo>
                  <a:lnTo>
                    <a:pt x="2059" y="259"/>
                  </a:lnTo>
                  <a:lnTo>
                    <a:pt x="2060" y="259"/>
                  </a:lnTo>
                  <a:lnTo>
                    <a:pt x="2061" y="259"/>
                  </a:lnTo>
                  <a:lnTo>
                    <a:pt x="2062" y="259"/>
                  </a:lnTo>
                  <a:lnTo>
                    <a:pt x="2063" y="259"/>
                  </a:lnTo>
                  <a:lnTo>
                    <a:pt x="2065" y="259"/>
                  </a:lnTo>
                  <a:lnTo>
                    <a:pt x="2066" y="259"/>
                  </a:lnTo>
                  <a:lnTo>
                    <a:pt x="2067" y="259"/>
                  </a:lnTo>
                  <a:lnTo>
                    <a:pt x="2068" y="259"/>
                  </a:lnTo>
                  <a:lnTo>
                    <a:pt x="2070" y="259"/>
                  </a:lnTo>
                  <a:lnTo>
                    <a:pt x="2071" y="259"/>
                  </a:lnTo>
                  <a:lnTo>
                    <a:pt x="2072" y="260"/>
                  </a:lnTo>
                  <a:lnTo>
                    <a:pt x="2073" y="260"/>
                  </a:lnTo>
                  <a:lnTo>
                    <a:pt x="2075" y="260"/>
                  </a:lnTo>
                  <a:lnTo>
                    <a:pt x="2076" y="260"/>
                  </a:lnTo>
                  <a:lnTo>
                    <a:pt x="2077" y="260"/>
                  </a:lnTo>
                  <a:lnTo>
                    <a:pt x="2079" y="260"/>
                  </a:lnTo>
                  <a:lnTo>
                    <a:pt x="2080" y="260"/>
                  </a:lnTo>
                  <a:lnTo>
                    <a:pt x="2081" y="260"/>
                  </a:lnTo>
                  <a:lnTo>
                    <a:pt x="2082" y="260"/>
                  </a:lnTo>
                  <a:lnTo>
                    <a:pt x="2083" y="260"/>
                  </a:lnTo>
                  <a:lnTo>
                    <a:pt x="2084" y="260"/>
                  </a:lnTo>
                  <a:lnTo>
                    <a:pt x="2086" y="260"/>
                  </a:lnTo>
                  <a:lnTo>
                    <a:pt x="2087" y="260"/>
                  </a:lnTo>
                  <a:lnTo>
                    <a:pt x="2088" y="260"/>
                  </a:lnTo>
                  <a:lnTo>
                    <a:pt x="2089" y="261"/>
                  </a:lnTo>
                  <a:lnTo>
                    <a:pt x="2091" y="261"/>
                  </a:lnTo>
                  <a:lnTo>
                    <a:pt x="2092" y="261"/>
                  </a:lnTo>
                  <a:lnTo>
                    <a:pt x="2093" y="261"/>
                  </a:lnTo>
                  <a:lnTo>
                    <a:pt x="2094" y="261"/>
                  </a:lnTo>
                  <a:lnTo>
                    <a:pt x="2096" y="261"/>
                  </a:lnTo>
                  <a:lnTo>
                    <a:pt x="2097" y="261"/>
                  </a:lnTo>
                  <a:lnTo>
                    <a:pt x="2098" y="261"/>
                  </a:lnTo>
                  <a:lnTo>
                    <a:pt x="2100" y="261"/>
                  </a:lnTo>
                  <a:lnTo>
                    <a:pt x="2101" y="260"/>
                  </a:lnTo>
                  <a:lnTo>
                    <a:pt x="2102" y="261"/>
                  </a:lnTo>
                  <a:lnTo>
                    <a:pt x="2103" y="261"/>
                  </a:lnTo>
                  <a:lnTo>
                    <a:pt x="2104" y="261"/>
                  </a:lnTo>
                  <a:lnTo>
                    <a:pt x="2105" y="261"/>
                  </a:lnTo>
                  <a:lnTo>
                    <a:pt x="2107" y="261"/>
                  </a:lnTo>
                  <a:lnTo>
                    <a:pt x="2108" y="261"/>
                  </a:lnTo>
                  <a:lnTo>
                    <a:pt x="2109" y="261"/>
                  </a:lnTo>
                  <a:lnTo>
                    <a:pt x="2110" y="261"/>
                  </a:lnTo>
                  <a:lnTo>
                    <a:pt x="2111" y="261"/>
                  </a:lnTo>
                  <a:lnTo>
                    <a:pt x="2112" y="261"/>
                  </a:lnTo>
                  <a:lnTo>
                    <a:pt x="2113" y="261"/>
                  </a:lnTo>
                  <a:lnTo>
                    <a:pt x="2114" y="261"/>
                  </a:lnTo>
                  <a:lnTo>
                    <a:pt x="2115" y="261"/>
                  </a:lnTo>
                  <a:lnTo>
                    <a:pt x="2117" y="261"/>
                  </a:lnTo>
                  <a:lnTo>
                    <a:pt x="2118" y="261"/>
                  </a:lnTo>
                  <a:lnTo>
                    <a:pt x="2119" y="261"/>
                  </a:lnTo>
                  <a:lnTo>
                    <a:pt x="2121" y="261"/>
                  </a:lnTo>
                  <a:lnTo>
                    <a:pt x="2123" y="261"/>
                  </a:lnTo>
                  <a:lnTo>
                    <a:pt x="2124" y="261"/>
                  </a:lnTo>
                  <a:lnTo>
                    <a:pt x="2125" y="261"/>
                  </a:lnTo>
                  <a:lnTo>
                    <a:pt x="2126" y="261"/>
                  </a:lnTo>
                  <a:lnTo>
                    <a:pt x="2128" y="261"/>
                  </a:lnTo>
                  <a:lnTo>
                    <a:pt x="2129" y="261"/>
                  </a:lnTo>
                  <a:lnTo>
                    <a:pt x="2130" y="261"/>
                  </a:lnTo>
                  <a:lnTo>
                    <a:pt x="2131" y="261"/>
                  </a:lnTo>
                  <a:lnTo>
                    <a:pt x="2133" y="261"/>
                  </a:lnTo>
                  <a:lnTo>
                    <a:pt x="2134" y="261"/>
                  </a:lnTo>
                  <a:lnTo>
                    <a:pt x="2135" y="261"/>
                  </a:lnTo>
                  <a:lnTo>
                    <a:pt x="2136" y="261"/>
                  </a:lnTo>
                  <a:lnTo>
                    <a:pt x="2137" y="261"/>
                  </a:lnTo>
                  <a:lnTo>
                    <a:pt x="2138" y="261"/>
                  </a:lnTo>
                  <a:lnTo>
                    <a:pt x="2139" y="261"/>
                  </a:lnTo>
                  <a:lnTo>
                    <a:pt x="2140" y="261"/>
                  </a:lnTo>
                  <a:lnTo>
                    <a:pt x="2142" y="261"/>
                  </a:lnTo>
                  <a:lnTo>
                    <a:pt x="2143" y="261"/>
                  </a:lnTo>
                  <a:lnTo>
                    <a:pt x="2144" y="261"/>
                  </a:lnTo>
                  <a:lnTo>
                    <a:pt x="2145" y="261"/>
                  </a:lnTo>
                  <a:lnTo>
                    <a:pt x="2146" y="261"/>
                  </a:lnTo>
                  <a:lnTo>
                    <a:pt x="2147" y="261"/>
                  </a:lnTo>
                  <a:lnTo>
                    <a:pt x="2149" y="261"/>
                  </a:lnTo>
                  <a:lnTo>
                    <a:pt x="2150" y="261"/>
                  </a:lnTo>
                  <a:lnTo>
                    <a:pt x="2151" y="261"/>
                  </a:lnTo>
                  <a:lnTo>
                    <a:pt x="2152" y="261"/>
                  </a:lnTo>
                  <a:lnTo>
                    <a:pt x="2154" y="261"/>
                  </a:lnTo>
                  <a:lnTo>
                    <a:pt x="2155" y="261"/>
                  </a:lnTo>
                  <a:lnTo>
                    <a:pt x="2156" y="261"/>
                  </a:lnTo>
                  <a:lnTo>
                    <a:pt x="2157" y="261"/>
                  </a:lnTo>
                  <a:lnTo>
                    <a:pt x="2159" y="261"/>
                  </a:lnTo>
                  <a:lnTo>
                    <a:pt x="2160" y="261"/>
                  </a:lnTo>
                  <a:lnTo>
                    <a:pt x="2161" y="261"/>
                  </a:lnTo>
                  <a:lnTo>
                    <a:pt x="2163" y="261"/>
                  </a:lnTo>
                  <a:lnTo>
                    <a:pt x="2164" y="261"/>
                  </a:lnTo>
                  <a:lnTo>
                    <a:pt x="2165" y="261"/>
                  </a:lnTo>
                  <a:lnTo>
                    <a:pt x="2166" y="261"/>
                  </a:lnTo>
                  <a:lnTo>
                    <a:pt x="2167" y="261"/>
                  </a:lnTo>
                  <a:lnTo>
                    <a:pt x="2168" y="261"/>
                  </a:lnTo>
                  <a:lnTo>
                    <a:pt x="2170" y="261"/>
                  </a:lnTo>
                  <a:lnTo>
                    <a:pt x="2171" y="261"/>
                  </a:lnTo>
                  <a:lnTo>
                    <a:pt x="2172" y="261"/>
                  </a:lnTo>
                  <a:lnTo>
                    <a:pt x="2173" y="261"/>
                  </a:lnTo>
                  <a:lnTo>
                    <a:pt x="2175" y="261"/>
                  </a:lnTo>
                  <a:lnTo>
                    <a:pt x="2176" y="261"/>
                  </a:lnTo>
                  <a:lnTo>
                    <a:pt x="2177" y="261"/>
                  </a:lnTo>
                  <a:lnTo>
                    <a:pt x="2178" y="261"/>
                  </a:lnTo>
                  <a:lnTo>
                    <a:pt x="2180" y="261"/>
                  </a:lnTo>
                  <a:lnTo>
                    <a:pt x="2181" y="261"/>
                  </a:lnTo>
                  <a:lnTo>
                    <a:pt x="2182" y="261"/>
                  </a:lnTo>
                  <a:lnTo>
                    <a:pt x="2184" y="261"/>
                  </a:lnTo>
                  <a:lnTo>
                    <a:pt x="2186" y="261"/>
                  </a:lnTo>
                  <a:lnTo>
                    <a:pt x="2187" y="261"/>
                  </a:lnTo>
                  <a:lnTo>
                    <a:pt x="2188" y="261"/>
                  </a:lnTo>
                  <a:lnTo>
                    <a:pt x="2189" y="261"/>
                  </a:lnTo>
                  <a:lnTo>
                    <a:pt x="2191" y="261"/>
                  </a:lnTo>
                  <a:lnTo>
                    <a:pt x="2192" y="261"/>
                  </a:lnTo>
                  <a:lnTo>
                    <a:pt x="2193" y="261"/>
                  </a:lnTo>
                  <a:lnTo>
                    <a:pt x="2194" y="261"/>
                  </a:lnTo>
                  <a:lnTo>
                    <a:pt x="2195" y="261"/>
                  </a:lnTo>
                  <a:lnTo>
                    <a:pt x="2196" y="261"/>
                  </a:lnTo>
                  <a:lnTo>
                    <a:pt x="2197" y="261"/>
                  </a:lnTo>
                  <a:lnTo>
                    <a:pt x="2198" y="261"/>
                  </a:lnTo>
                  <a:lnTo>
                    <a:pt x="2199" y="261"/>
                  </a:lnTo>
                  <a:lnTo>
                    <a:pt x="2200" y="261"/>
                  </a:lnTo>
                  <a:lnTo>
                    <a:pt x="2201" y="261"/>
                  </a:lnTo>
                  <a:lnTo>
                    <a:pt x="2202" y="261"/>
                  </a:lnTo>
                  <a:lnTo>
                    <a:pt x="2203" y="261"/>
                  </a:lnTo>
                  <a:lnTo>
                    <a:pt x="2205" y="261"/>
                  </a:lnTo>
                  <a:lnTo>
                    <a:pt x="2207" y="260"/>
                  </a:lnTo>
                  <a:lnTo>
                    <a:pt x="2208" y="260"/>
                  </a:lnTo>
                  <a:lnTo>
                    <a:pt x="2209" y="260"/>
                  </a:lnTo>
                  <a:lnTo>
                    <a:pt x="2210" y="260"/>
                  </a:lnTo>
                  <a:lnTo>
                    <a:pt x="2212" y="260"/>
                  </a:lnTo>
                  <a:lnTo>
                    <a:pt x="2213" y="260"/>
                  </a:lnTo>
                  <a:lnTo>
                    <a:pt x="2214" y="260"/>
                  </a:lnTo>
                  <a:lnTo>
                    <a:pt x="2215" y="260"/>
                  </a:lnTo>
                  <a:lnTo>
                    <a:pt x="2217" y="260"/>
                  </a:lnTo>
                  <a:lnTo>
                    <a:pt x="2218" y="260"/>
                  </a:lnTo>
                  <a:lnTo>
                    <a:pt x="2219" y="260"/>
                  </a:lnTo>
                  <a:lnTo>
                    <a:pt x="2220" y="260"/>
                  </a:lnTo>
                  <a:lnTo>
                    <a:pt x="2221" y="260"/>
                  </a:lnTo>
                  <a:lnTo>
                    <a:pt x="2222" y="260"/>
                  </a:lnTo>
                  <a:lnTo>
                    <a:pt x="2223" y="260"/>
                  </a:lnTo>
                  <a:lnTo>
                    <a:pt x="2224" y="260"/>
                  </a:lnTo>
                  <a:lnTo>
                    <a:pt x="2226" y="260"/>
                  </a:lnTo>
                  <a:lnTo>
                    <a:pt x="2227" y="260"/>
                  </a:lnTo>
                  <a:lnTo>
                    <a:pt x="2228" y="260"/>
                  </a:lnTo>
                  <a:lnTo>
                    <a:pt x="2229" y="260"/>
                  </a:lnTo>
                  <a:lnTo>
                    <a:pt x="2230" y="260"/>
                  </a:lnTo>
                  <a:lnTo>
                    <a:pt x="2231" y="260"/>
                  </a:lnTo>
                  <a:lnTo>
                    <a:pt x="2233" y="260"/>
                  </a:lnTo>
                  <a:lnTo>
                    <a:pt x="2234" y="260"/>
                  </a:lnTo>
                  <a:lnTo>
                    <a:pt x="2235" y="260"/>
                  </a:lnTo>
                  <a:lnTo>
                    <a:pt x="2236" y="260"/>
                  </a:lnTo>
                  <a:lnTo>
                    <a:pt x="2238" y="260"/>
                  </a:lnTo>
                  <a:lnTo>
                    <a:pt x="2239" y="260"/>
                  </a:lnTo>
                  <a:lnTo>
                    <a:pt x="2240" y="260"/>
                  </a:lnTo>
                  <a:lnTo>
                    <a:pt x="2241" y="260"/>
                  </a:lnTo>
                  <a:lnTo>
                    <a:pt x="2242" y="260"/>
                  </a:lnTo>
                  <a:lnTo>
                    <a:pt x="2243" y="260"/>
                  </a:lnTo>
                  <a:lnTo>
                    <a:pt x="2244" y="260"/>
                  </a:lnTo>
                  <a:lnTo>
                    <a:pt x="2245" y="260"/>
                  </a:lnTo>
                  <a:lnTo>
                    <a:pt x="2247" y="260"/>
                  </a:lnTo>
                  <a:lnTo>
                    <a:pt x="2249" y="260"/>
                  </a:lnTo>
                  <a:lnTo>
                    <a:pt x="2250" y="260"/>
                  </a:lnTo>
                  <a:lnTo>
                    <a:pt x="2251" y="260"/>
                  </a:lnTo>
                  <a:lnTo>
                    <a:pt x="2252" y="260"/>
                  </a:lnTo>
                  <a:lnTo>
                    <a:pt x="2254" y="260"/>
                  </a:lnTo>
                  <a:lnTo>
                    <a:pt x="2255" y="260"/>
                  </a:lnTo>
                  <a:lnTo>
                    <a:pt x="2256" y="260"/>
                  </a:lnTo>
                  <a:lnTo>
                    <a:pt x="2257" y="260"/>
                  </a:lnTo>
                  <a:lnTo>
                    <a:pt x="2259" y="260"/>
                  </a:lnTo>
                  <a:lnTo>
                    <a:pt x="2260" y="260"/>
                  </a:lnTo>
                  <a:lnTo>
                    <a:pt x="2261" y="260"/>
                  </a:lnTo>
                  <a:lnTo>
                    <a:pt x="2262" y="260"/>
                  </a:lnTo>
                  <a:lnTo>
                    <a:pt x="2264" y="260"/>
                  </a:lnTo>
                  <a:lnTo>
                    <a:pt x="2265" y="260"/>
                  </a:lnTo>
                  <a:lnTo>
                    <a:pt x="2266" y="260"/>
                  </a:lnTo>
                  <a:lnTo>
                    <a:pt x="2268" y="260"/>
                  </a:lnTo>
                  <a:lnTo>
                    <a:pt x="2270" y="260"/>
                  </a:lnTo>
                  <a:lnTo>
                    <a:pt x="2271" y="260"/>
                  </a:lnTo>
                  <a:lnTo>
                    <a:pt x="2272" y="260"/>
                  </a:lnTo>
                  <a:lnTo>
                    <a:pt x="2273" y="260"/>
                  </a:lnTo>
                  <a:lnTo>
                    <a:pt x="2275" y="260"/>
                  </a:lnTo>
                  <a:lnTo>
                    <a:pt x="2276" y="260"/>
                  </a:lnTo>
                  <a:lnTo>
                    <a:pt x="2277" y="260"/>
                  </a:lnTo>
                  <a:lnTo>
                    <a:pt x="2278" y="260"/>
                  </a:lnTo>
                  <a:lnTo>
                    <a:pt x="2280" y="260"/>
                  </a:lnTo>
                  <a:lnTo>
                    <a:pt x="2281" y="260"/>
                  </a:lnTo>
                  <a:lnTo>
                    <a:pt x="2282" y="260"/>
                  </a:lnTo>
                  <a:lnTo>
                    <a:pt x="2283" y="260"/>
                  </a:lnTo>
                  <a:lnTo>
                    <a:pt x="2284" y="260"/>
                  </a:lnTo>
                  <a:lnTo>
                    <a:pt x="2285" y="260"/>
                  </a:lnTo>
                  <a:lnTo>
                    <a:pt x="2286" y="260"/>
                  </a:lnTo>
                  <a:lnTo>
                    <a:pt x="2287" y="260"/>
                  </a:lnTo>
                  <a:lnTo>
                    <a:pt x="2289" y="260"/>
                  </a:lnTo>
                  <a:lnTo>
                    <a:pt x="2291" y="260"/>
                  </a:lnTo>
                  <a:lnTo>
                    <a:pt x="2292" y="260"/>
                  </a:lnTo>
                  <a:lnTo>
                    <a:pt x="2293" y="261"/>
                  </a:lnTo>
                  <a:lnTo>
                    <a:pt x="2294" y="261"/>
                  </a:lnTo>
                  <a:lnTo>
                    <a:pt x="2296" y="261"/>
                  </a:lnTo>
                  <a:lnTo>
                    <a:pt x="2297" y="261"/>
                  </a:lnTo>
                  <a:lnTo>
                    <a:pt x="2298" y="261"/>
                  </a:lnTo>
                  <a:lnTo>
                    <a:pt x="2299" y="261"/>
                  </a:lnTo>
                  <a:lnTo>
                    <a:pt x="2301" y="261"/>
                  </a:lnTo>
                  <a:lnTo>
                    <a:pt x="2302" y="261"/>
                  </a:lnTo>
                  <a:lnTo>
                    <a:pt x="2303" y="261"/>
                  </a:lnTo>
                  <a:lnTo>
                    <a:pt x="2304" y="261"/>
                  </a:lnTo>
                  <a:lnTo>
                    <a:pt x="2306" y="261"/>
                  </a:lnTo>
                  <a:lnTo>
                    <a:pt x="2307" y="261"/>
                  </a:lnTo>
                  <a:lnTo>
                    <a:pt x="2308" y="261"/>
                  </a:lnTo>
                  <a:lnTo>
                    <a:pt x="2310" y="261"/>
                  </a:lnTo>
                  <a:lnTo>
                    <a:pt x="2311" y="262"/>
                  </a:lnTo>
                  <a:lnTo>
                    <a:pt x="2312" y="262"/>
                  </a:lnTo>
                  <a:lnTo>
                    <a:pt x="2313" y="262"/>
                  </a:lnTo>
                  <a:lnTo>
                    <a:pt x="2314" y="262"/>
                  </a:lnTo>
                  <a:lnTo>
                    <a:pt x="2315" y="262"/>
                  </a:lnTo>
                  <a:lnTo>
                    <a:pt x="2316" y="262"/>
                  </a:lnTo>
                  <a:lnTo>
                    <a:pt x="2317" y="262"/>
                  </a:lnTo>
                  <a:lnTo>
                    <a:pt x="2318" y="262"/>
                  </a:lnTo>
                  <a:lnTo>
                    <a:pt x="2319" y="262"/>
                  </a:lnTo>
                  <a:lnTo>
                    <a:pt x="2320" y="262"/>
                  </a:lnTo>
                  <a:lnTo>
                    <a:pt x="2322" y="263"/>
                  </a:lnTo>
                  <a:lnTo>
                    <a:pt x="2323" y="263"/>
                  </a:lnTo>
                  <a:lnTo>
                    <a:pt x="2324" y="263"/>
                  </a:lnTo>
                  <a:lnTo>
                    <a:pt x="2325" y="263"/>
                  </a:lnTo>
                  <a:lnTo>
                    <a:pt x="2327" y="263"/>
                  </a:lnTo>
                  <a:lnTo>
                    <a:pt x="2328" y="263"/>
                  </a:lnTo>
                  <a:lnTo>
                    <a:pt x="2329" y="263"/>
                  </a:lnTo>
                  <a:lnTo>
                    <a:pt x="2331" y="263"/>
                  </a:lnTo>
                  <a:lnTo>
                    <a:pt x="2333" y="263"/>
                  </a:lnTo>
                  <a:lnTo>
                    <a:pt x="2334" y="263"/>
                  </a:lnTo>
                  <a:lnTo>
                    <a:pt x="2335" y="263"/>
                  </a:lnTo>
                  <a:lnTo>
                    <a:pt x="2336" y="263"/>
                  </a:lnTo>
                  <a:lnTo>
                    <a:pt x="2338" y="263"/>
                  </a:lnTo>
                  <a:lnTo>
                    <a:pt x="2339" y="263"/>
                  </a:lnTo>
                  <a:lnTo>
                    <a:pt x="2340" y="263"/>
                  </a:lnTo>
                  <a:lnTo>
                    <a:pt x="2341" y="263"/>
                  </a:lnTo>
                  <a:lnTo>
                    <a:pt x="2343" y="263"/>
                  </a:lnTo>
                  <a:lnTo>
                    <a:pt x="2344" y="263"/>
                  </a:lnTo>
                  <a:lnTo>
                    <a:pt x="2345" y="263"/>
                  </a:lnTo>
                  <a:lnTo>
                    <a:pt x="2346" y="263"/>
                  </a:lnTo>
                  <a:lnTo>
                    <a:pt x="2348" y="263"/>
                  </a:lnTo>
                  <a:lnTo>
                    <a:pt x="2349" y="263"/>
                  </a:lnTo>
                  <a:lnTo>
                    <a:pt x="2350" y="264"/>
                  </a:lnTo>
                  <a:lnTo>
                    <a:pt x="2352" y="264"/>
                  </a:lnTo>
                  <a:lnTo>
                    <a:pt x="2353" y="263"/>
                  </a:lnTo>
                  <a:lnTo>
                    <a:pt x="2354" y="263"/>
                  </a:lnTo>
                  <a:lnTo>
                    <a:pt x="2355" y="263"/>
                  </a:lnTo>
                  <a:lnTo>
                    <a:pt x="2356" y="263"/>
                  </a:lnTo>
                  <a:lnTo>
                    <a:pt x="2357" y="263"/>
                  </a:lnTo>
                  <a:lnTo>
                    <a:pt x="2359" y="263"/>
                  </a:lnTo>
                  <a:lnTo>
                    <a:pt x="2360" y="263"/>
                  </a:lnTo>
                  <a:lnTo>
                    <a:pt x="2361" y="263"/>
                  </a:lnTo>
                  <a:lnTo>
                    <a:pt x="2362" y="263"/>
                  </a:lnTo>
                  <a:lnTo>
                    <a:pt x="2363" y="264"/>
                  </a:lnTo>
                  <a:lnTo>
                    <a:pt x="2364" y="263"/>
                  </a:lnTo>
                  <a:lnTo>
                    <a:pt x="2365" y="263"/>
                  </a:lnTo>
                  <a:lnTo>
                    <a:pt x="2366" y="264"/>
                  </a:lnTo>
                  <a:lnTo>
                    <a:pt x="2367" y="264"/>
                  </a:lnTo>
                  <a:lnTo>
                    <a:pt x="2369" y="264"/>
                  </a:lnTo>
                  <a:lnTo>
                    <a:pt x="2370" y="264"/>
                  </a:lnTo>
                  <a:lnTo>
                    <a:pt x="2371" y="264"/>
                  </a:lnTo>
                  <a:lnTo>
                    <a:pt x="2373" y="264"/>
                  </a:lnTo>
                  <a:lnTo>
                    <a:pt x="2375" y="264"/>
                  </a:lnTo>
                  <a:lnTo>
                    <a:pt x="2376" y="264"/>
                  </a:lnTo>
                  <a:lnTo>
                    <a:pt x="2377" y="264"/>
                  </a:lnTo>
                  <a:lnTo>
                    <a:pt x="2378" y="264"/>
                  </a:lnTo>
                  <a:lnTo>
                    <a:pt x="2379" y="264"/>
                  </a:lnTo>
                  <a:lnTo>
                    <a:pt x="2380" y="264"/>
                  </a:lnTo>
                  <a:lnTo>
                    <a:pt x="2381" y="265"/>
                  </a:lnTo>
                  <a:lnTo>
                    <a:pt x="2382" y="264"/>
                  </a:lnTo>
                  <a:lnTo>
                    <a:pt x="2383" y="264"/>
                  </a:lnTo>
                  <a:lnTo>
                    <a:pt x="2384" y="265"/>
                  </a:lnTo>
                  <a:lnTo>
                    <a:pt x="2385" y="264"/>
                  </a:lnTo>
                  <a:lnTo>
                    <a:pt x="2386" y="264"/>
                  </a:lnTo>
                  <a:lnTo>
                    <a:pt x="2387" y="265"/>
                  </a:lnTo>
                  <a:lnTo>
                    <a:pt x="2388" y="265"/>
                  </a:lnTo>
                  <a:lnTo>
                    <a:pt x="2390" y="265"/>
                  </a:lnTo>
                  <a:lnTo>
                    <a:pt x="2391" y="265"/>
                  </a:lnTo>
                  <a:lnTo>
                    <a:pt x="2392" y="265"/>
                  </a:lnTo>
                  <a:lnTo>
                    <a:pt x="2394" y="265"/>
                  </a:lnTo>
                  <a:lnTo>
                    <a:pt x="2395" y="265"/>
                  </a:lnTo>
                  <a:lnTo>
                    <a:pt x="2396" y="265"/>
                  </a:lnTo>
                  <a:lnTo>
                    <a:pt x="2397" y="265"/>
                  </a:lnTo>
                  <a:lnTo>
                    <a:pt x="2398" y="265"/>
                  </a:lnTo>
                  <a:lnTo>
                    <a:pt x="2399" y="265"/>
                  </a:lnTo>
                  <a:lnTo>
                    <a:pt x="2401" y="266"/>
                  </a:lnTo>
                  <a:lnTo>
                    <a:pt x="2402" y="266"/>
                  </a:lnTo>
                  <a:lnTo>
                    <a:pt x="2403" y="266"/>
                  </a:lnTo>
                  <a:lnTo>
                    <a:pt x="2404" y="266"/>
                  </a:lnTo>
                  <a:lnTo>
                    <a:pt x="2406" y="266"/>
                  </a:lnTo>
                  <a:lnTo>
                    <a:pt x="2407" y="266"/>
                  </a:lnTo>
                  <a:lnTo>
                    <a:pt x="2408" y="266"/>
                  </a:lnTo>
                  <a:lnTo>
                    <a:pt x="2409" y="266"/>
                  </a:lnTo>
                  <a:lnTo>
                    <a:pt x="2410" y="266"/>
                  </a:lnTo>
                  <a:lnTo>
                    <a:pt x="2411" y="266"/>
                  </a:lnTo>
                  <a:lnTo>
                    <a:pt x="2412" y="266"/>
                  </a:lnTo>
                  <a:lnTo>
                    <a:pt x="2413" y="266"/>
                  </a:lnTo>
                  <a:lnTo>
                    <a:pt x="2415" y="266"/>
                  </a:lnTo>
                  <a:lnTo>
                    <a:pt x="2417" y="266"/>
                  </a:lnTo>
                  <a:lnTo>
                    <a:pt x="2418" y="266"/>
                  </a:lnTo>
                  <a:lnTo>
                    <a:pt x="2419" y="266"/>
                  </a:lnTo>
                  <a:lnTo>
                    <a:pt x="2420" y="266"/>
                  </a:lnTo>
                  <a:lnTo>
                    <a:pt x="2422" y="266"/>
                  </a:lnTo>
                  <a:lnTo>
                    <a:pt x="2423" y="266"/>
                  </a:lnTo>
                  <a:lnTo>
                    <a:pt x="2424" y="266"/>
                  </a:lnTo>
                  <a:lnTo>
                    <a:pt x="2425" y="266"/>
                  </a:lnTo>
                  <a:lnTo>
                    <a:pt x="2427" y="266"/>
                  </a:lnTo>
                  <a:lnTo>
                    <a:pt x="2428" y="266"/>
                  </a:lnTo>
                  <a:lnTo>
                    <a:pt x="2429" y="266"/>
                  </a:lnTo>
                  <a:lnTo>
                    <a:pt x="2430" y="266"/>
                  </a:lnTo>
                  <a:lnTo>
                    <a:pt x="2431" y="266"/>
                  </a:lnTo>
                  <a:lnTo>
                    <a:pt x="2432" y="266"/>
                  </a:lnTo>
                  <a:lnTo>
                    <a:pt x="2433" y="266"/>
                  </a:lnTo>
                  <a:lnTo>
                    <a:pt x="2434" y="266"/>
                  </a:lnTo>
                  <a:lnTo>
                    <a:pt x="2436" y="266"/>
                  </a:lnTo>
                  <a:lnTo>
                    <a:pt x="2438" y="266"/>
                  </a:lnTo>
                  <a:lnTo>
                    <a:pt x="2439" y="267"/>
                  </a:lnTo>
                  <a:lnTo>
                    <a:pt x="2440" y="267"/>
                  </a:lnTo>
                  <a:lnTo>
                    <a:pt x="2441" y="267"/>
                  </a:lnTo>
                  <a:lnTo>
                    <a:pt x="2443" y="267"/>
                  </a:lnTo>
                  <a:lnTo>
                    <a:pt x="2444" y="267"/>
                  </a:lnTo>
                  <a:lnTo>
                    <a:pt x="2445" y="267"/>
                  </a:lnTo>
                  <a:lnTo>
                    <a:pt x="2446" y="267"/>
                  </a:lnTo>
                  <a:lnTo>
                    <a:pt x="2448" y="267"/>
                  </a:lnTo>
                  <a:lnTo>
                    <a:pt x="2449" y="267"/>
                  </a:lnTo>
                  <a:lnTo>
                    <a:pt x="2450" y="267"/>
                  </a:lnTo>
                  <a:lnTo>
                    <a:pt x="2451" y="267"/>
                  </a:lnTo>
                  <a:lnTo>
                    <a:pt x="2453" y="267"/>
                  </a:lnTo>
                  <a:lnTo>
                    <a:pt x="2454" y="267"/>
                  </a:lnTo>
                  <a:lnTo>
                    <a:pt x="2455" y="267"/>
                  </a:lnTo>
                  <a:lnTo>
                    <a:pt x="2457" y="267"/>
                  </a:lnTo>
                  <a:lnTo>
                    <a:pt x="2459" y="267"/>
                  </a:lnTo>
                  <a:lnTo>
                    <a:pt x="2460" y="267"/>
                  </a:lnTo>
                  <a:lnTo>
                    <a:pt x="2461" y="267"/>
                  </a:lnTo>
                  <a:lnTo>
                    <a:pt x="2462" y="267"/>
                  </a:lnTo>
                  <a:lnTo>
                    <a:pt x="2464" y="267"/>
                  </a:lnTo>
                  <a:lnTo>
                    <a:pt x="2465" y="267"/>
                  </a:lnTo>
                  <a:lnTo>
                    <a:pt x="2466" y="267"/>
                  </a:lnTo>
                  <a:lnTo>
                    <a:pt x="2467" y="267"/>
                  </a:lnTo>
                  <a:lnTo>
                    <a:pt x="2468" y="267"/>
                  </a:lnTo>
                  <a:lnTo>
                    <a:pt x="2469" y="267"/>
                  </a:lnTo>
                  <a:lnTo>
                    <a:pt x="2470" y="267"/>
                  </a:lnTo>
                  <a:lnTo>
                    <a:pt x="2471" y="267"/>
                  </a:lnTo>
                  <a:lnTo>
                    <a:pt x="2472" y="267"/>
                  </a:lnTo>
                  <a:lnTo>
                    <a:pt x="2473" y="267"/>
                  </a:lnTo>
                  <a:lnTo>
                    <a:pt x="2474" y="267"/>
                  </a:lnTo>
                  <a:lnTo>
                    <a:pt x="2475" y="267"/>
                  </a:lnTo>
                  <a:lnTo>
                    <a:pt x="2476" y="268"/>
                  </a:lnTo>
                  <a:lnTo>
                    <a:pt x="2478" y="267"/>
                  </a:lnTo>
                  <a:lnTo>
                    <a:pt x="2480" y="267"/>
                  </a:lnTo>
                  <a:lnTo>
                    <a:pt x="2481" y="267"/>
                  </a:lnTo>
                  <a:lnTo>
                    <a:pt x="2482" y="267"/>
                  </a:lnTo>
                  <a:lnTo>
                    <a:pt x="2483" y="267"/>
                  </a:lnTo>
                  <a:lnTo>
                    <a:pt x="2485" y="267"/>
                  </a:lnTo>
                  <a:lnTo>
                    <a:pt x="2486" y="267"/>
                  </a:lnTo>
                  <a:lnTo>
                    <a:pt x="2487" y="267"/>
                  </a:lnTo>
                  <a:lnTo>
                    <a:pt x="2488" y="267"/>
                  </a:lnTo>
                  <a:lnTo>
                    <a:pt x="2490" y="267"/>
                  </a:lnTo>
                  <a:lnTo>
                    <a:pt x="2491" y="268"/>
                  </a:lnTo>
                  <a:lnTo>
                    <a:pt x="2492" y="268"/>
                  </a:lnTo>
                  <a:lnTo>
                    <a:pt x="2493" y="268"/>
                  </a:lnTo>
                  <a:lnTo>
                    <a:pt x="2495" y="268"/>
                  </a:lnTo>
                  <a:lnTo>
                    <a:pt x="2496" y="268"/>
                  </a:lnTo>
                  <a:lnTo>
                    <a:pt x="2497" y="267"/>
                  </a:lnTo>
                  <a:lnTo>
                    <a:pt x="2499" y="268"/>
                  </a:lnTo>
                  <a:lnTo>
                    <a:pt x="2501" y="268"/>
                  </a:lnTo>
                  <a:lnTo>
                    <a:pt x="2502" y="268"/>
                  </a:lnTo>
                  <a:lnTo>
                    <a:pt x="2503" y="268"/>
                  </a:lnTo>
                  <a:lnTo>
                    <a:pt x="2504" y="268"/>
                  </a:lnTo>
                  <a:lnTo>
                    <a:pt x="2506" y="267"/>
                  </a:lnTo>
                  <a:lnTo>
                    <a:pt x="2507" y="268"/>
                  </a:lnTo>
                  <a:lnTo>
                    <a:pt x="2508" y="268"/>
                  </a:lnTo>
                  <a:lnTo>
                    <a:pt x="2509" y="268"/>
                  </a:lnTo>
                  <a:lnTo>
                    <a:pt x="2511" y="268"/>
                  </a:lnTo>
                  <a:lnTo>
                    <a:pt x="2512" y="268"/>
                  </a:lnTo>
                  <a:lnTo>
                    <a:pt x="2513" y="268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F93B09-87EA-40F5-9ECA-EB92A8457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5" y="96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B2D3FB-8C7E-4565-B6C9-B29F7F244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" y="728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6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C10C80-400C-4B62-ADD4-67EE5AFC8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6" y="966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AutoShape 6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CD9C72-BB67-4B4F-A7F4-CBD463D58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547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Gauche Peroneus profundus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AutoShape 6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77787FA-7768-4656-98B0-1501B44F2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AutoShape 6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50EE7E-D889-429A-BD53-38363EFC6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1141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Creux poplité-Tibial ant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5mV/D 5ms/D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1" name="Rectangle 1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38A951-BED1-43C2-88CF-98CF64856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817" y="24692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2" name="Group 8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6149631-DF86-4241-9984-9EBCDFF769A3}"/>
              </a:ext>
            </a:extLst>
          </p:cNvPr>
          <p:cNvGrpSpPr>
            <a:grpSpLocks/>
          </p:cNvGrpSpPr>
          <p:nvPr/>
        </p:nvGrpSpPr>
        <p:grpSpPr bwMode="auto">
          <a:xfrm>
            <a:off x="5119447" y="2469243"/>
            <a:ext cx="3175000" cy="1803400"/>
            <a:chOff x="0" y="0"/>
            <a:chExt cx="3507" cy="1988"/>
          </a:xfrm>
        </p:grpSpPr>
        <p:sp>
          <p:nvSpPr>
            <p:cNvPr id="83" name="Line 11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9C967F-4683-4D53-80C6-2506DDD8C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0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7BBA58-B985-4F06-A81E-D63C427EA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0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12B73F-2CEE-453C-90D3-55C50775D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449AE0-D6B7-4FFD-ACBB-39C299CA1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0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5DDE50-D8D4-4766-9180-6AD7F1566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0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C4BE7B6-22BD-4553-8389-2F9E9D0C2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0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6BA3F8-5086-4B38-97F8-B624A65A0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0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89C67E-9134-4EFD-B7F5-EFACE83E2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4EC2DD-938E-4D36-B4EE-C694A1306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0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5F776D7-96DB-4149-9A12-B44AAB17E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130A2E-D18A-4F6F-A34D-5F076C062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3DEC16-875D-47AA-9FF2-A76C32A96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97AE5C-A70A-454B-A8B6-C08ED3659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FDCAEE6-40B7-4562-9B8A-2A56742A4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22DF32-7670-42AA-BCE4-579245B0D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775CBAB-CE46-4C29-81CD-01BB09F8B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7143E3-7C31-419C-B545-092F4B372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740"/>
              <a:ext cx="2513" cy="642"/>
            </a:xfrm>
            <a:custGeom>
              <a:avLst/>
              <a:gdLst>
                <a:gd name="T0" fmla="*/ 37 w 2513"/>
                <a:gd name="T1" fmla="*/ 261 h 642"/>
                <a:gd name="T2" fmla="*/ 84 w 2513"/>
                <a:gd name="T3" fmla="*/ 262 h 642"/>
                <a:gd name="T4" fmla="*/ 128 w 2513"/>
                <a:gd name="T5" fmla="*/ 262 h 642"/>
                <a:gd name="T6" fmla="*/ 170 w 2513"/>
                <a:gd name="T7" fmla="*/ 262 h 642"/>
                <a:gd name="T8" fmla="*/ 210 w 2513"/>
                <a:gd name="T9" fmla="*/ 261 h 642"/>
                <a:gd name="T10" fmla="*/ 250 w 2513"/>
                <a:gd name="T11" fmla="*/ 257 h 642"/>
                <a:gd name="T12" fmla="*/ 287 w 2513"/>
                <a:gd name="T13" fmla="*/ 238 h 642"/>
                <a:gd name="T14" fmla="*/ 324 w 2513"/>
                <a:gd name="T15" fmla="*/ 189 h 642"/>
                <a:gd name="T16" fmla="*/ 361 w 2513"/>
                <a:gd name="T17" fmla="*/ 146 h 642"/>
                <a:gd name="T18" fmla="*/ 397 w 2513"/>
                <a:gd name="T19" fmla="*/ 98 h 642"/>
                <a:gd name="T20" fmla="*/ 434 w 2513"/>
                <a:gd name="T21" fmla="*/ 49 h 642"/>
                <a:gd name="T22" fmla="*/ 471 w 2513"/>
                <a:gd name="T23" fmla="*/ 8 h 642"/>
                <a:gd name="T24" fmla="*/ 509 w 2513"/>
                <a:gd name="T25" fmla="*/ 6 h 642"/>
                <a:gd name="T26" fmla="*/ 546 w 2513"/>
                <a:gd name="T27" fmla="*/ 46 h 642"/>
                <a:gd name="T28" fmla="*/ 582 w 2513"/>
                <a:gd name="T29" fmla="*/ 102 h 642"/>
                <a:gd name="T30" fmla="*/ 619 w 2513"/>
                <a:gd name="T31" fmla="*/ 143 h 642"/>
                <a:gd name="T32" fmla="*/ 656 w 2513"/>
                <a:gd name="T33" fmla="*/ 174 h 642"/>
                <a:gd name="T34" fmla="*/ 694 w 2513"/>
                <a:gd name="T35" fmla="*/ 198 h 642"/>
                <a:gd name="T36" fmla="*/ 730 w 2513"/>
                <a:gd name="T37" fmla="*/ 184 h 642"/>
                <a:gd name="T38" fmla="*/ 767 w 2513"/>
                <a:gd name="T39" fmla="*/ 172 h 642"/>
                <a:gd name="T40" fmla="*/ 804 w 2513"/>
                <a:gd name="T41" fmla="*/ 208 h 642"/>
                <a:gd name="T42" fmla="*/ 841 w 2513"/>
                <a:gd name="T43" fmla="*/ 271 h 642"/>
                <a:gd name="T44" fmla="*/ 877 w 2513"/>
                <a:gd name="T45" fmla="*/ 324 h 642"/>
                <a:gd name="T46" fmla="*/ 914 w 2513"/>
                <a:gd name="T47" fmla="*/ 366 h 642"/>
                <a:gd name="T48" fmla="*/ 951 w 2513"/>
                <a:gd name="T49" fmla="*/ 402 h 642"/>
                <a:gd name="T50" fmla="*/ 988 w 2513"/>
                <a:gd name="T51" fmla="*/ 417 h 642"/>
                <a:gd name="T52" fmla="*/ 1026 w 2513"/>
                <a:gd name="T53" fmla="*/ 400 h 642"/>
                <a:gd name="T54" fmla="*/ 1063 w 2513"/>
                <a:gd name="T55" fmla="*/ 372 h 642"/>
                <a:gd name="T56" fmla="*/ 1100 w 2513"/>
                <a:gd name="T57" fmla="*/ 346 h 642"/>
                <a:gd name="T58" fmla="*/ 1137 w 2513"/>
                <a:gd name="T59" fmla="*/ 327 h 642"/>
                <a:gd name="T60" fmla="*/ 1173 w 2513"/>
                <a:gd name="T61" fmla="*/ 315 h 642"/>
                <a:gd name="T62" fmla="*/ 1211 w 2513"/>
                <a:gd name="T63" fmla="*/ 310 h 642"/>
                <a:gd name="T64" fmla="*/ 1253 w 2513"/>
                <a:gd name="T65" fmla="*/ 307 h 642"/>
                <a:gd name="T66" fmla="*/ 1294 w 2513"/>
                <a:gd name="T67" fmla="*/ 303 h 642"/>
                <a:gd name="T68" fmla="*/ 1335 w 2513"/>
                <a:gd name="T69" fmla="*/ 301 h 642"/>
                <a:gd name="T70" fmla="*/ 1378 w 2513"/>
                <a:gd name="T71" fmla="*/ 298 h 642"/>
                <a:gd name="T72" fmla="*/ 1419 w 2513"/>
                <a:gd name="T73" fmla="*/ 296 h 642"/>
                <a:gd name="T74" fmla="*/ 1461 w 2513"/>
                <a:gd name="T75" fmla="*/ 294 h 642"/>
                <a:gd name="T76" fmla="*/ 1506 w 2513"/>
                <a:gd name="T77" fmla="*/ 293 h 642"/>
                <a:gd name="T78" fmla="*/ 1547 w 2513"/>
                <a:gd name="T79" fmla="*/ 291 h 642"/>
                <a:gd name="T80" fmla="*/ 1593 w 2513"/>
                <a:gd name="T81" fmla="*/ 290 h 642"/>
                <a:gd name="T82" fmla="*/ 1635 w 2513"/>
                <a:gd name="T83" fmla="*/ 288 h 642"/>
                <a:gd name="T84" fmla="*/ 1677 w 2513"/>
                <a:gd name="T85" fmla="*/ 288 h 642"/>
                <a:gd name="T86" fmla="*/ 1719 w 2513"/>
                <a:gd name="T87" fmla="*/ 287 h 642"/>
                <a:gd name="T88" fmla="*/ 1765 w 2513"/>
                <a:gd name="T89" fmla="*/ 286 h 642"/>
                <a:gd name="T90" fmla="*/ 1807 w 2513"/>
                <a:gd name="T91" fmla="*/ 285 h 642"/>
                <a:gd name="T92" fmla="*/ 1851 w 2513"/>
                <a:gd name="T93" fmla="*/ 284 h 642"/>
                <a:gd name="T94" fmla="*/ 1897 w 2513"/>
                <a:gd name="T95" fmla="*/ 282 h 642"/>
                <a:gd name="T96" fmla="*/ 1940 w 2513"/>
                <a:gd name="T97" fmla="*/ 280 h 642"/>
                <a:gd name="T98" fmla="*/ 1984 w 2513"/>
                <a:gd name="T99" fmla="*/ 278 h 642"/>
                <a:gd name="T100" fmla="*/ 2023 w 2513"/>
                <a:gd name="T101" fmla="*/ 274 h 642"/>
                <a:gd name="T102" fmla="*/ 2065 w 2513"/>
                <a:gd name="T103" fmla="*/ 270 h 642"/>
                <a:gd name="T104" fmla="*/ 2108 w 2513"/>
                <a:gd name="T105" fmla="*/ 270 h 642"/>
                <a:gd name="T106" fmla="*/ 2148 w 2513"/>
                <a:gd name="T107" fmla="*/ 267 h 642"/>
                <a:gd name="T108" fmla="*/ 2189 w 2513"/>
                <a:gd name="T109" fmla="*/ 268 h 642"/>
                <a:gd name="T110" fmla="*/ 2231 w 2513"/>
                <a:gd name="T111" fmla="*/ 268 h 642"/>
                <a:gd name="T112" fmla="*/ 2274 w 2513"/>
                <a:gd name="T113" fmla="*/ 272 h 642"/>
                <a:gd name="T114" fmla="*/ 2317 w 2513"/>
                <a:gd name="T115" fmla="*/ 275 h 642"/>
                <a:gd name="T116" fmla="*/ 2359 w 2513"/>
                <a:gd name="T117" fmla="*/ 277 h 642"/>
                <a:gd name="T118" fmla="*/ 2402 w 2513"/>
                <a:gd name="T119" fmla="*/ 277 h 642"/>
                <a:gd name="T120" fmla="*/ 2443 w 2513"/>
                <a:gd name="T121" fmla="*/ 276 h 642"/>
                <a:gd name="T122" fmla="*/ 2485 w 2513"/>
                <a:gd name="T123" fmla="*/ 274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13" h="642">
                  <a:moveTo>
                    <a:pt x="0" y="365"/>
                  </a:moveTo>
                  <a:lnTo>
                    <a:pt x="1" y="484"/>
                  </a:lnTo>
                  <a:lnTo>
                    <a:pt x="2" y="555"/>
                  </a:lnTo>
                  <a:lnTo>
                    <a:pt x="3" y="585"/>
                  </a:lnTo>
                  <a:lnTo>
                    <a:pt x="4" y="606"/>
                  </a:lnTo>
                  <a:lnTo>
                    <a:pt x="5" y="624"/>
                  </a:lnTo>
                  <a:lnTo>
                    <a:pt x="6" y="625"/>
                  </a:lnTo>
                  <a:lnTo>
                    <a:pt x="7" y="622"/>
                  </a:lnTo>
                  <a:lnTo>
                    <a:pt x="8" y="642"/>
                  </a:lnTo>
                  <a:lnTo>
                    <a:pt x="9" y="624"/>
                  </a:lnTo>
                  <a:lnTo>
                    <a:pt x="10" y="493"/>
                  </a:lnTo>
                  <a:lnTo>
                    <a:pt x="11" y="346"/>
                  </a:lnTo>
                  <a:lnTo>
                    <a:pt x="12" y="290"/>
                  </a:lnTo>
                  <a:lnTo>
                    <a:pt x="13" y="279"/>
                  </a:lnTo>
                  <a:lnTo>
                    <a:pt x="14" y="262"/>
                  </a:lnTo>
                  <a:lnTo>
                    <a:pt x="15" y="257"/>
                  </a:lnTo>
                  <a:lnTo>
                    <a:pt x="16" y="260"/>
                  </a:lnTo>
                  <a:lnTo>
                    <a:pt x="17" y="257"/>
                  </a:lnTo>
                  <a:lnTo>
                    <a:pt x="18" y="256"/>
                  </a:lnTo>
                  <a:lnTo>
                    <a:pt x="19" y="258"/>
                  </a:lnTo>
                  <a:lnTo>
                    <a:pt x="21" y="258"/>
                  </a:lnTo>
                  <a:lnTo>
                    <a:pt x="22" y="258"/>
                  </a:lnTo>
                  <a:lnTo>
                    <a:pt x="23" y="259"/>
                  </a:lnTo>
                  <a:lnTo>
                    <a:pt x="24" y="259"/>
                  </a:lnTo>
                  <a:lnTo>
                    <a:pt x="25" y="259"/>
                  </a:lnTo>
                  <a:lnTo>
                    <a:pt x="26" y="260"/>
                  </a:lnTo>
                  <a:lnTo>
                    <a:pt x="27" y="260"/>
                  </a:lnTo>
                  <a:lnTo>
                    <a:pt x="28" y="260"/>
                  </a:lnTo>
                  <a:lnTo>
                    <a:pt x="30" y="261"/>
                  </a:lnTo>
                  <a:lnTo>
                    <a:pt x="31" y="261"/>
                  </a:lnTo>
                  <a:lnTo>
                    <a:pt x="32" y="261"/>
                  </a:lnTo>
                  <a:lnTo>
                    <a:pt x="33" y="261"/>
                  </a:lnTo>
                  <a:lnTo>
                    <a:pt x="35" y="261"/>
                  </a:lnTo>
                  <a:lnTo>
                    <a:pt x="36" y="261"/>
                  </a:lnTo>
                  <a:lnTo>
                    <a:pt x="37" y="261"/>
                  </a:lnTo>
                  <a:lnTo>
                    <a:pt x="38" y="261"/>
                  </a:lnTo>
                  <a:lnTo>
                    <a:pt x="40" y="261"/>
                  </a:lnTo>
                  <a:lnTo>
                    <a:pt x="42" y="261"/>
                  </a:lnTo>
                  <a:lnTo>
                    <a:pt x="43" y="261"/>
                  </a:lnTo>
                  <a:lnTo>
                    <a:pt x="44" y="261"/>
                  </a:lnTo>
                  <a:lnTo>
                    <a:pt x="46" y="262"/>
                  </a:lnTo>
                  <a:lnTo>
                    <a:pt x="47" y="262"/>
                  </a:lnTo>
                  <a:lnTo>
                    <a:pt x="48" y="261"/>
                  </a:lnTo>
                  <a:lnTo>
                    <a:pt x="49" y="262"/>
                  </a:lnTo>
                  <a:lnTo>
                    <a:pt x="51" y="262"/>
                  </a:lnTo>
                  <a:lnTo>
                    <a:pt x="52" y="262"/>
                  </a:lnTo>
                  <a:lnTo>
                    <a:pt x="53" y="262"/>
                  </a:lnTo>
                  <a:lnTo>
                    <a:pt x="54" y="262"/>
                  </a:lnTo>
                  <a:lnTo>
                    <a:pt x="56" y="262"/>
                  </a:lnTo>
                  <a:lnTo>
                    <a:pt x="57" y="262"/>
                  </a:lnTo>
                  <a:lnTo>
                    <a:pt x="59" y="262"/>
                  </a:lnTo>
                  <a:lnTo>
                    <a:pt x="60" y="262"/>
                  </a:lnTo>
                  <a:lnTo>
                    <a:pt x="61" y="262"/>
                  </a:lnTo>
                  <a:lnTo>
                    <a:pt x="63" y="262"/>
                  </a:lnTo>
                  <a:lnTo>
                    <a:pt x="65" y="262"/>
                  </a:lnTo>
                  <a:lnTo>
                    <a:pt x="66" y="262"/>
                  </a:lnTo>
                  <a:lnTo>
                    <a:pt x="67" y="262"/>
                  </a:lnTo>
                  <a:lnTo>
                    <a:pt x="68" y="262"/>
                  </a:lnTo>
                  <a:lnTo>
                    <a:pt x="70" y="262"/>
                  </a:lnTo>
                  <a:lnTo>
                    <a:pt x="71" y="262"/>
                  </a:lnTo>
                  <a:lnTo>
                    <a:pt x="72" y="262"/>
                  </a:lnTo>
                  <a:lnTo>
                    <a:pt x="73" y="262"/>
                  </a:lnTo>
                  <a:lnTo>
                    <a:pt x="75" y="262"/>
                  </a:lnTo>
                  <a:lnTo>
                    <a:pt x="76" y="262"/>
                  </a:lnTo>
                  <a:lnTo>
                    <a:pt x="77" y="262"/>
                  </a:lnTo>
                  <a:lnTo>
                    <a:pt x="78" y="262"/>
                  </a:lnTo>
                  <a:lnTo>
                    <a:pt x="80" y="262"/>
                  </a:lnTo>
                  <a:lnTo>
                    <a:pt x="81" y="262"/>
                  </a:lnTo>
                  <a:lnTo>
                    <a:pt x="82" y="262"/>
                  </a:lnTo>
                  <a:lnTo>
                    <a:pt x="84" y="262"/>
                  </a:lnTo>
                  <a:lnTo>
                    <a:pt x="85" y="262"/>
                  </a:lnTo>
                  <a:lnTo>
                    <a:pt x="86" y="262"/>
                  </a:lnTo>
                  <a:lnTo>
                    <a:pt x="87" y="262"/>
                  </a:lnTo>
                  <a:lnTo>
                    <a:pt x="88" y="262"/>
                  </a:lnTo>
                  <a:lnTo>
                    <a:pt x="89" y="262"/>
                  </a:lnTo>
                  <a:lnTo>
                    <a:pt x="91" y="262"/>
                  </a:lnTo>
                  <a:lnTo>
                    <a:pt x="92" y="262"/>
                  </a:lnTo>
                  <a:lnTo>
                    <a:pt x="93" y="262"/>
                  </a:lnTo>
                  <a:lnTo>
                    <a:pt x="94" y="262"/>
                  </a:lnTo>
                  <a:lnTo>
                    <a:pt x="96" y="262"/>
                  </a:lnTo>
                  <a:lnTo>
                    <a:pt x="97" y="262"/>
                  </a:lnTo>
                  <a:lnTo>
                    <a:pt x="98" y="262"/>
                  </a:lnTo>
                  <a:lnTo>
                    <a:pt x="99" y="262"/>
                  </a:lnTo>
                  <a:lnTo>
                    <a:pt x="101" y="262"/>
                  </a:lnTo>
                  <a:lnTo>
                    <a:pt x="102" y="262"/>
                  </a:lnTo>
                  <a:lnTo>
                    <a:pt x="103" y="262"/>
                  </a:lnTo>
                  <a:lnTo>
                    <a:pt x="105" y="262"/>
                  </a:lnTo>
                  <a:lnTo>
                    <a:pt x="107" y="262"/>
                  </a:lnTo>
                  <a:lnTo>
                    <a:pt x="108" y="262"/>
                  </a:lnTo>
                  <a:lnTo>
                    <a:pt x="109" y="262"/>
                  </a:lnTo>
                  <a:lnTo>
                    <a:pt x="110" y="262"/>
                  </a:lnTo>
                  <a:lnTo>
                    <a:pt x="112" y="262"/>
                  </a:lnTo>
                  <a:lnTo>
                    <a:pt x="113" y="262"/>
                  </a:lnTo>
                  <a:lnTo>
                    <a:pt x="114" y="262"/>
                  </a:lnTo>
                  <a:lnTo>
                    <a:pt x="115" y="262"/>
                  </a:lnTo>
                  <a:lnTo>
                    <a:pt x="116" y="262"/>
                  </a:lnTo>
                  <a:lnTo>
                    <a:pt x="117" y="262"/>
                  </a:lnTo>
                  <a:lnTo>
                    <a:pt x="118" y="262"/>
                  </a:lnTo>
                  <a:lnTo>
                    <a:pt x="119" y="262"/>
                  </a:lnTo>
                  <a:lnTo>
                    <a:pt x="120" y="262"/>
                  </a:lnTo>
                  <a:lnTo>
                    <a:pt x="122" y="262"/>
                  </a:lnTo>
                  <a:lnTo>
                    <a:pt x="123" y="262"/>
                  </a:lnTo>
                  <a:lnTo>
                    <a:pt x="124" y="262"/>
                  </a:lnTo>
                  <a:lnTo>
                    <a:pt x="126" y="262"/>
                  </a:lnTo>
                  <a:lnTo>
                    <a:pt x="128" y="262"/>
                  </a:lnTo>
                  <a:lnTo>
                    <a:pt x="129" y="262"/>
                  </a:lnTo>
                  <a:lnTo>
                    <a:pt x="130" y="262"/>
                  </a:lnTo>
                  <a:lnTo>
                    <a:pt x="131" y="262"/>
                  </a:lnTo>
                  <a:lnTo>
                    <a:pt x="132" y="262"/>
                  </a:lnTo>
                  <a:lnTo>
                    <a:pt x="133" y="262"/>
                  </a:lnTo>
                  <a:lnTo>
                    <a:pt x="134" y="262"/>
                  </a:lnTo>
                  <a:lnTo>
                    <a:pt x="135" y="262"/>
                  </a:lnTo>
                  <a:lnTo>
                    <a:pt x="136" y="262"/>
                  </a:lnTo>
                  <a:lnTo>
                    <a:pt x="137" y="262"/>
                  </a:lnTo>
                  <a:lnTo>
                    <a:pt x="138" y="262"/>
                  </a:lnTo>
                  <a:lnTo>
                    <a:pt x="139" y="262"/>
                  </a:lnTo>
                  <a:lnTo>
                    <a:pt x="140" y="262"/>
                  </a:lnTo>
                  <a:lnTo>
                    <a:pt x="141" y="262"/>
                  </a:lnTo>
                  <a:lnTo>
                    <a:pt x="143" y="262"/>
                  </a:lnTo>
                  <a:lnTo>
                    <a:pt x="144" y="262"/>
                  </a:lnTo>
                  <a:lnTo>
                    <a:pt x="145" y="262"/>
                  </a:lnTo>
                  <a:lnTo>
                    <a:pt x="147" y="262"/>
                  </a:lnTo>
                  <a:lnTo>
                    <a:pt x="149" y="262"/>
                  </a:lnTo>
                  <a:lnTo>
                    <a:pt x="150" y="262"/>
                  </a:lnTo>
                  <a:lnTo>
                    <a:pt x="151" y="262"/>
                  </a:lnTo>
                  <a:lnTo>
                    <a:pt x="152" y="262"/>
                  </a:lnTo>
                  <a:lnTo>
                    <a:pt x="154" y="262"/>
                  </a:lnTo>
                  <a:lnTo>
                    <a:pt x="155" y="262"/>
                  </a:lnTo>
                  <a:lnTo>
                    <a:pt x="156" y="262"/>
                  </a:lnTo>
                  <a:lnTo>
                    <a:pt x="157" y="262"/>
                  </a:lnTo>
                  <a:lnTo>
                    <a:pt x="158" y="262"/>
                  </a:lnTo>
                  <a:lnTo>
                    <a:pt x="159" y="262"/>
                  </a:lnTo>
                  <a:lnTo>
                    <a:pt x="160" y="262"/>
                  </a:lnTo>
                  <a:lnTo>
                    <a:pt x="161" y="262"/>
                  </a:lnTo>
                  <a:lnTo>
                    <a:pt x="162" y="262"/>
                  </a:lnTo>
                  <a:lnTo>
                    <a:pt x="164" y="262"/>
                  </a:lnTo>
                  <a:lnTo>
                    <a:pt x="165" y="262"/>
                  </a:lnTo>
                  <a:lnTo>
                    <a:pt x="166" y="262"/>
                  </a:lnTo>
                  <a:lnTo>
                    <a:pt x="168" y="262"/>
                  </a:lnTo>
                  <a:lnTo>
                    <a:pt x="170" y="262"/>
                  </a:lnTo>
                  <a:lnTo>
                    <a:pt x="171" y="262"/>
                  </a:lnTo>
                  <a:lnTo>
                    <a:pt x="172" y="262"/>
                  </a:lnTo>
                  <a:lnTo>
                    <a:pt x="173" y="262"/>
                  </a:lnTo>
                  <a:lnTo>
                    <a:pt x="174" y="262"/>
                  </a:lnTo>
                  <a:lnTo>
                    <a:pt x="175" y="262"/>
                  </a:lnTo>
                  <a:lnTo>
                    <a:pt x="176" y="262"/>
                  </a:lnTo>
                  <a:lnTo>
                    <a:pt x="177" y="262"/>
                  </a:lnTo>
                  <a:lnTo>
                    <a:pt x="178" y="262"/>
                  </a:lnTo>
                  <a:lnTo>
                    <a:pt x="180" y="262"/>
                  </a:lnTo>
                  <a:lnTo>
                    <a:pt x="181" y="262"/>
                  </a:lnTo>
                  <a:lnTo>
                    <a:pt x="182" y="262"/>
                  </a:lnTo>
                  <a:lnTo>
                    <a:pt x="183" y="262"/>
                  </a:lnTo>
                  <a:lnTo>
                    <a:pt x="185" y="262"/>
                  </a:lnTo>
                  <a:lnTo>
                    <a:pt x="186" y="262"/>
                  </a:lnTo>
                  <a:lnTo>
                    <a:pt x="187" y="262"/>
                  </a:lnTo>
                  <a:lnTo>
                    <a:pt x="189" y="262"/>
                  </a:lnTo>
                  <a:lnTo>
                    <a:pt x="190" y="262"/>
                  </a:lnTo>
                  <a:lnTo>
                    <a:pt x="191" y="262"/>
                  </a:lnTo>
                  <a:lnTo>
                    <a:pt x="192" y="262"/>
                  </a:lnTo>
                  <a:lnTo>
                    <a:pt x="193" y="262"/>
                  </a:lnTo>
                  <a:lnTo>
                    <a:pt x="194" y="262"/>
                  </a:lnTo>
                  <a:lnTo>
                    <a:pt x="196" y="262"/>
                  </a:lnTo>
                  <a:lnTo>
                    <a:pt x="197" y="262"/>
                  </a:lnTo>
                  <a:lnTo>
                    <a:pt x="198" y="262"/>
                  </a:lnTo>
                  <a:lnTo>
                    <a:pt x="199" y="262"/>
                  </a:lnTo>
                  <a:lnTo>
                    <a:pt x="200" y="261"/>
                  </a:lnTo>
                  <a:lnTo>
                    <a:pt x="201" y="261"/>
                  </a:lnTo>
                  <a:lnTo>
                    <a:pt x="202" y="261"/>
                  </a:lnTo>
                  <a:lnTo>
                    <a:pt x="203" y="261"/>
                  </a:lnTo>
                  <a:lnTo>
                    <a:pt x="204" y="261"/>
                  </a:lnTo>
                  <a:lnTo>
                    <a:pt x="205" y="261"/>
                  </a:lnTo>
                  <a:lnTo>
                    <a:pt x="206" y="261"/>
                  </a:lnTo>
                  <a:lnTo>
                    <a:pt x="207" y="261"/>
                  </a:lnTo>
                  <a:lnTo>
                    <a:pt x="208" y="261"/>
                  </a:lnTo>
                  <a:lnTo>
                    <a:pt x="210" y="261"/>
                  </a:lnTo>
                  <a:lnTo>
                    <a:pt x="211" y="261"/>
                  </a:lnTo>
                  <a:lnTo>
                    <a:pt x="212" y="261"/>
                  </a:lnTo>
                  <a:lnTo>
                    <a:pt x="213" y="261"/>
                  </a:lnTo>
                  <a:lnTo>
                    <a:pt x="214" y="261"/>
                  </a:lnTo>
                  <a:lnTo>
                    <a:pt x="215" y="261"/>
                  </a:lnTo>
                  <a:lnTo>
                    <a:pt x="216" y="261"/>
                  </a:lnTo>
                  <a:lnTo>
                    <a:pt x="217" y="261"/>
                  </a:lnTo>
                  <a:lnTo>
                    <a:pt x="218" y="261"/>
                  </a:lnTo>
                  <a:lnTo>
                    <a:pt x="219" y="261"/>
                  </a:lnTo>
                  <a:lnTo>
                    <a:pt x="220" y="261"/>
                  </a:lnTo>
                  <a:lnTo>
                    <a:pt x="222" y="261"/>
                  </a:lnTo>
                  <a:lnTo>
                    <a:pt x="223" y="261"/>
                  </a:lnTo>
                  <a:lnTo>
                    <a:pt x="225" y="261"/>
                  </a:lnTo>
                  <a:lnTo>
                    <a:pt x="226" y="261"/>
                  </a:lnTo>
                  <a:lnTo>
                    <a:pt x="228" y="261"/>
                  </a:lnTo>
                  <a:lnTo>
                    <a:pt x="229" y="260"/>
                  </a:lnTo>
                  <a:lnTo>
                    <a:pt x="231" y="260"/>
                  </a:lnTo>
                  <a:lnTo>
                    <a:pt x="232" y="260"/>
                  </a:lnTo>
                  <a:lnTo>
                    <a:pt x="233" y="260"/>
                  </a:lnTo>
                  <a:lnTo>
                    <a:pt x="234" y="260"/>
                  </a:lnTo>
                  <a:lnTo>
                    <a:pt x="235" y="260"/>
                  </a:lnTo>
                  <a:lnTo>
                    <a:pt x="236" y="260"/>
                  </a:lnTo>
                  <a:lnTo>
                    <a:pt x="237" y="259"/>
                  </a:lnTo>
                  <a:lnTo>
                    <a:pt x="238" y="259"/>
                  </a:lnTo>
                  <a:lnTo>
                    <a:pt x="240" y="259"/>
                  </a:lnTo>
                  <a:lnTo>
                    <a:pt x="241" y="259"/>
                  </a:lnTo>
                  <a:lnTo>
                    <a:pt x="242" y="259"/>
                  </a:lnTo>
                  <a:lnTo>
                    <a:pt x="243" y="259"/>
                  </a:lnTo>
                  <a:lnTo>
                    <a:pt x="244" y="258"/>
                  </a:lnTo>
                  <a:lnTo>
                    <a:pt x="245" y="258"/>
                  </a:lnTo>
                  <a:lnTo>
                    <a:pt x="246" y="258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9" y="258"/>
                  </a:lnTo>
                  <a:lnTo>
                    <a:pt x="250" y="257"/>
                  </a:lnTo>
                  <a:lnTo>
                    <a:pt x="252" y="257"/>
                  </a:lnTo>
                  <a:lnTo>
                    <a:pt x="253" y="257"/>
                  </a:lnTo>
                  <a:lnTo>
                    <a:pt x="254" y="257"/>
                  </a:lnTo>
                  <a:lnTo>
                    <a:pt x="255" y="257"/>
                  </a:lnTo>
                  <a:lnTo>
                    <a:pt x="256" y="256"/>
                  </a:lnTo>
                  <a:lnTo>
                    <a:pt x="257" y="256"/>
                  </a:lnTo>
                  <a:lnTo>
                    <a:pt x="258" y="256"/>
                  </a:lnTo>
                  <a:lnTo>
                    <a:pt x="259" y="255"/>
                  </a:lnTo>
                  <a:lnTo>
                    <a:pt x="260" y="255"/>
                  </a:lnTo>
                  <a:lnTo>
                    <a:pt x="261" y="255"/>
                  </a:lnTo>
                  <a:lnTo>
                    <a:pt x="262" y="254"/>
                  </a:lnTo>
                  <a:lnTo>
                    <a:pt x="263" y="254"/>
                  </a:lnTo>
                  <a:lnTo>
                    <a:pt x="264" y="253"/>
                  </a:lnTo>
                  <a:lnTo>
                    <a:pt x="265" y="254"/>
                  </a:lnTo>
                  <a:lnTo>
                    <a:pt x="266" y="253"/>
                  </a:lnTo>
                  <a:lnTo>
                    <a:pt x="267" y="252"/>
                  </a:lnTo>
                  <a:lnTo>
                    <a:pt x="268" y="252"/>
                  </a:lnTo>
                  <a:lnTo>
                    <a:pt x="269" y="252"/>
                  </a:lnTo>
                  <a:lnTo>
                    <a:pt x="270" y="251"/>
                  </a:lnTo>
                  <a:lnTo>
                    <a:pt x="271" y="250"/>
                  </a:lnTo>
                  <a:lnTo>
                    <a:pt x="273" y="250"/>
                  </a:lnTo>
                  <a:lnTo>
                    <a:pt x="274" y="249"/>
                  </a:lnTo>
                  <a:lnTo>
                    <a:pt x="275" y="248"/>
                  </a:lnTo>
                  <a:lnTo>
                    <a:pt x="276" y="248"/>
                  </a:lnTo>
                  <a:lnTo>
                    <a:pt x="277" y="247"/>
                  </a:lnTo>
                  <a:lnTo>
                    <a:pt x="278" y="246"/>
                  </a:lnTo>
                  <a:lnTo>
                    <a:pt x="279" y="246"/>
                  </a:lnTo>
                  <a:lnTo>
                    <a:pt x="280" y="245"/>
                  </a:lnTo>
                  <a:lnTo>
                    <a:pt x="281" y="244"/>
                  </a:lnTo>
                  <a:lnTo>
                    <a:pt x="282" y="243"/>
                  </a:lnTo>
                  <a:lnTo>
                    <a:pt x="283" y="242"/>
                  </a:lnTo>
                  <a:lnTo>
                    <a:pt x="284" y="241"/>
                  </a:lnTo>
                  <a:lnTo>
                    <a:pt x="285" y="241"/>
                  </a:lnTo>
                  <a:lnTo>
                    <a:pt x="286" y="240"/>
                  </a:lnTo>
                  <a:lnTo>
                    <a:pt x="287" y="238"/>
                  </a:lnTo>
                  <a:lnTo>
                    <a:pt x="288" y="237"/>
                  </a:lnTo>
                  <a:lnTo>
                    <a:pt x="289" y="236"/>
                  </a:lnTo>
                  <a:lnTo>
                    <a:pt x="290" y="235"/>
                  </a:lnTo>
                  <a:lnTo>
                    <a:pt x="291" y="234"/>
                  </a:lnTo>
                  <a:lnTo>
                    <a:pt x="292" y="233"/>
                  </a:lnTo>
                  <a:lnTo>
                    <a:pt x="294" y="232"/>
                  </a:lnTo>
                  <a:lnTo>
                    <a:pt x="295" y="230"/>
                  </a:lnTo>
                  <a:lnTo>
                    <a:pt x="296" y="228"/>
                  </a:lnTo>
                  <a:lnTo>
                    <a:pt x="297" y="227"/>
                  </a:lnTo>
                  <a:lnTo>
                    <a:pt x="298" y="226"/>
                  </a:lnTo>
                  <a:lnTo>
                    <a:pt x="299" y="224"/>
                  </a:lnTo>
                  <a:lnTo>
                    <a:pt x="300" y="223"/>
                  </a:lnTo>
                  <a:lnTo>
                    <a:pt x="301" y="222"/>
                  </a:lnTo>
                  <a:lnTo>
                    <a:pt x="302" y="220"/>
                  </a:lnTo>
                  <a:lnTo>
                    <a:pt x="303" y="219"/>
                  </a:lnTo>
                  <a:lnTo>
                    <a:pt x="304" y="217"/>
                  </a:lnTo>
                  <a:lnTo>
                    <a:pt x="305" y="216"/>
                  </a:lnTo>
                  <a:lnTo>
                    <a:pt x="306" y="214"/>
                  </a:lnTo>
                  <a:lnTo>
                    <a:pt x="307" y="213"/>
                  </a:lnTo>
                  <a:lnTo>
                    <a:pt x="308" y="211"/>
                  </a:lnTo>
                  <a:lnTo>
                    <a:pt x="309" y="210"/>
                  </a:lnTo>
                  <a:lnTo>
                    <a:pt x="310" y="208"/>
                  </a:lnTo>
                  <a:lnTo>
                    <a:pt x="311" y="206"/>
                  </a:lnTo>
                  <a:lnTo>
                    <a:pt x="312" y="205"/>
                  </a:lnTo>
                  <a:lnTo>
                    <a:pt x="313" y="203"/>
                  </a:lnTo>
                  <a:lnTo>
                    <a:pt x="315" y="201"/>
                  </a:lnTo>
                  <a:lnTo>
                    <a:pt x="316" y="200"/>
                  </a:lnTo>
                  <a:lnTo>
                    <a:pt x="317" y="198"/>
                  </a:lnTo>
                  <a:lnTo>
                    <a:pt x="318" y="197"/>
                  </a:lnTo>
                  <a:lnTo>
                    <a:pt x="319" y="195"/>
                  </a:lnTo>
                  <a:lnTo>
                    <a:pt x="320" y="193"/>
                  </a:lnTo>
                  <a:lnTo>
                    <a:pt x="321" y="192"/>
                  </a:lnTo>
                  <a:lnTo>
                    <a:pt x="322" y="191"/>
                  </a:lnTo>
                  <a:lnTo>
                    <a:pt x="323" y="190"/>
                  </a:lnTo>
                  <a:lnTo>
                    <a:pt x="324" y="189"/>
                  </a:lnTo>
                  <a:lnTo>
                    <a:pt x="325" y="187"/>
                  </a:lnTo>
                  <a:lnTo>
                    <a:pt x="326" y="186"/>
                  </a:lnTo>
                  <a:lnTo>
                    <a:pt x="327" y="184"/>
                  </a:lnTo>
                  <a:lnTo>
                    <a:pt x="328" y="183"/>
                  </a:lnTo>
                  <a:lnTo>
                    <a:pt x="329" y="182"/>
                  </a:lnTo>
                  <a:lnTo>
                    <a:pt x="330" y="180"/>
                  </a:lnTo>
                  <a:lnTo>
                    <a:pt x="331" y="179"/>
                  </a:lnTo>
                  <a:lnTo>
                    <a:pt x="332" y="178"/>
                  </a:lnTo>
                  <a:lnTo>
                    <a:pt x="333" y="177"/>
                  </a:lnTo>
                  <a:lnTo>
                    <a:pt x="334" y="175"/>
                  </a:lnTo>
                  <a:lnTo>
                    <a:pt x="336" y="174"/>
                  </a:lnTo>
                  <a:lnTo>
                    <a:pt x="337" y="173"/>
                  </a:lnTo>
                  <a:lnTo>
                    <a:pt x="338" y="172"/>
                  </a:lnTo>
                  <a:lnTo>
                    <a:pt x="339" y="170"/>
                  </a:lnTo>
                  <a:lnTo>
                    <a:pt x="340" y="169"/>
                  </a:lnTo>
                  <a:lnTo>
                    <a:pt x="341" y="168"/>
                  </a:lnTo>
                  <a:lnTo>
                    <a:pt x="342" y="166"/>
                  </a:lnTo>
                  <a:lnTo>
                    <a:pt x="343" y="165"/>
                  </a:lnTo>
                  <a:lnTo>
                    <a:pt x="344" y="164"/>
                  </a:lnTo>
                  <a:lnTo>
                    <a:pt x="345" y="163"/>
                  </a:lnTo>
                  <a:lnTo>
                    <a:pt x="346" y="162"/>
                  </a:lnTo>
                  <a:lnTo>
                    <a:pt x="347" y="161"/>
                  </a:lnTo>
                  <a:lnTo>
                    <a:pt x="348" y="160"/>
                  </a:lnTo>
                  <a:lnTo>
                    <a:pt x="349" y="159"/>
                  </a:lnTo>
                  <a:lnTo>
                    <a:pt x="350" y="158"/>
                  </a:lnTo>
                  <a:lnTo>
                    <a:pt x="351" y="157"/>
                  </a:lnTo>
                  <a:lnTo>
                    <a:pt x="352" y="155"/>
                  </a:lnTo>
                  <a:lnTo>
                    <a:pt x="353" y="154"/>
                  </a:lnTo>
                  <a:lnTo>
                    <a:pt x="354" y="153"/>
                  </a:lnTo>
                  <a:lnTo>
                    <a:pt x="355" y="152"/>
                  </a:lnTo>
                  <a:lnTo>
                    <a:pt x="357" y="151"/>
                  </a:lnTo>
                  <a:lnTo>
                    <a:pt x="358" y="150"/>
                  </a:lnTo>
                  <a:lnTo>
                    <a:pt x="359" y="148"/>
                  </a:lnTo>
                  <a:lnTo>
                    <a:pt x="360" y="147"/>
                  </a:lnTo>
                  <a:lnTo>
                    <a:pt x="361" y="146"/>
                  </a:lnTo>
                  <a:lnTo>
                    <a:pt x="362" y="145"/>
                  </a:lnTo>
                  <a:lnTo>
                    <a:pt x="363" y="144"/>
                  </a:lnTo>
                  <a:lnTo>
                    <a:pt x="364" y="142"/>
                  </a:lnTo>
                  <a:lnTo>
                    <a:pt x="365" y="141"/>
                  </a:lnTo>
                  <a:lnTo>
                    <a:pt x="366" y="140"/>
                  </a:lnTo>
                  <a:lnTo>
                    <a:pt x="367" y="139"/>
                  </a:lnTo>
                  <a:lnTo>
                    <a:pt x="368" y="137"/>
                  </a:lnTo>
                  <a:lnTo>
                    <a:pt x="369" y="136"/>
                  </a:lnTo>
                  <a:lnTo>
                    <a:pt x="370" y="135"/>
                  </a:lnTo>
                  <a:lnTo>
                    <a:pt x="371" y="134"/>
                  </a:lnTo>
                  <a:lnTo>
                    <a:pt x="372" y="132"/>
                  </a:lnTo>
                  <a:lnTo>
                    <a:pt x="373" y="131"/>
                  </a:lnTo>
                  <a:lnTo>
                    <a:pt x="374" y="130"/>
                  </a:lnTo>
                  <a:lnTo>
                    <a:pt x="375" y="128"/>
                  </a:lnTo>
                  <a:lnTo>
                    <a:pt x="376" y="127"/>
                  </a:lnTo>
                  <a:lnTo>
                    <a:pt x="378" y="126"/>
                  </a:lnTo>
                  <a:lnTo>
                    <a:pt x="379" y="124"/>
                  </a:lnTo>
                  <a:lnTo>
                    <a:pt x="380" y="122"/>
                  </a:lnTo>
                  <a:lnTo>
                    <a:pt x="381" y="121"/>
                  </a:lnTo>
                  <a:lnTo>
                    <a:pt x="382" y="119"/>
                  </a:lnTo>
                  <a:lnTo>
                    <a:pt x="383" y="118"/>
                  </a:lnTo>
                  <a:lnTo>
                    <a:pt x="384" y="117"/>
                  </a:lnTo>
                  <a:lnTo>
                    <a:pt x="385" y="115"/>
                  </a:lnTo>
                  <a:lnTo>
                    <a:pt x="386" y="114"/>
                  </a:lnTo>
                  <a:lnTo>
                    <a:pt x="387" y="112"/>
                  </a:lnTo>
                  <a:lnTo>
                    <a:pt x="388" y="111"/>
                  </a:lnTo>
                  <a:lnTo>
                    <a:pt x="389" y="110"/>
                  </a:lnTo>
                  <a:lnTo>
                    <a:pt x="390" y="108"/>
                  </a:lnTo>
                  <a:lnTo>
                    <a:pt x="391" y="107"/>
                  </a:lnTo>
                  <a:lnTo>
                    <a:pt x="392" y="105"/>
                  </a:lnTo>
                  <a:lnTo>
                    <a:pt x="393" y="104"/>
                  </a:lnTo>
                  <a:lnTo>
                    <a:pt x="394" y="102"/>
                  </a:lnTo>
                  <a:lnTo>
                    <a:pt x="395" y="101"/>
                  </a:lnTo>
                  <a:lnTo>
                    <a:pt x="396" y="100"/>
                  </a:lnTo>
                  <a:lnTo>
                    <a:pt x="397" y="98"/>
                  </a:lnTo>
                  <a:lnTo>
                    <a:pt x="399" y="97"/>
                  </a:lnTo>
                  <a:lnTo>
                    <a:pt x="400" y="96"/>
                  </a:lnTo>
                  <a:lnTo>
                    <a:pt x="401" y="94"/>
                  </a:lnTo>
                  <a:lnTo>
                    <a:pt x="402" y="93"/>
                  </a:lnTo>
                  <a:lnTo>
                    <a:pt x="403" y="92"/>
                  </a:lnTo>
                  <a:lnTo>
                    <a:pt x="404" y="90"/>
                  </a:lnTo>
                  <a:lnTo>
                    <a:pt x="405" y="89"/>
                  </a:lnTo>
                  <a:lnTo>
                    <a:pt x="406" y="87"/>
                  </a:lnTo>
                  <a:lnTo>
                    <a:pt x="407" y="86"/>
                  </a:lnTo>
                  <a:lnTo>
                    <a:pt x="408" y="85"/>
                  </a:lnTo>
                  <a:lnTo>
                    <a:pt x="409" y="83"/>
                  </a:lnTo>
                  <a:lnTo>
                    <a:pt x="410" y="82"/>
                  </a:lnTo>
                  <a:lnTo>
                    <a:pt x="411" y="81"/>
                  </a:lnTo>
                  <a:lnTo>
                    <a:pt x="412" y="79"/>
                  </a:lnTo>
                  <a:lnTo>
                    <a:pt x="413" y="78"/>
                  </a:lnTo>
                  <a:lnTo>
                    <a:pt x="414" y="76"/>
                  </a:lnTo>
                  <a:lnTo>
                    <a:pt x="415" y="74"/>
                  </a:lnTo>
                  <a:lnTo>
                    <a:pt x="416" y="73"/>
                  </a:lnTo>
                  <a:lnTo>
                    <a:pt x="417" y="72"/>
                  </a:lnTo>
                  <a:lnTo>
                    <a:pt x="418" y="70"/>
                  </a:lnTo>
                  <a:lnTo>
                    <a:pt x="420" y="69"/>
                  </a:lnTo>
                  <a:lnTo>
                    <a:pt x="421" y="67"/>
                  </a:lnTo>
                  <a:lnTo>
                    <a:pt x="422" y="66"/>
                  </a:lnTo>
                  <a:lnTo>
                    <a:pt x="423" y="64"/>
                  </a:lnTo>
                  <a:lnTo>
                    <a:pt x="424" y="63"/>
                  </a:lnTo>
                  <a:lnTo>
                    <a:pt x="425" y="62"/>
                  </a:lnTo>
                  <a:lnTo>
                    <a:pt x="426" y="60"/>
                  </a:lnTo>
                  <a:lnTo>
                    <a:pt x="427" y="59"/>
                  </a:lnTo>
                  <a:lnTo>
                    <a:pt x="428" y="58"/>
                  </a:lnTo>
                  <a:lnTo>
                    <a:pt x="429" y="56"/>
                  </a:lnTo>
                  <a:lnTo>
                    <a:pt x="430" y="54"/>
                  </a:lnTo>
                  <a:lnTo>
                    <a:pt x="431" y="53"/>
                  </a:lnTo>
                  <a:lnTo>
                    <a:pt x="432" y="51"/>
                  </a:lnTo>
                  <a:lnTo>
                    <a:pt x="433" y="50"/>
                  </a:lnTo>
                  <a:lnTo>
                    <a:pt x="434" y="49"/>
                  </a:lnTo>
                  <a:lnTo>
                    <a:pt x="435" y="47"/>
                  </a:lnTo>
                  <a:lnTo>
                    <a:pt x="436" y="46"/>
                  </a:lnTo>
                  <a:lnTo>
                    <a:pt x="437" y="44"/>
                  </a:lnTo>
                  <a:lnTo>
                    <a:pt x="438" y="43"/>
                  </a:lnTo>
                  <a:lnTo>
                    <a:pt x="439" y="42"/>
                  </a:lnTo>
                  <a:lnTo>
                    <a:pt x="441" y="40"/>
                  </a:lnTo>
                  <a:lnTo>
                    <a:pt x="442" y="38"/>
                  </a:lnTo>
                  <a:lnTo>
                    <a:pt x="443" y="37"/>
                  </a:lnTo>
                  <a:lnTo>
                    <a:pt x="444" y="36"/>
                  </a:lnTo>
                  <a:lnTo>
                    <a:pt x="445" y="35"/>
                  </a:lnTo>
                  <a:lnTo>
                    <a:pt x="446" y="33"/>
                  </a:lnTo>
                  <a:lnTo>
                    <a:pt x="447" y="32"/>
                  </a:lnTo>
                  <a:lnTo>
                    <a:pt x="448" y="31"/>
                  </a:lnTo>
                  <a:lnTo>
                    <a:pt x="449" y="29"/>
                  </a:lnTo>
                  <a:lnTo>
                    <a:pt x="450" y="29"/>
                  </a:lnTo>
                  <a:lnTo>
                    <a:pt x="451" y="27"/>
                  </a:lnTo>
                  <a:lnTo>
                    <a:pt x="452" y="26"/>
                  </a:lnTo>
                  <a:lnTo>
                    <a:pt x="453" y="24"/>
                  </a:lnTo>
                  <a:lnTo>
                    <a:pt x="454" y="23"/>
                  </a:lnTo>
                  <a:lnTo>
                    <a:pt x="455" y="22"/>
                  </a:lnTo>
                  <a:lnTo>
                    <a:pt x="456" y="21"/>
                  </a:lnTo>
                  <a:lnTo>
                    <a:pt x="457" y="20"/>
                  </a:lnTo>
                  <a:lnTo>
                    <a:pt x="458" y="18"/>
                  </a:lnTo>
                  <a:lnTo>
                    <a:pt x="459" y="17"/>
                  </a:lnTo>
                  <a:lnTo>
                    <a:pt x="460" y="17"/>
                  </a:lnTo>
                  <a:lnTo>
                    <a:pt x="462" y="15"/>
                  </a:lnTo>
                  <a:lnTo>
                    <a:pt x="463" y="14"/>
                  </a:lnTo>
                  <a:lnTo>
                    <a:pt x="464" y="13"/>
                  </a:lnTo>
                  <a:lnTo>
                    <a:pt x="465" y="12"/>
                  </a:lnTo>
                  <a:lnTo>
                    <a:pt x="466" y="11"/>
                  </a:lnTo>
                  <a:lnTo>
                    <a:pt x="467" y="11"/>
                  </a:lnTo>
                  <a:lnTo>
                    <a:pt x="468" y="10"/>
                  </a:lnTo>
                  <a:lnTo>
                    <a:pt x="469" y="9"/>
                  </a:lnTo>
                  <a:lnTo>
                    <a:pt x="470" y="9"/>
                  </a:lnTo>
                  <a:lnTo>
                    <a:pt x="471" y="8"/>
                  </a:lnTo>
                  <a:lnTo>
                    <a:pt x="472" y="7"/>
                  </a:lnTo>
                  <a:lnTo>
                    <a:pt x="473" y="7"/>
                  </a:lnTo>
                  <a:lnTo>
                    <a:pt x="474" y="6"/>
                  </a:lnTo>
                  <a:lnTo>
                    <a:pt x="475" y="6"/>
                  </a:lnTo>
                  <a:lnTo>
                    <a:pt x="476" y="5"/>
                  </a:lnTo>
                  <a:lnTo>
                    <a:pt x="477" y="5"/>
                  </a:lnTo>
                  <a:lnTo>
                    <a:pt x="478" y="4"/>
                  </a:lnTo>
                  <a:lnTo>
                    <a:pt x="479" y="3"/>
                  </a:lnTo>
                  <a:lnTo>
                    <a:pt x="480" y="3"/>
                  </a:lnTo>
                  <a:lnTo>
                    <a:pt x="481" y="2"/>
                  </a:lnTo>
                  <a:lnTo>
                    <a:pt x="483" y="1"/>
                  </a:lnTo>
                  <a:lnTo>
                    <a:pt x="484" y="1"/>
                  </a:lnTo>
                  <a:lnTo>
                    <a:pt x="485" y="1"/>
                  </a:lnTo>
                  <a:lnTo>
                    <a:pt x="486" y="1"/>
                  </a:lnTo>
                  <a:lnTo>
                    <a:pt x="487" y="0"/>
                  </a:lnTo>
                  <a:lnTo>
                    <a:pt x="488" y="0"/>
                  </a:lnTo>
                  <a:lnTo>
                    <a:pt x="489" y="0"/>
                  </a:lnTo>
                  <a:lnTo>
                    <a:pt x="490" y="0"/>
                  </a:lnTo>
                  <a:lnTo>
                    <a:pt x="492" y="0"/>
                  </a:lnTo>
                  <a:lnTo>
                    <a:pt x="493" y="0"/>
                  </a:lnTo>
                  <a:lnTo>
                    <a:pt x="494" y="1"/>
                  </a:lnTo>
                  <a:lnTo>
                    <a:pt x="495" y="1"/>
                  </a:lnTo>
                  <a:lnTo>
                    <a:pt x="496" y="1"/>
                  </a:lnTo>
                  <a:lnTo>
                    <a:pt x="497" y="1"/>
                  </a:lnTo>
                  <a:lnTo>
                    <a:pt x="498" y="2"/>
                  </a:lnTo>
                  <a:lnTo>
                    <a:pt x="499" y="2"/>
                  </a:lnTo>
                  <a:lnTo>
                    <a:pt x="500" y="3"/>
                  </a:lnTo>
                  <a:lnTo>
                    <a:pt x="501" y="3"/>
                  </a:lnTo>
                  <a:lnTo>
                    <a:pt x="502" y="3"/>
                  </a:lnTo>
                  <a:lnTo>
                    <a:pt x="504" y="4"/>
                  </a:lnTo>
                  <a:lnTo>
                    <a:pt x="505" y="4"/>
                  </a:lnTo>
                  <a:lnTo>
                    <a:pt x="506" y="4"/>
                  </a:lnTo>
                  <a:lnTo>
                    <a:pt x="507" y="5"/>
                  </a:lnTo>
                  <a:lnTo>
                    <a:pt x="508" y="6"/>
                  </a:lnTo>
                  <a:lnTo>
                    <a:pt x="509" y="6"/>
                  </a:lnTo>
                  <a:lnTo>
                    <a:pt x="510" y="7"/>
                  </a:lnTo>
                  <a:lnTo>
                    <a:pt x="511" y="8"/>
                  </a:lnTo>
                  <a:lnTo>
                    <a:pt x="512" y="9"/>
                  </a:lnTo>
                  <a:lnTo>
                    <a:pt x="513" y="10"/>
                  </a:lnTo>
                  <a:lnTo>
                    <a:pt x="514" y="11"/>
                  </a:lnTo>
                  <a:lnTo>
                    <a:pt x="515" y="12"/>
                  </a:lnTo>
                  <a:lnTo>
                    <a:pt x="516" y="12"/>
                  </a:lnTo>
                  <a:lnTo>
                    <a:pt x="517" y="14"/>
                  </a:lnTo>
                  <a:lnTo>
                    <a:pt x="518" y="15"/>
                  </a:lnTo>
                  <a:lnTo>
                    <a:pt x="519" y="16"/>
                  </a:lnTo>
                  <a:lnTo>
                    <a:pt x="520" y="17"/>
                  </a:lnTo>
                  <a:lnTo>
                    <a:pt x="521" y="18"/>
                  </a:lnTo>
                  <a:lnTo>
                    <a:pt x="522" y="19"/>
                  </a:lnTo>
                  <a:lnTo>
                    <a:pt x="523" y="20"/>
                  </a:lnTo>
                  <a:lnTo>
                    <a:pt x="525" y="22"/>
                  </a:lnTo>
                  <a:lnTo>
                    <a:pt x="526" y="23"/>
                  </a:lnTo>
                  <a:lnTo>
                    <a:pt x="527" y="24"/>
                  </a:lnTo>
                  <a:lnTo>
                    <a:pt x="528" y="25"/>
                  </a:lnTo>
                  <a:lnTo>
                    <a:pt x="529" y="26"/>
                  </a:lnTo>
                  <a:lnTo>
                    <a:pt x="530" y="27"/>
                  </a:lnTo>
                  <a:lnTo>
                    <a:pt x="531" y="28"/>
                  </a:lnTo>
                  <a:lnTo>
                    <a:pt x="532" y="29"/>
                  </a:lnTo>
                  <a:lnTo>
                    <a:pt x="533" y="30"/>
                  </a:lnTo>
                  <a:lnTo>
                    <a:pt x="534" y="32"/>
                  </a:lnTo>
                  <a:lnTo>
                    <a:pt x="535" y="33"/>
                  </a:lnTo>
                  <a:lnTo>
                    <a:pt x="536" y="34"/>
                  </a:lnTo>
                  <a:lnTo>
                    <a:pt x="537" y="35"/>
                  </a:lnTo>
                  <a:lnTo>
                    <a:pt x="538" y="37"/>
                  </a:lnTo>
                  <a:lnTo>
                    <a:pt x="539" y="38"/>
                  </a:lnTo>
                  <a:lnTo>
                    <a:pt x="540" y="39"/>
                  </a:lnTo>
                  <a:lnTo>
                    <a:pt x="541" y="41"/>
                  </a:lnTo>
                  <a:lnTo>
                    <a:pt x="542" y="42"/>
                  </a:lnTo>
                  <a:lnTo>
                    <a:pt x="543" y="44"/>
                  </a:lnTo>
                  <a:lnTo>
                    <a:pt x="544" y="45"/>
                  </a:lnTo>
                  <a:lnTo>
                    <a:pt x="546" y="46"/>
                  </a:lnTo>
                  <a:lnTo>
                    <a:pt x="547" y="48"/>
                  </a:lnTo>
                  <a:lnTo>
                    <a:pt x="548" y="49"/>
                  </a:lnTo>
                  <a:lnTo>
                    <a:pt x="549" y="50"/>
                  </a:lnTo>
                  <a:lnTo>
                    <a:pt x="550" y="51"/>
                  </a:lnTo>
                  <a:lnTo>
                    <a:pt x="551" y="53"/>
                  </a:lnTo>
                  <a:lnTo>
                    <a:pt x="552" y="54"/>
                  </a:lnTo>
                  <a:lnTo>
                    <a:pt x="553" y="56"/>
                  </a:lnTo>
                  <a:lnTo>
                    <a:pt x="554" y="57"/>
                  </a:lnTo>
                  <a:lnTo>
                    <a:pt x="555" y="59"/>
                  </a:lnTo>
                  <a:lnTo>
                    <a:pt x="556" y="60"/>
                  </a:lnTo>
                  <a:lnTo>
                    <a:pt x="557" y="61"/>
                  </a:lnTo>
                  <a:lnTo>
                    <a:pt x="558" y="63"/>
                  </a:lnTo>
                  <a:lnTo>
                    <a:pt x="559" y="65"/>
                  </a:lnTo>
                  <a:lnTo>
                    <a:pt x="560" y="67"/>
                  </a:lnTo>
                  <a:lnTo>
                    <a:pt x="561" y="68"/>
                  </a:lnTo>
                  <a:lnTo>
                    <a:pt x="562" y="70"/>
                  </a:lnTo>
                  <a:lnTo>
                    <a:pt x="563" y="72"/>
                  </a:lnTo>
                  <a:lnTo>
                    <a:pt x="564" y="73"/>
                  </a:lnTo>
                  <a:lnTo>
                    <a:pt x="565" y="75"/>
                  </a:lnTo>
                  <a:lnTo>
                    <a:pt x="567" y="77"/>
                  </a:lnTo>
                  <a:lnTo>
                    <a:pt x="568" y="79"/>
                  </a:lnTo>
                  <a:lnTo>
                    <a:pt x="569" y="80"/>
                  </a:lnTo>
                  <a:lnTo>
                    <a:pt x="570" y="82"/>
                  </a:lnTo>
                  <a:lnTo>
                    <a:pt x="571" y="83"/>
                  </a:lnTo>
                  <a:lnTo>
                    <a:pt x="572" y="85"/>
                  </a:lnTo>
                  <a:lnTo>
                    <a:pt x="573" y="87"/>
                  </a:lnTo>
                  <a:lnTo>
                    <a:pt x="574" y="89"/>
                  </a:lnTo>
                  <a:lnTo>
                    <a:pt x="575" y="90"/>
                  </a:lnTo>
                  <a:lnTo>
                    <a:pt x="576" y="92"/>
                  </a:lnTo>
                  <a:lnTo>
                    <a:pt x="577" y="94"/>
                  </a:lnTo>
                  <a:lnTo>
                    <a:pt x="578" y="95"/>
                  </a:lnTo>
                  <a:lnTo>
                    <a:pt x="579" y="97"/>
                  </a:lnTo>
                  <a:lnTo>
                    <a:pt x="580" y="99"/>
                  </a:lnTo>
                  <a:lnTo>
                    <a:pt x="581" y="100"/>
                  </a:lnTo>
                  <a:lnTo>
                    <a:pt x="582" y="102"/>
                  </a:lnTo>
                  <a:lnTo>
                    <a:pt x="583" y="103"/>
                  </a:lnTo>
                  <a:lnTo>
                    <a:pt x="584" y="105"/>
                  </a:lnTo>
                  <a:lnTo>
                    <a:pt x="585" y="106"/>
                  </a:lnTo>
                  <a:lnTo>
                    <a:pt x="586" y="107"/>
                  </a:lnTo>
                  <a:lnTo>
                    <a:pt x="588" y="108"/>
                  </a:lnTo>
                  <a:lnTo>
                    <a:pt x="589" y="110"/>
                  </a:lnTo>
                  <a:lnTo>
                    <a:pt x="590" y="111"/>
                  </a:lnTo>
                  <a:lnTo>
                    <a:pt x="591" y="112"/>
                  </a:lnTo>
                  <a:lnTo>
                    <a:pt x="592" y="114"/>
                  </a:lnTo>
                  <a:lnTo>
                    <a:pt x="593" y="115"/>
                  </a:lnTo>
                  <a:lnTo>
                    <a:pt x="594" y="116"/>
                  </a:lnTo>
                  <a:lnTo>
                    <a:pt x="595" y="117"/>
                  </a:lnTo>
                  <a:lnTo>
                    <a:pt x="596" y="119"/>
                  </a:lnTo>
                  <a:lnTo>
                    <a:pt x="597" y="120"/>
                  </a:lnTo>
                  <a:lnTo>
                    <a:pt x="598" y="121"/>
                  </a:lnTo>
                  <a:lnTo>
                    <a:pt x="599" y="122"/>
                  </a:lnTo>
                  <a:lnTo>
                    <a:pt x="600" y="124"/>
                  </a:lnTo>
                  <a:lnTo>
                    <a:pt x="601" y="125"/>
                  </a:lnTo>
                  <a:lnTo>
                    <a:pt x="602" y="126"/>
                  </a:lnTo>
                  <a:lnTo>
                    <a:pt x="603" y="127"/>
                  </a:lnTo>
                  <a:lnTo>
                    <a:pt x="604" y="128"/>
                  </a:lnTo>
                  <a:lnTo>
                    <a:pt x="605" y="130"/>
                  </a:lnTo>
                  <a:lnTo>
                    <a:pt x="606" y="130"/>
                  </a:lnTo>
                  <a:lnTo>
                    <a:pt x="607" y="131"/>
                  </a:lnTo>
                  <a:lnTo>
                    <a:pt x="609" y="132"/>
                  </a:lnTo>
                  <a:lnTo>
                    <a:pt x="610" y="133"/>
                  </a:lnTo>
                  <a:lnTo>
                    <a:pt x="611" y="134"/>
                  </a:lnTo>
                  <a:lnTo>
                    <a:pt x="612" y="136"/>
                  </a:lnTo>
                  <a:lnTo>
                    <a:pt x="613" y="137"/>
                  </a:lnTo>
                  <a:lnTo>
                    <a:pt x="614" y="138"/>
                  </a:lnTo>
                  <a:lnTo>
                    <a:pt x="615" y="139"/>
                  </a:lnTo>
                  <a:lnTo>
                    <a:pt x="616" y="140"/>
                  </a:lnTo>
                  <a:lnTo>
                    <a:pt x="617" y="141"/>
                  </a:lnTo>
                  <a:lnTo>
                    <a:pt x="618" y="142"/>
                  </a:lnTo>
                  <a:lnTo>
                    <a:pt x="619" y="143"/>
                  </a:lnTo>
                  <a:lnTo>
                    <a:pt x="620" y="145"/>
                  </a:lnTo>
                  <a:lnTo>
                    <a:pt x="621" y="146"/>
                  </a:lnTo>
                  <a:lnTo>
                    <a:pt x="622" y="147"/>
                  </a:lnTo>
                  <a:lnTo>
                    <a:pt x="623" y="148"/>
                  </a:lnTo>
                  <a:lnTo>
                    <a:pt x="624" y="149"/>
                  </a:lnTo>
                  <a:lnTo>
                    <a:pt x="625" y="150"/>
                  </a:lnTo>
                  <a:lnTo>
                    <a:pt x="626" y="150"/>
                  </a:lnTo>
                  <a:lnTo>
                    <a:pt x="627" y="151"/>
                  </a:lnTo>
                  <a:lnTo>
                    <a:pt x="628" y="152"/>
                  </a:lnTo>
                  <a:lnTo>
                    <a:pt x="630" y="153"/>
                  </a:lnTo>
                  <a:lnTo>
                    <a:pt x="631" y="154"/>
                  </a:lnTo>
                  <a:lnTo>
                    <a:pt x="632" y="155"/>
                  </a:lnTo>
                  <a:lnTo>
                    <a:pt x="633" y="156"/>
                  </a:lnTo>
                  <a:lnTo>
                    <a:pt x="634" y="156"/>
                  </a:lnTo>
                  <a:lnTo>
                    <a:pt x="635" y="157"/>
                  </a:lnTo>
                  <a:lnTo>
                    <a:pt x="636" y="158"/>
                  </a:lnTo>
                  <a:lnTo>
                    <a:pt x="637" y="158"/>
                  </a:lnTo>
                  <a:lnTo>
                    <a:pt x="638" y="159"/>
                  </a:lnTo>
                  <a:lnTo>
                    <a:pt x="639" y="159"/>
                  </a:lnTo>
                  <a:lnTo>
                    <a:pt x="640" y="160"/>
                  </a:lnTo>
                  <a:lnTo>
                    <a:pt x="641" y="160"/>
                  </a:lnTo>
                  <a:lnTo>
                    <a:pt x="642" y="161"/>
                  </a:lnTo>
                  <a:lnTo>
                    <a:pt x="643" y="162"/>
                  </a:lnTo>
                  <a:lnTo>
                    <a:pt x="644" y="163"/>
                  </a:lnTo>
                  <a:lnTo>
                    <a:pt x="645" y="164"/>
                  </a:lnTo>
                  <a:lnTo>
                    <a:pt x="646" y="165"/>
                  </a:lnTo>
                  <a:lnTo>
                    <a:pt x="647" y="166"/>
                  </a:lnTo>
                  <a:lnTo>
                    <a:pt x="648" y="167"/>
                  </a:lnTo>
                  <a:lnTo>
                    <a:pt x="649" y="168"/>
                  </a:lnTo>
                  <a:lnTo>
                    <a:pt x="651" y="169"/>
                  </a:lnTo>
                  <a:lnTo>
                    <a:pt x="652" y="170"/>
                  </a:lnTo>
                  <a:lnTo>
                    <a:pt x="653" y="171"/>
                  </a:lnTo>
                  <a:lnTo>
                    <a:pt x="654" y="172"/>
                  </a:lnTo>
                  <a:lnTo>
                    <a:pt x="655" y="173"/>
                  </a:lnTo>
                  <a:lnTo>
                    <a:pt x="656" y="174"/>
                  </a:lnTo>
                  <a:lnTo>
                    <a:pt x="657" y="174"/>
                  </a:lnTo>
                  <a:lnTo>
                    <a:pt x="658" y="175"/>
                  </a:lnTo>
                  <a:lnTo>
                    <a:pt x="659" y="176"/>
                  </a:lnTo>
                  <a:lnTo>
                    <a:pt x="660" y="177"/>
                  </a:lnTo>
                  <a:lnTo>
                    <a:pt x="661" y="178"/>
                  </a:lnTo>
                  <a:lnTo>
                    <a:pt x="662" y="179"/>
                  </a:lnTo>
                  <a:lnTo>
                    <a:pt x="663" y="180"/>
                  </a:lnTo>
                  <a:lnTo>
                    <a:pt x="664" y="180"/>
                  </a:lnTo>
                  <a:lnTo>
                    <a:pt x="665" y="181"/>
                  </a:lnTo>
                  <a:lnTo>
                    <a:pt x="666" y="182"/>
                  </a:lnTo>
                  <a:lnTo>
                    <a:pt x="667" y="183"/>
                  </a:lnTo>
                  <a:lnTo>
                    <a:pt x="668" y="183"/>
                  </a:lnTo>
                  <a:lnTo>
                    <a:pt x="669" y="184"/>
                  </a:lnTo>
                  <a:lnTo>
                    <a:pt x="670" y="185"/>
                  </a:lnTo>
                  <a:lnTo>
                    <a:pt x="672" y="185"/>
                  </a:lnTo>
                  <a:lnTo>
                    <a:pt x="673" y="186"/>
                  </a:lnTo>
                  <a:lnTo>
                    <a:pt x="674" y="188"/>
                  </a:lnTo>
                  <a:lnTo>
                    <a:pt x="675" y="188"/>
                  </a:lnTo>
                  <a:lnTo>
                    <a:pt x="676" y="189"/>
                  </a:lnTo>
                  <a:lnTo>
                    <a:pt x="677" y="190"/>
                  </a:lnTo>
                  <a:lnTo>
                    <a:pt x="678" y="190"/>
                  </a:lnTo>
                  <a:lnTo>
                    <a:pt x="679" y="191"/>
                  </a:lnTo>
                  <a:lnTo>
                    <a:pt x="680" y="192"/>
                  </a:lnTo>
                  <a:lnTo>
                    <a:pt x="681" y="192"/>
                  </a:lnTo>
                  <a:lnTo>
                    <a:pt x="682" y="193"/>
                  </a:lnTo>
                  <a:lnTo>
                    <a:pt x="683" y="193"/>
                  </a:lnTo>
                  <a:lnTo>
                    <a:pt x="684" y="194"/>
                  </a:lnTo>
                  <a:lnTo>
                    <a:pt x="686" y="194"/>
                  </a:lnTo>
                  <a:lnTo>
                    <a:pt x="687" y="194"/>
                  </a:lnTo>
                  <a:lnTo>
                    <a:pt x="688" y="195"/>
                  </a:lnTo>
                  <a:lnTo>
                    <a:pt x="689" y="195"/>
                  </a:lnTo>
                  <a:lnTo>
                    <a:pt x="690" y="196"/>
                  </a:lnTo>
                  <a:lnTo>
                    <a:pt x="691" y="197"/>
                  </a:lnTo>
                  <a:lnTo>
                    <a:pt x="693" y="197"/>
                  </a:lnTo>
                  <a:lnTo>
                    <a:pt x="694" y="198"/>
                  </a:lnTo>
                  <a:lnTo>
                    <a:pt x="695" y="198"/>
                  </a:lnTo>
                  <a:lnTo>
                    <a:pt x="696" y="198"/>
                  </a:lnTo>
                  <a:lnTo>
                    <a:pt x="697" y="198"/>
                  </a:lnTo>
                  <a:lnTo>
                    <a:pt x="698" y="199"/>
                  </a:lnTo>
                  <a:lnTo>
                    <a:pt x="699" y="199"/>
                  </a:lnTo>
                  <a:lnTo>
                    <a:pt x="700" y="198"/>
                  </a:lnTo>
                  <a:lnTo>
                    <a:pt x="701" y="199"/>
                  </a:lnTo>
                  <a:lnTo>
                    <a:pt x="702" y="198"/>
                  </a:lnTo>
                  <a:lnTo>
                    <a:pt x="703" y="198"/>
                  </a:lnTo>
                  <a:lnTo>
                    <a:pt x="704" y="198"/>
                  </a:lnTo>
                  <a:lnTo>
                    <a:pt x="705" y="198"/>
                  </a:lnTo>
                  <a:lnTo>
                    <a:pt x="706" y="198"/>
                  </a:lnTo>
                  <a:lnTo>
                    <a:pt x="707" y="197"/>
                  </a:lnTo>
                  <a:lnTo>
                    <a:pt x="708" y="197"/>
                  </a:lnTo>
                  <a:lnTo>
                    <a:pt x="709" y="196"/>
                  </a:lnTo>
                  <a:lnTo>
                    <a:pt x="710" y="196"/>
                  </a:lnTo>
                  <a:lnTo>
                    <a:pt x="711" y="195"/>
                  </a:lnTo>
                  <a:lnTo>
                    <a:pt x="712" y="195"/>
                  </a:lnTo>
                  <a:lnTo>
                    <a:pt x="714" y="194"/>
                  </a:lnTo>
                  <a:lnTo>
                    <a:pt x="715" y="194"/>
                  </a:lnTo>
                  <a:lnTo>
                    <a:pt x="716" y="193"/>
                  </a:lnTo>
                  <a:lnTo>
                    <a:pt x="717" y="193"/>
                  </a:lnTo>
                  <a:lnTo>
                    <a:pt x="718" y="193"/>
                  </a:lnTo>
                  <a:lnTo>
                    <a:pt x="719" y="192"/>
                  </a:lnTo>
                  <a:lnTo>
                    <a:pt x="720" y="191"/>
                  </a:lnTo>
                  <a:lnTo>
                    <a:pt x="721" y="191"/>
                  </a:lnTo>
                  <a:lnTo>
                    <a:pt x="722" y="190"/>
                  </a:lnTo>
                  <a:lnTo>
                    <a:pt x="723" y="190"/>
                  </a:lnTo>
                  <a:lnTo>
                    <a:pt x="724" y="189"/>
                  </a:lnTo>
                  <a:lnTo>
                    <a:pt x="725" y="188"/>
                  </a:lnTo>
                  <a:lnTo>
                    <a:pt x="726" y="187"/>
                  </a:lnTo>
                  <a:lnTo>
                    <a:pt x="727" y="187"/>
                  </a:lnTo>
                  <a:lnTo>
                    <a:pt x="728" y="186"/>
                  </a:lnTo>
                  <a:lnTo>
                    <a:pt x="729" y="185"/>
                  </a:lnTo>
                  <a:lnTo>
                    <a:pt x="730" y="184"/>
                  </a:lnTo>
                  <a:lnTo>
                    <a:pt x="731" y="184"/>
                  </a:lnTo>
                  <a:lnTo>
                    <a:pt x="732" y="183"/>
                  </a:lnTo>
                  <a:lnTo>
                    <a:pt x="733" y="182"/>
                  </a:lnTo>
                  <a:lnTo>
                    <a:pt x="735" y="181"/>
                  </a:lnTo>
                  <a:lnTo>
                    <a:pt x="736" y="180"/>
                  </a:lnTo>
                  <a:lnTo>
                    <a:pt x="737" y="179"/>
                  </a:lnTo>
                  <a:lnTo>
                    <a:pt x="738" y="179"/>
                  </a:lnTo>
                  <a:lnTo>
                    <a:pt x="739" y="178"/>
                  </a:lnTo>
                  <a:lnTo>
                    <a:pt x="740" y="177"/>
                  </a:lnTo>
                  <a:lnTo>
                    <a:pt x="741" y="177"/>
                  </a:lnTo>
                  <a:lnTo>
                    <a:pt x="742" y="176"/>
                  </a:lnTo>
                  <a:lnTo>
                    <a:pt x="743" y="176"/>
                  </a:lnTo>
                  <a:lnTo>
                    <a:pt x="744" y="175"/>
                  </a:lnTo>
                  <a:lnTo>
                    <a:pt x="745" y="174"/>
                  </a:lnTo>
                  <a:lnTo>
                    <a:pt x="746" y="174"/>
                  </a:lnTo>
                  <a:lnTo>
                    <a:pt x="747" y="174"/>
                  </a:lnTo>
                  <a:lnTo>
                    <a:pt x="748" y="173"/>
                  </a:lnTo>
                  <a:lnTo>
                    <a:pt x="749" y="173"/>
                  </a:lnTo>
                  <a:lnTo>
                    <a:pt x="750" y="173"/>
                  </a:lnTo>
                  <a:lnTo>
                    <a:pt x="751" y="173"/>
                  </a:lnTo>
                  <a:lnTo>
                    <a:pt x="752" y="172"/>
                  </a:lnTo>
                  <a:lnTo>
                    <a:pt x="753" y="172"/>
                  </a:lnTo>
                  <a:lnTo>
                    <a:pt x="754" y="172"/>
                  </a:lnTo>
                  <a:lnTo>
                    <a:pt x="756" y="172"/>
                  </a:lnTo>
                  <a:lnTo>
                    <a:pt x="757" y="172"/>
                  </a:lnTo>
                  <a:lnTo>
                    <a:pt x="758" y="172"/>
                  </a:lnTo>
                  <a:lnTo>
                    <a:pt x="759" y="172"/>
                  </a:lnTo>
                  <a:lnTo>
                    <a:pt x="760" y="172"/>
                  </a:lnTo>
                  <a:lnTo>
                    <a:pt x="761" y="172"/>
                  </a:lnTo>
                  <a:lnTo>
                    <a:pt x="762" y="171"/>
                  </a:lnTo>
                  <a:lnTo>
                    <a:pt x="763" y="171"/>
                  </a:lnTo>
                  <a:lnTo>
                    <a:pt x="764" y="172"/>
                  </a:lnTo>
                  <a:lnTo>
                    <a:pt x="765" y="172"/>
                  </a:lnTo>
                  <a:lnTo>
                    <a:pt x="766" y="172"/>
                  </a:lnTo>
                  <a:lnTo>
                    <a:pt x="767" y="172"/>
                  </a:lnTo>
                  <a:lnTo>
                    <a:pt x="768" y="173"/>
                  </a:lnTo>
                  <a:lnTo>
                    <a:pt x="769" y="173"/>
                  </a:lnTo>
                  <a:lnTo>
                    <a:pt x="770" y="174"/>
                  </a:lnTo>
                  <a:lnTo>
                    <a:pt x="771" y="174"/>
                  </a:lnTo>
                  <a:lnTo>
                    <a:pt x="772" y="175"/>
                  </a:lnTo>
                  <a:lnTo>
                    <a:pt x="773" y="175"/>
                  </a:lnTo>
                  <a:lnTo>
                    <a:pt x="774" y="176"/>
                  </a:lnTo>
                  <a:lnTo>
                    <a:pt x="775" y="177"/>
                  </a:lnTo>
                  <a:lnTo>
                    <a:pt x="777" y="178"/>
                  </a:lnTo>
                  <a:lnTo>
                    <a:pt x="778" y="179"/>
                  </a:lnTo>
                  <a:lnTo>
                    <a:pt x="779" y="180"/>
                  </a:lnTo>
                  <a:lnTo>
                    <a:pt x="780" y="181"/>
                  </a:lnTo>
                  <a:lnTo>
                    <a:pt x="781" y="182"/>
                  </a:lnTo>
                  <a:lnTo>
                    <a:pt x="782" y="183"/>
                  </a:lnTo>
                  <a:lnTo>
                    <a:pt x="783" y="184"/>
                  </a:lnTo>
                  <a:lnTo>
                    <a:pt x="784" y="185"/>
                  </a:lnTo>
                  <a:lnTo>
                    <a:pt x="785" y="186"/>
                  </a:lnTo>
                  <a:lnTo>
                    <a:pt x="786" y="186"/>
                  </a:lnTo>
                  <a:lnTo>
                    <a:pt x="787" y="187"/>
                  </a:lnTo>
                  <a:lnTo>
                    <a:pt x="788" y="188"/>
                  </a:lnTo>
                  <a:lnTo>
                    <a:pt x="789" y="189"/>
                  </a:lnTo>
                  <a:lnTo>
                    <a:pt x="790" y="190"/>
                  </a:lnTo>
                  <a:lnTo>
                    <a:pt x="791" y="192"/>
                  </a:lnTo>
                  <a:lnTo>
                    <a:pt x="792" y="193"/>
                  </a:lnTo>
                  <a:lnTo>
                    <a:pt x="793" y="194"/>
                  </a:lnTo>
                  <a:lnTo>
                    <a:pt x="794" y="195"/>
                  </a:lnTo>
                  <a:lnTo>
                    <a:pt x="795" y="197"/>
                  </a:lnTo>
                  <a:lnTo>
                    <a:pt x="796" y="198"/>
                  </a:lnTo>
                  <a:lnTo>
                    <a:pt x="798" y="199"/>
                  </a:lnTo>
                  <a:lnTo>
                    <a:pt x="799" y="201"/>
                  </a:lnTo>
                  <a:lnTo>
                    <a:pt x="800" y="202"/>
                  </a:lnTo>
                  <a:lnTo>
                    <a:pt x="801" y="204"/>
                  </a:lnTo>
                  <a:lnTo>
                    <a:pt x="802" y="205"/>
                  </a:lnTo>
                  <a:lnTo>
                    <a:pt x="803" y="207"/>
                  </a:lnTo>
                  <a:lnTo>
                    <a:pt x="804" y="208"/>
                  </a:lnTo>
                  <a:lnTo>
                    <a:pt x="805" y="210"/>
                  </a:lnTo>
                  <a:lnTo>
                    <a:pt x="806" y="212"/>
                  </a:lnTo>
                  <a:lnTo>
                    <a:pt x="807" y="213"/>
                  </a:lnTo>
                  <a:lnTo>
                    <a:pt x="808" y="215"/>
                  </a:lnTo>
                  <a:lnTo>
                    <a:pt x="809" y="217"/>
                  </a:lnTo>
                  <a:lnTo>
                    <a:pt x="810" y="219"/>
                  </a:lnTo>
                  <a:lnTo>
                    <a:pt x="811" y="221"/>
                  </a:lnTo>
                  <a:lnTo>
                    <a:pt x="812" y="222"/>
                  </a:lnTo>
                  <a:lnTo>
                    <a:pt x="813" y="224"/>
                  </a:lnTo>
                  <a:lnTo>
                    <a:pt x="814" y="226"/>
                  </a:lnTo>
                  <a:lnTo>
                    <a:pt x="815" y="228"/>
                  </a:lnTo>
                  <a:lnTo>
                    <a:pt x="816" y="230"/>
                  </a:lnTo>
                  <a:lnTo>
                    <a:pt x="817" y="232"/>
                  </a:lnTo>
                  <a:lnTo>
                    <a:pt x="819" y="235"/>
                  </a:lnTo>
                  <a:lnTo>
                    <a:pt x="820" y="236"/>
                  </a:lnTo>
                  <a:lnTo>
                    <a:pt x="821" y="238"/>
                  </a:lnTo>
                  <a:lnTo>
                    <a:pt x="822" y="240"/>
                  </a:lnTo>
                  <a:lnTo>
                    <a:pt x="823" y="241"/>
                  </a:lnTo>
                  <a:lnTo>
                    <a:pt x="824" y="243"/>
                  </a:lnTo>
                  <a:lnTo>
                    <a:pt x="825" y="245"/>
                  </a:lnTo>
                  <a:lnTo>
                    <a:pt x="826" y="247"/>
                  </a:lnTo>
                  <a:lnTo>
                    <a:pt x="827" y="249"/>
                  </a:lnTo>
                  <a:lnTo>
                    <a:pt x="828" y="250"/>
                  </a:lnTo>
                  <a:lnTo>
                    <a:pt x="829" y="252"/>
                  </a:lnTo>
                  <a:lnTo>
                    <a:pt x="830" y="254"/>
                  </a:lnTo>
                  <a:lnTo>
                    <a:pt x="831" y="256"/>
                  </a:lnTo>
                  <a:lnTo>
                    <a:pt x="832" y="258"/>
                  </a:lnTo>
                  <a:lnTo>
                    <a:pt x="833" y="260"/>
                  </a:lnTo>
                  <a:lnTo>
                    <a:pt x="834" y="261"/>
                  </a:lnTo>
                  <a:lnTo>
                    <a:pt x="835" y="263"/>
                  </a:lnTo>
                  <a:lnTo>
                    <a:pt x="836" y="264"/>
                  </a:lnTo>
                  <a:lnTo>
                    <a:pt x="837" y="266"/>
                  </a:lnTo>
                  <a:lnTo>
                    <a:pt x="838" y="268"/>
                  </a:lnTo>
                  <a:lnTo>
                    <a:pt x="840" y="270"/>
                  </a:lnTo>
                  <a:lnTo>
                    <a:pt x="841" y="271"/>
                  </a:lnTo>
                  <a:lnTo>
                    <a:pt x="842" y="273"/>
                  </a:lnTo>
                  <a:lnTo>
                    <a:pt x="843" y="275"/>
                  </a:lnTo>
                  <a:lnTo>
                    <a:pt x="844" y="277"/>
                  </a:lnTo>
                  <a:lnTo>
                    <a:pt x="845" y="279"/>
                  </a:lnTo>
                  <a:lnTo>
                    <a:pt x="846" y="280"/>
                  </a:lnTo>
                  <a:lnTo>
                    <a:pt x="847" y="282"/>
                  </a:lnTo>
                  <a:lnTo>
                    <a:pt x="848" y="283"/>
                  </a:lnTo>
                  <a:lnTo>
                    <a:pt x="849" y="285"/>
                  </a:lnTo>
                  <a:lnTo>
                    <a:pt x="850" y="287"/>
                  </a:lnTo>
                  <a:lnTo>
                    <a:pt x="851" y="288"/>
                  </a:lnTo>
                  <a:lnTo>
                    <a:pt x="852" y="290"/>
                  </a:lnTo>
                  <a:lnTo>
                    <a:pt x="853" y="291"/>
                  </a:lnTo>
                  <a:lnTo>
                    <a:pt x="854" y="293"/>
                  </a:lnTo>
                  <a:lnTo>
                    <a:pt x="855" y="295"/>
                  </a:lnTo>
                  <a:lnTo>
                    <a:pt x="856" y="296"/>
                  </a:lnTo>
                  <a:lnTo>
                    <a:pt x="857" y="298"/>
                  </a:lnTo>
                  <a:lnTo>
                    <a:pt x="858" y="300"/>
                  </a:lnTo>
                  <a:lnTo>
                    <a:pt x="859" y="301"/>
                  </a:lnTo>
                  <a:lnTo>
                    <a:pt x="861" y="303"/>
                  </a:lnTo>
                  <a:lnTo>
                    <a:pt x="862" y="304"/>
                  </a:lnTo>
                  <a:lnTo>
                    <a:pt x="863" y="306"/>
                  </a:lnTo>
                  <a:lnTo>
                    <a:pt x="864" y="307"/>
                  </a:lnTo>
                  <a:lnTo>
                    <a:pt x="865" y="309"/>
                  </a:lnTo>
                  <a:lnTo>
                    <a:pt x="866" y="310"/>
                  </a:lnTo>
                  <a:lnTo>
                    <a:pt x="867" y="311"/>
                  </a:lnTo>
                  <a:lnTo>
                    <a:pt x="868" y="313"/>
                  </a:lnTo>
                  <a:lnTo>
                    <a:pt x="869" y="314"/>
                  </a:lnTo>
                  <a:lnTo>
                    <a:pt x="870" y="315"/>
                  </a:lnTo>
                  <a:lnTo>
                    <a:pt x="871" y="316"/>
                  </a:lnTo>
                  <a:lnTo>
                    <a:pt x="872" y="318"/>
                  </a:lnTo>
                  <a:lnTo>
                    <a:pt x="873" y="319"/>
                  </a:lnTo>
                  <a:lnTo>
                    <a:pt x="874" y="320"/>
                  </a:lnTo>
                  <a:lnTo>
                    <a:pt x="875" y="321"/>
                  </a:lnTo>
                  <a:lnTo>
                    <a:pt x="876" y="322"/>
                  </a:lnTo>
                  <a:lnTo>
                    <a:pt x="877" y="324"/>
                  </a:lnTo>
                  <a:lnTo>
                    <a:pt x="878" y="325"/>
                  </a:lnTo>
                  <a:lnTo>
                    <a:pt x="879" y="326"/>
                  </a:lnTo>
                  <a:lnTo>
                    <a:pt x="880" y="327"/>
                  </a:lnTo>
                  <a:lnTo>
                    <a:pt x="882" y="329"/>
                  </a:lnTo>
                  <a:lnTo>
                    <a:pt x="883" y="330"/>
                  </a:lnTo>
                  <a:lnTo>
                    <a:pt x="884" y="331"/>
                  </a:lnTo>
                  <a:lnTo>
                    <a:pt x="885" y="332"/>
                  </a:lnTo>
                  <a:lnTo>
                    <a:pt x="886" y="334"/>
                  </a:lnTo>
                  <a:lnTo>
                    <a:pt x="887" y="334"/>
                  </a:lnTo>
                  <a:lnTo>
                    <a:pt x="888" y="336"/>
                  </a:lnTo>
                  <a:lnTo>
                    <a:pt x="889" y="337"/>
                  </a:lnTo>
                  <a:lnTo>
                    <a:pt x="890" y="338"/>
                  </a:lnTo>
                  <a:lnTo>
                    <a:pt x="891" y="339"/>
                  </a:lnTo>
                  <a:lnTo>
                    <a:pt x="892" y="340"/>
                  </a:lnTo>
                  <a:lnTo>
                    <a:pt x="893" y="341"/>
                  </a:lnTo>
                  <a:lnTo>
                    <a:pt x="894" y="342"/>
                  </a:lnTo>
                  <a:lnTo>
                    <a:pt x="895" y="344"/>
                  </a:lnTo>
                  <a:lnTo>
                    <a:pt x="896" y="345"/>
                  </a:lnTo>
                  <a:lnTo>
                    <a:pt x="897" y="346"/>
                  </a:lnTo>
                  <a:lnTo>
                    <a:pt x="898" y="347"/>
                  </a:lnTo>
                  <a:lnTo>
                    <a:pt x="899" y="348"/>
                  </a:lnTo>
                  <a:lnTo>
                    <a:pt x="900" y="350"/>
                  </a:lnTo>
                  <a:lnTo>
                    <a:pt x="901" y="351"/>
                  </a:lnTo>
                  <a:lnTo>
                    <a:pt x="903" y="352"/>
                  </a:lnTo>
                  <a:lnTo>
                    <a:pt x="904" y="353"/>
                  </a:lnTo>
                  <a:lnTo>
                    <a:pt x="905" y="355"/>
                  </a:lnTo>
                  <a:lnTo>
                    <a:pt x="906" y="356"/>
                  </a:lnTo>
                  <a:lnTo>
                    <a:pt x="907" y="357"/>
                  </a:lnTo>
                  <a:lnTo>
                    <a:pt x="908" y="358"/>
                  </a:lnTo>
                  <a:lnTo>
                    <a:pt x="909" y="359"/>
                  </a:lnTo>
                  <a:lnTo>
                    <a:pt x="910" y="361"/>
                  </a:lnTo>
                  <a:lnTo>
                    <a:pt x="911" y="362"/>
                  </a:lnTo>
                  <a:lnTo>
                    <a:pt x="912" y="363"/>
                  </a:lnTo>
                  <a:lnTo>
                    <a:pt x="913" y="365"/>
                  </a:lnTo>
                  <a:lnTo>
                    <a:pt x="914" y="366"/>
                  </a:lnTo>
                  <a:lnTo>
                    <a:pt x="915" y="367"/>
                  </a:lnTo>
                  <a:lnTo>
                    <a:pt x="916" y="368"/>
                  </a:lnTo>
                  <a:lnTo>
                    <a:pt x="917" y="370"/>
                  </a:lnTo>
                  <a:lnTo>
                    <a:pt x="918" y="370"/>
                  </a:lnTo>
                  <a:lnTo>
                    <a:pt x="919" y="372"/>
                  </a:lnTo>
                  <a:lnTo>
                    <a:pt x="920" y="372"/>
                  </a:lnTo>
                  <a:lnTo>
                    <a:pt x="921" y="373"/>
                  </a:lnTo>
                  <a:lnTo>
                    <a:pt x="922" y="374"/>
                  </a:lnTo>
                  <a:lnTo>
                    <a:pt x="924" y="375"/>
                  </a:lnTo>
                  <a:lnTo>
                    <a:pt x="925" y="376"/>
                  </a:lnTo>
                  <a:lnTo>
                    <a:pt x="926" y="377"/>
                  </a:lnTo>
                  <a:lnTo>
                    <a:pt x="927" y="378"/>
                  </a:lnTo>
                  <a:lnTo>
                    <a:pt x="928" y="379"/>
                  </a:lnTo>
                  <a:lnTo>
                    <a:pt x="929" y="380"/>
                  </a:lnTo>
                  <a:lnTo>
                    <a:pt x="930" y="381"/>
                  </a:lnTo>
                  <a:lnTo>
                    <a:pt x="931" y="382"/>
                  </a:lnTo>
                  <a:lnTo>
                    <a:pt x="932" y="383"/>
                  </a:lnTo>
                  <a:lnTo>
                    <a:pt x="933" y="384"/>
                  </a:lnTo>
                  <a:lnTo>
                    <a:pt x="934" y="385"/>
                  </a:lnTo>
                  <a:lnTo>
                    <a:pt x="935" y="386"/>
                  </a:lnTo>
                  <a:lnTo>
                    <a:pt x="936" y="387"/>
                  </a:lnTo>
                  <a:lnTo>
                    <a:pt x="937" y="388"/>
                  </a:lnTo>
                  <a:lnTo>
                    <a:pt x="938" y="389"/>
                  </a:lnTo>
                  <a:lnTo>
                    <a:pt x="939" y="390"/>
                  </a:lnTo>
                  <a:lnTo>
                    <a:pt x="940" y="391"/>
                  </a:lnTo>
                  <a:lnTo>
                    <a:pt x="941" y="392"/>
                  </a:lnTo>
                  <a:lnTo>
                    <a:pt x="942" y="394"/>
                  </a:lnTo>
                  <a:lnTo>
                    <a:pt x="943" y="395"/>
                  </a:lnTo>
                  <a:lnTo>
                    <a:pt x="945" y="396"/>
                  </a:lnTo>
                  <a:lnTo>
                    <a:pt x="946" y="397"/>
                  </a:lnTo>
                  <a:lnTo>
                    <a:pt x="947" y="398"/>
                  </a:lnTo>
                  <a:lnTo>
                    <a:pt x="948" y="399"/>
                  </a:lnTo>
                  <a:lnTo>
                    <a:pt x="949" y="400"/>
                  </a:lnTo>
                  <a:lnTo>
                    <a:pt x="950" y="401"/>
                  </a:lnTo>
                  <a:lnTo>
                    <a:pt x="951" y="402"/>
                  </a:lnTo>
                  <a:lnTo>
                    <a:pt x="952" y="403"/>
                  </a:lnTo>
                  <a:lnTo>
                    <a:pt x="953" y="404"/>
                  </a:lnTo>
                  <a:lnTo>
                    <a:pt x="954" y="404"/>
                  </a:lnTo>
                  <a:lnTo>
                    <a:pt x="955" y="405"/>
                  </a:lnTo>
                  <a:lnTo>
                    <a:pt x="956" y="406"/>
                  </a:lnTo>
                  <a:lnTo>
                    <a:pt x="957" y="407"/>
                  </a:lnTo>
                  <a:lnTo>
                    <a:pt x="958" y="407"/>
                  </a:lnTo>
                  <a:lnTo>
                    <a:pt x="959" y="408"/>
                  </a:lnTo>
                  <a:lnTo>
                    <a:pt x="960" y="409"/>
                  </a:lnTo>
                  <a:lnTo>
                    <a:pt x="961" y="409"/>
                  </a:lnTo>
                  <a:lnTo>
                    <a:pt x="962" y="410"/>
                  </a:lnTo>
                  <a:lnTo>
                    <a:pt x="963" y="410"/>
                  </a:lnTo>
                  <a:lnTo>
                    <a:pt x="964" y="411"/>
                  </a:lnTo>
                  <a:lnTo>
                    <a:pt x="966" y="411"/>
                  </a:lnTo>
                  <a:lnTo>
                    <a:pt x="967" y="412"/>
                  </a:lnTo>
                  <a:lnTo>
                    <a:pt x="968" y="412"/>
                  </a:lnTo>
                  <a:lnTo>
                    <a:pt x="969" y="413"/>
                  </a:lnTo>
                  <a:lnTo>
                    <a:pt x="970" y="413"/>
                  </a:lnTo>
                  <a:lnTo>
                    <a:pt x="971" y="413"/>
                  </a:lnTo>
                  <a:lnTo>
                    <a:pt x="972" y="413"/>
                  </a:lnTo>
                  <a:lnTo>
                    <a:pt x="973" y="414"/>
                  </a:lnTo>
                  <a:lnTo>
                    <a:pt x="974" y="414"/>
                  </a:lnTo>
                  <a:lnTo>
                    <a:pt x="975" y="414"/>
                  </a:lnTo>
                  <a:lnTo>
                    <a:pt x="976" y="414"/>
                  </a:lnTo>
                  <a:lnTo>
                    <a:pt x="977" y="415"/>
                  </a:lnTo>
                  <a:lnTo>
                    <a:pt x="978" y="415"/>
                  </a:lnTo>
                  <a:lnTo>
                    <a:pt x="979" y="415"/>
                  </a:lnTo>
                  <a:lnTo>
                    <a:pt x="980" y="416"/>
                  </a:lnTo>
                  <a:lnTo>
                    <a:pt x="981" y="416"/>
                  </a:lnTo>
                  <a:lnTo>
                    <a:pt x="982" y="416"/>
                  </a:lnTo>
                  <a:lnTo>
                    <a:pt x="983" y="416"/>
                  </a:lnTo>
                  <a:lnTo>
                    <a:pt x="984" y="417"/>
                  </a:lnTo>
                  <a:lnTo>
                    <a:pt x="985" y="417"/>
                  </a:lnTo>
                  <a:lnTo>
                    <a:pt x="987" y="417"/>
                  </a:lnTo>
                  <a:lnTo>
                    <a:pt x="988" y="417"/>
                  </a:lnTo>
                  <a:lnTo>
                    <a:pt x="989" y="417"/>
                  </a:lnTo>
                  <a:lnTo>
                    <a:pt x="990" y="417"/>
                  </a:lnTo>
                  <a:lnTo>
                    <a:pt x="991" y="417"/>
                  </a:lnTo>
                  <a:lnTo>
                    <a:pt x="992" y="417"/>
                  </a:lnTo>
                  <a:lnTo>
                    <a:pt x="994" y="417"/>
                  </a:lnTo>
                  <a:lnTo>
                    <a:pt x="995" y="417"/>
                  </a:lnTo>
                  <a:lnTo>
                    <a:pt x="996" y="416"/>
                  </a:lnTo>
                  <a:lnTo>
                    <a:pt x="997" y="416"/>
                  </a:lnTo>
                  <a:lnTo>
                    <a:pt x="998" y="416"/>
                  </a:lnTo>
                  <a:lnTo>
                    <a:pt x="999" y="415"/>
                  </a:lnTo>
                  <a:lnTo>
                    <a:pt x="1000" y="415"/>
                  </a:lnTo>
                  <a:lnTo>
                    <a:pt x="1001" y="414"/>
                  </a:lnTo>
                  <a:lnTo>
                    <a:pt x="1002" y="414"/>
                  </a:lnTo>
                  <a:lnTo>
                    <a:pt x="1004" y="413"/>
                  </a:lnTo>
                  <a:lnTo>
                    <a:pt x="1005" y="413"/>
                  </a:lnTo>
                  <a:lnTo>
                    <a:pt x="1006" y="413"/>
                  </a:lnTo>
                  <a:lnTo>
                    <a:pt x="1008" y="412"/>
                  </a:lnTo>
                  <a:lnTo>
                    <a:pt x="1009" y="411"/>
                  </a:lnTo>
                  <a:lnTo>
                    <a:pt x="1010" y="411"/>
                  </a:lnTo>
                  <a:lnTo>
                    <a:pt x="1011" y="410"/>
                  </a:lnTo>
                  <a:lnTo>
                    <a:pt x="1012" y="410"/>
                  </a:lnTo>
                  <a:lnTo>
                    <a:pt x="1013" y="409"/>
                  </a:lnTo>
                  <a:lnTo>
                    <a:pt x="1014" y="409"/>
                  </a:lnTo>
                  <a:lnTo>
                    <a:pt x="1015" y="408"/>
                  </a:lnTo>
                  <a:lnTo>
                    <a:pt x="1016" y="407"/>
                  </a:lnTo>
                  <a:lnTo>
                    <a:pt x="1017" y="407"/>
                  </a:lnTo>
                  <a:lnTo>
                    <a:pt x="1018" y="406"/>
                  </a:lnTo>
                  <a:lnTo>
                    <a:pt x="1019" y="405"/>
                  </a:lnTo>
                  <a:lnTo>
                    <a:pt x="1020" y="405"/>
                  </a:lnTo>
                  <a:lnTo>
                    <a:pt x="1021" y="404"/>
                  </a:lnTo>
                  <a:lnTo>
                    <a:pt x="1022" y="403"/>
                  </a:lnTo>
                  <a:lnTo>
                    <a:pt x="1023" y="402"/>
                  </a:lnTo>
                  <a:lnTo>
                    <a:pt x="1024" y="401"/>
                  </a:lnTo>
                  <a:lnTo>
                    <a:pt x="1025" y="401"/>
                  </a:lnTo>
                  <a:lnTo>
                    <a:pt x="1026" y="400"/>
                  </a:lnTo>
                  <a:lnTo>
                    <a:pt x="1027" y="399"/>
                  </a:lnTo>
                  <a:lnTo>
                    <a:pt x="1029" y="399"/>
                  </a:lnTo>
                  <a:lnTo>
                    <a:pt x="1030" y="398"/>
                  </a:lnTo>
                  <a:lnTo>
                    <a:pt x="1031" y="397"/>
                  </a:lnTo>
                  <a:lnTo>
                    <a:pt x="1032" y="396"/>
                  </a:lnTo>
                  <a:lnTo>
                    <a:pt x="1033" y="395"/>
                  </a:lnTo>
                  <a:lnTo>
                    <a:pt x="1034" y="394"/>
                  </a:lnTo>
                  <a:lnTo>
                    <a:pt x="1035" y="394"/>
                  </a:lnTo>
                  <a:lnTo>
                    <a:pt x="1036" y="393"/>
                  </a:lnTo>
                  <a:lnTo>
                    <a:pt x="1037" y="393"/>
                  </a:lnTo>
                  <a:lnTo>
                    <a:pt x="1038" y="391"/>
                  </a:lnTo>
                  <a:lnTo>
                    <a:pt x="1039" y="391"/>
                  </a:lnTo>
                  <a:lnTo>
                    <a:pt x="1040" y="390"/>
                  </a:lnTo>
                  <a:lnTo>
                    <a:pt x="1041" y="389"/>
                  </a:lnTo>
                  <a:lnTo>
                    <a:pt x="1042" y="388"/>
                  </a:lnTo>
                  <a:lnTo>
                    <a:pt x="1043" y="388"/>
                  </a:lnTo>
                  <a:lnTo>
                    <a:pt x="1044" y="387"/>
                  </a:lnTo>
                  <a:lnTo>
                    <a:pt x="1045" y="386"/>
                  </a:lnTo>
                  <a:lnTo>
                    <a:pt x="1046" y="385"/>
                  </a:lnTo>
                  <a:lnTo>
                    <a:pt x="1047" y="385"/>
                  </a:lnTo>
                  <a:lnTo>
                    <a:pt x="1048" y="384"/>
                  </a:lnTo>
                  <a:lnTo>
                    <a:pt x="1050" y="383"/>
                  </a:lnTo>
                  <a:lnTo>
                    <a:pt x="1051" y="383"/>
                  </a:lnTo>
                  <a:lnTo>
                    <a:pt x="1052" y="382"/>
                  </a:lnTo>
                  <a:lnTo>
                    <a:pt x="1053" y="381"/>
                  </a:lnTo>
                  <a:lnTo>
                    <a:pt x="1054" y="380"/>
                  </a:lnTo>
                  <a:lnTo>
                    <a:pt x="1055" y="379"/>
                  </a:lnTo>
                  <a:lnTo>
                    <a:pt x="1056" y="378"/>
                  </a:lnTo>
                  <a:lnTo>
                    <a:pt x="1057" y="378"/>
                  </a:lnTo>
                  <a:lnTo>
                    <a:pt x="1058" y="377"/>
                  </a:lnTo>
                  <a:lnTo>
                    <a:pt x="1059" y="376"/>
                  </a:lnTo>
                  <a:lnTo>
                    <a:pt x="1060" y="375"/>
                  </a:lnTo>
                  <a:lnTo>
                    <a:pt x="1061" y="374"/>
                  </a:lnTo>
                  <a:lnTo>
                    <a:pt x="1062" y="373"/>
                  </a:lnTo>
                  <a:lnTo>
                    <a:pt x="1063" y="372"/>
                  </a:lnTo>
                  <a:lnTo>
                    <a:pt x="1064" y="371"/>
                  </a:lnTo>
                  <a:lnTo>
                    <a:pt x="1065" y="371"/>
                  </a:lnTo>
                  <a:lnTo>
                    <a:pt x="1066" y="370"/>
                  </a:lnTo>
                  <a:lnTo>
                    <a:pt x="1067" y="369"/>
                  </a:lnTo>
                  <a:lnTo>
                    <a:pt x="1068" y="368"/>
                  </a:lnTo>
                  <a:lnTo>
                    <a:pt x="1069" y="367"/>
                  </a:lnTo>
                  <a:lnTo>
                    <a:pt x="1071" y="366"/>
                  </a:lnTo>
                  <a:lnTo>
                    <a:pt x="1072" y="365"/>
                  </a:lnTo>
                  <a:lnTo>
                    <a:pt x="1073" y="364"/>
                  </a:lnTo>
                  <a:lnTo>
                    <a:pt x="1074" y="363"/>
                  </a:lnTo>
                  <a:lnTo>
                    <a:pt x="1075" y="362"/>
                  </a:lnTo>
                  <a:lnTo>
                    <a:pt x="1076" y="362"/>
                  </a:lnTo>
                  <a:lnTo>
                    <a:pt x="1077" y="361"/>
                  </a:lnTo>
                  <a:lnTo>
                    <a:pt x="1078" y="361"/>
                  </a:lnTo>
                  <a:lnTo>
                    <a:pt x="1079" y="360"/>
                  </a:lnTo>
                  <a:lnTo>
                    <a:pt x="1080" y="359"/>
                  </a:lnTo>
                  <a:lnTo>
                    <a:pt x="1081" y="358"/>
                  </a:lnTo>
                  <a:lnTo>
                    <a:pt x="1082" y="357"/>
                  </a:lnTo>
                  <a:lnTo>
                    <a:pt x="1083" y="357"/>
                  </a:lnTo>
                  <a:lnTo>
                    <a:pt x="1084" y="356"/>
                  </a:lnTo>
                  <a:lnTo>
                    <a:pt x="1085" y="355"/>
                  </a:lnTo>
                  <a:lnTo>
                    <a:pt x="1086" y="354"/>
                  </a:lnTo>
                  <a:lnTo>
                    <a:pt x="1087" y="354"/>
                  </a:lnTo>
                  <a:lnTo>
                    <a:pt x="1088" y="353"/>
                  </a:lnTo>
                  <a:lnTo>
                    <a:pt x="1089" y="352"/>
                  </a:lnTo>
                  <a:lnTo>
                    <a:pt x="1090" y="352"/>
                  </a:lnTo>
                  <a:lnTo>
                    <a:pt x="1092" y="351"/>
                  </a:lnTo>
                  <a:lnTo>
                    <a:pt x="1093" y="350"/>
                  </a:lnTo>
                  <a:lnTo>
                    <a:pt x="1094" y="350"/>
                  </a:lnTo>
                  <a:lnTo>
                    <a:pt x="1095" y="349"/>
                  </a:lnTo>
                  <a:lnTo>
                    <a:pt x="1096" y="348"/>
                  </a:lnTo>
                  <a:lnTo>
                    <a:pt x="1097" y="348"/>
                  </a:lnTo>
                  <a:lnTo>
                    <a:pt x="1098" y="347"/>
                  </a:lnTo>
                  <a:lnTo>
                    <a:pt x="1099" y="346"/>
                  </a:lnTo>
                  <a:lnTo>
                    <a:pt x="1100" y="346"/>
                  </a:lnTo>
                  <a:lnTo>
                    <a:pt x="1101" y="345"/>
                  </a:lnTo>
                  <a:lnTo>
                    <a:pt x="1102" y="345"/>
                  </a:lnTo>
                  <a:lnTo>
                    <a:pt x="1103" y="344"/>
                  </a:lnTo>
                  <a:lnTo>
                    <a:pt x="1104" y="343"/>
                  </a:lnTo>
                  <a:lnTo>
                    <a:pt x="1105" y="343"/>
                  </a:lnTo>
                  <a:lnTo>
                    <a:pt x="1106" y="342"/>
                  </a:lnTo>
                  <a:lnTo>
                    <a:pt x="1107" y="342"/>
                  </a:lnTo>
                  <a:lnTo>
                    <a:pt x="1108" y="341"/>
                  </a:lnTo>
                  <a:lnTo>
                    <a:pt x="1109" y="340"/>
                  </a:lnTo>
                  <a:lnTo>
                    <a:pt x="1110" y="340"/>
                  </a:lnTo>
                  <a:lnTo>
                    <a:pt x="1111" y="339"/>
                  </a:lnTo>
                  <a:lnTo>
                    <a:pt x="1113" y="339"/>
                  </a:lnTo>
                  <a:lnTo>
                    <a:pt x="1114" y="338"/>
                  </a:lnTo>
                  <a:lnTo>
                    <a:pt x="1115" y="337"/>
                  </a:lnTo>
                  <a:lnTo>
                    <a:pt x="1116" y="337"/>
                  </a:lnTo>
                  <a:lnTo>
                    <a:pt x="1117" y="336"/>
                  </a:lnTo>
                  <a:lnTo>
                    <a:pt x="1118" y="336"/>
                  </a:lnTo>
                  <a:lnTo>
                    <a:pt x="1119" y="335"/>
                  </a:lnTo>
                  <a:lnTo>
                    <a:pt x="1120" y="335"/>
                  </a:lnTo>
                  <a:lnTo>
                    <a:pt x="1121" y="334"/>
                  </a:lnTo>
                  <a:lnTo>
                    <a:pt x="1122" y="333"/>
                  </a:lnTo>
                  <a:lnTo>
                    <a:pt x="1123" y="333"/>
                  </a:lnTo>
                  <a:lnTo>
                    <a:pt x="1124" y="332"/>
                  </a:lnTo>
                  <a:lnTo>
                    <a:pt x="1125" y="332"/>
                  </a:lnTo>
                  <a:lnTo>
                    <a:pt x="1126" y="331"/>
                  </a:lnTo>
                  <a:lnTo>
                    <a:pt x="1127" y="331"/>
                  </a:lnTo>
                  <a:lnTo>
                    <a:pt x="1128" y="331"/>
                  </a:lnTo>
                  <a:lnTo>
                    <a:pt x="1129" y="330"/>
                  </a:lnTo>
                  <a:lnTo>
                    <a:pt x="1130" y="329"/>
                  </a:lnTo>
                  <a:lnTo>
                    <a:pt x="1131" y="329"/>
                  </a:lnTo>
                  <a:lnTo>
                    <a:pt x="1132" y="329"/>
                  </a:lnTo>
                  <a:lnTo>
                    <a:pt x="1134" y="328"/>
                  </a:lnTo>
                  <a:lnTo>
                    <a:pt x="1135" y="328"/>
                  </a:lnTo>
                  <a:lnTo>
                    <a:pt x="1136" y="327"/>
                  </a:lnTo>
                  <a:lnTo>
                    <a:pt x="1137" y="327"/>
                  </a:lnTo>
                  <a:lnTo>
                    <a:pt x="1138" y="326"/>
                  </a:lnTo>
                  <a:lnTo>
                    <a:pt x="1139" y="326"/>
                  </a:lnTo>
                  <a:lnTo>
                    <a:pt x="1140" y="326"/>
                  </a:lnTo>
                  <a:lnTo>
                    <a:pt x="1141" y="325"/>
                  </a:lnTo>
                  <a:lnTo>
                    <a:pt x="1142" y="325"/>
                  </a:lnTo>
                  <a:lnTo>
                    <a:pt x="1143" y="324"/>
                  </a:lnTo>
                  <a:lnTo>
                    <a:pt x="1144" y="324"/>
                  </a:lnTo>
                  <a:lnTo>
                    <a:pt x="1145" y="324"/>
                  </a:lnTo>
                  <a:lnTo>
                    <a:pt x="1146" y="323"/>
                  </a:lnTo>
                  <a:lnTo>
                    <a:pt x="1147" y="323"/>
                  </a:lnTo>
                  <a:lnTo>
                    <a:pt x="1148" y="322"/>
                  </a:lnTo>
                  <a:lnTo>
                    <a:pt x="1149" y="322"/>
                  </a:lnTo>
                  <a:lnTo>
                    <a:pt x="1150" y="322"/>
                  </a:lnTo>
                  <a:lnTo>
                    <a:pt x="1151" y="321"/>
                  </a:lnTo>
                  <a:lnTo>
                    <a:pt x="1152" y="321"/>
                  </a:lnTo>
                  <a:lnTo>
                    <a:pt x="1153" y="321"/>
                  </a:lnTo>
                  <a:lnTo>
                    <a:pt x="1155" y="320"/>
                  </a:lnTo>
                  <a:lnTo>
                    <a:pt x="1156" y="320"/>
                  </a:lnTo>
                  <a:lnTo>
                    <a:pt x="1157" y="320"/>
                  </a:lnTo>
                  <a:lnTo>
                    <a:pt x="1158" y="319"/>
                  </a:lnTo>
                  <a:lnTo>
                    <a:pt x="1159" y="319"/>
                  </a:lnTo>
                  <a:lnTo>
                    <a:pt x="1160" y="319"/>
                  </a:lnTo>
                  <a:lnTo>
                    <a:pt x="1161" y="318"/>
                  </a:lnTo>
                  <a:lnTo>
                    <a:pt x="1162" y="318"/>
                  </a:lnTo>
                  <a:lnTo>
                    <a:pt x="1163" y="318"/>
                  </a:lnTo>
                  <a:lnTo>
                    <a:pt x="1164" y="317"/>
                  </a:lnTo>
                  <a:lnTo>
                    <a:pt x="1165" y="317"/>
                  </a:lnTo>
                  <a:lnTo>
                    <a:pt x="1166" y="317"/>
                  </a:lnTo>
                  <a:lnTo>
                    <a:pt x="1167" y="317"/>
                  </a:lnTo>
                  <a:lnTo>
                    <a:pt x="1168" y="317"/>
                  </a:lnTo>
                  <a:lnTo>
                    <a:pt x="1169" y="317"/>
                  </a:lnTo>
                  <a:lnTo>
                    <a:pt x="1170" y="316"/>
                  </a:lnTo>
                  <a:lnTo>
                    <a:pt x="1171" y="316"/>
                  </a:lnTo>
                  <a:lnTo>
                    <a:pt x="1172" y="316"/>
                  </a:lnTo>
                  <a:lnTo>
                    <a:pt x="1173" y="315"/>
                  </a:lnTo>
                  <a:lnTo>
                    <a:pt x="1174" y="315"/>
                  </a:lnTo>
                  <a:lnTo>
                    <a:pt x="1176" y="315"/>
                  </a:lnTo>
                  <a:lnTo>
                    <a:pt x="1177" y="315"/>
                  </a:lnTo>
                  <a:lnTo>
                    <a:pt x="1178" y="315"/>
                  </a:lnTo>
                  <a:lnTo>
                    <a:pt x="1179" y="314"/>
                  </a:lnTo>
                  <a:lnTo>
                    <a:pt x="1180" y="314"/>
                  </a:lnTo>
                  <a:lnTo>
                    <a:pt x="1181" y="314"/>
                  </a:lnTo>
                  <a:lnTo>
                    <a:pt x="1183" y="314"/>
                  </a:lnTo>
                  <a:lnTo>
                    <a:pt x="1184" y="313"/>
                  </a:lnTo>
                  <a:lnTo>
                    <a:pt x="1185" y="313"/>
                  </a:lnTo>
                  <a:lnTo>
                    <a:pt x="1186" y="313"/>
                  </a:lnTo>
                  <a:lnTo>
                    <a:pt x="1187" y="313"/>
                  </a:lnTo>
                  <a:lnTo>
                    <a:pt x="1188" y="313"/>
                  </a:lnTo>
                  <a:lnTo>
                    <a:pt x="1189" y="313"/>
                  </a:lnTo>
                  <a:lnTo>
                    <a:pt x="1190" y="313"/>
                  </a:lnTo>
                  <a:lnTo>
                    <a:pt x="1191" y="313"/>
                  </a:lnTo>
                  <a:lnTo>
                    <a:pt x="1192" y="312"/>
                  </a:lnTo>
                  <a:lnTo>
                    <a:pt x="1193" y="312"/>
                  </a:lnTo>
                  <a:lnTo>
                    <a:pt x="1194" y="312"/>
                  </a:lnTo>
                  <a:lnTo>
                    <a:pt x="1195" y="312"/>
                  </a:lnTo>
                  <a:lnTo>
                    <a:pt x="1197" y="311"/>
                  </a:lnTo>
                  <a:lnTo>
                    <a:pt x="1198" y="311"/>
                  </a:lnTo>
                  <a:lnTo>
                    <a:pt x="1199" y="311"/>
                  </a:lnTo>
                  <a:lnTo>
                    <a:pt x="1200" y="311"/>
                  </a:lnTo>
                  <a:lnTo>
                    <a:pt x="1201" y="311"/>
                  </a:lnTo>
                  <a:lnTo>
                    <a:pt x="1202" y="311"/>
                  </a:lnTo>
                  <a:lnTo>
                    <a:pt x="1203" y="311"/>
                  </a:lnTo>
                  <a:lnTo>
                    <a:pt x="1204" y="311"/>
                  </a:lnTo>
                  <a:lnTo>
                    <a:pt x="1205" y="310"/>
                  </a:lnTo>
                  <a:lnTo>
                    <a:pt x="1206" y="310"/>
                  </a:lnTo>
                  <a:lnTo>
                    <a:pt x="1207" y="310"/>
                  </a:lnTo>
                  <a:lnTo>
                    <a:pt x="1208" y="310"/>
                  </a:lnTo>
                  <a:lnTo>
                    <a:pt x="1209" y="310"/>
                  </a:lnTo>
                  <a:lnTo>
                    <a:pt x="1210" y="310"/>
                  </a:lnTo>
                  <a:lnTo>
                    <a:pt x="1211" y="310"/>
                  </a:lnTo>
                  <a:lnTo>
                    <a:pt x="1212" y="310"/>
                  </a:lnTo>
                  <a:lnTo>
                    <a:pt x="1213" y="310"/>
                  </a:lnTo>
                  <a:lnTo>
                    <a:pt x="1214" y="310"/>
                  </a:lnTo>
                  <a:lnTo>
                    <a:pt x="1215" y="310"/>
                  </a:lnTo>
                  <a:lnTo>
                    <a:pt x="1216" y="309"/>
                  </a:lnTo>
                  <a:lnTo>
                    <a:pt x="1218" y="309"/>
                  </a:lnTo>
                  <a:lnTo>
                    <a:pt x="1220" y="309"/>
                  </a:lnTo>
                  <a:lnTo>
                    <a:pt x="1221" y="309"/>
                  </a:lnTo>
                  <a:lnTo>
                    <a:pt x="1222" y="309"/>
                  </a:lnTo>
                  <a:lnTo>
                    <a:pt x="1223" y="309"/>
                  </a:lnTo>
                  <a:lnTo>
                    <a:pt x="1225" y="309"/>
                  </a:lnTo>
                  <a:lnTo>
                    <a:pt x="1226" y="308"/>
                  </a:lnTo>
                  <a:lnTo>
                    <a:pt x="1227" y="308"/>
                  </a:lnTo>
                  <a:lnTo>
                    <a:pt x="1228" y="308"/>
                  </a:lnTo>
                  <a:lnTo>
                    <a:pt x="1230" y="308"/>
                  </a:lnTo>
                  <a:lnTo>
                    <a:pt x="1231" y="308"/>
                  </a:lnTo>
                  <a:lnTo>
                    <a:pt x="1232" y="308"/>
                  </a:lnTo>
                  <a:lnTo>
                    <a:pt x="1233" y="308"/>
                  </a:lnTo>
                  <a:lnTo>
                    <a:pt x="1235" y="308"/>
                  </a:lnTo>
                  <a:lnTo>
                    <a:pt x="1236" y="308"/>
                  </a:lnTo>
                  <a:lnTo>
                    <a:pt x="1237" y="308"/>
                  </a:lnTo>
                  <a:lnTo>
                    <a:pt x="1239" y="308"/>
                  </a:lnTo>
                  <a:lnTo>
                    <a:pt x="1240" y="308"/>
                  </a:lnTo>
                  <a:lnTo>
                    <a:pt x="1241" y="308"/>
                  </a:lnTo>
                  <a:lnTo>
                    <a:pt x="1242" y="307"/>
                  </a:lnTo>
                  <a:lnTo>
                    <a:pt x="1243" y="307"/>
                  </a:lnTo>
                  <a:lnTo>
                    <a:pt x="1244" y="307"/>
                  </a:lnTo>
                  <a:lnTo>
                    <a:pt x="1246" y="307"/>
                  </a:lnTo>
                  <a:lnTo>
                    <a:pt x="1247" y="307"/>
                  </a:lnTo>
                  <a:lnTo>
                    <a:pt x="1248" y="307"/>
                  </a:lnTo>
                  <a:lnTo>
                    <a:pt x="1249" y="307"/>
                  </a:lnTo>
                  <a:lnTo>
                    <a:pt x="1250" y="307"/>
                  </a:lnTo>
                  <a:lnTo>
                    <a:pt x="1251" y="307"/>
                  </a:lnTo>
                  <a:lnTo>
                    <a:pt x="1252" y="307"/>
                  </a:lnTo>
                  <a:lnTo>
                    <a:pt x="1253" y="307"/>
                  </a:lnTo>
                  <a:lnTo>
                    <a:pt x="1254" y="307"/>
                  </a:lnTo>
                  <a:lnTo>
                    <a:pt x="1255" y="306"/>
                  </a:lnTo>
                  <a:lnTo>
                    <a:pt x="1256" y="307"/>
                  </a:lnTo>
                  <a:lnTo>
                    <a:pt x="1257" y="306"/>
                  </a:lnTo>
                  <a:lnTo>
                    <a:pt x="1258" y="306"/>
                  </a:lnTo>
                  <a:lnTo>
                    <a:pt x="1260" y="306"/>
                  </a:lnTo>
                  <a:lnTo>
                    <a:pt x="1261" y="306"/>
                  </a:lnTo>
                  <a:lnTo>
                    <a:pt x="1262" y="306"/>
                  </a:lnTo>
                  <a:lnTo>
                    <a:pt x="1263" y="306"/>
                  </a:lnTo>
                  <a:lnTo>
                    <a:pt x="1264" y="306"/>
                  </a:lnTo>
                  <a:lnTo>
                    <a:pt x="1265" y="306"/>
                  </a:lnTo>
                  <a:lnTo>
                    <a:pt x="1267" y="306"/>
                  </a:lnTo>
                  <a:lnTo>
                    <a:pt x="1268" y="306"/>
                  </a:lnTo>
                  <a:lnTo>
                    <a:pt x="1269" y="306"/>
                  </a:lnTo>
                  <a:lnTo>
                    <a:pt x="1270" y="306"/>
                  </a:lnTo>
                  <a:lnTo>
                    <a:pt x="1272" y="305"/>
                  </a:lnTo>
                  <a:lnTo>
                    <a:pt x="1273" y="305"/>
                  </a:lnTo>
                  <a:lnTo>
                    <a:pt x="1274" y="305"/>
                  </a:lnTo>
                  <a:lnTo>
                    <a:pt x="1275" y="305"/>
                  </a:lnTo>
                  <a:lnTo>
                    <a:pt x="1276" y="305"/>
                  </a:lnTo>
                  <a:lnTo>
                    <a:pt x="1277" y="305"/>
                  </a:lnTo>
                  <a:lnTo>
                    <a:pt x="1278" y="305"/>
                  </a:lnTo>
                  <a:lnTo>
                    <a:pt x="1279" y="305"/>
                  </a:lnTo>
                  <a:lnTo>
                    <a:pt x="1281" y="304"/>
                  </a:lnTo>
                  <a:lnTo>
                    <a:pt x="1282" y="304"/>
                  </a:lnTo>
                  <a:lnTo>
                    <a:pt x="1283" y="304"/>
                  </a:lnTo>
                  <a:lnTo>
                    <a:pt x="1284" y="304"/>
                  </a:lnTo>
                  <a:lnTo>
                    <a:pt x="1285" y="304"/>
                  </a:lnTo>
                  <a:lnTo>
                    <a:pt x="1286" y="304"/>
                  </a:lnTo>
                  <a:lnTo>
                    <a:pt x="1288" y="304"/>
                  </a:lnTo>
                  <a:lnTo>
                    <a:pt x="1289" y="304"/>
                  </a:lnTo>
                  <a:lnTo>
                    <a:pt x="1290" y="304"/>
                  </a:lnTo>
                  <a:lnTo>
                    <a:pt x="1291" y="304"/>
                  </a:lnTo>
                  <a:lnTo>
                    <a:pt x="1293" y="304"/>
                  </a:lnTo>
                  <a:lnTo>
                    <a:pt x="1294" y="303"/>
                  </a:lnTo>
                  <a:lnTo>
                    <a:pt x="1295" y="303"/>
                  </a:lnTo>
                  <a:lnTo>
                    <a:pt x="1296" y="303"/>
                  </a:lnTo>
                  <a:lnTo>
                    <a:pt x="1298" y="303"/>
                  </a:lnTo>
                  <a:lnTo>
                    <a:pt x="1299" y="303"/>
                  </a:lnTo>
                  <a:lnTo>
                    <a:pt x="1300" y="303"/>
                  </a:lnTo>
                  <a:lnTo>
                    <a:pt x="1302" y="303"/>
                  </a:lnTo>
                  <a:lnTo>
                    <a:pt x="1304" y="303"/>
                  </a:lnTo>
                  <a:lnTo>
                    <a:pt x="1305" y="303"/>
                  </a:lnTo>
                  <a:lnTo>
                    <a:pt x="1306" y="303"/>
                  </a:lnTo>
                  <a:lnTo>
                    <a:pt x="1307" y="303"/>
                  </a:lnTo>
                  <a:lnTo>
                    <a:pt x="1308" y="303"/>
                  </a:lnTo>
                  <a:lnTo>
                    <a:pt x="1309" y="303"/>
                  </a:lnTo>
                  <a:lnTo>
                    <a:pt x="1310" y="303"/>
                  </a:lnTo>
                  <a:lnTo>
                    <a:pt x="1311" y="303"/>
                  </a:lnTo>
                  <a:lnTo>
                    <a:pt x="1312" y="302"/>
                  </a:lnTo>
                  <a:lnTo>
                    <a:pt x="1314" y="302"/>
                  </a:lnTo>
                  <a:lnTo>
                    <a:pt x="1315" y="302"/>
                  </a:lnTo>
                  <a:lnTo>
                    <a:pt x="1316" y="302"/>
                  </a:lnTo>
                  <a:lnTo>
                    <a:pt x="1317" y="302"/>
                  </a:lnTo>
                  <a:lnTo>
                    <a:pt x="1318" y="302"/>
                  </a:lnTo>
                  <a:lnTo>
                    <a:pt x="1319" y="302"/>
                  </a:lnTo>
                  <a:lnTo>
                    <a:pt x="1320" y="302"/>
                  </a:lnTo>
                  <a:lnTo>
                    <a:pt x="1321" y="302"/>
                  </a:lnTo>
                  <a:lnTo>
                    <a:pt x="1323" y="302"/>
                  </a:lnTo>
                  <a:lnTo>
                    <a:pt x="1324" y="302"/>
                  </a:lnTo>
                  <a:lnTo>
                    <a:pt x="1325" y="302"/>
                  </a:lnTo>
                  <a:lnTo>
                    <a:pt x="1326" y="302"/>
                  </a:lnTo>
                  <a:lnTo>
                    <a:pt x="1327" y="302"/>
                  </a:lnTo>
                  <a:lnTo>
                    <a:pt x="1328" y="302"/>
                  </a:lnTo>
                  <a:lnTo>
                    <a:pt x="1329" y="301"/>
                  </a:lnTo>
                  <a:lnTo>
                    <a:pt x="1330" y="301"/>
                  </a:lnTo>
                  <a:lnTo>
                    <a:pt x="1331" y="301"/>
                  </a:lnTo>
                  <a:lnTo>
                    <a:pt x="1332" y="301"/>
                  </a:lnTo>
                  <a:lnTo>
                    <a:pt x="1333" y="301"/>
                  </a:lnTo>
                  <a:lnTo>
                    <a:pt x="1335" y="301"/>
                  </a:lnTo>
                  <a:lnTo>
                    <a:pt x="1336" y="301"/>
                  </a:lnTo>
                  <a:lnTo>
                    <a:pt x="1337" y="301"/>
                  </a:lnTo>
                  <a:lnTo>
                    <a:pt x="1338" y="301"/>
                  </a:lnTo>
                  <a:lnTo>
                    <a:pt x="1339" y="300"/>
                  </a:lnTo>
                  <a:lnTo>
                    <a:pt x="1340" y="300"/>
                  </a:lnTo>
                  <a:lnTo>
                    <a:pt x="1341" y="300"/>
                  </a:lnTo>
                  <a:lnTo>
                    <a:pt x="1342" y="300"/>
                  </a:lnTo>
                  <a:lnTo>
                    <a:pt x="1344" y="300"/>
                  </a:lnTo>
                  <a:lnTo>
                    <a:pt x="1346" y="300"/>
                  </a:lnTo>
                  <a:lnTo>
                    <a:pt x="1347" y="300"/>
                  </a:lnTo>
                  <a:lnTo>
                    <a:pt x="1348" y="300"/>
                  </a:lnTo>
                  <a:lnTo>
                    <a:pt x="1349" y="300"/>
                  </a:lnTo>
                  <a:lnTo>
                    <a:pt x="1351" y="300"/>
                  </a:lnTo>
                  <a:lnTo>
                    <a:pt x="1352" y="300"/>
                  </a:lnTo>
                  <a:lnTo>
                    <a:pt x="1353" y="300"/>
                  </a:lnTo>
                  <a:lnTo>
                    <a:pt x="1354" y="300"/>
                  </a:lnTo>
                  <a:lnTo>
                    <a:pt x="1356" y="300"/>
                  </a:lnTo>
                  <a:lnTo>
                    <a:pt x="1357" y="300"/>
                  </a:lnTo>
                  <a:lnTo>
                    <a:pt x="1358" y="300"/>
                  </a:lnTo>
                  <a:lnTo>
                    <a:pt x="1359" y="299"/>
                  </a:lnTo>
                  <a:lnTo>
                    <a:pt x="1361" y="299"/>
                  </a:lnTo>
                  <a:lnTo>
                    <a:pt x="1362" y="299"/>
                  </a:lnTo>
                  <a:lnTo>
                    <a:pt x="1363" y="299"/>
                  </a:lnTo>
                  <a:lnTo>
                    <a:pt x="1365" y="299"/>
                  </a:lnTo>
                  <a:lnTo>
                    <a:pt x="1367" y="299"/>
                  </a:lnTo>
                  <a:lnTo>
                    <a:pt x="1368" y="299"/>
                  </a:lnTo>
                  <a:lnTo>
                    <a:pt x="1369" y="299"/>
                  </a:lnTo>
                  <a:lnTo>
                    <a:pt x="1370" y="299"/>
                  </a:lnTo>
                  <a:lnTo>
                    <a:pt x="1372" y="298"/>
                  </a:lnTo>
                  <a:lnTo>
                    <a:pt x="1373" y="298"/>
                  </a:lnTo>
                  <a:lnTo>
                    <a:pt x="1374" y="298"/>
                  </a:lnTo>
                  <a:lnTo>
                    <a:pt x="1375" y="298"/>
                  </a:lnTo>
                  <a:lnTo>
                    <a:pt x="1376" y="298"/>
                  </a:lnTo>
                  <a:lnTo>
                    <a:pt x="1377" y="298"/>
                  </a:lnTo>
                  <a:lnTo>
                    <a:pt x="1378" y="298"/>
                  </a:lnTo>
                  <a:lnTo>
                    <a:pt x="1379" y="298"/>
                  </a:lnTo>
                  <a:lnTo>
                    <a:pt x="1380" y="298"/>
                  </a:lnTo>
                  <a:lnTo>
                    <a:pt x="1381" y="298"/>
                  </a:lnTo>
                  <a:lnTo>
                    <a:pt x="1382" y="298"/>
                  </a:lnTo>
                  <a:lnTo>
                    <a:pt x="1383" y="298"/>
                  </a:lnTo>
                  <a:lnTo>
                    <a:pt x="1384" y="298"/>
                  </a:lnTo>
                  <a:lnTo>
                    <a:pt x="1386" y="298"/>
                  </a:lnTo>
                  <a:lnTo>
                    <a:pt x="1387" y="298"/>
                  </a:lnTo>
                  <a:lnTo>
                    <a:pt x="1388" y="298"/>
                  </a:lnTo>
                  <a:lnTo>
                    <a:pt x="1389" y="298"/>
                  </a:lnTo>
                  <a:lnTo>
                    <a:pt x="1390" y="297"/>
                  </a:lnTo>
                  <a:lnTo>
                    <a:pt x="1391" y="297"/>
                  </a:lnTo>
                  <a:lnTo>
                    <a:pt x="1393" y="297"/>
                  </a:lnTo>
                  <a:lnTo>
                    <a:pt x="1394" y="297"/>
                  </a:lnTo>
                  <a:lnTo>
                    <a:pt x="1395" y="297"/>
                  </a:lnTo>
                  <a:lnTo>
                    <a:pt x="1396" y="297"/>
                  </a:lnTo>
                  <a:lnTo>
                    <a:pt x="1398" y="297"/>
                  </a:lnTo>
                  <a:lnTo>
                    <a:pt x="1399" y="297"/>
                  </a:lnTo>
                  <a:lnTo>
                    <a:pt x="1400" y="297"/>
                  </a:lnTo>
                  <a:lnTo>
                    <a:pt x="1401" y="297"/>
                  </a:lnTo>
                  <a:lnTo>
                    <a:pt x="1403" y="297"/>
                  </a:lnTo>
                  <a:lnTo>
                    <a:pt x="1404" y="297"/>
                  </a:lnTo>
                  <a:lnTo>
                    <a:pt x="1405" y="297"/>
                  </a:lnTo>
                  <a:lnTo>
                    <a:pt x="1407" y="297"/>
                  </a:lnTo>
                  <a:lnTo>
                    <a:pt x="1408" y="296"/>
                  </a:lnTo>
                  <a:lnTo>
                    <a:pt x="1409" y="296"/>
                  </a:lnTo>
                  <a:lnTo>
                    <a:pt x="1410" y="296"/>
                  </a:lnTo>
                  <a:lnTo>
                    <a:pt x="1411" y="296"/>
                  </a:lnTo>
                  <a:lnTo>
                    <a:pt x="1412" y="296"/>
                  </a:lnTo>
                  <a:lnTo>
                    <a:pt x="1414" y="296"/>
                  </a:lnTo>
                  <a:lnTo>
                    <a:pt x="1415" y="296"/>
                  </a:lnTo>
                  <a:lnTo>
                    <a:pt x="1416" y="296"/>
                  </a:lnTo>
                  <a:lnTo>
                    <a:pt x="1417" y="296"/>
                  </a:lnTo>
                  <a:lnTo>
                    <a:pt x="1418" y="296"/>
                  </a:lnTo>
                  <a:lnTo>
                    <a:pt x="1419" y="296"/>
                  </a:lnTo>
                  <a:lnTo>
                    <a:pt x="1420" y="296"/>
                  </a:lnTo>
                  <a:lnTo>
                    <a:pt x="1421" y="296"/>
                  </a:lnTo>
                  <a:lnTo>
                    <a:pt x="1422" y="296"/>
                  </a:lnTo>
                  <a:lnTo>
                    <a:pt x="1423" y="296"/>
                  </a:lnTo>
                  <a:lnTo>
                    <a:pt x="1424" y="296"/>
                  </a:lnTo>
                  <a:lnTo>
                    <a:pt x="1425" y="296"/>
                  </a:lnTo>
                  <a:lnTo>
                    <a:pt x="1426" y="296"/>
                  </a:lnTo>
                  <a:lnTo>
                    <a:pt x="1428" y="296"/>
                  </a:lnTo>
                  <a:lnTo>
                    <a:pt x="1430" y="296"/>
                  </a:lnTo>
                  <a:lnTo>
                    <a:pt x="1431" y="295"/>
                  </a:lnTo>
                  <a:lnTo>
                    <a:pt x="1432" y="295"/>
                  </a:lnTo>
                  <a:lnTo>
                    <a:pt x="1433" y="295"/>
                  </a:lnTo>
                  <a:lnTo>
                    <a:pt x="1435" y="295"/>
                  </a:lnTo>
                  <a:lnTo>
                    <a:pt x="1436" y="295"/>
                  </a:lnTo>
                  <a:lnTo>
                    <a:pt x="1437" y="295"/>
                  </a:lnTo>
                  <a:lnTo>
                    <a:pt x="1438" y="295"/>
                  </a:lnTo>
                  <a:lnTo>
                    <a:pt x="1440" y="295"/>
                  </a:lnTo>
                  <a:lnTo>
                    <a:pt x="1441" y="295"/>
                  </a:lnTo>
                  <a:lnTo>
                    <a:pt x="1442" y="295"/>
                  </a:lnTo>
                  <a:lnTo>
                    <a:pt x="1443" y="295"/>
                  </a:lnTo>
                  <a:lnTo>
                    <a:pt x="1444" y="295"/>
                  </a:lnTo>
                  <a:lnTo>
                    <a:pt x="1445" y="295"/>
                  </a:lnTo>
                  <a:lnTo>
                    <a:pt x="1446" y="295"/>
                  </a:lnTo>
                  <a:lnTo>
                    <a:pt x="1447" y="295"/>
                  </a:lnTo>
                  <a:lnTo>
                    <a:pt x="1449" y="295"/>
                  </a:lnTo>
                  <a:lnTo>
                    <a:pt x="1450" y="294"/>
                  </a:lnTo>
                  <a:lnTo>
                    <a:pt x="1451" y="294"/>
                  </a:lnTo>
                  <a:lnTo>
                    <a:pt x="1452" y="294"/>
                  </a:lnTo>
                  <a:lnTo>
                    <a:pt x="1453" y="294"/>
                  </a:lnTo>
                  <a:lnTo>
                    <a:pt x="1454" y="294"/>
                  </a:lnTo>
                  <a:lnTo>
                    <a:pt x="1456" y="294"/>
                  </a:lnTo>
                  <a:lnTo>
                    <a:pt x="1457" y="294"/>
                  </a:lnTo>
                  <a:lnTo>
                    <a:pt x="1458" y="294"/>
                  </a:lnTo>
                  <a:lnTo>
                    <a:pt x="1459" y="294"/>
                  </a:lnTo>
                  <a:lnTo>
                    <a:pt x="1461" y="294"/>
                  </a:lnTo>
                  <a:lnTo>
                    <a:pt x="1462" y="294"/>
                  </a:lnTo>
                  <a:lnTo>
                    <a:pt x="1463" y="294"/>
                  </a:lnTo>
                  <a:lnTo>
                    <a:pt x="1464" y="294"/>
                  </a:lnTo>
                  <a:lnTo>
                    <a:pt x="1466" y="294"/>
                  </a:lnTo>
                  <a:lnTo>
                    <a:pt x="1467" y="294"/>
                  </a:lnTo>
                  <a:lnTo>
                    <a:pt x="1468" y="294"/>
                  </a:lnTo>
                  <a:lnTo>
                    <a:pt x="1470" y="294"/>
                  </a:lnTo>
                  <a:lnTo>
                    <a:pt x="1472" y="294"/>
                  </a:lnTo>
                  <a:lnTo>
                    <a:pt x="1473" y="294"/>
                  </a:lnTo>
                  <a:lnTo>
                    <a:pt x="1474" y="293"/>
                  </a:lnTo>
                  <a:lnTo>
                    <a:pt x="1475" y="293"/>
                  </a:lnTo>
                  <a:lnTo>
                    <a:pt x="1477" y="293"/>
                  </a:lnTo>
                  <a:lnTo>
                    <a:pt x="1478" y="293"/>
                  </a:lnTo>
                  <a:lnTo>
                    <a:pt x="1479" y="293"/>
                  </a:lnTo>
                  <a:lnTo>
                    <a:pt x="1480" y="293"/>
                  </a:lnTo>
                  <a:lnTo>
                    <a:pt x="1482" y="293"/>
                  </a:lnTo>
                  <a:lnTo>
                    <a:pt x="1483" y="293"/>
                  </a:lnTo>
                  <a:lnTo>
                    <a:pt x="1484" y="293"/>
                  </a:lnTo>
                  <a:lnTo>
                    <a:pt x="1485" y="293"/>
                  </a:lnTo>
                  <a:lnTo>
                    <a:pt x="1487" y="293"/>
                  </a:lnTo>
                  <a:lnTo>
                    <a:pt x="1488" y="293"/>
                  </a:lnTo>
                  <a:lnTo>
                    <a:pt x="1489" y="293"/>
                  </a:lnTo>
                  <a:lnTo>
                    <a:pt x="1491" y="293"/>
                  </a:lnTo>
                  <a:lnTo>
                    <a:pt x="1493" y="293"/>
                  </a:lnTo>
                  <a:lnTo>
                    <a:pt x="1494" y="293"/>
                  </a:lnTo>
                  <a:lnTo>
                    <a:pt x="1495" y="293"/>
                  </a:lnTo>
                  <a:lnTo>
                    <a:pt x="1496" y="293"/>
                  </a:lnTo>
                  <a:lnTo>
                    <a:pt x="1498" y="293"/>
                  </a:lnTo>
                  <a:lnTo>
                    <a:pt x="1499" y="293"/>
                  </a:lnTo>
                  <a:lnTo>
                    <a:pt x="1500" y="293"/>
                  </a:lnTo>
                  <a:lnTo>
                    <a:pt x="1501" y="293"/>
                  </a:lnTo>
                  <a:lnTo>
                    <a:pt x="1503" y="293"/>
                  </a:lnTo>
                  <a:lnTo>
                    <a:pt x="1504" y="293"/>
                  </a:lnTo>
                  <a:lnTo>
                    <a:pt x="1505" y="293"/>
                  </a:lnTo>
                  <a:lnTo>
                    <a:pt x="1506" y="293"/>
                  </a:lnTo>
                  <a:lnTo>
                    <a:pt x="1508" y="292"/>
                  </a:lnTo>
                  <a:lnTo>
                    <a:pt x="1509" y="292"/>
                  </a:lnTo>
                  <a:lnTo>
                    <a:pt x="1510" y="293"/>
                  </a:lnTo>
                  <a:lnTo>
                    <a:pt x="1512" y="292"/>
                  </a:lnTo>
                  <a:lnTo>
                    <a:pt x="1514" y="292"/>
                  </a:lnTo>
                  <a:lnTo>
                    <a:pt x="1515" y="292"/>
                  </a:lnTo>
                  <a:lnTo>
                    <a:pt x="1516" y="292"/>
                  </a:lnTo>
                  <a:lnTo>
                    <a:pt x="1517" y="292"/>
                  </a:lnTo>
                  <a:lnTo>
                    <a:pt x="1519" y="292"/>
                  </a:lnTo>
                  <a:lnTo>
                    <a:pt x="1520" y="292"/>
                  </a:lnTo>
                  <a:lnTo>
                    <a:pt x="1521" y="292"/>
                  </a:lnTo>
                  <a:lnTo>
                    <a:pt x="1522" y="292"/>
                  </a:lnTo>
                  <a:lnTo>
                    <a:pt x="1524" y="292"/>
                  </a:lnTo>
                  <a:lnTo>
                    <a:pt x="1525" y="292"/>
                  </a:lnTo>
                  <a:lnTo>
                    <a:pt x="1526" y="292"/>
                  </a:lnTo>
                  <a:lnTo>
                    <a:pt x="1527" y="292"/>
                  </a:lnTo>
                  <a:lnTo>
                    <a:pt x="1528" y="292"/>
                  </a:lnTo>
                  <a:lnTo>
                    <a:pt x="1529" y="292"/>
                  </a:lnTo>
                  <a:lnTo>
                    <a:pt x="1530" y="292"/>
                  </a:lnTo>
                  <a:lnTo>
                    <a:pt x="1531" y="292"/>
                  </a:lnTo>
                  <a:lnTo>
                    <a:pt x="1533" y="292"/>
                  </a:lnTo>
                  <a:lnTo>
                    <a:pt x="1534" y="292"/>
                  </a:lnTo>
                  <a:lnTo>
                    <a:pt x="1535" y="292"/>
                  </a:lnTo>
                  <a:lnTo>
                    <a:pt x="1536" y="292"/>
                  </a:lnTo>
                  <a:lnTo>
                    <a:pt x="1537" y="292"/>
                  </a:lnTo>
                  <a:lnTo>
                    <a:pt x="1538" y="292"/>
                  </a:lnTo>
                  <a:lnTo>
                    <a:pt x="1539" y="291"/>
                  </a:lnTo>
                  <a:lnTo>
                    <a:pt x="1540" y="291"/>
                  </a:lnTo>
                  <a:lnTo>
                    <a:pt x="1541" y="291"/>
                  </a:lnTo>
                  <a:lnTo>
                    <a:pt x="1542" y="291"/>
                  </a:lnTo>
                  <a:lnTo>
                    <a:pt x="1543" y="291"/>
                  </a:lnTo>
                  <a:lnTo>
                    <a:pt x="1544" y="291"/>
                  </a:lnTo>
                  <a:lnTo>
                    <a:pt x="1545" y="291"/>
                  </a:lnTo>
                  <a:lnTo>
                    <a:pt x="1546" y="291"/>
                  </a:lnTo>
                  <a:lnTo>
                    <a:pt x="1547" y="291"/>
                  </a:lnTo>
                  <a:lnTo>
                    <a:pt x="1548" y="291"/>
                  </a:lnTo>
                  <a:lnTo>
                    <a:pt x="1550" y="291"/>
                  </a:lnTo>
                  <a:lnTo>
                    <a:pt x="1551" y="291"/>
                  </a:lnTo>
                  <a:lnTo>
                    <a:pt x="1552" y="291"/>
                  </a:lnTo>
                  <a:lnTo>
                    <a:pt x="1554" y="291"/>
                  </a:lnTo>
                  <a:lnTo>
                    <a:pt x="1556" y="291"/>
                  </a:lnTo>
                  <a:lnTo>
                    <a:pt x="1557" y="291"/>
                  </a:lnTo>
                  <a:lnTo>
                    <a:pt x="1558" y="291"/>
                  </a:lnTo>
                  <a:lnTo>
                    <a:pt x="1559" y="291"/>
                  </a:lnTo>
                  <a:lnTo>
                    <a:pt x="1561" y="291"/>
                  </a:lnTo>
                  <a:lnTo>
                    <a:pt x="1562" y="291"/>
                  </a:lnTo>
                  <a:lnTo>
                    <a:pt x="1563" y="291"/>
                  </a:lnTo>
                  <a:lnTo>
                    <a:pt x="1564" y="291"/>
                  </a:lnTo>
                  <a:lnTo>
                    <a:pt x="1566" y="291"/>
                  </a:lnTo>
                  <a:lnTo>
                    <a:pt x="1567" y="291"/>
                  </a:lnTo>
                  <a:lnTo>
                    <a:pt x="1568" y="290"/>
                  </a:lnTo>
                  <a:lnTo>
                    <a:pt x="1569" y="290"/>
                  </a:lnTo>
                  <a:lnTo>
                    <a:pt x="1571" y="290"/>
                  </a:lnTo>
                  <a:lnTo>
                    <a:pt x="1572" y="290"/>
                  </a:lnTo>
                  <a:lnTo>
                    <a:pt x="1573" y="290"/>
                  </a:lnTo>
                  <a:lnTo>
                    <a:pt x="1575" y="290"/>
                  </a:lnTo>
                  <a:lnTo>
                    <a:pt x="1577" y="290"/>
                  </a:lnTo>
                  <a:lnTo>
                    <a:pt x="1578" y="290"/>
                  </a:lnTo>
                  <a:lnTo>
                    <a:pt x="1579" y="290"/>
                  </a:lnTo>
                  <a:lnTo>
                    <a:pt x="1580" y="290"/>
                  </a:lnTo>
                  <a:lnTo>
                    <a:pt x="1582" y="290"/>
                  </a:lnTo>
                  <a:lnTo>
                    <a:pt x="1583" y="290"/>
                  </a:lnTo>
                  <a:lnTo>
                    <a:pt x="1584" y="290"/>
                  </a:lnTo>
                  <a:lnTo>
                    <a:pt x="1585" y="290"/>
                  </a:lnTo>
                  <a:lnTo>
                    <a:pt x="1587" y="290"/>
                  </a:lnTo>
                  <a:lnTo>
                    <a:pt x="1588" y="290"/>
                  </a:lnTo>
                  <a:lnTo>
                    <a:pt x="1589" y="290"/>
                  </a:lnTo>
                  <a:lnTo>
                    <a:pt x="1590" y="290"/>
                  </a:lnTo>
                  <a:lnTo>
                    <a:pt x="1592" y="290"/>
                  </a:lnTo>
                  <a:lnTo>
                    <a:pt x="1593" y="290"/>
                  </a:lnTo>
                  <a:lnTo>
                    <a:pt x="1594" y="289"/>
                  </a:lnTo>
                  <a:lnTo>
                    <a:pt x="1596" y="289"/>
                  </a:lnTo>
                  <a:lnTo>
                    <a:pt x="1598" y="289"/>
                  </a:lnTo>
                  <a:lnTo>
                    <a:pt x="1599" y="289"/>
                  </a:lnTo>
                  <a:lnTo>
                    <a:pt x="1600" y="289"/>
                  </a:lnTo>
                  <a:lnTo>
                    <a:pt x="1601" y="289"/>
                  </a:lnTo>
                  <a:lnTo>
                    <a:pt x="1603" y="289"/>
                  </a:lnTo>
                  <a:lnTo>
                    <a:pt x="1604" y="289"/>
                  </a:lnTo>
                  <a:lnTo>
                    <a:pt x="1605" y="289"/>
                  </a:lnTo>
                  <a:lnTo>
                    <a:pt x="1606" y="289"/>
                  </a:lnTo>
                  <a:lnTo>
                    <a:pt x="1607" y="289"/>
                  </a:lnTo>
                  <a:lnTo>
                    <a:pt x="1608" y="289"/>
                  </a:lnTo>
                  <a:lnTo>
                    <a:pt x="1609" y="289"/>
                  </a:lnTo>
                  <a:lnTo>
                    <a:pt x="1610" y="289"/>
                  </a:lnTo>
                  <a:lnTo>
                    <a:pt x="1611" y="289"/>
                  </a:lnTo>
                  <a:lnTo>
                    <a:pt x="1612" y="289"/>
                  </a:lnTo>
                  <a:lnTo>
                    <a:pt x="1613" y="289"/>
                  </a:lnTo>
                  <a:lnTo>
                    <a:pt x="1614" y="289"/>
                  </a:lnTo>
                  <a:lnTo>
                    <a:pt x="1615" y="289"/>
                  </a:lnTo>
                  <a:lnTo>
                    <a:pt x="1617" y="289"/>
                  </a:lnTo>
                  <a:lnTo>
                    <a:pt x="1619" y="289"/>
                  </a:lnTo>
                  <a:lnTo>
                    <a:pt x="1620" y="289"/>
                  </a:lnTo>
                  <a:lnTo>
                    <a:pt x="1621" y="289"/>
                  </a:lnTo>
                  <a:lnTo>
                    <a:pt x="1622" y="289"/>
                  </a:lnTo>
                  <a:lnTo>
                    <a:pt x="1623" y="289"/>
                  </a:lnTo>
                  <a:lnTo>
                    <a:pt x="1624" y="289"/>
                  </a:lnTo>
                  <a:lnTo>
                    <a:pt x="1625" y="289"/>
                  </a:lnTo>
                  <a:lnTo>
                    <a:pt x="1626" y="289"/>
                  </a:lnTo>
                  <a:lnTo>
                    <a:pt x="1627" y="289"/>
                  </a:lnTo>
                  <a:lnTo>
                    <a:pt x="1629" y="289"/>
                  </a:lnTo>
                  <a:lnTo>
                    <a:pt x="1630" y="288"/>
                  </a:lnTo>
                  <a:lnTo>
                    <a:pt x="1631" y="288"/>
                  </a:lnTo>
                  <a:lnTo>
                    <a:pt x="1632" y="288"/>
                  </a:lnTo>
                  <a:lnTo>
                    <a:pt x="1634" y="288"/>
                  </a:lnTo>
                  <a:lnTo>
                    <a:pt x="1635" y="288"/>
                  </a:lnTo>
                  <a:lnTo>
                    <a:pt x="1636" y="288"/>
                  </a:lnTo>
                  <a:lnTo>
                    <a:pt x="1638" y="288"/>
                  </a:lnTo>
                  <a:lnTo>
                    <a:pt x="1640" y="288"/>
                  </a:lnTo>
                  <a:lnTo>
                    <a:pt x="1641" y="288"/>
                  </a:lnTo>
                  <a:lnTo>
                    <a:pt x="1642" y="288"/>
                  </a:lnTo>
                  <a:lnTo>
                    <a:pt x="1643" y="288"/>
                  </a:lnTo>
                  <a:lnTo>
                    <a:pt x="1645" y="288"/>
                  </a:lnTo>
                  <a:lnTo>
                    <a:pt x="1646" y="288"/>
                  </a:lnTo>
                  <a:lnTo>
                    <a:pt x="1647" y="288"/>
                  </a:lnTo>
                  <a:lnTo>
                    <a:pt x="1648" y="288"/>
                  </a:lnTo>
                  <a:lnTo>
                    <a:pt x="1649" y="288"/>
                  </a:lnTo>
                  <a:lnTo>
                    <a:pt x="1650" y="288"/>
                  </a:lnTo>
                  <a:lnTo>
                    <a:pt x="1651" y="288"/>
                  </a:lnTo>
                  <a:lnTo>
                    <a:pt x="1652" y="288"/>
                  </a:lnTo>
                  <a:lnTo>
                    <a:pt x="1653" y="288"/>
                  </a:lnTo>
                  <a:lnTo>
                    <a:pt x="1655" y="288"/>
                  </a:lnTo>
                  <a:lnTo>
                    <a:pt x="1656" y="288"/>
                  </a:lnTo>
                  <a:lnTo>
                    <a:pt x="1657" y="288"/>
                  </a:lnTo>
                  <a:lnTo>
                    <a:pt x="1659" y="288"/>
                  </a:lnTo>
                  <a:lnTo>
                    <a:pt x="1660" y="288"/>
                  </a:lnTo>
                  <a:lnTo>
                    <a:pt x="1661" y="288"/>
                  </a:lnTo>
                  <a:lnTo>
                    <a:pt x="1662" y="288"/>
                  </a:lnTo>
                  <a:lnTo>
                    <a:pt x="1663" y="288"/>
                  </a:lnTo>
                  <a:lnTo>
                    <a:pt x="1664" y="288"/>
                  </a:lnTo>
                  <a:lnTo>
                    <a:pt x="1666" y="288"/>
                  </a:lnTo>
                  <a:lnTo>
                    <a:pt x="1667" y="288"/>
                  </a:lnTo>
                  <a:lnTo>
                    <a:pt x="1668" y="288"/>
                  </a:lnTo>
                  <a:lnTo>
                    <a:pt x="1669" y="288"/>
                  </a:lnTo>
                  <a:lnTo>
                    <a:pt x="1671" y="288"/>
                  </a:lnTo>
                  <a:lnTo>
                    <a:pt x="1672" y="288"/>
                  </a:lnTo>
                  <a:lnTo>
                    <a:pt x="1673" y="288"/>
                  </a:lnTo>
                  <a:lnTo>
                    <a:pt x="1674" y="288"/>
                  </a:lnTo>
                  <a:lnTo>
                    <a:pt x="1675" y="287"/>
                  </a:lnTo>
                  <a:lnTo>
                    <a:pt x="1676" y="288"/>
                  </a:lnTo>
                  <a:lnTo>
                    <a:pt x="1677" y="288"/>
                  </a:lnTo>
                  <a:lnTo>
                    <a:pt x="1678" y="288"/>
                  </a:lnTo>
                  <a:lnTo>
                    <a:pt x="1680" y="288"/>
                  </a:lnTo>
                  <a:lnTo>
                    <a:pt x="1681" y="287"/>
                  </a:lnTo>
                  <a:lnTo>
                    <a:pt x="1682" y="287"/>
                  </a:lnTo>
                  <a:lnTo>
                    <a:pt x="1683" y="287"/>
                  </a:lnTo>
                  <a:lnTo>
                    <a:pt x="1684" y="287"/>
                  </a:lnTo>
                  <a:lnTo>
                    <a:pt x="1685" y="287"/>
                  </a:lnTo>
                  <a:lnTo>
                    <a:pt x="1687" y="287"/>
                  </a:lnTo>
                  <a:lnTo>
                    <a:pt x="1688" y="287"/>
                  </a:lnTo>
                  <a:lnTo>
                    <a:pt x="1689" y="287"/>
                  </a:lnTo>
                  <a:lnTo>
                    <a:pt x="1690" y="287"/>
                  </a:lnTo>
                  <a:lnTo>
                    <a:pt x="1691" y="287"/>
                  </a:lnTo>
                  <a:lnTo>
                    <a:pt x="1692" y="287"/>
                  </a:lnTo>
                  <a:lnTo>
                    <a:pt x="1693" y="287"/>
                  </a:lnTo>
                  <a:lnTo>
                    <a:pt x="1694" y="287"/>
                  </a:lnTo>
                  <a:lnTo>
                    <a:pt x="1695" y="287"/>
                  </a:lnTo>
                  <a:lnTo>
                    <a:pt x="1697" y="287"/>
                  </a:lnTo>
                  <a:lnTo>
                    <a:pt x="1698" y="287"/>
                  </a:lnTo>
                  <a:lnTo>
                    <a:pt x="1699" y="287"/>
                  </a:lnTo>
                  <a:lnTo>
                    <a:pt x="1701" y="287"/>
                  </a:lnTo>
                  <a:lnTo>
                    <a:pt x="1703" y="287"/>
                  </a:lnTo>
                  <a:lnTo>
                    <a:pt x="1704" y="287"/>
                  </a:lnTo>
                  <a:lnTo>
                    <a:pt x="1705" y="287"/>
                  </a:lnTo>
                  <a:lnTo>
                    <a:pt x="1706" y="287"/>
                  </a:lnTo>
                  <a:lnTo>
                    <a:pt x="1707" y="287"/>
                  </a:lnTo>
                  <a:lnTo>
                    <a:pt x="1708" y="287"/>
                  </a:lnTo>
                  <a:lnTo>
                    <a:pt x="1709" y="287"/>
                  </a:lnTo>
                  <a:lnTo>
                    <a:pt x="1710" y="287"/>
                  </a:lnTo>
                  <a:lnTo>
                    <a:pt x="1711" y="287"/>
                  </a:lnTo>
                  <a:lnTo>
                    <a:pt x="1713" y="287"/>
                  </a:lnTo>
                  <a:lnTo>
                    <a:pt x="1714" y="287"/>
                  </a:lnTo>
                  <a:lnTo>
                    <a:pt x="1715" y="286"/>
                  </a:lnTo>
                  <a:lnTo>
                    <a:pt x="1716" y="286"/>
                  </a:lnTo>
                  <a:lnTo>
                    <a:pt x="1718" y="287"/>
                  </a:lnTo>
                  <a:lnTo>
                    <a:pt x="1719" y="287"/>
                  </a:lnTo>
                  <a:lnTo>
                    <a:pt x="1720" y="286"/>
                  </a:lnTo>
                  <a:lnTo>
                    <a:pt x="1722" y="286"/>
                  </a:lnTo>
                  <a:lnTo>
                    <a:pt x="1724" y="286"/>
                  </a:lnTo>
                  <a:lnTo>
                    <a:pt x="1725" y="286"/>
                  </a:lnTo>
                  <a:lnTo>
                    <a:pt x="1726" y="286"/>
                  </a:lnTo>
                  <a:lnTo>
                    <a:pt x="1727" y="286"/>
                  </a:lnTo>
                  <a:lnTo>
                    <a:pt x="1729" y="286"/>
                  </a:lnTo>
                  <a:lnTo>
                    <a:pt x="1730" y="286"/>
                  </a:lnTo>
                  <a:lnTo>
                    <a:pt x="1731" y="286"/>
                  </a:lnTo>
                  <a:lnTo>
                    <a:pt x="1732" y="286"/>
                  </a:lnTo>
                  <a:lnTo>
                    <a:pt x="1734" y="286"/>
                  </a:lnTo>
                  <a:lnTo>
                    <a:pt x="1735" y="286"/>
                  </a:lnTo>
                  <a:lnTo>
                    <a:pt x="1736" y="286"/>
                  </a:lnTo>
                  <a:lnTo>
                    <a:pt x="1737" y="286"/>
                  </a:lnTo>
                  <a:lnTo>
                    <a:pt x="1739" y="286"/>
                  </a:lnTo>
                  <a:lnTo>
                    <a:pt x="1740" y="286"/>
                  </a:lnTo>
                  <a:lnTo>
                    <a:pt x="1741" y="286"/>
                  </a:lnTo>
                  <a:lnTo>
                    <a:pt x="1743" y="286"/>
                  </a:lnTo>
                  <a:lnTo>
                    <a:pt x="1745" y="286"/>
                  </a:lnTo>
                  <a:lnTo>
                    <a:pt x="1746" y="286"/>
                  </a:lnTo>
                  <a:lnTo>
                    <a:pt x="1747" y="286"/>
                  </a:lnTo>
                  <a:lnTo>
                    <a:pt x="1748" y="286"/>
                  </a:lnTo>
                  <a:lnTo>
                    <a:pt x="1750" y="286"/>
                  </a:lnTo>
                  <a:lnTo>
                    <a:pt x="1751" y="286"/>
                  </a:lnTo>
                  <a:lnTo>
                    <a:pt x="1752" y="286"/>
                  </a:lnTo>
                  <a:lnTo>
                    <a:pt x="1753" y="286"/>
                  </a:lnTo>
                  <a:lnTo>
                    <a:pt x="1755" y="286"/>
                  </a:lnTo>
                  <a:lnTo>
                    <a:pt x="1756" y="286"/>
                  </a:lnTo>
                  <a:lnTo>
                    <a:pt x="1757" y="286"/>
                  </a:lnTo>
                  <a:lnTo>
                    <a:pt x="1758" y="286"/>
                  </a:lnTo>
                  <a:lnTo>
                    <a:pt x="1760" y="286"/>
                  </a:lnTo>
                  <a:lnTo>
                    <a:pt x="1761" y="286"/>
                  </a:lnTo>
                  <a:lnTo>
                    <a:pt x="1762" y="286"/>
                  </a:lnTo>
                  <a:lnTo>
                    <a:pt x="1764" y="285"/>
                  </a:lnTo>
                  <a:lnTo>
                    <a:pt x="1765" y="286"/>
                  </a:lnTo>
                  <a:lnTo>
                    <a:pt x="1766" y="285"/>
                  </a:lnTo>
                  <a:lnTo>
                    <a:pt x="1767" y="285"/>
                  </a:lnTo>
                  <a:lnTo>
                    <a:pt x="1768" y="285"/>
                  </a:lnTo>
                  <a:lnTo>
                    <a:pt x="1769" y="285"/>
                  </a:lnTo>
                  <a:lnTo>
                    <a:pt x="1771" y="285"/>
                  </a:lnTo>
                  <a:lnTo>
                    <a:pt x="1772" y="285"/>
                  </a:lnTo>
                  <a:lnTo>
                    <a:pt x="1773" y="285"/>
                  </a:lnTo>
                  <a:lnTo>
                    <a:pt x="1774" y="285"/>
                  </a:lnTo>
                  <a:lnTo>
                    <a:pt x="1776" y="285"/>
                  </a:lnTo>
                  <a:lnTo>
                    <a:pt x="1777" y="285"/>
                  </a:lnTo>
                  <a:lnTo>
                    <a:pt x="1778" y="285"/>
                  </a:lnTo>
                  <a:lnTo>
                    <a:pt x="1779" y="285"/>
                  </a:lnTo>
                  <a:lnTo>
                    <a:pt x="1781" y="285"/>
                  </a:lnTo>
                  <a:lnTo>
                    <a:pt x="1782" y="285"/>
                  </a:lnTo>
                  <a:lnTo>
                    <a:pt x="1783" y="285"/>
                  </a:lnTo>
                  <a:lnTo>
                    <a:pt x="1785" y="285"/>
                  </a:lnTo>
                  <a:lnTo>
                    <a:pt x="1786" y="285"/>
                  </a:lnTo>
                  <a:lnTo>
                    <a:pt x="1787" y="285"/>
                  </a:lnTo>
                  <a:lnTo>
                    <a:pt x="1788" y="285"/>
                  </a:lnTo>
                  <a:lnTo>
                    <a:pt x="1789" y="285"/>
                  </a:lnTo>
                  <a:lnTo>
                    <a:pt x="1790" y="285"/>
                  </a:lnTo>
                  <a:lnTo>
                    <a:pt x="1792" y="285"/>
                  </a:lnTo>
                  <a:lnTo>
                    <a:pt x="1793" y="285"/>
                  </a:lnTo>
                  <a:lnTo>
                    <a:pt x="1794" y="285"/>
                  </a:lnTo>
                  <a:lnTo>
                    <a:pt x="1795" y="285"/>
                  </a:lnTo>
                  <a:lnTo>
                    <a:pt x="1796" y="285"/>
                  </a:lnTo>
                  <a:lnTo>
                    <a:pt x="1797" y="285"/>
                  </a:lnTo>
                  <a:lnTo>
                    <a:pt x="1798" y="285"/>
                  </a:lnTo>
                  <a:lnTo>
                    <a:pt x="1799" y="285"/>
                  </a:lnTo>
                  <a:lnTo>
                    <a:pt x="1800" y="285"/>
                  </a:lnTo>
                  <a:lnTo>
                    <a:pt x="1802" y="285"/>
                  </a:lnTo>
                  <a:lnTo>
                    <a:pt x="1803" y="285"/>
                  </a:lnTo>
                  <a:lnTo>
                    <a:pt x="1804" y="285"/>
                  </a:lnTo>
                  <a:lnTo>
                    <a:pt x="1806" y="284"/>
                  </a:lnTo>
                  <a:lnTo>
                    <a:pt x="1807" y="285"/>
                  </a:lnTo>
                  <a:lnTo>
                    <a:pt x="1808" y="285"/>
                  </a:lnTo>
                  <a:lnTo>
                    <a:pt x="1809" y="284"/>
                  </a:lnTo>
                  <a:lnTo>
                    <a:pt x="1810" y="284"/>
                  </a:lnTo>
                  <a:lnTo>
                    <a:pt x="1811" y="284"/>
                  </a:lnTo>
                  <a:lnTo>
                    <a:pt x="1813" y="284"/>
                  </a:lnTo>
                  <a:lnTo>
                    <a:pt x="1814" y="284"/>
                  </a:lnTo>
                  <a:lnTo>
                    <a:pt x="1815" y="284"/>
                  </a:lnTo>
                  <a:lnTo>
                    <a:pt x="1816" y="284"/>
                  </a:lnTo>
                  <a:lnTo>
                    <a:pt x="1818" y="284"/>
                  </a:lnTo>
                  <a:lnTo>
                    <a:pt x="1819" y="284"/>
                  </a:lnTo>
                  <a:lnTo>
                    <a:pt x="1820" y="284"/>
                  </a:lnTo>
                  <a:lnTo>
                    <a:pt x="1821" y="284"/>
                  </a:lnTo>
                  <a:lnTo>
                    <a:pt x="1823" y="284"/>
                  </a:lnTo>
                  <a:lnTo>
                    <a:pt x="1824" y="284"/>
                  </a:lnTo>
                  <a:lnTo>
                    <a:pt x="1825" y="284"/>
                  </a:lnTo>
                  <a:lnTo>
                    <a:pt x="1827" y="284"/>
                  </a:lnTo>
                  <a:lnTo>
                    <a:pt x="1829" y="284"/>
                  </a:lnTo>
                  <a:lnTo>
                    <a:pt x="1830" y="284"/>
                  </a:lnTo>
                  <a:lnTo>
                    <a:pt x="1831" y="284"/>
                  </a:lnTo>
                  <a:lnTo>
                    <a:pt x="1832" y="284"/>
                  </a:lnTo>
                  <a:lnTo>
                    <a:pt x="1834" y="284"/>
                  </a:lnTo>
                  <a:lnTo>
                    <a:pt x="1835" y="284"/>
                  </a:lnTo>
                  <a:lnTo>
                    <a:pt x="1836" y="284"/>
                  </a:lnTo>
                  <a:lnTo>
                    <a:pt x="1837" y="284"/>
                  </a:lnTo>
                  <a:lnTo>
                    <a:pt x="1838" y="284"/>
                  </a:lnTo>
                  <a:lnTo>
                    <a:pt x="1839" y="284"/>
                  </a:lnTo>
                  <a:lnTo>
                    <a:pt x="1840" y="284"/>
                  </a:lnTo>
                  <a:lnTo>
                    <a:pt x="1841" y="284"/>
                  </a:lnTo>
                  <a:lnTo>
                    <a:pt x="1842" y="284"/>
                  </a:lnTo>
                  <a:lnTo>
                    <a:pt x="1844" y="284"/>
                  </a:lnTo>
                  <a:lnTo>
                    <a:pt x="1845" y="284"/>
                  </a:lnTo>
                  <a:lnTo>
                    <a:pt x="1846" y="284"/>
                  </a:lnTo>
                  <a:lnTo>
                    <a:pt x="1848" y="284"/>
                  </a:lnTo>
                  <a:lnTo>
                    <a:pt x="1850" y="284"/>
                  </a:lnTo>
                  <a:lnTo>
                    <a:pt x="1851" y="284"/>
                  </a:lnTo>
                  <a:lnTo>
                    <a:pt x="1852" y="284"/>
                  </a:lnTo>
                  <a:lnTo>
                    <a:pt x="1853" y="284"/>
                  </a:lnTo>
                  <a:lnTo>
                    <a:pt x="1855" y="284"/>
                  </a:lnTo>
                  <a:lnTo>
                    <a:pt x="1856" y="284"/>
                  </a:lnTo>
                  <a:lnTo>
                    <a:pt x="1857" y="284"/>
                  </a:lnTo>
                  <a:lnTo>
                    <a:pt x="1858" y="284"/>
                  </a:lnTo>
                  <a:lnTo>
                    <a:pt x="1860" y="284"/>
                  </a:lnTo>
                  <a:lnTo>
                    <a:pt x="1861" y="284"/>
                  </a:lnTo>
                  <a:lnTo>
                    <a:pt x="1862" y="284"/>
                  </a:lnTo>
                  <a:lnTo>
                    <a:pt x="1863" y="284"/>
                  </a:lnTo>
                  <a:lnTo>
                    <a:pt x="1865" y="284"/>
                  </a:lnTo>
                  <a:lnTo>
                    <a:pt x="1866" y="283"/>
                  </a:lnTo>
                  <a:lnTo>
                    <a:pt x="1867" y="283"/>
                  </a:lnTo>
                  <a:lnTo>
                    <a:pt x="1869" y="283"/>
                  </a:lnTo>
                  <a:lnTo>
                    <a:pt x="1871" y="283"/>
                  </a:lnTo>
                  <a:lnTo>
                    <a:pt x="1872" y="283"/>
                  </a:lnTo>
                  <a:lnTo>
                    <a:pt x="1873" y="283"/>
                  </a:lnTo>
                  <a:lnTo>
                    <a:pt x="1874" y="283"/>
                  </a:lnTo>
                  <a:lnTo>
                    <a:pt x="1876" y="283"/>
                  </a:lnTo>
                  <a:lnTo>
                    <a:pt x="1877" y="282"/>
                  </a:lnTo>
                  <a:lnTo>
                    <a:pt x="1878" y="282"/>
                  </a:lnTo>
                  <a:lnTo>
                    <a:pt x="1879" y="282"/>
                  </a:lnTo>
                  <a:lnTo>
                    <a:pt x="1881" y="282"/>
                  </a:lnTo>
                  <a:lnTo>
                    <a:pt x="1882" y="282"/>
                  </a:lnTo>
                  <a:lnTo>
                    <a:pt x="1883" y="282"/>
                  </a:lnTo>
                  <a:lnTo>
                    <a:pt x="1884" y="282"/>
                  </a:lnTo>
                  <a:lnTo>
                    <a:pt x="1886" y="282"/>
                  </a:lnTo>
                  <a:lnTo>
                    <a:pt x="1887" y="282"/>
                  </a:lnTo>
                  <a:lnTo>
                    <a:pt x="1888" y="282"/>
                  </a:lnTo>
                  <a:lnTo>
                    <a:pt x="1890" y="282"/>
                  </a:lnTo>
                  <a:lnTo>
                    <a:pt x="1892" y="282"/>
                  </a:lnTo>
                  <a:lnTo>
                    <a:pt x="1893" y="282"/>
                  </a:lnTo>
                  <a:lnTo>
                    <a:pt x="1894" y="282"/>
                  </a:lnTo>
                  <a:lnTo>
                    <a:pt x="1895" y="282"/>
                  </a:lnTo>
                  <a:lnTo>
                    <a:pt x="1897" y="282"/>
                  </a:lnTo>
                  <a:lnTo>
                    <a:pt x="1898" y="282"/>
                  </a:lnTo>
                  <a:lnTo>
                    <a:pt x="1899" y="282"/>
                  </a:lnTo>
                  <a:lnTo>
                    <a:pt x="1900" y="282"/>
                  </a:lnTo>
                  <a:lnTo>
                    <a:pt x="1902" y="282"/>
                  </a:lnTo>
                  <a:lnTo>
                    <a:pt x="1903" y="282"/>
                  </a:lnTo>
                  <a:lnTo>
                    <a:pt x="1904" y="282"/>
                  </a:lnTo>
                  <a:lnTo>
                    <a:pt x="1905" y="282"/>
                  </a:lnTo>
                  <a:lnTo>
                    <a:pt x="1907" y="282"/>
                  </a:lnTo>
                  <a:lnTo>
                    <a:pt x="1908" y="282"/>
                  </a:lnTo>
                  <a:lnTo>
                    <a:pt x="1909" y="282"/>
                  </a:lnTo>
                  <a:lnTo>
                    <a:pt x="1911" y="282"/>
                  </a:lnTo>
                  <a:lnTo>
                    <a:pt x="1913" y="282"/>
                  </a:lnTo>
                  <a:lnTo>
                    <a:pt x="1914" y="282"/>
                  </a:lnTo>
                  <a:lnTo>
                    <a:pt x="1915" y="282"/>
                  </a:lnTo>
                  <a:lnTo>
                    <a:pt x="1916" y="282"/>
                  </a:lnTo>
                  <a:lnTo>
                    <a:pt x="1918" y="282"/>
                  </a:lnTo>
                  <a:lnTo>
                    <a:pt x="1919" y="281"/>
                  </a:lnTo>
                  <a:lnTo>
                    <a:pt x="1920" y="281"/>
                  </a:lnTo>
                  <a:lnTo>
                    <a:pt x="1921" y="281"/>
                  </a:lnTo>
                  <a:lnTo>
                    <a:pt x="1923" y="281"/>
                  </a:lnTo>
                  <a:lnTo>
                    <a:pt x="1924" y="281"/>
                  </a:lnTo>
                  <a:lnTo>
                    <a:pt x="1925" y="281"/>
                  </a:lnTo>
                  <a:lnTo>
                    <a:pt x="1926" y="281"/>
                  </a:lnTo>
                  <a:lnTo>
                    <a:pt x="1927" y="281"/>
                  </a:lnTo>
                  <a:lnTo>
                    <a:pt x="1928" y="281"/>
                  </a:lnTo>
                  <a:lnTo>
                    <a:pt x="1929" y="281"/>
                  </a:lnTo>
                  <a:lnTo>
                    <a:pt x="1930" y="281"/>
                  </a:lnTo>
                  <a:lnTo>
                    <a:pt x="1932" y="281"/>
                  </a:lnTo>
                  <a:lnTo>
                    <a:pt x="1934" y="281"/>
                  </a:lnTo>
                  <a:lnTo>
                    <a:pt x="1935" y="281"/>
                  </a:lnTo>
                  <a:lnTo>
                    <a:pt x="1936" y="281"/>
                  </a:lnTo>
                  <a:lnTo>
                    <a:pt x="1937" y="281"/>
                  </a:lnTo>
                  <a:lnTo>
                    <a:pt x="1938" y="280"/>
                  </a:lnTo>
                  <a:lnTo>
                    <a:pt x="1939" y="280"/>
                  </a:lnTo>
                  <a:lnTo>
                    <a:pt x="1940" y="280"/>
                  </a:lnTo>
                  <a:lnTo>
                    <a:pt x="1941" y="280"/>
                  </a:lnTo>
                  <a:lnTo>
                    <a:pt x="1942" y="280"/>
                  </a:lnTo>
                  <a:lnTo>
                    <a:pt x="1944" y="280"/>
                  </a:lnTo>
                  <a:lnTo>
                    <a:pt x="1945" y="280"/>
                  </a:lnTo>
                  <a:lnTo>
                    <a:pt x="1946" y="280"/>
                  </a:lnTo>
                  <a:lnTo>
                    <a:pt x="1947" y="279"/>
                  </a:lnTo>
                  <a:lnTo>
                    <a:pt x="1949" y="279"/>
                  </a:lnTo>
                  <a:lnTo>
                    <a:pt x="1950" y="279"/>
                  </a:lnTo>
                  <a:lnTo>
                    <a:pt x="1951" y="279"/>
                  </a:lnTo>
                  <a:lnTo>
                    <a:pt x="1953" y="279"/>
                  </a:lnTo>
                  <a:lnTo>
                    <a:pt x="1955" y="279"/>
                  </a:lnTo>
                  <a:lnTo>
                    <a:pt x="1956" y="279"/>
                  </a:lnTo>
                  <a:lnTo>
                    <a:pt x="1957" y="279"/>
                  </a:lnTo>
                  <a:lnTo>
                    <a:pt x="1958" y="279"/>
                  </a:lnTo>
                  <a:lnTo>
                    <a:pt x="1960" y="279"/>
                  </a:lnTo>
                  <a:lnTo>
                    <a:pt x="1961" y="279"/>
                  </a:lnTo>
                  <a:lnTo>
                    <a:pt x="1962" y="279"/>
                  </a:lnTo>
                  <a:lnTo>
                    <a:pt x="1963" y="279"/>
                  </a:lnTo>
                  <a:lnTo>
                    <a:pt x="1965" y="279"/>
                  </a:lnTo>
                  <a:lnTo>
                    <a:pt x="1966" y="279"/>
                  </a:lnTo>
                  <a:lnTo>
                    <a:pt x="1967" y="279"/>
                  </a:lnTo>
                  <a:lnTo>
                    <a:pt x="1968" y="279"/>
                  </a:lnTo>
                  <a:lnTo>
                    <a:pt x="1969" y="278"/>
                  </a:lnTo>
                  <a:lnTo>
                    <a:pt x="1970" y="278"/>
                  </a:lnTo>
                  <a:lnTo>
                    <a:pt x="1971" y="278"/>
                  </a:lnTo>
                  <a:lnTo>
                    <a:pt x="1972" y="278"/>
                  </a:lnTo>
                  <a:lnTo>
                    <a:pt x="1974" y="278"/>
                  </a:lnTo>
                  <a:lnTo>
                    <a:pt x="1976" y="278"/>
                  </a:lnTo>
                  <a:lnTo>
                    <a:pt x="1977" y="278"/>
                  </a:lnTo>
                  <a:lnTo>
                    <a:pt x="1978" y="278"/>
                  </a:lnTo>
                  <a:lnTo>
                    <a:pt x="1979" y="278"/>
                  </a:lnTo>
                  <a:lnTo>
                    <a:pt x="1981" y="278"/>
                  </a:lnTo>
                  <a:lnTo>
                    <a:pt x="1982" y="278"/>
                  </a:lnTo>
                  <a:lnTo>
                    <a:pt x="1983" y="278"/>
                  </a:lnTo>
                  <a:lnTo>
                    <a:pt x="1984" y="278"/>
                  </a:lnTo>
                  <a:lnTo>
                    <a:pt x="1985" y="278"/>
                  </a:lnTo>
                  <a:lnTo>
                    <a:pt x="1986" y="278"/>
                  </a:lnTo>
                  <a:lnTo>
                    <a:pt x="1987" y="278"/>
                  </a:lnTo>
                  <a:lnTo>
                    <a:pt x="1988" y="277"/>
                  </a:lnTo>
                  <a:lnTo>
                    <a:pt x="1989" y="277"/>
                  </a:lnTo>
                  <a:lnTo>
                    <a:pt x="1990" y="277"/>
                  </a:lnTo>
                  <a:lnTo>
                    <a:pt x="1991" y="277"/>
                  </a:lnTo>
                  <a:lnTo>
                    <a:pt x="1992" y="277"/>
                  </a:lnTo>
                  <a:lnTo>
                    <a:pt x="1993" y="277"/>
                  </a:lnTo>
                  <a:lnTo>
                    <a:pt x="1995" y="277"/>
                  </a:lnTo>
                  <a:lnTo>
                    <a:pt x="1997" y="277"/>
                  </a:lnTo>
                  <a:lnTo>
                    <a:pt x="1998" y="276"/>
                  </a:lnTo>
                  <a:lnTo>
                    <a:pt x="1999" y="277"/>
                  </a:lnTo>
                  <a:lnTo>
                    <a:pt x="2000" y="276"/>
                  </a:lnTo>
                  <a:lnTo>
                    <a:pt x="2001" y="276"/>
                  </a:lnTo>
                  <a:lnTo>
                    <a:pt x="2002" y="276"/>
                  </a:lnTo>
                  <a:lnTo>
                    <a:pt x="2003" y="276"/>
                  </a:lnTo>
                  <a:lnTo>
                    <a:pt x="2004" y="276"/>
                  </a:lnTo>
                  <a:lnTo>
                    <a:pt x="2005" y="276"/>
                  </a:lnTo>
                  <a:lnTo>
                    <a:pt x="2006" y="276"/>
                  </a:lnTo>
                  <a:lnTo>
                    <a:pt x="2007" y="276"/>
                  </a:lnTo>
                  <a:lnTo>
                    <a:pt x="2008" y="275"/>
                  </a:lnTo>
                  <a:lnTo>
                    <a:pt x="2009" y="275"/>
                  </a:lnTo>
                  <a:lnTo>
                    <a:pt x="2010" y="275"/>
                  </a:lnTo>
                  <a:lnTo>
                    <a:pt x="2011" y="275"/>
                  </a:lnTo>
                  <a:lnTo>
                    <a:pt x="2012" y="275"/>
                  </a:lnTo>
                  <a:lnTo>
                    <a:pt x="2013" y="275"/>
                  </a:lnTo>
                  <a:lnTo>
                    <a:pt x="2014" y="275"/>
                  </a:lnTo>
                  <a:lnTo>
                    <a:pt x="2016" y="275"/>
                  </a:lnTo>
                  <a:lnTo>
                    <a:pt x="2018" y="274"/>
                  </a:lnTo>
                  <a:lnTo>
                    <a:pt x="2019" y="274"/>
                  </a:lnTo>
                  <a:lnTo>
                    <a:pt x="2020" y="274"/>
                  </a:lnTo>
                  <a:lnTo>
                    <a:pt x="2021" y="274"/>
                  </a:lnTo>
                  <a:lnTo>
                    <a:pt x="2022" y="274"/>
                  </a:lnTo>
                  <a:lnTo>
                    <a:pt x="2023" y="274"/>
                  </a:lnTo>
                  <a:lnTo>
                    <a:pt x="2024" y="274"/>
                  </a:lnTo>
                  <a:lnTo>
                    <a:pt x="2025" y="273"/>
                  </a:lnTo>
                  <a:lnTo>
                    <a:pt x="2026" y="273"/>
                  </a:lnTo>
                  <a:lnTo>
                    <a:pt x="2028" y="273"/>
                  </a:lnTo>
                  <a:lnTo>
                    <a:pt x="2029" y="273"/>
                  </a:lnTo>
                  <a:lnTo>
                    <a:pt x="2030" y="273"/>
                  </a:lnTo>
                  <a:lnTo>
                    <a:pt x="2031" y="273"/>
                  </a:lnTo>
                  <a:lnTo>
                    <a:pt x="2032" y="272"/>
                  </a:lnTo>
                  <a:lnTo>
                    <a:pt x="2033" y="272"/>
                  </a:lnTo>
                  <a:lnTo>
                    <a:pt x="2034" y="272"/>
                  </a:lnTo>
                  <a:lnTo>
                    <a:pt x="2035" y="272"/>
                  </a:lnTo>
                  <a:lnTo>
                    <a:pt x="2037" y="272"/>
                  </a:lnTo>
                  <a:lnTo>
                    <a:pt x="2039" y="272"/>
                  </a:lnTo>
                  <a:lnTo>
                    <a:pt x="2040" y="272"/>
                  </a:lnTo>
                  <a:lnTo>
                    <a:pt x="2041" y="271"/>
                  </a:lnTo>
                  <a:lnTo>
                    <a:pt x="2042" y="271"/>
                  </a:lnTo>
                  <a:lnTo>
                    <a:pt x="2044" y="271"/>
                  </a:lnTo>
                  <a:lnTo>
                    <a:pt x="2045" y="271"/>
                  </a:lnTo>
                  <a:lnTo>
                    <a:pt x="2046" y="271"/>
                  </a:lnTo>
                  <a:lnTo>
                    <a:pt x="2047" y="271"/>
                  </a:lnTo>
                  <a:lnTo>
                    <a:pt x="2048" y="271"/>
                  </a:lnTo>
                  <a:lnTo>
                    <a:pt x="2049" y="271"/>
                  </a:lnTo>
                  <a:lnTo>
                    <a:pt x="2050" y="271"/>
                  </a:lnTo>
                  <a:lnTo>
                    <a:pt x="2051" y="271"/>
                  </a:lnTo>
                  <a:lnTo>
                    <a:pt x="2052" y="271"/>
                  </a:lnTo>
                  <a:lnTo>
                    <a:pt x="2054" y="271"/>
                  </a:lnTo>
                  <a:lnTo>
                    <a:pt x="2055" y="271"/>
                  </a:lnTo>
                  <a:lnTo>
                    <a:pt x="2056" y="271"/>
                  </a:lnTo>
                  <a:lnTo>
                    <a:pt x="2058" y="271"/>
                  </a:lnTo>
                  <a:lnTo>
                    <a:pt x="2060" y="270"/>
                  </a:lnTo>
                  <a:lnTo>
                    <a:pt x="2061" y="271"/>
                  </a:lnTo>
                  <a:lnTo>
                    <a:pt x="2062" y="270"/>
                  </a:lnTo>
                  <a:lnTo>
                    <a:pt x="2063" y="270"/>
                  </a:lnTo>
                  <a:lnTo>
                    <a:pt x="2064" y="271"/>
                  </a:lnTo>
                  <a:lnTo>
                    <a:pt x="2065" y="270"/>
                  </a:lnTo>
                  <a:lnTo>
                    <a:pt x="2066" y="270"/>
                  </a:lnTo>
                  <a:lnTo>
                    <a:pt x="2067" y="270"/>
                  </a:lnTo>
                  <a:lnTo>
                    <a:pt x="2068" y="270"/>
                  </a:lnTo>
                  <a:lnTo>
                    <a:pt x="2070" y="270"/>
                  </a:lnTo>
                  <a:lnTo>
                    <a:pt x="2071" y="270"/>
                  </a:lnTo>
                  <a:lnTo>
                    <a:pt x="2072" y="270"/>
                  </a:lnTo>
                  <a:lnTo>
                    <a:pt x="2073" y="270"/>
                  </a:lnTo>
                  <a:lnTo>
                    <a:pt x="2075" y="271"/>
                  </a:lnTo>
                  <a:lnTo>
                    <a:pt x="2076" y="271"/>
                  </a:lnTo>
                  <a:lnTo>
                    <a:pt x="2077" y="271"/>
                  </a:lnTo>
                  <a:lnTo>
                    <a:pt x="2079" y="271"/>
                  </a:lnTo>
                  <a:lnTo>
                    <a:pt x="2080" y="270"/>
                  </a:lnTo>
                  <a:lnTo>
                    <a:pt x="2081" y="270"/>
                  </a:lnTo>
                  <a:lnTo>
                    <a:pt x="2082" y="270"/>
                  </a:lnTo>
                  <a:lnTo>
                    <a:pt x="2083" y="270"/>
                  </a:lnTo>
                  <a:lnTo>
                    <a:pt x="2084" y="271"/>
                  </a:lnTo>
                  <a:lnTo>
                    <a:pt x="2085" y="270"/>
                  </a:lnTo>
                  <a:lnTo>
                    <a:pt x="2086" y="270"/>
                  </a:lnTo>
                  <a:lnTo>
                    <a:pt x="2087" y="270"/>
                  </a:lnTo>
                  <a:lnTo>
                    <a:pt x="2088" y="270"/>
                  </a:lnTo>
                  <a:lnTo>
                    <a:pt x="2089" y="270"/>
                  </a:lnTo>
                  <a:lnTo>
                    <a:pt x="2091" y="270"/>
                  </a:lnTo>
                  <a:lnTo>
                    <a:pt x="2092" y="270"/>
                  </a:lnTo>
                  <a:lnTo>
                    <a:pt x="2093" y="270"/>
                  </a:lnTo>
                  <a:lnTo>
                    <a:pt x="2094" y="270"/>
                  </a:lnTo>
                  <a:lnTo>
                    <a:pt x="2096" y="270"/>
                  </a:lnTo>
                  <a:lnTo>
                    <a:pt x="2097" y="270"/>
                  </a:lnTo>
                  <a:lnTo>
                    <a:pt x="2098" y="270"/>
                  </a:lnTo>
                  <a:lnTo>
                    <a:pt x="2100" y="270"/>
                  </a:lnTo>
                  <a:lnTo>
                    <a:pt x="2102" y="270"/>
                  </a:lnTo>
                  <a:lnTo>
                    <a:pt x="2103" y="270"/>
                  </a:lnTo>
                  <a:lnTo>
                    <a:pt x="2104" y="270"/>
                  </a:lnTo>
                  <a:lnTo>
                    <a:pt x="2105" y="270"/>
                  </a:lnTo>
                  <a:lnTo>
                    <a:pt x="2107" y="270"/>
                  </a:lnTo>
                  <a:lnTo>
                    <a:pt x="2108" y="270"/>
                  </a:lnTo>
                  <a:lnTo>
                    <a:pt x="2109" y="270"/>
                  </a:lnTo>
                  <a:lnTo>
                    <a:pt x="2110" y="270"/>
                  </a:lnTo>
                  <a:lnTo>
                    <a:pt x="2112" y="270"/>
                  </a:lnTo>
                  <a:lnTo>
                    <a:pt x="2113" y="270"/>
                  </a:lnTo>
                  <a:lnTo>
                    <a:pt x="2114" y="270"/>
                  </a:lnTo>
                  <a:lnTo>
                    <a:pt x="2115" y="269"/>
                  </a:lnTo>
                  <a:lnTo>
                    <a:pt x="2116" y="269"/>
                  </a:lnTo>
                  <a:lnTo>
                    <a:pt x="2117" y="269"/>
                  </a:lnTo>
                  <a:lnTo>
                    <a:pt x="2118" y="269"/>
                  </a:lnTo>
                  <a:lnTo>
                    <a:pt x="2119" y="269"/>
                  </a:lnTo>
                  <a:lnTo>
                    <a:pt x="2121" y="269"/>
                  </a:lnTo>
                  <a:lnTo>
                    <a:pt x="2123" y="269"/>
                  </a:lnTo>
                  <a:lnTo>
                    <a:pt x="2124" y="269"/>
                  </a:lnTo>
                  <a:lnTo>
                    <a:pt x="2125" y="269"/>
                  </a:lnTo>
                  <a:lnTo>
                    <a:pt x="2126" y="269"/>
                  </a:lnTo>
                  <a:lnTo>
                    <a:pt x="2128" y="269"/>
                  </a:lnTo>
                  <a:lnTo>
                    <a:pt x="2129" y="269"/>
                  </a:lnTo>
                  <a:lnTo>
                    <a:pt x="2130" y="269"/>
                  </a:lnTo>
                  <a:lnTo>
                    <a:pt x="2131" y="269"/>
                  </a:lnTo>
                  <a:lnTo>
                    <a:pt x="2132" y="269"/>
                  </a:lnTo>
                  <a:lnTo>
                    <a:pt x="2133" y="269"/>
                  </a:lnTo>
                  <a:lnTo>
                    <a:pt x="2134" y="269"/>
                  </a:lnTo>
                  <a:lnTo>
                    <a:pt x="2135" y="269"/>
                  </a:lnTo>
                  <a:lnTo>
                    <a:pt x="2136" y="268"/>
                  </a:lnTo>
                  <a:lnTo>
                    <a:pt x="2137" y="268"/>
                  </a:lnTo>
                  <a:lnTo>
                    <a:pt x="2138" y="268"/>
                  </a:lnTo>
                  <a:lnTo>
                    <a:pt x="2139" y="268"/>
                  </a:lnTo>
                  <a:lnTo>
                    <a:pt x="2140" y="268"/>
                  </a:lnTo>
                  <a:lnTo>
                    <a:pt x="2142" y="268"/>
                  </a:lnTo>
                  <a:lnTo>
                    <a:pt x="2143" y="268"/>
                  </a:lnTo>
                  <a:lnTo>
                    <a:pt x="2144" y="268"/>
                  </a:lnTo>
                  <a:lnTo>
                    <a:pt x="2145" y="268"/>
                  </a:lnTo>
                  <a:lnTo>
                    <a:pt x="2146" y="267"/>
                  </a:lnTo>
                  <a:lnTo>
                    <a:pt x="2147" y="267"/>
                  </a:lnTo>
                  <a:lnTo>
                    <a:pt x="2148" y="267"/>
                  </a:lnTo>
                  <a:lnTo>
                    <a:pt x="2149" y="267"/>
                  </a:lnTo>
                  <a:lnTo>
                    <a:pt x="2150" y="267"/>
                  </a:lnTo>
                  <a:lnTo>
                    <a:pt x="2151" y="267"/>
                  </a:lnTo>
                  <a:lnTo>
                    <a:pt x="2152" y="267"/>
                  </a:lnTo>
                  <a:lnTo>
                    <a:pt x="2154" y="267"/>
                  </a:lnTo>
                  <a:lnTo>
                    <a:pt x="2155" y="267"/>
                  </a:lnTo>
                  <a:lnTo>
                    <a:pt x="2156" y="267"/>
                  </a:lnTo>
                  <a:lnTo>
                    <a:pt x="2157" y="267"/>
                  </a:lnTo>
                  <a:lnTo>
                    <a:pt x="2159" y="267"/>
                  </a:lnTo>
                  <a:lnTo>
                    <a:pt x="2160" y="267"/>
                  </a:lnTo>
                  <a:lnTo>
                    <a:pt x="2161" y="267"/>
                  </a:lnTo>
                  <a:lnTo>
                    <a:pt x="2163" y="267"/>
                  </a:lnTo>
                  <a:lnTo>
                    <a:pt x="2165" y="267"/>
                  </a:lnTo>
                  <a:lnTo>
                    <a:pt x="2166" y="267"/>
                  </a:lnTo>
                  <a:lnTo>
                    <a:pt x="2167" y="267"/>
                  </a:lnTo>
                  <a:lnTo>
                    <a:pt x="2168" y="267"/>
                  </a:lnTo>
                  <a:lnTo>
                    <a:pt x="2169" y="267"/>
                  </a:lnTo>
                  <a:lnTo>
                    <a:pt x="2170" y="267"/>
                  </a:lnTo>
                  <a:lnTo>
                    <a:pt x="2171" y="267"/>
                  </a:lnTo>
                  <a:lnTo>
                    <a:pt x="2172" y="267"/>
                  </a:lnTo>
                  <a:lnTo>
                    <a:pt x="2173" y="267"/>
                  </a:lnTo>
                  <a:lnTo>
                    <a:pt x="2175" y="267"/>
                  </a:lnTo>
                  <a:lnTo>
                    <a:pt x="2176" y="267"/>
                  </a:lnTo>
                  <a:lnTo>
                    <a:pt x="2177" y="267"/>
                  </a:lnTo>
                  <a:lnTo>
                    <a:pt x="2178" y="267"/>
                  </a:lnTo>
                  <a:lnTo>
                    <a:pt x="2179" y="267"/>
                  </a:lnTo>
                  <a:lnTo>
                    <a:pt x="2180" y="268"/>
                  </a:lnTo>
                  <a:lnTo>
                    <a:pt x="2181" y="268"/>
                  </a:lnTo>
                  <a:lnTo>
                    <a:pt x="2182" y="268"/>
                  </a:lnTo>
                  <a:lnTo>
                    <a:pt x="2184" y="268"/>
                  </a:lnTo>
                  <a:lnTo>
                    <a:pt x="2185" y="268"/>
                  </a:lnTo>
                  <a:lnTo>
                    <a:pt x="2186" y="268"/>
                  </a:lnTo>
                  <a:lnTo>
                    <a:pt x="2187" y="268"/>
                  </a:lnTo>
                  <a:lnTo>
                    <a:pt x="2188" y="268"/>
                  </a:lnTo>
                  <a:lnTo>
                    <a:pt x="2189" y="268"/>
                  </a:lnTo>
                  <a:lnTo>
                    <a:pt x="2191" y="268"/>
                  </a:lnTo>
                  <a:lnTo>
                    <a:pt x="2192" y="268"/>
                  </a:lnTo>
                  <a:lnTo>
                    <a:pt x="2193" y="268"/>
                  </a:lnTo>
                  <a:lnTo>
                    <a:pt x="2194" y="268"/>
                  </a:lnTo>
                  <a:lnTo>
                    <a:pt x="2195" y="269"/>
                  </a:lnTo>
                  <a:lnTo>
                    <a:pt x="2196" y="269"/>
                  </a:lnTo>
                  <a:lnTo>
                    <a:pt x="2197" y="269"/>
                  </a:lnTo>
                  <a:lnTo>
                    <a:pt x="2198" y="269"/>
                  </a:lnTo>
                  <a:lnTo>
                    <a:pt x="2199" y="269"/>
                  </a:lnTo>
                  <a:lnTo>
                    <a:pt x="2201" y="269"/>
                  </a:lnTo>
                  <a:lnTo>
                    <a:pt x="2202" y="269"/>
                  </a:lnTo>
                  <a:lnTo>
                    <a:pt x="2203" y="269"/>
                  </a:lnTo>
                  <a:lnTo>
                    <a:pt x="2205" y="269"/>
                  </a:lnTo>
                  <a:lnTo>
                    <a:pt x="2207" y="269"/>
                  </a:lnTo>
                  <a:lnTo>
                    <a:pt x="2208" y="269"/>
                  </a:lnTo>
                  <a:lnTo>
                    <a:pt x="2209" y="269"/>
                  </a:lnTo>
                  <a:lnTo>
                    <a:pt x="2210" y="269"/>
                  </a:lnTo>
                  <a:lnTo>
                    <a:pt x="2212" y="269"/>
                  </a:lnTo>
                  <a:lnTo>
                    <a:pt x="2213" y="269"/>
                  </a:lnTo>
                  <a:lnTo>
                    <a:pt x="2214" y="269"/>
                  </a:lnTo>
                  <a:lnTo>
                    <a:pt x="2215" y="269"/>
                  </a:lnTo>
                  <a:lnTo>
                    <a:pt x="2216" y="269"/>
                  </a:lnTo>
                  <a:lnTo>
                    <a:pt x="2217" y="269"/>
                  </a:lnTo>
                  <a:lnTo>
                    <a:pt x="2218" y="269"/>
                  </a:lnTo>
                  <a:lnTo>
                    <a:pt x="2219" y="269"/>
                  </a:lnTo>
                  <a:lnTo>
                    <a:pt x="2220" y="269"/>
                  </a:lnTo>
                  <a:lnTo>
                    <a:pt x="2221" y="269"/>
                  </a:lnTo>
                  <a:lnTo>
                    <a:pt x="2222" y="269"/>
                  </a:lnTo>
                  <a:lnTo>
                    <a:pt x="2223" y="269"/>
                  </a:lnTo>
                  <a:lnTo>
                    <a:pt x="2224" y="269"/>
                  </a:lnTo>
                  <a:lnTo>
                    <a:pt x="2226" y="268"/>
                  </a:lnTo>
                  <a:lnTo>
                    <a:pt x="2228" y="268"/>
                  </a:lnTo>
                  <a:lnTo>
                    <a:pt x="2229" y="268"/>
                  </a:lnTo>
                  <a:lnTo>
                    <a:pt x="2230" y="268"/>
                  </a:lnTo>
                  <a:lnTo>
                    <a:pt x="2231" y="268"/>
                  </a:lnTo>
                  <a:lnTo>
                    <a:pt x="2233" y="268"/>
                  </a:lnTo>
                  <a:lnTo>
                    <a:pt x="2234" y="268"/>
                  </a:lnTo>
                  <a:lnTo>
                    <a:pt x="2235" y="268"/>
                  </a:lnTo>
                  <a:lnTo>
                    <a:pt x="2236" y="268"/>
                  </a:lnTo>
                  <a:lnTo>
                    <a:pt x="2238" y="268"/>
                  </a:lnTo>
                  <a:lnTo>
                    <a:pt x="2239" y="268"/>
                  </a:lnTo>
                  <a:lnTo>
                    <a:pt x="2240" y="268"/>
                  </a:lnTo>
                  <a:lnTo>
                    <a:pt x="2241" y="268"/>
                  </a:lnTo>
                  <a:lnTo>
                    <a:pt x="2243" y="268"/>
                  </a:lnTo>
                  <a:lnTo>
                    <a:pt x="2244" y="269"/>
                  </a:lnTo>
                  <a:lnTo>
                    <a:pt x="2245" y="268"/>
                  </a:lnTo>
                  <a:lnTo>
                    <a:pt x="2247" y="269"/>
                  </a:lnTo>
                  <a:lnTo>
                    <a:pt x="2249" y="269"/>
                  </a:lnTo>
                  <a:lnTo>
                    <a:pt x="2250" y="269"/>
                  </a:lnTo>
                  <a:lnTo>
                    <a:pt x="2251" y="269"/>
                  </a:lnTo>
                  <a:lnTo>
                    <a:pt x="2252" y="269"/>
                  </a:lnTo>
                  <a:lnTo>
                    <a:pt x="2254" y="269"/>
                  </a:lnTo>
                  <a:lnTo>
                    <a:pt x="2255" y="269"/>
                  </a:lnTo>
                  <a:lnTo>
                    <a:pt x="2256" y="269"/>
                  </a:lnTo>
                  <a:lnTo>
                    <a:pt x="2257" y="269"/>
                  </a:lnTo>
                  <a:lnTo>
                    <a:pt x="2258" y="270"/>
                  </a:lnTo>
                  <a:lnTo>
                    <a:pt x="2259" y="270"/>
                  </a:lnTo>
                  <a:lnTo>
                    <a:pt x="2260" y="270"/>
                  </a:lnTo>
                  <a:lnTo>
                    <a:pt x="2261" y="270"/>
                  </a:lnTo>
                  <a:lnTo>
                    <a:pt x="2262" y="270"/>
                  </a:lnTo>
                  <a:lnTo>
                    <a:pt x="2264" y="270"/>
                  </a:lnTo>
                  <a:lnTo>
                    <a:pt x="2265" y="271"/>
                  </a:lnTo>
                  <a:lnTo>
                    <a:pt x="2266" y="271"/>
                  </a:lnTo>
                  <a:lnTo>
                    <a:pt x="2268" y="271"/>
                  </a:lnTo>
                  <a:lnTo>
                    <a:pt x="2269" y="271"/>
                  </a:lnTo>
                  <a:lnTo>
                    <a:pt x="2270" y="271"/>
                  </a:lnTo>
                  <a:lnTo>
                    <a:pt x="2271" y="271"/>
                  </a:lnTo>
                  <a:lnTo>
                    <a:pt x="2272" y="271"/>
                  </a:lnTo>
                  <a:lnTo>
                    <a:pt x="2273" y="271"/>
                  </a:lnTo>
                  <a:lnTo>
                    <a:pt x="2274" y="272"/>
                  </a:lnTo>
                  <a:lnTo>
                    <a:pt x="2275" y="272"/>
                  </a:lnTo>
                  <a:lnTo>
                    <a:pt x="2276" y="272"/>
                  </a:lnTo>
                  <a:lnTo>
                    <a:pt x="2277" y="272"/>
                  </a:lnTo>
                  <a:lnTo>
                    <a:pt x="2278" y="272"/>
                  </a:lnTo>
                  <a:lnTo>
                    <a:pt x="2279" y="272"/>
                  </a:lnTo>
                  <a:lnTo>
                    <a:pt x="2280" y="272"/>
                  </a:lnTo>
                  <a:lnTo>
                    <a:pt x="2281" y="272"/>
                  </a:lnTo>
                  <a:lnTo>
                    <a:pt x="2282" y="273"/>
                  </a:lnTo>
                  <a:lnTo>
                    <a:pt x="2283" y="273"/>
                  </a:lnTo>
                  <a:lnTo>
                    <a:pt x="2285" y="273"/>
                  </a:lnTo>
                  <a:lnTo>
                    <a:pt x="2286" y="273"/>
                  </a:lnTo>
                  <a:lnTo>
                    <a:pt x="2287" y="273"/>
                  </a:lnTo>
                  <a:lnTo>
                    <a:pt x="2289" y="273"/>
                  </a:lnTo>
                  <a:lnTo>
                    <a:pt x="2291" y="273"/>
                  </a:lnTo>
                  <a:lnTo>
                    <a:pt x="2292" y="274"/>
                  </a:lnTo>
                  <a:lnTo>
                    <a:pt x="2293" y="274"/>
                  </a:lnTo>
                  <a:lnTo>
                    <a:pt x="2294" y="274"/>
                  </a:lnTo>
                  <a:lnTo>
                    <a:pt x="2296" y="274"/>
                  </a:lnTo>
                  <a:lnTo>
                    <a:pt x="2297" y="274"/>
                  </a:lnTo>
                  <a:lnTo>
                    <a:pt x="2298" y="274"/>
                  </a:lnTo>
                  <a:lnTo>
                    <a:pt x="2299" y="274"/>
                  </a:lnTo>
                  <a:lnTo>
                    <a:pt x="2301" y="274"/>
                  </a:lnTo>
                  <a:lnTo>
                    <a:pt x="2302" y="274"/>
                  </a:lnTo>
                  <a:lnTo>
                    <a:pt x="2303" y="274"/>
                  </a:lnTo>
                  <a:lnTo>
                    <a:pt x="2304" y="275"/>
                  </a:lnTo>
                  <a:lnTo>
                    <a:pt x="2306" y="275"/>
                  </a:lnTo>
                  <a:lnTo>
                    <a:pt x="2307" y="275"/>
                  </a:lnTo>
                  <a:lnTo>
                    <a:pt x="2308" y="275"/>
                  </a:lnTo>
                  <a:lnTo>
                    <a:pt x="2310" y="275"/>
                  </a:lnTo>
                  <a:lnTo>
                    <a:pt x="2311" y="275"/>
                  </a:lnTo>
                  <a:lnTo>
                    <a:pt x="2312" y="275"/>
                  </a:lnTo>
                  <a:lnTo>
                    <a:pt x="2313" y="275"/>
                  </a:lnTo>
                  <a:lnTo>
                    <a:pt x="2314" y="275"/>
                  </a:lnTo>
                  <a:lnTo>
                    <a:pt x="2315" y="275"/>
                  </a:lnTo>
                  <a:lnTo>
                    <a:pt x="2317" y="275"/>
                  </a:lnTo>
                  <a:lnTo>
                    <a:pt x="2318" y="275"/>
                  </a:lnTo>
                  <a:lnTo>
                    <a:pt x="2319" y="275"/>
                  </a:lnTo>
                  <a:lnTo>
                    <a:pt x="2320" y="275"/>
                  </a:lnTo>
                  <a:lnTo>
                    <a:pt x="2321" y="276"/>
                  </a:lnTo>
                  <a:lnTo>
                    <a:pt x="2322" y="276"/>
                  </a:lnTo>
                  <a:lnTo>
                    <a:pt x="2323" y="276"/>
                  </a:lnTo>
                  <a:lnTo>
                    <a:pt x="2324" y="276"/>
                  </a:lnTo>
                  <a:lnTo>
                    <a:pt x="2325" y="276"/>
                  </a:lnTo>
                  <a:lnTo>
                    <a:pt x="2326" y="276"/>
                  </a:lnTo>
                  <a:lnTo>
                    <a:pt x="2327" y="276"/>
                  </a:lnTo>
                  <a:lnTo>
                    <a:pt x="2328" y="276"/>
                  </a:lnTo>
                  <a:lnTo>
                    <a:pt x="2329" y="276"/>
                  </a:lnTo>
                  <a:lnTo>
                    <a:pt x="2331" y="276"/>
                  </a:lnTo>
                  <a:lnTo>
                    <a:pt x="2333" y="276"/>
                  </a:lnTo>
                  <a:lnTo>
                    <a:pt x="2334" y="276"/>
                  </a:lnTo>
                  <a:lnTo>
                    <a:pt x="2335" y="276"/>
                  </a:lnTo>
                  <a:lnTo>
                    <a:pt x="2336" y="276"/>
                  </a:lnTo>
                  <a:lnTo>
                    <a:pt x="2338" y="276"/>
                  </a:lnTo>
                  <a:lnTo>
                    <a:pt x="2339" y="276"/>
                  </a:lnTo>
                  <a:lnTo>
                    <a:pt x="2340" y="276"/>
                  </a:lnTo>
                  <a:lnTo>
                    <a:pt x="2341" y="276"/>
                  </a:lnTo>
                  <a:lnTo>
                    <a:pt x="2343" y="276"/>
                  </a:lnTo>
                  <a:lnTo>
                    <a:pt x="2344" y="276"/>
                  </a:lnTo>
                  <a:lnTo>
                    <a:pt x="2345" y="276"/>
                  </a:lnTo>
                  <a:lnTo>
                    <a:pt x="2346" y="276"/>
                  </a:lnTo>
                  <a:lnTo>
                    <a:pt x="2348" y="276"/>
                  </a:lnTo>
                  <a:lnTo>
                    <a:pt x="2349" y="276"/>
                  </a:lnTo>
                  <a:lnTo>
                    <a:pt x="2350" y="276"/>
                  </a:lnTo>
                  <a:lnTo>
                    <a:pt x="2352" y="276"/>
                  </a:lnTo>
                  <a:lnTo>
                    <a:pt x="2353" y="277"/>
                  </a:lnTo>
                  <a:lnTo>
                    <a:pt x="2354" y="277"/>
                  </a:lnTo>
                  <a:lnTo>
                    <a:pt x="2355" y="277"/>
                  </a:lnTo>
                  <a:lnTo>
                    <a:pt x="2356" y="277"/>
                  </a:lnTo>
                  <a:lnTo>
                    <a:pt x="2357" y="277"/>
                  </a:lnTo>
                  <a:lnTo>
                    <a:pt x="2359" y="277"/>
                  </a:lnTo>
                  <a:lnTo>
                    <a:pt x="2360" y="277"/>
                  </a:lnTo>
                  <a:lnTo>
                    <a:pt x="2361" y="277"/>
                  </a:lnTo>
                  <a:lnTo>
                    <a:pt x="2362" y="277"/>
                  </a:lnTo>
                  <a:lnTo>
                    <a:pt x="2364" y="277"/>
                  </a:lnTo>
                  <a:lnTo>
                    <a:pt x="2365" y="277"/>
                  </a:lnTo>
                  <a:lnTo>
                    <a:pt x="2366" y="277"/>
                  </a:lnTo>
                  <a:lnTo>
                    <a:pt x="2367" y="277"/>
                  </a:lnTo>
                  <a:lnTo>
                    <a:pt x="2369" y="277"/>
                  </a:lnTo>
                  <a:lnTo>
                    <a:pt x="2370" y="277"/>
                  </a:lnTo>
                  <a:lnTo>
                    <a:pt x="2371" y="277"/>
                  </a:lnTo>
                  <a:lnTo>
                    <a:pt x="2373" y="277"/>
                  </a:lnTo>
                  <a:lnTo>
                    <a:pt x="2375" y="277"/>
                  </a:lnTo>
                  <a:lnTo>
                    <a:pt x="2376" y="277"/>
                  </a:lnTo>
                  <a:lnTo>
                    <a:pt x="2377" y="277"/>
                  </a:lnTo>
                  <a:lnTo>
                    <a:pt x="2378" y="277"/>
                  </a:lnTo>
                  <a:lnTo>
                    <a:pt x="2379" y="277"/>
                  </a:lnTo>
                  <a:lnTo>
                    <a:pt x="2380" y="277"/>
                  </a:lnTo>
                  <a:lnTo>
                    <a:pt x="2381" y="277"/>
                  </a:lnTo>
                  <a:lnTo>
                    <a:pt x="2382" y="277"/>
                  </a:lnTo>
                  <a:lnTo>
                    <a:pt x="2383" y="277"/>
                  </a:lnTo>
                  <a:lnTo>
                    <a:pt x="2385" y="277"/>
                  </a:lnTo>
                  <a:lnTo>
                    <a:pt x="2386" y="277"/>
                  </a:lnTo>
                  <a:lnTo>
                    <a:pt x="2387" y="277"/>
                  </a:lnTo>
                  <a:lnTo>
                    <a:pt x="2388" y="277"/>
                  </a:lnTo>
                  <a:lnTo>
                    <a:pt x="2389" y="277"/>
                  </a:lnTo>
                  <a:lnTo>
                    <a:pt x="2390" y="277"/>
                  </a:lnTo>
                  <a:lnTo>
                    <a:pt x="2391" y="277"/>
                  </a:lnTo>
                  <a:lnTo>
                    <a:pt x="2392" y="277"/>
                  </a:lnTo>
                  <a:lnTo>
                    <a:pt x="2394" y="277"/>
                  </a:lnTo>
                  <a:lnTo>
                    <a:pt x="2396" y="277"/>
                  </a:lnTo>
                  <a:lnTo>
                    <a:pt x="2397" y="277"/>
                  </a:lnTo>
                  <a:lnTo>
                    <a:pt x="2398" y="277"/>
                  </a:lnTo>
                  <a:lnTo>
                    <a:pt x="2399" y="277"/>
                  </a:lnTo>
                  <a:lnTo>
                    <a:pt x="2401" y="277"/>
                  </a:lnTo>
                  <a:lnTo>
                    <a:pt x="2402" y="277"/>
                  </a:lnTo>
                  <a:lnTo>
                    <a:pt x="2403" y="277"/>
                  </a:lnTo>
                  <a:lnTo>
                    <a:pt x="2404" y="277"/>
                  </a:lnTo>
                  <a:lnTo>
                    <a:pt x="2405" y="277"/>
                  </a:lnTo>
                  <a:lnTo>
                    <a:pt x="2406" y="277"/>
                  </a:lnTo>
                  <a:lnTo>
                    <a:pt x="2407" y="277"/>
                  </a:lnTo>
                  <a:lnTo>
                    <a:pt x="2408" y="277"/>
                  </a:lnTo>
                  <a:lnTo>
                    <a:pt x="2409" y="277"/>
                  </a:lnTo>
                  <a:lnTo>
                    <a:pt x="2410" y="276"/>
                  </a:lnTo>
                  <a:lnTo>
                    <a:pt x="2411" y="276"/>
                  </a:lnTo>
                  <a:lnTo>
                    <a:pt x="2412" y="276"/>
                  </a:lnTo>
                  <a:lnTo>
                    <a:pt x="2413" y="276"/>
                  </a:lnTo>
                  <a:lnTo>
                    <a:pt x="2415" y="276"/>
                  </a:lnTo>
                  <a:lnTo>
                    <a:pt x="2416" y="276"/>
                  </a:lnTo>
                  <a:lnTo>
                    <a:pt x="2417" y="276"/>
                  </a:lnTo>
                  <a:lnTo>
                    <a:pt x="2418" y="276"/>
                  </a:lnTo>
                  <a:lnTo>
                    <a:pt x="2419" y="276"/>
                  </a:lnTo>
                  <a:lnTo>
                    <a:pt x="2420" y="276"/>
                  </a:lnTo>
                  <a:lnTo>
                    <a:pt x="2422" y="276"/>
                  </a:lnTo>
                  <a:lnTo>
                    <a:pt x="2423" y="276"/>
                  </a:lnTo>
                  <a:lnTo>
                    <a:pt x="2424" y="276"/>
                  </a:lnTo>
                  <a:lnTo>
                    <a:pt x="2425" y="276"/>
                  </a:lnTo>
                  <a:lnTo>
                    <a:pt x="2426" y="276"/>
                  </a:lnTo>
                  <a:lnTo>
                    <a:pt x="2427" y="276"/>
                  </a:lnTo>
                  <a:lnTo>
                    <a:pt x="2428" y="276"/>
                  </a:lnTo>
                  <a:lnTo>
                    <a:pt x="2429" y="276"/>
                  </a:lnTo>
                  <a:lnTo>
                    <a:pt x="2430" y="276"/>
                  </a:lnTo>
                  <a:lnTo>
                    <a:pt x="2432" y="276"/>
                  </a:lnTo>
                  <a:lnTo>
                    <a:pt x="2433" y="276"/>
                  </a:lnTo>
                  <a:lnTo>
                    <a:pt x="2434" y="276"/>
                  </a:lnTo>
                  <a:lnTo>
                    <a:pt x="2436" y="276"/>
                  </a:lnTo>
                  <a:lnTo>
                    <a:pt x="2438" y="276"/>
                  </a:lnTo>
                  <a:lnTo>
                    <a:pt x="2439" y="276"/>
                  </a:lnTo>
                  <a:lnTo>
                    <a:pt x="2440" y="276"/>
                  </a:lnTo>
                  <a:lnTo>
                    <a:pt x="2441" y="276"/>
                  </a:lnTo>
                  <a:lnTo>
                    <a:pt x="2443" y="276"/>
                  </a:lnTo>
                  <a:lnTo>
                    <a:pt x="2444" y="275"/>
                  </a:lnTo>
                  <a:lnTo>
                    <a:pt x="2445" y="275"/>
                  </a:lnTo>
                  <a:lnTo>
                    <a:pt x="2446" y="275"/>
                  </a:lnTo>
                  <a:lnTo>
                    <a:pt x="2448" y="275"/>
                  </a:lnTo>
                  <a:lnTo>
                    <a:pt x="2449" y="275"/>
                  </a:lnTo>
                  <a:lnTo>
                    <a:pt x="2450" y="275"/>
                  </a:lnTo>
                  <a:lnTo>
                    <a:pt x="2451" y="275"/>
                  </a:lnTo>
                  <a:lnTo>
                    <a:pt x="2452" y="275"/>
                  </a:lnTo>
                  <a:lnTo>
                    <a:pt x="2453" y="275"/>
                  </a:lnTo>
                  <a:lnTo>
                    <a:pt x="2454" y="275"/>
                  </a:lnTo>
                  <a:lnTo>
                    <a:pt x="2455" y="275"/>
                  </a:lnTo>
                  <a:lnTo>
                    <a:pt x="2457" y="275"/>
                  </a:lnTo>
                  <a:lnTo>
                    <a:pt x="2459" y="275"/>
                  </a:lnTo>
                  <a:lnTo>
                    <a:pt x="2460" y="275"/>
                  </a:lnTo>
                  <a:lnTo>
                    <a:pt x="2461" y="275"/>
                  </a:lnTo>
                  <a:lnTo>
                    <a:pt x="2462" y="275"/>
                  </a:lnTo>
                  <a:lnTo>
                    <a:pt x="2463" y="275"/>
                  </a:lnTo>
                  <a:lnTo>
                    <a:pt x="2464" y="275"/>
                  </a:lnTo>
                  <a:lnTo>
                    <a:pt x="2465" y="275"/>
                  </a:lnTo>
                  <a:lnTo>
                    <a:pt x="2466" y="275"/>
                  </a:lnTo>
                  <a:lnTo>
                    <a:pt x="2467" y="275"/>
                  </a:lnTo>
                  <a:lnTo>
                    <a:pt x="2468" y="275"/>
                  </a:lnTo>
                  <a:lnTo>
                    <a:pt x="2469" y="275"/>
                  </a:lnTo>
                  <a:lnTo>
                    <a:pt x="2470" y="275"/>
                  </a:lnTo>
                  <a:lnTo>
                    <a:pt x="2471" y="275"/>
                  </a:lnTo>
                  <a:lnTo>
                    <a:pt x="2472" y="275"/>
                  </a:lnTo>
                  <a:lnTo>
                    <a:pt x="2474" y="275"/>
                  </a:lnTo>
                  <a:lnTo>
                    <a:pt x="2475" y="275"/>
                  </a:lnTo>
                  <a:lnTo>
                    <a:pt x="2476" y="275"/>
                  </a:lnTo>
                  <a:lnTo>
                    <a:pt x="2478" y="275"/>
                  </a:lnTo>
                  <a:lnTo>
                    <a:pt x="2480" y="275"/>
                  </a:lnTo>
                  <a:lnTo>
                    <a:pt x="2481" y="275"/>
                  </a:lnTo>
                  <a:lnTo>
                    <a:pt x="2482" y="274"/>
                  </a:lnTo>
                  <a:lnTo>
                    <a:pt x="2483" y="274"/>
                  </a:lnTo>
                  <a:lnTo>
                    <a:pt x="2485" y="274"/>
                  </a:lnTo>
                  <a:lnTo>
                    <a:pt x="2486" y="274"/>
                  </a:lnTo>
                  <a:lnTo>
                    <a:pt x="2487" y="274"/>
                  </a:lnTo>
                  <a:lnTo>
                    <a:pt x="2488" y="274"/>
                  </a:lnTo>
                  <a:lnTo>
                    <a:pt x="2489" y="274"/>
                  </a:lnTo>
                  <a:lnTo>
                    <a:pt x="2490" y="274"/>
                  </a:lnTo>
                  <a:lnTo>
                    <a:pt x="2491" y="274"/>
                  </a:lnTo>
                  <a:lnTo>
                    <a:pt x="2492" y="274"/>
                  </a:lnTo>
                  <a:lnTo>
                    <a:pt x="2493" y="274"/>
                  </a:lnTo>
                  <a:lnTo>
                    <a:pt x="2495" y="274"/>
                  </a:lnTo>
                  <a:lnTo>
                    <a:pt x="2496" y="274"/>
                  </a:lnTo>
                  <a:lnTo>
                    <a:pt x="2497" y="274"/>
                  </a:lnTo>
                  <a:lnTo>
                    <a:pt x="2499" y="274"/>
                  </a:lnTo>
                  <a:lnTo>
                    <a:pt x="2501" y="274"/>
                  </a:lnTo>
                  <a:lnTo>
                    <a:pt x="2502" y="274"/>
                  </a:lnTo>
                  <a:lnTo>
                    <a:pt x="2503" y="274"/>
                  </a:lnTo>
                  <a:lnTo>
                    <a:pt x="2504" y="274"/>
                  </a:lnTo>
                  <a:lnTo>
                    <a:pt x="2506" y="274"/>
                  </a:lnTo>
                  <a:lnTo>
                    <a:pt x="2507" y="274"/>
                  </a:lnTo>
                  <a:lnTo>
                    <a:pt x="2508" y="274"/>
                  </a:lnTo>
                  <a:lnTo>
                    <a:pt x="2509" y="274"/>
                  </a:lnTo>
                  <a:lnTo>
                    <a:pt x="2511" y="274"/>
                  </a:lnTo>
                  <a:lnTo>
                    <a:pt x="2512" y="274"/>
                  </a:lnTo>
                  <a:lnTo>
                    <a:pt x="2513" y="274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D125CC-3D88-4692-9946-EDDA65ACE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2" y="96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EC274F-1F51-4D39-8055-6CDC7287B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2" y="705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319D75-1803-4A16-AEDE-372809E38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" y="966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AutoShape 9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19EDB3-D761-472E-B2C1-517D217D9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93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Droit Peroneus profundus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AutoShape 8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B6D4FC-2B42-44B0-A7FD-A310081AB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AutoShape 8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C5502A-1374-453C-B4DD-CE8102B4C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1141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Creux poplité-Tibial ant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5mV/D 5ms/D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6" name="Rectangle 13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AE2B89-1476-4E29-805C-F3C92EA09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3860" y="47933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7" name="Group 11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69180F-719B-4DB6-A551-BA4F8A7F0B69}"/>
              </a:ext>
            </a:extLst>
          </p:cNvPr>
          <p:cNvGrpSpPr>
            <a:grpSpLocks/>
          </p:cNvGrpSpPr>
          <p:nvPr/>
        </p:nvGrpSpPr>
        <p:grpSpPr bwMode="auto">
          <a:xfrm>
            <a:off x="5113860" y="4793343"/>
            <a:ext cx="3175000" cy="1803400"/>
            <a:chOff x="0" y="0"/>
            <a:chExt cx="3507" cy="1988"/>
          </a:xfrm>
        </p:grpSpPr>
        <p:sp>
          <p:nvSpPr>
            <p:cNvPr id="108" name="Line 13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30F699-A55C-4B66-A9A6-690E6820A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3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A1134C-860E-4BC1-A59A-64840DF4A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3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E4F5A3-5912-477E-953C-A0DEC84400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3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241FAAB-D12D-4621-946C-F9900F1E8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3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D34D4E-12E7-46F6-97C1-FE193C69F4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CDE64D-88CD-4640-A72B-73BE3EE7AA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3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F742B0B-43EC-41E8-B407-A480D3DD5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F29107-FD15-4A9E-820B-3A05D8547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0CF810B-DF69-4973-A193-126347323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8CDB6E-FE5B-4359-9D34-81CD6B44A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0A2512-1EA5-43CD-A40F-46C6016E73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B6C4EB-AF0D-4015-9793-DAACF2078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4AE2211-88CF-4865-BB17-F4799F1AA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0F3E9F5-34A7-4460-A916-B645856FF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798FB4-2A24-48DE-8BF0-79BFF6813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CCA01A2-1447-42EA-8509-55C8F4700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28A5BB-7F39-4824-983B-9128B355D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635"/>
              <a:ext cx="2513" cy="480"/>
            </a:xfrm>
            <a:custGeom>
              <a:avLst/>
              <a:gdLst>
                <a:gd name="T0" fmla="*/ 36 w 2513"/>
                <a:gd name="T1" fmla="*/ 369 h 480"/>
                <a:gd name="T2" fmla="*/ 77 w 2513"/>
                <a:gd name="T3" fmla="*/ 368 h 480"/>
                <a:gd name="T4" fmla="*/ 122 w 2513"/>
                <a:gd name="T5" fmla="*/ 367 h 480"/>
                <a:gd name="T6" fmla="*/ 165 w 2513"/>
                <a:gd name="T7" fmla="*/ 367 h 480"/>
                <a:gd name="T8" fmla="*/ 208 w 2513"/>
                <a:gd name="T9" fmla="*/ 367 h 480"/>
                <a:gd name="T10" fmla="*/ 247 w 2513"/>
                <a:gd name="T11" fmla="*/ 334 h 480"/>
                <a:gd name="T12" fmla="*/ 284 w 2513"/>
                <a:gd name="T13" fmla="*/ 187 h 480"/>
                <a:gd name="T14" fmla="*/ 321 w 2513"/>
                <a:gd name="T15" fmla="*/ 98 h 480"/>
                <a:gd name="T16" fmla="*/ 358 w 2513"/>
                <a:gd name="T17" fmla="*/ 71 h 480"/>
                <a:gd name="T18" fmla="*/ 395 w 2513"/>
                <a:gd name="T19" fmla="*/ 90 h 480"/>
                <a:gd name="T20" fmla="*/ 432 w 2513"/>
                <a:gd name="T21" fmla="*/ 150 h 480"/>
                <a:gd name="T22" fmla="*/ 469 w 2513"/>
                <a:gd name="T23" fmla="*/ 214 h 480"/>
                <a:gd name="T24" fmla="*/ 506 w 2513"/>
                <a:gd name="T25" fmla="*/ 285 h 480"/>
                <a:gd name="T26" fmla="*/ 542 w 2513"/>
                <a:gd name="T27" fmla="*/ 365 h 480"/>
                <a:gd name="T28" fmla="*/ 579 w 2513"/>
                <a:gd name="T29" fmla="*/ 401 h 480"/>
                <a:gd name="T30" fmla="*/ 616 w 2513"/>
                <a:gd name="T31" fmla="*/ 432 h 480"/>
                <a:gd name="T32" fmla="*/ 654 w 2513"/>
                <a:gd name="T33" fmla="*/ 469 h 480"/>
                <a:gd name="T34" fmla="*/ 691 w 2513"/>
                <a:gd name="T35" fmla="*/ 479 h 480"/>
                <a:gd name="T36" fmla="*/ 728 w 2513"/>
                <a:gd name="T37" fmla="*/ 474 h 480"/>
                <a:gd name="T38" fmla="*/ 765 w 2513"/>
                <a:gd name="T39" fmla="*/ 454 h 480"/>
                <a:gd name="T40" fmla="*/ 802 w 2513"/>
                <a:gd name="T41" fmla="*/ 430 h 480"/>
                <a:gd name="T42" fmla="*/ 838 w 2513"/>
                <a:gd name="T43" fmla="*/ 415 h 480"/>
                <a:gd name="T44" fmla="*/ 876 w 2513"/>
                <a:gd name="T45" fmla="*/ 406 h 480"/>
                <a:gd name="T46" fmla="*/ 917 w 2513"/>
                <a:gd name="T47" fmla="*/ 400 h 480"/>
                <a:gd name="T48" fmla="*/ 956 w 2513"/>
                <a:gd name="T49" fmla="*/ 397 h 480"/>
                <a:gd name="T50" fmla="*/ 998 w 2513"/>
                <a:gd name="T51" fmla="*/ 395 h 480"/>
                <a:gd name="T52" fmla="*/ 1039 w 2513"/>
                <a:gd name="T53" fmla="*/ 393 h 480"/>
                <a:gd name="T54" fmla="*/ 1081 w 2513"/>
                <a:gd name="T55" fmla="*/ 392 h 480"/>
                <a:gd name="T56" fmla="*/ 1123 w 2513"/>
                <a:gd name="T57" fmla="*/ 390 h 480"/>
                <a:gd name="T58" fmla="*/ 1167 w 2513"/>
                <a:gd name="T59" fmla="*/ 389 h 480"/>
                <a:gd name="T60" fmla="*/ 1207 w 2513"/>
                <a:gd name="T61" fmla="*/ 388 h 480"/>
                <a:gd name="T62" fmla="*/ 1248 w 2513"/>
                <a:gd name="T63" fmla="*/ 386 h 480"/>
                <a:gd name="T64" fmla="*/ 1291 w 2513"/>
                <a:gd name="T65" fmla="*/ 385 h 480"/>
                <a:gd name="T66" fmla="*/ 1331 w 2513"/>
                <a:gd name="T67" fmla="*/ 384 h 480"/>
                <a:gd name="T68" fmla="*/ 1373 w 2513"/>
                <a:gd name="T69" fmla="*/ 383 h 480"/>
                <a:gd name="T70" fmla="*/ 1416 w 2513"/>
                <a:gd name="T71" fmla="*/ 382 h 480"/>
                <a:gd name="T72" fmla="*/ 1458 w 2513"/>
                <a:gd name="T73" fmla="*/ 381 h 480"/>
                <a:gd name="T74" fmla="*/ 1500 w 2513"/>
                <a:gd name="T75" fmla="*/ 380 h 480"/>
                <a:gd name="T76" fmla="*/ 1540 w 2513"/>
                <a:gd name="T77" fmla="*/ 379 h 480"/>
                <a:gd name="T78" fmla="*/ 1583 w 2513"/>
                <a:gd name="T79" fmla="*/ 376 h 480"/>
                <a:gd name="T80" fmla="*/ 1621 w 2513"/>
                <a:gd name="T81" fmla="*/ 369 h 480"/>
                <a:gd name="T82" fmla="*/ 1662 w 2513"/>
                <a:gd name="T83" fmla="*/ 368 h 480"/>
                <a:gd name="T84" fmla="*/ 1705 w 2513"/>
                <a:gd name="T85" fmla="*/ 367 h 480"/>
                <a:gd name="T86" fmla="*/ 1746 w 2513"/>
                <a:gd name="T87" fmla="*/ 367 h 480"/>
                <a:gd name="T88" fmla="*/ 1786 w 2513"/>
                <a:gd name="T89" fmla="*/ 367 h 480"/>
                <a:gd name="T90" fmla="*/ 1827 w 2513"/>
                <a:gd name="T91" fmla="*/ 369 h 480"/>
                <a:gd name="T92" fmla="*/ 1869 w 2513"/>
                <a:gd name="T93" fmla="*/ 369 h 480"/>
                <a:gd name="T94" fmla="*/ 1912 w 2513"/>
                <a:gd name="T95" fmla="*/ 368 h 480"/>
                <a:gd name="T96" fmla="*/ 1950 w 2513"/>
                <a:gd name="T97" fmla="*/ 369 h 480"/>
                <a:gd name="T98" fmla="*/ 1992 w 2513"/>
                <a:gd name="T99" fmla="*/ 371 h 480"/>
                <a:gd name="T100" fmla="*/ 2033 w 2513"/>
                <a:gd name="T101" fmla="*/ 373 h 480"/>
                <a:gd name="T102" fmla="*/ 2075 w 2513"/>
                <a:gd name="T103" fmla="*/ 373 h 480"/>
                <a:gd name="T104" fmla="*/ 2119 w 2513"/>
                <a:gd name="T105" fmla="*/ 372 h 480"/>
                <a:gd name="T106" fmla="*/ 2163 w 2513"/>
                <a:gd name="T107" fmla="*/ 372 h 480"/>
                <a:gd name="T108" fmla="*/ 2207 w 2513"/>
                <a:gd name="T109" fmla="*/ 372 h 480"/>
                <a:gd name="T110" fmla="*/ 2247 w 2513"/>
                <a:gd name="T111" fmla="*/ 372 h 480"/>
                <a:gd name="T112" fmla="*/ 2287 w 2513"/>
                <a:gd name="T113" fmla="*/ 371 h 480"/>
                <a:gd name="T114" fmla="*/ 2329 w 2513"/>
                <a:gd name="T115" fmla="*/ 371 h 480"/>
                <a:gd name="T116" fmla="*/ 2370 w 2513"/>
                <a:gd name="T117" fmla="*/ 370 h 480"/>
                <a:gd name="T118" fmla="*/ 2411 w 2513"/>
                <a:gd name="T119" fmla="*/ 370 h 480"/>
                <a:gd name="T120" fmla="*/ 2457 w 2513"/>
                <a:gd name="T121" fmla="*/ 370 h 480"/>
                <a:gd name="T122" fmla="*/ 2502 w 2513"/>
                <a:gd name="T123" fmla="*/ 37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13" h="480">
                  <a:moveTo>
                    <a:pt x="0" y="258"/>
                  </a:moveTo>
                  <a:lnTo>
                    <a:pt x="1" y="144"/>
                  </a:lnTo>
                  <a:lnTo>
                    <a:pt x="2" y="81"/>
                  </a:lnTo>
                  <a:lnTo>
                    <a:pt x="3" y="55"/>
                  </a:lnTo>
                  <a:lnTo>
                    <a:pt x="4" y="35"/>
                  </a:lnTo>
                  <a:lnTo>
                    <a:pt x="5" y="18"/>
                  </a:lnTo>
                  <a:lnTo>
                    <a:pt x="6" y="19"/>
                  </a:lnTo>
                  <a:lnTo>
                    <a:pt x="7" y="22"/>
                  </a:lnTo>
                  <a:lnTo>
                    <a:pt x="8" y="0"/>
                  </a:lnTo>
                  <a:lnTo>
                    <a:pt x="9" y="24"/>
                  </a:lnTo>
                  <a:lnTo>
                    <a:pt x="10" y="166"/>
                  </a:lnTo>
                  <a:lnTo>
                    <a:pt x="11" y="311"/>
                  </a:lnTo>
                  <a:lnTo>
                    <a:pt x="12" y="353"/>
                  </a:lnTo>
                  <a:lnTo>
                    <a:pt x="13" y="357"/>
                  </a:lnTo>
                  <a:lnTo>
                    <a:pt x="14" y="373"/>
                  </a:lnTo>
                  <a:lnTo>
                    <a:pt x="15" y="376"/>
                  </a:lnTo>
                  <a:lnTo>
                    <a:pt x="16" y="372"/>
                  </a:lnTo>
                  <a:lnTo>
                    <a:pt x="17" y="375"/>
                  </a:lnTo>
                  <a:lnTo>
                    <a:pt x="18" y="375"/>
                  </a:lnTo>
                  <a:lnTo>
                    <a:pt x="19" y="372"/>
                  </a:lnTo>
                  <a:lnTo>
                    <a:pt x="21" y="373"/>
                  </a:lnTo>
                  <a:lnTo>
                    <a:pt x="22" y="373"/>
                  </a:lnTo>
                  <a:lnTo>
                    <a:pt x="23" y="372"/>
                  </a:lnTo>
                  <a:lnTo>
                    <a:pt x="25" y="371"/>
                  </a:lnTo>
                  <a:lnTo>
                    <a:pt x="26" y="371"/>
                  </a:lnTo>
                  <a:lnTo>
                    <a:pt x="27" y="371"/>
                  </a:lnTo>
                  <a:lnTo>
                    <a:pt x="28" y="371"/>
                  </a:lnTo>
                  <a:lnTo>
                    <a:pt x="29" y="370"/>
                  </a:lnTo>
                  <a:lnTo>
                    <a:pt x="30" y="370"/>
                  </a:lnTo>
                  <a:lnTo>
                    <a:pt x="31" y="370"/>
                  </a:lnTo>
                  <a:lnTo>
                    <a:pt x="32" y="370"/>
                  </a:lnTo>
                  <a:lnTo>
                    <a:pt x="33" y="370"/>
                  </a:lnTo>
                  <a:lnTo>
                    <a:pt x="34" y="370"/>
                  </a:lnTo>
                  <a:lnTo>
                    <a:pt x="35" y="369"/>
                  </a:lnTo>
                  <a:lnTo>
                    <a:pt x="36" y="369"/>
                  </a:lnTo>
                  <a:lnTo>
                    <a:pt x="37" y="369"/>
                  </a:lnTo>
                  <a:lnTo>
                    <a:pt x="38" y="369"/>
                  </a:lnTo>
                  <a:lnTo>
                    <a:pt x="39" y="369"/>
                  </a:lnTo>
                  <a:lnTo>
                    <a:pt x="40" y="369"/>
                  </a:lnTo>
                  <a:lnTo>
                    <a:pt x="42" y="369"/>
                  </a:lnTo>
                  <a:lnTo>
                    <a:pt x="43" y="369"/>
                  </a:lnTo>
                  <a:lnTo>
                    <a:pt x="44" y="369"/>
                  </a:lnTo>
                  <a:lnTo>
                    <a:pt x="45" y="369"/>
                  </a:lnTo>
                  <a:lnTo>
                    <a:pt x="46" y="369"/>
                  </a:lnTo>
                  <a:lnTo>
                    <a:pt x="47" y="369"/>
                  </a:lnTo>
                  <a:lnTo>
                    <a:pt x="48" y="369"/>
                  </a:lnTo>
                  <a:lnTo>
                    <a:pt x="49" y="369"/>
                  </a:lnTo>
                  <a:lnTo>
                    <a:pt x="50" y="368"/>
                  </a:lnTo>
                  <a:lnTo>
                    <a:pt x="51" y="368"/>
                  </a:lnTo>
                  <a:lnTo>
                    <a:pt x="52" y="368"/>
                  </a:lnTo>
                  <a:lnTo>
                    <a:pt x="53" y="368"/>
                  </a:lnTo>
                  <a:lnTo>
                    <a:pt x="54" y="368"/>
                  </a:lnTo>
                  <a:lnTo>
                    <a:pt x="55" y="368"/>
                  </a:lnTo>
                  <a:lnTo>
                    <a:pt x="56" y="368"/>
                  </a:lnTo>
                  <a:lnTo>
                    <a:pt x="57" y="368"/>
                  </a:lnTo>
                  <a:lnTo>
                    <a:pt x="59" y="368"/>
                  </a:lnTo>
                  <a:lnTo>
                    <a:pt x="60" y="368"/>
                  </a:lnTo>
                  <a:lnTo>
                    <a:pt x="61" y="368"/>
                  </a:lnTo>
                  <a:lnTo>
                    <a:pt x="63" y="368"/>
                  </a:lnTo>
                  <a:lnTo>
                    <a:pt x="65" y="368"/>
                  </a:lnTo>
                  <a:lnTo>
                    <a:pt x="66" y="368"/>
                  </a:lnTo>
                  <a:lnTo>
                    <a:pt x="67" y="368"/>
                  </a:lnTo>
                  <a:lnTo>
                    <a:pt x="68" y="368"/>
                  </a:lnTo>
                  <a:lnTo>
                    <a:pt x="70" y="368"/>
                  </a:lnTo>
                  <a:lnTo>
                    <a:pt x="71" y="368"/>
                  </a:lnTo>
                  <a:lnTo>
                    <a:pt x="72" y="368"/>
                  </a:lnTo>
                  <a:lnTo>
                    <a:pt x="73" y="368"/>
                  </a:lnTo>
                  <a:lnTo>
                    <a:pt x="75" y="368"/>
                  </a:lnTo>
                  <a:lnTo>
                    <a:pt x="76" y="368"/>
                  </a:lnTo>
                  <a:lnTo>
                    <a:pt x="77" y="368"/>
                  </a:lnTo>
                  <a:lnTo>
                    <a:pt x="78" y="368"/>
                  </a:lnTo>
                  <a:lnTo>
                    <a:pt x="80" y="367"/>
                  </a:lnTo>
                  <a:lnTo>
                    <a:pt x="81" y="367"/>
                  </a:lnTo>
                  <a:lnTo>
                    <a:pt x="82" y="367"/>
                  </a:lnTo>
                  <a:lnTo>
                    <a:pt x="84" y="367"/>
                  </a:lnTo>
                  <a:lnTo>
                    <a:pt x="86" y="367"/>
                  </a:lnTo>
                  <a:lnTo>
                    <a:pt x="87" y="367"/>
                  </a:lnTo>
                  <a:lnTo>
                    <a:pt x="88" y="367"/>
                  </a:lnTo>
                  <a:lnTo>
                    <a:pt x="89" y="367"/>
                  </a:lnTo>
                  <a:lnTo>
                    <a:pt x="91" y="367"/>
                  </a:lnTo>
                  <a:lnTo>
                    <a:pt x="92" y="367"/>
                  </a:lnTo>
                  <a:lnTo>
                    <a:pt x="93" y="367"/>
                  </a:lnTo>
                  <a:lnTo>
                    <a:pt x="94" y="367"/>
                  </a:lnTo>
                  <a:lnTo>
                    <a:pt x="95" y="367"/>
                  </a:lnTo>
                  <a:lnTo>
                    <a:pt x="96" y="367"/>
                  </a:lnTo>
                  <a:lnTo>
                    <a:pt x="97" y="367"/>
                  </a:lnTo>
                  <a:lnTo>
                    <a:pt x="98" y="367"/>
                  </a:lnTo>
                  <a:lnTo>
                    <a:pt x="99" y="367"/>
                  </a:lnTo>
                  <a:lnTo>
                    <a:pt x="101" y="367"/>
                  </a:lnTo>
                  <a:lnTo>
                    <a:pt x="102" y="367"/>
                  </a:lnTo>
                  <a:lnTo>
                    <a:pt x="103" y="367"/>
                  </a:lnTo>
                  <a:lnTo>
                    <a:pt x="105" y="367"/>
                  </a:lnTo>
                  <a:lnTo>
                    <a:pt x="107" y="367"/>
                  </a:lnTo>
                  <a:lnTo>
                    <a:pt x="108" y="367"/>
                  </a:lnTo>
                  <a:lnTo>
                    <a:pt x="109" y="367"/>
                  </a:lnTo>
                  <a:lnTo>
                    <a:pt x="110" y="367"/>
                  </a:lnTo>
                  <a:lnTo>
                    <a:pt x="112" y="367"/>
                  </a:lnTo>
                  <a:lnTo>
                    <a:pt x="113" y="367"/>
                  </a:lnTo>
                  <a:lnTo>
                    <a:pt x="114" y="367"/>
                  </a:lnTo>
                  <a:lnTo>
                    <a:pt x="115" y="367"/>
                  </a:lnTo>
                  <a:lnTo>
                    <a:pt x="117" y="367"/>
                  </a:lnTo>
                  <a:lnTo>
                    <a:pt x="118" y="367"/>
                  </a:lnTo>
                  <a:lnTo>
                    <a:pt x="119" y="367"/>
                  </a:lnTo>
                  <a:lnTo>
                    <a:pt x="120" y="367"/>
                  </a:lnTo>
                  <a:lnTo>
                    <a:pt x="122" y="367"/>
                  </a:lnTo>
                  <a:lnTo>
                    <a:pt x="123" y="367"/>
                  </a:lnTo>
                  <a:lnTo>
                    <a:pt x="124" y="367"/>
                  </a:lnTo>
                  <a:lnTo>
                    <a:pt x="126" y="367"/>
                  </a:lnTo>
                  <a:lnTo>
                    <a:pt x="128" y="367"/>
                  </a:lnTo>
                  <a:lnTo>
                    <a:pt x="129" y="367"/>
                  </a:lnTo>
                  <a:lnTo>
                    <a:pt x="130" y="367"/>
                  </a:lnTo>
                  <a:lnTo>
                    <a:pt x="131" y="367"/>
                  </a:lnTo>
                  <a:lnTo>
                    <a:pt x="133" y="367"/>
                  </a:lnTo>
                  <a:lnTo>
                    <a:pt x="134" y="367"/>
                  </a:lnTo>
                  <a:lnTo>
                    <a:pt x="135" y="367"/>
                  </a:lnTo>
                  <a:lnTo>
                    <a:pt x="136" y="367"/>
                  </a:lnTo>
                  <a:lnTo>
                    <a:pt x="137" y="367"/>
                  </a:lnTo>
                  <a:lnTo>
                    <a:pt x="138" y="367"/>
                  </a:lnTo>
                  <a:lnTo>
                    <a:pt x="139" y="367"/>
                  </a:lnTo>
                  <a:lnTo>
                    <a:pt x="140" y="367"/>
                  </a:lnTo>
                  <a:lnTo>
                    <a:pt x="141" y="367"/>
                  </a:lnTo>
                  <a:lnTo>
                    <a:pt x="143" y="367"/>
                  </a:lnTo>
                  <a:lnTo>
                    <a:pt x="144" y="367"/>
                  </a:lnTo>
                  <a:lnTo>
                    <a:pt x="145" y="367"/>
                  </a:lnTo>
                  <a:lnTo>
                    <a:pt x="147" y="367"/>
                  </a:lnTo>
                  <a:lnTo>
                    <a:pt x="149" y="367"/>
                  </a:lnTo>
                  <a:lnTo>
                    <a:pt x="150" y="367"/>
                  </a:lnTo>
                  <a:lnTo>
                    <a:pt x="151" y="367"/>
                  </a:lnTo>
                  <a:lnTo>
                    <a:pt x="152" y="367"/>
                  </a:lnTo>
                  <a:lnTo>
                    <a:pt x="154" y="367"/>
                  </a:lnTo>
                  <a:lnTo>
                    <a:pt x="155" y="367"/>
                  </a:lnTo>
                  <a:lnTo>
                    <a:pt x="156" y="367"/>
                  </a:lnTo>
                  <a:lnTo>
                    <a:pt x="157" y="367"/>
                  </a:lnTo>
                  <a:lnTo>
                    <a:pt x="158" y="367"/>
                  </a:lnTo>
                  <a:lnTo>
                    <a:pt x="159" y="367"/>
                  </a:lnTo>
                  <a:lnTo>
                    <a:pt x="160" y="367"/>
                  </a:lnTo>
                  <a:lnTo>
                    <a:pt x="161" y="367"/>
                  </a:lnTo>
                  <a:lnTo>
                    <a:pt x="162" y="367"/>
                  </a:lnTo>
                  <a:lnTo>
                    <a:pt x="164" y="367"/>
                  </a:lnTo>
                  <a:lnTo>
                    <a:pt x="165" y="367"/>
                  </a:lnTo>
                  <a:lnTo>
                    <a:pt x="166" y="367"/>
                  </a:lnTo>
                  <a:lnTo>
                    <a:pt x="168" y="367"/>
                  </a:lnTo>
                  <a:lnTo>
                    <a:pt x="170" y="367"/>
                  </a:lnTo>
                  <a:lnTo>
                    <a:pt x="171" y="367"/>
                  </a:lnTo>
                  <a:lnTo>
                    <a:pt x="172" y="367"/>
                  </a:lnTo>
                  <a:lnTo>
                    <a:pt x="173" y="367"/>
                  </a:lnTo>
                  <a:lnTo>
                    <a:pt x="175" y="367"/>
                  </a:lnTo>
                  <a:lnTo>
                    <a:pt x="176" y="367"/>
                  </a:lnTo>
                  <a:lnTo>
                    <a:pt x="177" y="367"/>
                  </a:lnTo>
                  <a:lnTo>
                    <a:pt x="178" y="367"/>
                  </a:lnTo>
                  <a:lnTo>
                    <a:pt x="179" y="367"/>
                  </a:lnTo>
                  <a:lnTo>
                    <a:pt x="180" y="367"/>
                  </a:lnTo>
                  <a:lnTo>
                    <a:pt x="181" y="367"/>
                  </a:lnTo>
                  <a:lnTo>
                    <a:pt x="182" y="367"/>
                  </a:lnTo>
                  <a:lnTo>
                    <a:pt x="183" y="367"/>
                  </a:lnTo>
                  <a:lnTo>
                    <a:pt x="184" y="367"/>
                  </a:lnTo>
                  <a:lnTo>
                    <a:pt x="185" y="367"/>
                  </a:lnTo>
                  <a:lnTo>
                    <a:pt x="186" y="367"/>
                  </a:lnTo>
                  <a:lnTo>
                    <a:pt x="187" y="367"/>
                  </a:lnTo>
                  <a:lnTo>
                    <a:pt x="189" y="367"/>
                  </a:lnTo>
                  <a:lnTo>
                    <a:pt x="191" y="367"/>
                  </a:lnTo>
                  <a:lnTo>
                    <a:pt x="192" y="367"/>
                  </a:lnTo>
                  <a:lnTo>
                    <a:pt x="193" y="367"/>
                  </a:lnTo>
                  <a:lnTo>
                    <a:pt x="194" y="367"/>
                  </a:lnTo>
                  <a:lnTo>
                    <a:pt x="196" y="367"/>
                  </a:lnTo>
                  <a:lnTo>
                    <a:pt x="197" y="367"/>
                  </a:lnTo>
                  <a:lnTo>
                    <a:pt x="198" y="367"/>
                  </a:lnTo>
                  <a:lnTo>
                    <a:pt x="199" y="367"/>
                  </a:lnTo>
                  <a:lnTo>
                    <a:pt x="201" y="367"/>
                  </a:lnTo>
                  <a:lnTo>
                    <a:pt x="202" y="367"/>
                  </a:lnTo>
                  <a:lnTo>
                    <a:pt x="203" y="367"/>
                  </a:lnTo>
                  <a:lnTo>
                    <a:pt x="204" y="367"/>
                  </a:lnTo>
                  <a:lnTo>
                    <a:pt x="206" y="367"/>
                  </a:lnTo>
                  <a:lnTo>
                    <a:pt x="207" y="366"/>
                  </a:lnTo>
                  <a:lnTo>
                    <a:pt x="208" y="367"/>
                  </a:lnTo>
                  <a:lnTo>
                    <a:pt x="210" y="366"/>
                  </a:lnTo>
                  <a:lnTo>
                    <a:pt x="212" y="366"/>
                  </a:lnTo>
                  <a:lnTo>
                    <a:pt x="213" y="366"/>
                  </a:lnTo>
                  <a:lnTo>
                    <a:pt x="214" y="366"/>
                  </a:lnTo>
                  <a:lnTo>
                    <a:pt x="215" y="366"/>
                  </a:lnTo>
                  <a:lnTo>
                    <a:pt x="217" y="366"/>
                  </a:lnTo>
                  <a:lnTo>
                    <a:pt x="218" y="366"/>
                  </a:lnTo>
                  <a:lnTo>
                    <a:pt x="219" y="366"/>
                  </a:lnTo>
                  <a:lnTo>
                    <a:pt x="220" y="366"/>
                  </a:lnTo>
                  <a:lnTo>
                    <a:pt x="221" y="366"/>
                  </a:lnTo>
                  <a:lnTo>
                    <a:pt x="222" y="365"/>
                  </a:lnTo>
                  <a:lnTo>
                    <a:pt x="223" y="365"/>
                  </a:lnTo>
                  <a:lnTo>
                    <a:pt x="224" y="364"/>
                  </a:lnTo>
                  <a:lnTo>
                    <a:pt x="225" y="364"/>
                  </a:lnTo>
                  <a:lnTo>
                    <a:pt x="226" y="363"/>
                  </a:lnTo>
                  <a:lnTo>
                    <a:pt x="227" y="362"/>
                  </a:lnTo>
                  <a:lnTo>
                    <a:pt x="228" y="361"/>
                  </a:lnTo>
                  <a:lnTo>
                    <a:pt x="229" y="361"/>
                  </a:lnTo>
                  <a:lnTo>
                    <a:pt x="231" y="360"/>
                  </a:lnTo>
                  <a:lnTo>
                    <a:pt x="232" y="359"/>
                  </a:lnTo>
                  <a:lnTo>
                    <a:pt x="233" y="358"/>
                  </a:lnTo>
                  <a:lnTo>
                    <a:pt x="234" y="357"/>
                  </a:lnTo>
                  <a:lnTo>
                    <a:pt x="235" y="356"/>
                  </a:lnTo>
                  <a:lnTo>
                    <a:pt x="236" y="355"/>
                  </a:lnTo>
                  <a:lnTo>
                    <a:pt x="237" y="354"/>
                  </a:lnTo>
                  <a:lnTo>
                    <a:pt x="238" y="352"/>
                  </a:lnTo>
                  <a:lnTo>
                    <a:pt x="239" y="351"/>
                  </a:lnTo>
                  <a:lnTo>
                    <a:pt x="240" y="349"/>
                  </a:lnTo>
                  <a:lnTo>
                    <a:pt x="241" y="348"/>
                  </a:lnTo>
                  <a:lnTo>
                    <a:pt x="242" y="346"/>
                  </a:lnTo>
                  <a:lnTo>
                    <a:pt x="243" y="344"/>
                  </a:lnTo>
                  <a:lnTo>
                    <a:pt x="244" y="341"/>
                  </a:lnTo>
                  <a:lnTo>
                    <a:pt x="245" y="339"/>
                  </a:lnTo>
                  <a:lnTo>
                    <a:pt x="246" y="337"/>
                  </a:lnTo>
                  <a:lnTo>
                    <a:pt x="247" y="334"/>
                  </a:lnTo>
                  <a:lnTo>
                    <a:pt x="248" y="331"/>
                  </a:lnTo>
                  <a:lnTo>
                    <a:pt x="249" y="328"/>
                  </a:lnTo>
                  <a:lnTo>
                    <a:pt x="250" y="325"/>
                  </a:lnTo>
                  <a:lnTo>
                    <a:pt x="252" y="322"/>
                  </a:lnTo>
                  <a:lnTo>
                    <a:pt x="253" y="318"/>
                  </a:lnTo>
                  <a:lnTo>
                    <a:pt x="254" y="314"/>
                  </a:lnTo>
                  <a:lnTo>
                    <a:pt x="255" y="310"/>
                  </a:lnTo>
                  <a:lnTo>
                    <a:pt x="256" y="306"/>
                  </a:lnTo>
                  <a:lnTo>
                    <a:pt x="257" y="302"/>
                  </a:lnTo>
                  <a:lnTo>
                    <a:pt x="258" y="298"/>
                  </a:lnTo>
                  <a:lnTo>
                    <a:pt x="259" y="294"/>
                  </a:lnTo>
                  <a:lnTo>
                    <a:pt x="260" y="290"/>
                  </a:lnTo>
                  <a:lnTo>
                    <a:pt x="261" y="285"/>
                  </a:lnTo>
                  <a:lnTo>
                    <a:pt x="262" y="281"/>
                  </a:lnTo>
                  <a:lnTo>
                    <a:pt x="263" y="277"/>
                  </a:lnTo>
                  <a:lnTo>
                    <a:pt x="264" y="273"/>
                  </a:lnTo>
                  <a:lnTo>
                    <a:pt x="265" y="268"/>
                  </a:lnTo>
                  <a:lnTo>
                    <a:pt x="266" y="264"/>
                  </a:lnTo>
                  <a:lnTo>
                    <a:pt x="267" y="259"/>
                  </a:lnTo>
                  <a:lnTo>
                    <a:pt x="268" y="254"/>
                  </a:lnTo>
                  <a:lnTo>
                    <a:pt x="269" y="250"/>
                  </a:lnTo>
                  <a:lnTo>
                    <a:pt x="270" y="245"/>
                  </a:lnTo>
                  <a:lnTo>
                    <a:pt x="271" y="240"/>
                  </a:lnTo>
                  <a:lnTo>
                    <a:pt x="273" y="235"/>
                  </a:lnTo>
                  <a:lnTo>
                    <a:pt x="274" y="231"/>
                  </a:lnTo>
                  <a:lnTo>
                    <a:pt x="275" y="226"/>
                  </a:lnTo>
                  <a:lnTo>
                    <a:pt x="276" y="221"/>
                  </a:lnTo>
                  <a:lnTo>
                    <a:pt x="277" y="217"/>
                  </a:lnTo>
                  <a:lnTo>
                    <a:pt x="278" y="212"/>
                  </a:lnTo>
                  <a:lnTo>
                    <a:pt x="279" y="208"/>
                  </a:lnTo>
                  <a:lnTo>
                    <a:pt x="280" y="204"/>
                  </a:lnTo>
                  <a:lnTo>
                    <a:pt x="281" y="199"/>
                  </a:lnTo>
                  <a:lnTo>
                    <a:pt x="282" y="195"/>
                  </a:lnTo>
                  <a:lnTo>
                    <a:pt x="283" y="191"/>
                  </a:lnTo>
                  <a:lnTo>
                    <a:pt x="284" y="187"/>
                  </a:lnTo>
                  <a:lnTo>
                    <a:pt x="285" y="183"/>
                  </a:lnTo>
                  <a:lnTo>
                    <a:pt x="286" y="179"/>
                  </a:lnTo>
                  <a:lnTo>
                    <a:pt x="287" y="175"/>
                  </a:lnTo>
                  <a:lnTo>
                    <a:pt x="288" y="171"/>
                  </a:lnTo>
                  <a:lnTo>
                    <a:pt x="289" y="167"/>
                  </a:lnTo>
                  <a:lnTo>
                    <a:pt x="290" y="164"/>
                  </a:lnTo>
                  <a:lnTo>
                    <a:pt x="291" y="160"/>
                  </a:lnTo>
                  <a:lnTo>
                    <a:pt x="292" y="157"/>
                  </a:lnTo>
                  <a:lnTo>
                    <a:pt x="294" y="154"/>
                  </a:lnTo>
                  <a:lnTo>
                    <a:pt x="295" y="151"/>
                  </a:lnTo>
                  <a:lnTo>
                    <a:pt x="296" y="148"/>
                  </a:lnTo>
                  <a:lnTo>
                    <a:pt x="297" y="145"/>
                  </a:lnTo>
                  <a:lnTo>
                    <a:pt x="298" y="142"/>
                  </a:lnTo>
                  <a:lnTo>
                    <a:pt x="299" y="139"/>
                  </a:lnTo>
                  <a:lnTo>
                    <a:pt x="300" y="136"/>
                  </a:lnTo>
                  <a:lnTo>
                    <a:pt x="301" y="133"/>
                  </a:lnTo>
                  <a:lnTo>
                    <a:pt x="302" y="131"/>
                  </a:lnTo>
                  <a:lnTo>
                    <a:pt x="303" y="129"/>
                  </a:lnTo>
                  <a:lnTo>
                    <a:pt x="304" y="126"/>
                  </a:lnTo>
                  <a:lnTo>
                    <a:pt x="305" y="124"/>
                  </a:lnTo>
                  <a:lnTo>
                    <a:pt x="306" y="122"/>
                  </a:lnTo>
                  <a:lnTo>
                    <a:pt x="307" y="120"/>
                  </a:lnTo>
                  <a:lnTo>
                    <a:pt x="308" y="117"/>
                  </a:lnTo>
                  <a:lnTo>
                    <a:pt x="309" y="115"/>
                  </a:lnTo>
                  <a:lnTo>
                    <a:pt x="310" y="114"/>
                  </a:lnTo>
                  <a:lnTo>
                    <a:pt x="311" y="112"/>
                  </a:lnTo>
                  <a:lnTo>
                    <a:pt x="312" y="110"/>
                  </a:lnTo>
                  <a:lnTo>
                    <a:pt x="313" y="109"/>
                  </a:lnTo>
                  <a:lnTo>
                    <a:pt x="315" y="107"/>
                  </a:lnTo>
                  <a:lnTo>
                    <a:pt x="316" y="106"/>
                  </a:lnTo>
                  <a:lnTo>
                    <a:pt x="317" y="104"/>
                  </a:lnTo>
                  <a:lnTo>
                    <a:pt x="318" y="101"/>
                  </a:lnTo>
                  <a:lnTo>
                    <a:pt x="319" y="101"/>
                  </a:lnTo>
                  <a:lnTo>
                    <a:pt x="320" y="99"/>
                  </a:lnTo>
                  <a:lnTo>
                    <a:pt x="321" y="98"/>
                  </a:lnTo>
                  <a:lnTo>
                    <a:pt x="322" y="96"/>
                  </a:lnTo>
                  <a:lnTo>
                    <a:pt x="323" y="95"/>
                  </a:lnTo>
                  <a:lnTo>
                    <a:pt x="324" y="94"/>
                  </a:lnTo>
                  <a:lnTo>
                    <a:pt x="325" y="93"/>
                  </a:lnTo>
                  <a:lnTo>
                    <a:pt x="326" y="92"/>
                  </a:lnTo>
                  <a:lnTo>
                    <a:pt x="327" y="90"/>
                  </a:lnTo>
                  <a:lnTo>
                    <a:pt x="328" y="90"/>
                  </a:lnTo>
                  <a:lnTo>
                    <a:pt x="329" y="89"/>
                  </a:lnTo>
                  <a:lnTo>
                    <a:pt x="330" y="88"/>
                  </a:lnTo>
                  <a:lnTo>
                    <a:pt x="331" y="87"/>
                  </a:lnTo>
                  <a:lnTo>
                    <a:pt x="332" y="86"/>
                  </a:lnTo>
                  <a:lnTo>
                    <a:pt x="333" y="85"/>
                  </a:lnTo>
                  <a:lnTo>
                    <a:pt x="334" y="84"/>
                  </a:lnTo>
                  <a:lnTo>
                    <a:pt x="336" y="83"/>
                  </a:lnTo>
                  <a:lnTo>
                    <a:pt x="337" y="82"/>
                  </a:lnTo>
                  <a:lnTo>
                    <a:pt x="338" y="82"/>
                  </a:lnTo>
                  <a:lnTo>
                    <a:pt x="339" y="81"/>
                  </a:lnTo>
                  <a:lnTo>
                    <a:pt x="340" y="80"/>
                  </a:lnTo>
                  <a:lnTo>
                    <a:pt x="341" y="79"/>
                  </a:lnTo>
                  <a:lnTo>
                    <a:pt x="342" y="78"/>
                  </a:lnTo>
                  <a:lnTo>
                    <a:pt x="343" y="77"/>
                  </a:lnTo>
                  <a:lnTo>
                    <a:pt x="344" y="77"/>
                  </a:lnTo>
                  <a:lnTo>
                    <a:pt x="345" y="76"/>
                  </a:lnTo>
                  <a:lnTo>
                    <a:pt x="346" y="75"/>
                  </a:lnTo>
                  <a:lnTo>
                    <a:pt x="347" y="75"/>
                  </a:lnTo>
                  <a:lnTo>
                    <a:pt x="348" y="74"/>
                  </a:lnTo>
                  <a:lnTo>
                    <a:pt x="349" y="74"/>
                  </a:lnTo>
                  <a:lnTo>
                    <a:pt x="350" y="73"/>
                  </a:lnTo>
                  <a:lnTo>
                    <a:pt x="351" y="72"/>
                  </a:lnTo>
                  <a:lnTo>
                    <a:pt x="352" y="73"/>
                  </a:lnTo>
                  <a:lnTo>
                    <a:pt x="353" y="73"/>
                  </a:lnTo>
                  <a:lnTo>
                    <a:pt x="354" y="72"/>
                  </a:lnTo>
                  <a:lnTo>
                    <a:pt x="355" y="72"/>
                  </a:lnTo>
                  <a:lnTo>
                    <a:pt x="357" y="71"/>
                  </a:lnTo>
                  <a:lnTo>
                    <a:pt x="358" y="71"/>
                  </a:lnTo>
                  <a:lnTo>
                    <a:pt x="359" y="70"/>
                  </a:lnTo>
                  <a:lnTo>
                    <a:pt x="360" y="70"/>
                  </a:lnTo>
                  <a:lnTo>
                    <a:pt x="361" y="70"/>
                  </a:lnTo>
                  <a:lnTo>
                    <a:pt x="362" y="70"/>
                  </a:lnTo>
                  <a:lnTo>
                    <a:pt x="363" y="70"/>
                  </a:lnTo>
                  <a:lnTo>
                    <a:pt x="364" y="70"/>
                  </a:lnTo>
                  <a:lnTo>
                    <a:pt x="365" y="70"/>
                  </a:lnTo>
                  <a:lnTo>
                    <a:pt x="366" y="70"/>
                  </a:lnTo>
                  <a:lnTo>
                    <a:pt x="367" y="70"/>
                  </a:lnTo>
                  <a:lnTo>
                    <a:pt x="368" y="70"/>
                  </a:lnTo>
                  <a:lnTo>
                    <a:pt x="369" y="71"/>
                  </a:lnTo>
                  <a:lnTo>
                    <a:pt x="371" y="71"/>
                  </a:lnTo>
                  <a:lnTo>
                    <a:pt x="372" y="71"/>
                  </a:lnTo>
                  <a:lnTo>
                    <a:pt x="373" y="71"/>
                  </a:lnTo>
                  <a:lnTo>
                    <a:pt x="374" y="72"/>
                  </a:lnTo>
                  <a:lnTo>
                    <a:pt x="375" y="72"/>
                  </a:lnTo>
                  <a:lnTo>
                    <a:pt x="376" y="72"/>
                  </a:lnTo>
                  <a:lnTo>
                    <a:pt x="378" y="73"/>
                  </a:lnTo>
                  <a:lnTo>
                    <a:pt x="379" y="74"/>
                  </a:lnTo>
                  <a:lnTo>
                    <a:pt x="380" y="74"/>
                  </a:lnTo>
                  <a:lnTo>
                    <a:pt x="381" y="75"/>
                  </a:lnTo>
                  <a:lnTo>
                    <a:pt x="382" y="76"/>
                  </a:lnTo>
                  <a:lnTo>
                    <a:pt x="383" y="76"/>
                  </a:lnTo>
                  <a:lnTo>
                    <a:pt x="384" y="77"/>
                  </a:lnTo>
                  <a:lnTo>
                    <a:pt x="385" y="77"/>
                  </a:lnTo>
                  <a:lnTo>
                    <a:pt x="386" y="79"/>
                  </a:lnTo>
                  <a:lnTo>
                    <a:pt x="387" y="80"/>
                  </a:lnTo>
                  <a:lnTo>
                    <a:pt x="388" y="81"/>
                  </a:lnTo>
                  <a:lnTo>
                    <a:pt x="389" y="82"/>
                  </a:lnTo>
                  <a:lnTo>
                    <a:pt x="390" y="83"/>
                  </a:lnTo>
                  <a:lnTo>
                    <a:pt x="391" y="84"/>
                  </a:lnTo>
                  <a:lnTo>
                    <a:pt x="392" y="86"/>
                  </a:lnTo>
                  <a:lnTo>
                    <a:pt x="393" y="87"/>
                  </a:lnTo>
                  <a:lnTo>
                    <a:pt x="394" y="88"/>
                  </a:lnTo>
                  <a:lnTo>
                    <a:pt x="395" y="90"/>
                  </a:lnTo>
                  <a:lnTo>
                    <a:pt x="396" y="91"/>
                  </a:lnTo>
                  <a:lnTo>
                    <a:pt x="397" y="92"/>
                  </a:lnTo>
                  <a:lnTo>
                    <a:pt x="399" y="94"/>
                  </a:lnTo>
                  <a:lnTo>
                    <a:pt x="400" y="96"/>
                  </a:lnTo>
                  <a:lnTo>
                    <a:pt x="401" y="97"/>
                  </a:lnTo>
                  <a:lnTo>
                    <a:pt x="402" y="98"/>
                  </a:lnTo>
                  <a:lnTo>
                    <a:pt x="403" y="100"/>
                  </a:lnTo>
                  <a:lnTo>
                    <a:pt x="404" y="101"/>
                  </a:lnTo>
                  <a:lnTo>
                    <a:pt x="405" y="103"/>
                  </a:lnTo>
                  <a:lnTo>
                    <a:pt x="406" y="104"/>
                  </a:lnTo>
                  <a:lnTo>
                    <a:pt x="407" y="106"/>
                  </a:lnTo>
                  <a:lnTo>
                    <a:pt x="408" y="107"/>
                  </a:lnTo>
                  <a:lnTo>
                    <a:pt x="409" y="109"/>
                  </a:lnTo>
                  <a:lnTo>
                    <a:pt x="410" y="111"/>
                  </a:lnTo>
                  <a:lnTo>
                    <a:pt x="411" y="112"/>
                  </a:lnTo>
                  <a:lnTo>
                    <a:pt x="412" y="114"/>
                  </a:lnTo>
                  <a:lnTo>
                    <a:pt x="413" y="115"/>
                  </a:lnTo>
                  <a:lnTo>
                    <a:pt x="414" y="117"/>
                  </a:lnTo>
                  <a:lnTo>
                    <a:pt x="415" y="118"/>
                  </a:lnTo>
                  <a:lnTo>
                    <a:pt x="416" y="120"/>
                  </a:lnTo>
                  <a:lnTo>
                    <a:pt x="417" y="122"/>
                  </a:lnTo>
                  <a:lnTo>
                    <a:pt x="418" y="123"/>
                  </a:lnTo>
                  <a:lnTo>
                    <a:pt x="420" y="126"/>
                  </a:lnTo>
                  <a:lnTo>
                    <a:pt x="421" y="128"/>
                  </a:lnTo>
                  <a:lnTo>
                    <a:pt x="422" y="130"/>
                  </a:lnTo>
                  <a:lnTo>
                    <a:pt x="423" y="132"/>
                  </a:lnTo>
                  <a:lnTo>
                    <a:pt x="424" y="134"/>
                  </a:lnTo>
                  <a:lnTo>
                    <a:pt x="425" y="136"/>
                  </a:lnTo>
                  <a:lnTo>
                    <a:pt x="426" y="138"/>
                  </a:lnTo>
                  <a:lnTo>
                    <a:pt x="427" y="140"/>
                  </a:lnTo>
                  <a:lnTo>
                    <a:pt x="428" y="142"/>
                  </a:lnTo>
                  <a:lnTo>
                    <a:pt x="429" y="144"/>
                  </a:lnTo>
                  <a:lnTo>
                    <a:pt x="430" y="146"/>
                  </a:lnTo>
                  <a:lnTo>
                    <a:pt x="431" y="148"/>
                  </a:lnTo>
                  <a:lnTo>
                    <a:pt x="432" y="150"/>
                  </a:lnTo>
                  <a:lnTo>
                    <a:pt x="433" y="152"/>
                  </a:lnTo>
                  <a:lnTo>
                    <a:pt x="434" y="154"/>
                  </a:lnTo>
                  <a:lnTo>
                    <a:pt x="435" y="155"/>
                  </a:lnTo>
                  <a:lnTo>
                    <a:pt x="436" y="158"/>
                  </a:lnTo>
                  <a:lnTo>
                    <a:pt x="437" y="159"/>
                  </a:lnTo>
                  <a:lnTo>
                    <a:pt x="438" y="161"/>
                  </a:lnTo>
                  <a:lnTo>
                    <a:pt x="439" y="163"/>
                  </a:lnTo>
                  <a:lnTo>
                    <a:pt x="441" y="165"/>
                  </a:lnTo>
                  <a:lnTo>
                    <a:pt x="442" y="167"/>
                  </a:lnTo>
                  <a:lnTo>
                    <a:pt x="443" y="169"/>
                  </a:lnTo>
                  <a:lnTo>
                    <a:pt x="444" y="171"/>
                  </a:lnTo>
                  <a:lnTo>
                    <a:pt x="445" y="173"/>
                  </a:lnTo>
                  <a:lnTo>
                    <a:pt x="446" y="175"/>
                  </a:lnTo>
                  <a:lnTo>
                    <a:pt x="447" y="177"/>
                  </a:lnTo>
                  <a:lnTo>
                    <a:pt x="448" y="179"/>
                  </a:lnTo>
                  <a:lnTo>
                    <a:pt x="449" y="181"/>
                  </a:lnTo>
                  <a:lnTo>
                    <a:pt x="450" y="183"/>
                  </a:lnTo>
                  <a:lnTo>
                    <a:pt x="451" y="185"/>
                  </a:lnTo>
                  <a:lnTo>
                    <a:pt x="452" y="186"/>
                  </a:lnTo>
                  <a:lnTo>
                    <a:pt x="453" y="189"/>
                  </a:lnTo>
                  <a:lnTo>
                    <a:pt x="454" y="190"/>
                  </a:lnTo>
                  <a:lnTo>
                    <a:pt x="455" y="192"/>
                  </a:lnTo>
                  <a:lnTo>
                    <a:pt x="456" y="194"/>
                  </a:lnTo>
                  <a:lnTo>
                    <a:pt x="457" y="196"/>
                  </a:lnTo>
                  <a:lnTo>
                    <a:pt x="458" y="197"/>
                  </a:lnTo>
                  <a:lnTo>
                    <a:pt x="459" y="199"/>
                  </a:lnTo>
                  <a:lnTo>
                    <a:pt x="460" y="201"/>
                  </a:lnTo>
                  <a:lnTo>
                    <a:pt x="462" y="202"/>
                  </a:lnTo>
                  <a:lnTo>
                    <a:pt x="463" y="204"/>
                  </a:lnTo>
                  <a:lnTo>
                    <a:pt x="464" y="206"/>
                  </a:lnTo>
                  <a:lnTo>
                    <a:pt x="465" y="207"/>
                  </a:lnTo>
                  <a:lnTo>
                    <a:pt x="466" y="209"/>
                  </a:lnTo>
                  <a:lnTo>
                    <a:pt x="467" y="211"/>
                  </a:lnTo>
                  <a:lnTo>
                    <a:pt x="468" y="212"/>
                  </a:lnTo>
                  <a:lnTo>
                    <a:pt x="469" y="214"/>
                  </a:lnTo>
                  <a:lnTo>
                    <a:pt x="470" y="216"/>
                  </a:lnTo>
                  <a:lnTo>
                    <a:pt x="471" y="217"/>
                  </a:lnTo>
                  <a:lnTo>
                    <a:pt x="472" y="219"/>
                  </a:lnTo>
                  <a:lnTo>
                    <a:pt x="473" y="220"/>
                  </a:lnTo>
                  <a:lnTo>
                    <a:pt x="474" y="221"/>
                  </a:lnTo>
                  <a:lnTo>
                    <a:pt x="475" y="223"/>
                  </a:lnTo>
                  <a:lnTo>
                    <a:pt x="476" y="224"/>
                  </a:lnTo>
                  <a:lnTo>
                    <a:pt x="477" y="226"/>
                  </a:lnTo>
                  <a:lnTo>
                    <a:pt x="478" y="227"/>
                  </a:lnTo>
                  <a:lnTo>
                    <a:pt x="479" y="229"/>
                  </a:lnTo>
                  <a:lnTo>
                    <a:pt x="480" y="231"/>
                  </a:lnTo>
                  <a:lnTo>
                    <a:pt x="481" y="232"/>
                  </a:lnTo>
                  <a:lnTo>
                    <a:pt x="483" y="234"/>
                  </a:lnTo>
                  <a:lnTo>
                    <a:pt x="484" y="236"/>
                  </a:lnTo>
                  <a:lnTo>
                    <a:pt x="485" y="238"/>
                  </a:lnTo>
                  <a:lnTo>
                    <a:pt x="486" y="240"/>
                  </a:lnTo>
                  <a:lnTo>
                    <a:pt x="487" y="242"/>
                  </a:lnTo>
                  <a:lnTo>
                    <a:pt x="488" y="244"/>
                  </a:lnTo>
                  <a:lnTo>
                    <a:pt x="489" y="246"/>
                  </a:lnTo>
                  <a:lnTo>
                    <a:pt x="490" y="248"/>
                  </a:lnTo>
                  <a:lnTo>
                    <a:pt x="491" y="251"/>
                  </a:lnTo>
                  <a:lnTo>
                    <a:pt x="492" y="253"/>
                  </a:lnTo>
                  <a:lnTo>
                    <a:pt x="493" y="255"/>
                  </a:lnTo>
                  <a:lnTo>
                    <a:pt x="494" y="258"/>
                  </a:lnTo>
                  <a:lnTo>
                    <a:pt x="495" y="260"/>
                  </a:lnTo>
                  <a:lnTo>
                    <a:pt x="496" y="263"/>
                  </a:lnTo>
                  <a:lnTo>
                    <a:pt x="497" y="265"/>
                  </a:lnTo>
                  <a:lnTo>
                    <a:pt x="498" y="267"/>
                  </a:lnTo>
                  <a:lnTo>
                    <a:pt x="499" y="270"/>
                  </a:lnTo>
                  <a:lnTo>
                    <a:pt x="500" y="273"/>
                  </a:lnTo>
                  <a:lnTo>
                    <a:pt x="501" y="275"/>
                  </a:lnTo>
                  <a:lnTo>
                    <a:pt x="502" y="278"/>
                  </a:lnTo>
                  <a:lnTo>
                    <a:pt x="504" y="280"/>
                  </a:lnTo>
                  <a:lnTo>
                    <a:pt x="505" y="283"/>
                  </a:lnTo>
                  <a:lnTo>
                    <a:pt x="506" y="285"/>
                  </a:lnTo>
                  <a:lnTo>
                    <a:pt x="507" y="288"/>
                  </a:lnTo>
                  <a:lnTo>
                    <a:pt x="508" y="290"/>
                  </a:lnTo>
                  <a:lnTo>
                    <a:pt x="509" y="293"/>
                  </a:lnTo>
                  <a:lnTo>
                    <a:pt x="510" y="295"/>
                  </a:lnTo>
                  <a:lnTo>
                    <a:pt x="511" y="298"/>
                  </a:lnTo>
                  <a:lnTo>
                    <a:pt x="512" y="301"/>
                  </a:lnTo>
                  <a:lnTo>
                    <a:pt x="513" y="304"/>
                  </a:lnTo>
                  <a:lnTo>
                    <a:pt x="514" y="307"/>
                  </a:lnTo>
                  <a:lnTo>
                    <a:pt x="515" y="309"/>
                  </a:lnTo>
                  <a:lnTo>
                    <a:pt x="516" y="312"/>
                  </a:lnTo>
                  <a:lnTo>
                    <a:pt x="517" y="315"/>
                  </a:lnTo>
                  <a:lnTo>
                    <a:pt x="518" y="318"/>
                  </a:lnTo>
                  <a:lnTo>
                    <a:pt x="519" y="321"/>
                  </a:lnTo>
                  <a:lnTo>
                    <a:pt x="520" y="323"/>
                  </a:lnTo>
                  <a:lnTo>
                    <a:pt x="521" y="326"/>
                  </a:lnTo>
                  <a:lnTo>
                    <a:pt x="522" y="328"/>
                  </a:lnTo>
                  <a:lnTo>
                    <a:pt x="523" y="331"/>
                  </a:lnTo>
                  <a:lnTo>
                    <a:pt x="525" y="333"/>
                  </a:lnTo>
                  <a:lnTo>
                    <a:pt x="526" y="335"/>
                  </a:lnTo>
                  <a:lnTo>
                    <a:pt x="527" y="337"/>
                  </a:lnTo>
                  <a:lnTo>
                    <a:pt x="528" y="339"/>
                  </a:lnTo>
                  <a:lnTo>
                    <a:pt x="529" y="341"/>
                  </a:lnTo>
                  <a:lnTo>
                    <a:pt x="530" y="344"/>
                  </a:lnTo>
                  <a:lnTo>
                    <a:pt x="531" y="346"/>
                  </a:lnTo>
                  <a:lnTo>
                    <a:pt x="532" y="348"/>
                  </a:lnTo>
                  <a:lnTo>
                    <a:pt x="533" y="350"/>
                  </a:lnTo>
                  <a:lnTo>
                    <a:pt x="534" y="352"/>
                  </a:lnTo>
                  <a:lnTo>
                    <a:pt x="535" y="354"/>
                  </a:lnTo>
                  <a:lnTo>
                    <a:pt x="536" y="356"/>
                  </a:lnTo>
                  <a:lnTo>
                    <a:pt x="537" y="357"/>
                  </a:lnTo>
                  <a:lnTo>
                    <a:pt x="538" y="359"/>
                  </a:lnTo>
                  <a:lnTo>
                    <a:pt x="539" y="360"/>
                  </a:lnTo>
                  <a:lnTo>
                    <a:pt x="540" y="362"/>
                  </a:lnTo>
                  <a:lnTo>
                    <a:pt x="541" y="364"/>
                  </a:lnTo>
                  <a:lnTo>
                    <a:pt x="542" y="365"/>
                  </a:lnTo>
                  <a:lnTo>
                    <a:pt x="543" y="366"/>
                  </a:lnTo>
                  <a:lnTo>
                    <a:pt x="544" y="368"/>
                  </a:lnTo>
                  <a:lnTo>
                    <a:pt x="546" y="370"/>
                  </a:lnTo>
                  <a:lnTo>
                    <a:pt x="547" y="371"/>
                  </a:lnTo>
                  <a:lnTo>
                    <a:pt x="548" y="372"/>
                  </a:lnTo>
                  <a:lnTo>
                    <a:pt x="549" y="374"/>
                  </a:lnTo>
                  <a:lnTo>
                    <a:pt x="550" y="375"/>
                  </a:lnTo>
                  <a:lnTo>
                    <a:pt x="551" y="376"/>
                  </a:lnTo>
                  <a:lnTo>
                    <a:pt x="552" y="377"/>
                  </a:lnTo>
                  <a:lnTo>
                    <a:pt x="553" y="378"/>
                  </a:lnTo>
                  <a:lnTo>
                    <a:pt x="554" y="378"/>
                  </a:lnTo>
                  <a:lnTo>
                    <a:pt x="555" y="379"/>
                  </a:lnTo>
                  <a:lnTo>
                    <a:pt x="556" y="380"/>
                  </a:lnTo>
                  <a:lnTo>
                    <a:pt x="557" y="381"/>
                  </a:lnTo>
                  <a:lnTo>
                    <a:pt x="558" y="381"/>
                  </a:lnTo>
                  <a:lnTo>
                    <a:pt x="559" y="382"/>
                  </a:lnTo>
                  <a:lnTo>
                    <a:pt x="560" y="383"/>
                  </a:lnTo>
                  <a:lnTo>
                    <a:pt x="561" y="384"/>
                  </a:lnTo>
                  <a:lnTo>
                    <a:pt x="562" y="385"/>
                  </a:lnTo>
                  <a:lnTo>
                    <a:pt x="563" y="386"/>
                  </a:lnTo>
                  <a:lnTo>
                    <a:pt x="564" y="387"/>
                  </a:lnTo>
                  <a:lnTo>
                    <a:pt x="565" y="388"/>
                  </a:lnTo>
                  <a:lnTo>
                    <a:pt x="567" y="389"/>
                  </a:lnTo>
                  <a:lnTo>
                    <a:pt x="568" y="390"/>
                  </a:lnTo>
                  <a:lnTo>
                    <a:pt x="569" y="391"/>
                  </a:lnTo>
                  <a:lnTo>
                    <a:pt x="570" y="393"/>
                  </a:lnTo>
                  <a:lnTo>
                    <a:pt x="571" y="393"/>
                  </a:lnTo>
                  <a:lnTo>
                    <a:pt x="572" y="394"/>
                  </a:lnTo>
                  <a:lnTo>
                    <a:pt x="573" y="395"/>
                  </a:lnTo>
                  <a:lnTo>
                    <a:pt x="574" y="396"/>
                  </a:lnTo>
                  <a:lnTo>
                    <a:pt x="575" y="397"/>
                  </a:lnTo>
                  <a:lnTo>
                    <a:pt x="576" y="398"/>
                  </a:lnTo>
                  <a:lnTo>
                    <a:pt x="577" y="399"/>
                  </a:lnTo>
                  <a:lnTo>
                    <a:pt x="578" y="400"/>
                  </a:lnTo>
                  <a:lnTo>
                    <a:pt x="579" y="401"/>
                  </a:lnTo>
                  <a:lnTo>
                    <a:pt x="580" y="402"/>
                  </a:lnTo>
                  <a:lnTo>
                    <a:pt x="581" y="403"/>
                  </a:lnTo>
                  <a:lnTo>
                    <a:pt x="582" y="403"/>
                  </a:lnTo>
                  <a:lnTo>
                    <a:pt x="583" y="404"/>
                  </a:lnTo>
                  <a:lnTo>
                    <a:pt x="584" y="405"/>
                  </a:lnTo>
                  <a:lnTo>
                    <a:pt x="585" y="406"/>
                  </a:lnTo>
                  <a:lnTo>
                    <a:pt x="586" y="407"/>
                  </a:lnTo>
                  <a:lnTo>
                    <a:pt x="588" y="407"/>
                  </a:lnTo>
                  <a:lnTo>
                    <a:pt x="589" y="408"/>
                  </a:lnTo>
                  <a:lnTo>
                    <a:pt x="590" y="408"/>
                  </a:lnTo>
                  <a:lnTo>
                    <a:pt x="591" y="409"/>
                  </a:lnTo>
                  <a:lnTo>
                    <a:pt x="592" y="410"/>
                  </a:lnTo>
                  <a:lnTo>
                    <a:pt x="593" y="411"/>
                  </a:lnTo>
                  <a:lnTo>
                    <a:pt x="594" y="412"/>
                  </a:lnTo>
                  <a:lnTo>
                    <a:pt x="595" y="412"/>
                  </a:lnTo>
                  <a:lnTo>
                    <a:pt x="596" y="413"/>
                  </a:lnTo>
                  <a:lnTo>
                    <a:pt x="597" y="414"/>
                  </a:lnTo>
                  <a:lnTo>
                    <a:pt x="598" y="415"/>
                  </a:lnTo>
                  <a:lnTo>
                    <a:pt x="599" y="416"/>
                  </a:lnTo>
                  <a:lnTo>
                    <a:pt x="600" y="417"/>
                  </a:lnTo>
                  <a:lnTo>
                    <a:pt x="601" y="418"/>
                  </a:lnTo>
                  <a:lnTo>
                    <a:pt x="602" y="419"/>
                  </a:lnTo>
                  <a:lnTo>
                    <a:pt x="603" y="421"/>
                  </a:lnTo>
                  <a:lnTo>
                    <a:pt x="604" y="420"/>
                  </a:lnTo>
                  <a:lnTo>
                    <a:pt x="605" y="422"/>
                  </a:lnTo>
                  <a:lnTo>
                    <a:pt x="606" y="423"/>
                  </a:lnTo>
                  <a:lnTo>
                    <a:pt x="607" y="424"/>
                  </a:lnTo>
                  <a:lnTo>
                    <a:pt x="609" y="425"/>
                  </a:lnTo>
                  <a:lnTo>
                    <a:pt x="610" y="426"/>
                  </a:lnTo>
                  <a:lnTo>
                    <a:pt x="611" y="427"/>
                  </a:lnTo>
                  <a:lnTo>
                    <a:pt x="612" y="428"/>
                  </a:lnTo>
                  <a:lnTo>
                    <a:pt x="613" y="429"/>
                  </a:lnTo>
                  <a:lnTo>
                    <a:pt x="614" y="430"/>
                  </a:lnTo>
                  <a:lnTo>
                    <a:pt x="615" y="431"/>
                  </a:lnTo>
                  <a:lnTo>
                    <a:pt x="616" y="432"/>
                  </a:lnTo>
                  <a:lnTo>
                    <a:pt x="617" y="433"/>
                  </a:lnTo>
                  <a:lnTo>
                    <a:pt x="618" y="434"/>
                  </a:lnTo>
                  <a:lnTo>
                    <a:pt x="619" y="435"/>
                  </a:lnTo>
                  <a:lnTo>
                    <a:pt x="620" y="437"/>
                  </a:lnTo>
                  <a:lnTo>
                    <a:pt x="621" y="437"/>
                  </a:lnTo>
                  <a:lnTo>
                    <a:pt x="622" y="438"/>
                  </a:lnTo>
                  <a:lnTo>
                    <a:pt x="623" y="439"/>
                  </a:lnTo>
                  <a:lnTo>
                    <a:pt x="624" y="440"/>
                  </a:lnTo>
                  <a:lnTo>
                    <a:pt x="625" y="441"/>
                  </a:lnTo>
                  <a:lnTo>
                    <a:pt x="626" y="442"/>
                  </a:lnTo>
                  <a:lnTo>
                    <a:pt x="627" y="443"/>
                  </a:lnTo>
                  <a:lnTo>
                    <a:pt x="628" y="444"/>
                  </a:lnTo>
                  <a:lnTo>
                    <a:pt x="630" y="445"/>
                  </a:lnTo>
                  <a:lnTo>
                    <a:pt x="631" y="446"/>
                  </a:lnTo>
                  <a:lnTo>
                    <a:pt x="632" y="447"/>
                  </a:lnTo>
                  <a:lnTo>
                    <a:pt x="633" y="448"/>
                  </a:lnTo>
                  <a:lnTo>
                    <a:pt x="634" y="449"/>
                  </a:lnTo>
                  <a:lnTo>
                    <a:pt x="635" y="450"/>
                  </a:lnTo>
                  <a:lnTo>
                    <a:pt x="636" y="451"/>
                  </a:lnTo>
                  <a:lnTo>
                    <a:pt x="637" y="453"/>
                  </a:lnTo>
                  <a:lnTo>
                    <a:pt x="639" y="454"/>
                  </a:lnTo>
                  <a:lnTo>
                    <a:pt x="640" y="455"/>
                  </a:lnTo>
                  <a:lnTo>
                    <a:pt x="641" y="456"/>
                  </a:lnTo>
                  <a:lnTo>
                    <a:pt x="642" y="457"/>
                  </a:lnTo>
                  <a:lnTo>
                    <a:pt x="643" y="458"/>
                  </a:lnTo>
                  <a:lnTo>
                    <a:pt x="644" y="459"/>
                  </a:lnTo>
                  <a:lnTo>
                    <a:pt x="645" y="460"/>
                  </a:lnTo>
                  <a:lnTo>
                    <a:pt x="646" y="461"/>
                  </a:lnTo>
                  <a:lnTo>
                    <a:pt x="647" y="462"/>
                  </a:lnTo>
                  <a:lnTo>
                    <a:pt x="648" y="463"/>
                  </a:lnTo>
                  <a:lnTo>
                    <a:pt x="649" y="464"/>
                  </a:lnTo>
                  <a:lnTo>
                    <a:pt x="651" y="465"/>
                  </a:lnTo>
                  <a:lnTo>
                    <a:pt x="652" y="466"/>
                  </a:lnTo>
                  <a:lnTo>
                    <a:pt x="653" y="467"/>
                  </a:lnTo>
                  <a:lnTo>
                    <a:pt x="654" y="469"/>
                  </a:lnTo>
                  <a:lnTo>
                    <a:pt x="655" y="468"/>
                  </a:lnTo>
                  <a:lnTo>
                    <a:pt x="656" y="469"/>
                  </a:lnTo>
                  <a:lnTo>
                    <a:pt x="657" y="470"/>
                  </a:lnTo>
                  <a:lnTo>
                    <a:pt x="658" y="471"/>
                  </a:lnTo>
                  <a:lnTo>
                    <a:pt x="659" y="472"/>
                  </a:lnTo>
                  <a:lnTo>
                    <a:pt x="660" y="473"/>
                  </a:lnTo>
                  <a:lnTo>
                    <a:pt x="661" y="473"/>
                  </a:lnTo>
                  <a:lnTo>
                    <a:pt x="662" y="474"/>
                  </a:lnTo>
                  <a:lnTo>
                    <a:pt x="663" y="475"/>
                  </a:lnTo>
                  <a:lnTo>
                    <a:pt x="664" y="475"/>
                  </a:lnTo>
                  <a:lnTo>
                    <a:pt x="665" y="475"/>
                  </a:lnTo>
                  <a:lnTo>
                    <a:pt x="666" y="476"/>
                  </a:lnTo>
                  <a:lnTo>
                    <a:pt x="667" y="476"/>
                  </a:lnTo>
                  <a:lnTo>
                    <a:pt x="668" y="477"/>
                  </a:lnTo>
                  <a:lnTo>
                    <a:pt x="669" y="478"/>
                  </a:lnTo>
                  <a:lnTo>
                    <a:pt x="670" y="479"/>
                  </a:lnTo>
                  <a:lnTo>
                    <a:pt x="672" y="478"/>
                  </a:lnTo>
                  <a:lnTo>
                    <a:pt x="673" y="478"/>
                  </a:lnTo>
                  <a:lnTo>
                    <a:pt x="674" y="479"/>
                  </a:lnTo>
                  <a:lnTo>
                    <a:pt x="675" y="479"/>
                  </a:lnTo>
                  <a:lnTo>
                    <a:pt x="676" y="479"/>
                  </a:lnTo>
                  <a:lnTo>
                    <a:pt x="677" y="479"/>
                  </a:lnTo>
                  <a:lnTo>
                    <a:pt x="678" y="479"/>
                  </a:lnTo>
                  <a:lnTo>
                    <a:pt x="679" y="480"/>
                  </a:lnTo>
                  <a:lnTo>
                    <a:pt x="680" y="480"/>
                  </a:lnTo>
                  <a:lnTo>
                    <a:pt x="681" y="480"/>
                  </a:lnTo>
                  <a:lnTo>
                    <a:pt x="682" y="480"/>
                  </a:lnTo>
                  <a:lnTo>
                    <a:pt x="683" y="479"/>
                  </a:lnTo>
                  <a:lnTo>
                    <a:pt x="684" y="479"/>
                  </a:lnTo>
                  <a:lnTo>
                    <a:pt x="686" y="479"/>
                  </a:lnTo>
                  <a:lnTo>
                    <a:pt x="687" y="480"/>
                  </a:lnTo>
                  <a:lnTo>
                    <a:pt x="688" y="479"/>
                  </a:lnTo>
                  <a:lnTo>
                    <a:pt x="689" y="479"/>
                  </a:lnTo>
                  <a:lnTo>
                    <a:pt x="690" y="480"/>
                  </a:lnTo>
                  <a:lnTo>
                    <a:pt x="691" y="479"/>
                  </a:lnTo>
                  <a:lnTo>
                    <a:pt x="693" y="479"/>
                  </a:lnTo>
                  <a:lnTo>
                    <a:pt x="694" y="479"/>
                  </a:lnTo>
                  <a:lnTo>
                    <a:pt x="695" y="479"/>
                  </a:lnTo>
                  <a:lnTo>
                    <a:pt x="696" y="479"/>
                  </a:lnTo>
                  <a:lnTo>
                    <a:pt x="697" y="479"/>
                  </a:lnTo>
                  <a:lnTo>
                    <a:pt x="698" y="479"/>
                  </a:lnTo>
                  <a:lnTo>
                    <a:pt x="699" y="479"/>
                  </a:lnTo>
                  <a:lnTo>
                    <a:pt x="700" y="479"/>
                  </a:lnTo>
                  <a:lnTo>
                    <a:pt x="701" y="480"/>
                  </a:lnTo>
                  <a:lnTo>
                    <a:pt x="702" y="480"/>
                  </a:lnTo>
                  <a:lnTo>
                    <a:pt x="703" y="480"/>
                  </a:lnTo>
                  <a:lnTo>
                    <a:pt x="704" y="480"/>
                  </a:lnTo>
                  <a:lnTo>
                    <a:pt x="705" y="479"/>
                  </a:lnTo>
                  <a:lnTo>
                    <a:pt x="706" y="479"/>
                  </a:lnTo>
                  <a:lnTo>
                    <a:pt x="707" y="479"/>
                  </a:lnTo>
                  <a:lnTo>
                    <a:pt x="708" y="479"/>
                  </a:lnTo>
                  <a:lnTo>
                    <a:pt x="709" y="479"/>
                  </a:lnTo>
                  <a:lnTo>
                    <a:pt x="710" y="479"/>
                  </a:lnTo>
                  <a:lnTo>
                    <a:pt x="711" y="478"/>
                  </a:lnTo>
                  <a:lnTo>
                    <a:pt x="712" y="478"/>
                  </a:lnTo>
                  <a:lnTo>
                    <a:pt x="714" y="478"/>
                  </a:lnTo>
                  <a:lnTo>
                    <a:pt x="715" y="478"/>
                  </a:lnTo>
                  <a:lnTo>
                    <a:pt x="716" y="478"/>
                  </a:lnTo>
                  <a:lnTo>
                    <a:pt x="717" y="478"/>
                  </a:lnTo>
                  <a:lnTo>
                    <a:pt x="718" y="478"/>
                  </a:lnTo>
                  <a:lnTo>
                    <a:pt x="719" y="477"/>
                  </a:lnTo>
                  <a:lnTo>
                    <a:pt x="720" y="477"/>
                  </a:lnTo>
                  <a:lnTo>
                    <a:pt x="721" y="477"/>
                  </a:lnTo>
                  <a:lnTo>
                    <a:pt x="722" y="476"/>
                  </a:lnTo>
                  <a:lnTo>
                    <a:pt x="723" y="476"/>
                  </a:lnTo>
                  <a:lnTo>
                    <a:pt x="724" y="475"/>
                  </a:lnTo>
                  <a:lnTo>
                    <a:pt x="725" y="475"/>
                  </a:lnTo>
                  <a:lnTo>
                    <a:pt x="726" y="475"/>
                  </a:lnTo>
                  <a:lnTo>
                    <a:pt x="727" y="474"/>
                  </a:lnTo>
                  <a:lnTo>
                    <a:pt x="728" y="474"/>
                  </a:lnTo>
                  <a:lnTo>
                    <a:pt x="729" y="473"/>
                  </a:lnTo>
                  <a:lnTo>
                    <a:pt x="730" y="473"/>
                  </a:lnTo>
                  <a:lnTo>
                    <a:pt x="731" y="473"/>
                  </a:lnTo>
                  <a:lnTo>
                    <a:pt x="732" y="472"/>
                  </a:lnTo>
                  <a:lnTo>
                    <a:pt x="733" y="472"/>
                  </a:lnTo>
                  <a:lnTo>
                    <a:pt x="735" y="471"/>
                  </a:lnTo>
                  <a:lnTo>
                    <a:pt x="736" y="471"/>
                  </a:lnTo>
                  <a:lnTo>
                    <a:pt x="737" y="470"/>
                  </a:lnTo>
                  <a:lnTo>
                    <a:pt x="738" y="470"/>
                  </a:lnTo>
                  <a:lnTo>
                    <a:pt x="739" y="469"/>
                  </a:lnTo>
                  <a:lnTo>
                    <a:pt x="740" y="468"/>
                  </a:lnTo>
                  <a:lnTo>
                    <a:pt x="741" y="468"/>
                  </a:lnTo>
                  <a:lnTo>
                    <a:pt x="742" y="467"/>
                  </a:lnTo>
                  <a:lnTo>
                    <a:pt x="743" y="466"/>
                  </a:lnTo>
                  <a:lnTo>
                    <a:pt x="744" y="466"/>
                  </a:lnTo>
                  <a:lnTo>
                    <a:pt x="745" y="465"/>
                  </a:lnTo>
                  <a:lnTo>
                    <a:pt x="746" y="465"/>
                  </a:lnTo>
                  <a:lnTo>
                    <a:pt x="747" y="465"/>
                  </a:lnTo>
                  <a:lnTo>
                    <a:pt x="748" y="464"/>
                  </a:lnTo>
                  <a:lnTo>
                    <a:pt x="749" y="463"/>
                  </a:lnTo>
                  <a:lnTo>
                    <a:pt x="750" y="463"/>
                  </a:lnTo>
                  <a:lnTo>
                    <a:pt x="751" y="462"/>
                  </a:lnTo>
                  <a:lnTo>
                    <a:pt x="752" y="462"/>
                  </a:lnTo>
                  <a:lnTo>
                    <a:pt x="753" y="461"/>
                  </a:lnTo>
                  <a:lnTo>
                    <a:pt x="754" y="461"/>
                  </a:lnTo>
                  <a:lnTo>
                    <a:pt x="756" y="460"/>
                  </a:lnTo>
                  <a:lnTo>
                    <a:pt x="757" y="460"/>
                  </a:lnTo>
                  <a:lnTo>
                    <a:pt x="758" y="459"/>
                  </a:lnTo>
                  <a:lnTo>
                    <a:pt x="759" y="458"/>
                  </a:lnTo>
                  <a:lnTo>
                    <a:pt x="760" y="458"/>
                  </a:lnTo>
                  <a:lnTo>
                    <a:pt x="761" y="457"/>
                  </a:lnTo>
                  <a:lnTo>
                    <a:pt x="762" y="456"/>
                  </a:lnTo>
                  <a:lnTo>
                    <a:pt x="763" y="456"/>
                  </a:lnTo>
                  <a:lnTo>
                    <a:pt x="764" y="455"/>
                  </a:lnTo>
                  <a:lnTo>
                    <a:pt x="765" y="454"/>
                  </a:lnTo>
                  <a:lnTo>
                    <a:pt x="766" y="454"/>
                  </a:lnTo>
                  <a:lnTo>
                    <a:pt x="767" y="453"/>
                  </a:lnTo>
                  <a:lnTo>
                    <a:pt x="768" y="452"/>
                  </a:lnTo>
                  <a:lnTo>
                    <a:pt x="769" y="452"/>
                  </a:lnTo>
                  <a:lnTo>
                    <a:pt x="770" y="451"/>
                  </a:lnTo>
                  <a:lnTo>
                    <a:pt x="771" y="451"/>
                  </a:lnTo>
                  <a:lnTo>
                    <a:pt x="772" y="450"/>
                  </a:lnTo>
                  <a:lnTo>
                    <a:pt x="773" y="449"/>
                  </a:lnTo>
                  <a:lnTo>
                    <a:pt x="774" y="448"/>
                  </a:lnTo>
                  <a:lnTo>
                    <a:pt x="775" y="447"/>
                  </a:lnTo>
                  <a:lnTo>
                    <a:pt x="777" y="447"/>
                  </a:lnTo>
                  <a:lnTo>
                    <a:pt x="778" y="446"/>
                  </a:lnTo>
                  <a:lnTo>
                    <a:pt x="779" y="445"/>
                  </a:lnTo>
                  <a:lnTo>
                    <a:pt x="780" y="444"/>
                  </a:lnTo>
                  <a:lnTo>
                    <a:pt x="781" y="443"/>
                  </a:lnTo>
                  <a:lnTo>
                    <a:pt x="782" y="443"/>
                  </a:lnTo>
                  <a:lnTo>
                    <a:pt x="783" y="442"/>
                  </a:lnTo>
                  <a:lnTo>
                    <a:pt x="784" y="441"/>
                  </a:lnTo>
                  <a:lnTo>
                    <a:pt x="785" y="441"/>
                  </a:lnTo>
                  <a:lnTo>
                    <a:pt x="786" y="440"/>
                  </a:lnTo>
                  <a:lnTo>
                    <a:pt x="787" y="439"/>
                  </a:lnTo>
                  <a:lnTo>
                    <a:pt x="788" y="439"/>
                  </a:lnTo>
                  <a:lnTo>
                    <a:pt x="789" y="438"/>
                  </a:lnTo>
                  <a:lnTo>
                    <a:pt x="790" y="437"/>
                  </a:lnTo>
                  <a:lnTo>
                    <a:pt x="791" y="437"/>
                  </a:lnTo>
                  <a:lnTo>
                    <a:pt x="792" y="436"/>
                  </a:lnTo>
                  <a:lnTo>
                    <a:pt x="793" y="435"/>
                  </a:lnTo>
                  <a:lnTo>
                    <a:pt x="794" y="435"/>
                  </a:lnTo>
                  <a:lnTo>
                    <a:pt x="795" y="434"/>
                  </a:lnTo>
                  <a:lnTo>
                    <a:pt x="796" y="433"/>
                  </a:lnTo>
                  <a:lnTo>
                    <a:pt x="798" y="433"/>
                  </a:lnTo>
                  <a:lnTo>
                    <a:pt x="799" y="432"/>
                  </a:lnTo>
                  <a:lnTo>
                    <a:pt x="800" y="432"/>
                  </a:lnTo>
                  <a:lnTo>
                    <a:pt x="801" y="431"/>
                  </a:lnTo>
                  <a:lnTo>
                    <a:pt x="802" y="430"/>
                  </a:lnTo>
                  <a:lnTo>
                    <a:pt x="803" y="430"/>
                  </a:lnTo>
                  <a:lnTo>
                    <a:pt x="804" y="429"/>
                  </a:lnTo>
                  <a:lnTo>
                    <a:pt x="805" y="429"/>
                  </a:lnTo>
                  <a:lnTo>
                    <a:pt x="806" y="428"/>
                  </a:lnTo>
                  <a:lnTo>
                    <a:pt x="807" y="428"/>
                  </a:lnTo>
                  <a:lnTo>
                    <a:pt x="808" y="427"/>
                  </a:lnTo>
                  <a:lnTo>
                    <a:pt x="809" y="426"/>
                  </a:lnTo>
                  <a:lnTo>
                    <a:pt x="810" y="426"/>
                  </a:lnTo>
                  <a:lnTo>
                    <a:pt x="811" y="425"/>
                  </a:lnTo>
                  <a:lnTo>
                    <a:pt x="812" y="425"/>
                  </a:lnTo>
                  <a:lnTo>
                    <a:pt x="813" y="425"/>
                  </a:lnTo>
                  <a:lnTo>
                    <a:pt x="814" y="424"/>
                  </a:lnTo>
                  <a:lnTo>
                    <a:pt x="815" y="424"/>
                  </a:lnTo>
                  <a:lnTo>
                    <a:pt x="816" y="423"/>
                  </a:lnTo>
                  <a:lnTo>
                    <a:pt x="817" y="423"/>
                  </a:lnTo>
                  <a:lnTo>
                    <a:pt x="819" y="422"/>
                  </a:lnTo>
                  <a:lnTo>
                    <a:pt x="820" y="422"/>
                  </a:lnTo>
                  <a:lnTo>
                    <a:pt x="821" y="421"/>
                  </a:lnTo>
                  <a:lnTo>
                    <a:pt x="822" y="421"/>
                  </a:lnTo>
                  <a:lnTo>
                    <a:pt x="823" y="420"/>
                  </a:lnTo>
                  <a:lnTo>
                    <a:pt x="824" y="420"/>
                  </a:lnTo>
                  <a:lnTo>
                    <a:pt x="825" y="420"/>
                  </a:lnTo>
                  <a:lnTo>
                    <a:pt x="826" y="419"/>
                  </a:lnTo>
                  <a:lnTo>
                    <a:pt x="827" y="419"/>
                  </a:lnTo>
                  <a:lnTo>
                    <a:pt x="828" y="418"/>
                  </a:lnTo>
                  <a:lnTo>
                    <a:pt x="829" y="418"/>
                  </a:lnTo>
                  <a:lnTo>
                    <a:pt x="830" y="417"/>
                  </a:lnTo>
                  <a:lnTo>
                    <a:pt x="831" y="417"/>
                  </a:lnTo>
                  <a:lnTo>
                    <a:pt x="832" y="417"/>
                  </a:lnTo>
                  <a:lnTo>
                    <a:pt x="833" y="416"/>
                  </a:lnTo>
                  <a:lnTo>
                    <a:pt x="834" y="416"/>
                  </a:lnTo>
                  <a:lnTo>
                    <a:pt x="835" y="416"/>
                  </a:lnTo>
                  <a:lnTo>
                    <a:pt x="836" y="415"/>
                  </a:lnTo>
                  <a:lnTo>
                    <a:pt x="837" y="415"/>
                  </a:lnTo>
                  <a:lnTo>
                    <a:pt x="838" y="415"/>
                  </a:lnTo>
                  <a:lnTo>
                    <a:pt x="840" y="414"/>
                  </a:lnTo>
                  <a:lnTo>
                    <a:pt x="841" y="414"/>
                  </a:lnTo>
                  <a:lnTo>
                    <a:pt x="842" y="414"/>
                  </a:lnTo>
                  <a:lnTo>
                    <a:pt x="843" y="413"/>
                  </a:lnTo>
                  <a:lnTo>
                    <a:pt x="844" y="413"/>
                  </a:lnTo>
                  <a:lnTo>
                    <a:pt x="845" y="413"/>
                  </a:lnTo>
                  <a:lnTo>
                    <a:pt x="846" y="413"/>
                  </a:lnTo>
                  <a:lnTo>
                    <a:pt x="847" y="412"/>
                  </a:lnTo>
                  <a:lnTo>
                    <a:pt x="848" y="412"/>
                  </a:lnTo>
                  <a:lnTo>
                    <a:pt x="849" y="412"/>
                  </a:lnTo>
                  <a:lnTo>
                    <a:pt x="850" y="411"/>
                  </a:lnTo>
                  <a:lnTo>
                    <a:pt x="851" y="411"/>
                  </a:lnTo>
                  <a:lnTo>
                    <a:pt x="852" y="411"/>
                  </a:lnTo>
                  <a:lnTo>
                    <a:pt x="853" y="410"/>
                  </a:lnTo>
                  <a:lnTo>
                    <a:pt x="854" y="410"/>
                  </a:lnTo>
                  <a:lnTo>
                    <a:pt x="855" y="410"/>
                  </a:lnTo>
                  <a:lnTo>
                    <a:pt x="856" y="409"/>
                  </a:lnTo>
                  <a:lnTo>
                    <a:pt x="857" y="409"/>
                  </a:lnTo>
                  <a:lnTo>
                    <a:pt x="858" y="409"/>
                  </a:lnTo>
                  <a:lnTo>
                    <a:pt x="859" y="409"/>
                  </a:lnTo>
                  <a:lnTo>
                    <a:pt x="861" y="409"/>
                  </a:lnTo>
                  <a:lnTo>
                    <a:pt x="862" y="408"/>
                  </a:lnTo>
                  <a:lnTo>
                    <a:pt x="863" y="408"/>
                  </a:lnTo>
                  <a:lnTo>
                    <a:pt x="865" y="408"/>
                  </a:lnTo>
                  <a:lnTo>
                    <a:pt x="866" y="408"/>
                  </a:lnTo>
                  <a:lnTo>
                    <a:pt x="867" y="408"/>
                  </a:lnTo>
                  <a:lnTo>
                    <a:pt x="868" y="407"/>
                  </a:lnTo>
                  <a:lnTo>
                    <a:pt x="869" y="407"/>
                  </a:lnTo>
                  <a:lnTo>
                    <a:pt x="870" y="407"/>
                  </a:lnTo>
                  <a:lnTo>
                    <a:pt x="871" y="407"/>
                  </a:lnTo>
                  <a:lnTo>
                    <a:pt x="872" y="407"/>
                  </a:lnTo>
                  <a:lnTo>
                    <a:pt x="873" y="406"/>
                  </a:lnTo>
                  <a:lnTo>
                    <a:pt x="874" y="406"/>
                  </a:lnTo>
                  <a:lnTo>
                    <a:pt x="875" y="406"/>
                  </a:lnTo>
                  <a:lnTo>
                    <a:pt x="876" y="406"/>
                  </a:lnTo>
                  <a:lnTo>
                    <a:pt x="877" y="406"/>
                  </a:lnTo>
                  <a:lnTo>
                    <a:pt x="878" y="405"/>
                  </a:lnTo>
                  <a:lnTo>
                    <a:pt x="879" y="405"/>
                  </a:lnTo>
                  <a:lnTo>
                    <a:pt x="880" y="405"/>
                  </a:lnTo>
                  <a:lnTo>
                    <a:pt x="882" y="405"/>
                  </a:lnTo>
                  <a:lnTo>
                    <a:pt x="883" y="405"/>
                  </a:lnTo>
                  <a:lnTo>
                    <a:pt x="884" y="405"/>
                  </a:lnTo>
                  <a:lnTo>
                    <a:pt x="885" y="404"/>
                  </a:lnTo>
                  <a:lnTo>
                    <a:pt x="886" y="404"/>
                  </a:lnTo>
                  <a:lnTo>
                    <a:pt x="887" y="404"/>
                  </a:lnTo>
                  <a:lnTo>
                    <a:pt x="888" y="404"/>
                  </a:lnTo>
                  <a:lnTo>
                    <a:pt x="889" y="404"/>
                  </a:lnTo>
                  <a:lnTo>
                    <a:pt x="891" y="403"/>
                  </a:lnTo>
                  <a:lnTo>
                    <a:pt x="892" y="403"/>
                  </a:lnTo>
                  <a:lnTo>
                    <a:pt x="893" y="403"/>
                  </a:lnTo>
                  <a:lnTo>
                    <a:pt x="894" y="403"/>
                  </a:lnTo>
                  <a:lnTo>
                    <a:pt x="895" y="403"/>
                  </a:lnTo>
                  <a:lnTo>
                    <a:pt x="896" y="403"/>
                  </a:lnTo>
                  <a:lnTo>
                    <a:pt x="897" y="403"/>
                  </a:lnTo>
                  <a:lnTo>
                    <a:pt x="899" y="403"/>
                  </a:lnTo>
                  <a:lnTo>
                    <a:pt x="900" y="403"/>
                  </a:lnTo>
                  <a:lnTo>
                    <a:pt x="901" y="403"/>
                  </a:lnTo>
                  <a:lnTo>
                    <a:pt x="903" y="402"/>
                  </a:lnTo>
                  <a:lnTo>
                    <a:pt x="904" y="402"/>
                  </a:lnTo>
                  <a:lnTo>
                    <a:pt x="905" y="402"/>
                  </a:lnTo>
                  <a:lnTo>
                    <a:pt x="906" y="402"/>
                  </a:lnTo>
                  <a:lnTo>
                    <a:pt x="907" y="402"/>
                  </a:lnTo>
                  <a:lnTo>
                    <a:pt x="908" y="402"/>
                  </a:lnTo>
                  <a:lnTo>
                    <a:pt x="910" y="401"/>
                  </a:lnTo>
                  <a:lnTo>
                    <a:pt x="911" y="401"/>
                  </a:lnTo>
                  <a:lnTo>
                    <a:pt x="912" y="401"/>
                  </a:lnTo>
                  <a:lnTo>
                    <a:pt x="913" y="401"/>
                  </a:lnTo>
                  <a:lnTo>
                    <a:pt x="915" y="401"/>
                  </a:lnTo>
                  <a:lnTo>
                    <a:pt x="916" y="401"/>
                  </a:lnTo>
                  <a:lnTo>
                    <a:pt x="917" y="400"/>
                  </a:lnTo>
                  <a:lnTo>
                    <a:pt x="918" y="400"/>
                  </a:lnTo>
                  <a:lnTo>
                    <a:pt x="919" y="400"/>
                  </a:lnTo>
                  <a:lnTo>
                    <a:pt x="920" y="400"/>
                  </a:lnTo>
                  <a:lnTo>
                    <a:pt x="921" y="400"/>
                  </a:lnTo>
                  <a:lnTo>
                    <a:pt x="922" y="400"/>
                  </a:lnTo>
                  <a:lnTo>
                    <a:pt x="924" y="400"/>
                  </a:lnTo>
                  <a:lnTo>
                    <a:pt x="925" y="400"/>
                  </a:lnTo>
                  <a:lnTo>
                    <a:pt x="926" y="400"/>
                  </a:lnTo>
                  <a:lnTo>
                    <a:pt x="927" y="400"/>
                  </a:lnTo>
                  <a:lnTo>
                    <a:pt x="928" y="399"/>
                  </a:lnTo>
                  <a:lnTo>
                    <a:pt x="929" y="399"/>
                  </a:lnTo>
                  <a:lnTo>
                    <a:pt x="930" y="400"/>
                  </a:lnTo>
                  <a:lnTo>
                    <a:pt x="931" y="399"/>
                  </a:lnTo>
                  <a:lnTo>
                    <a:pt x="932" y="399"/>
                  </a:lnTo>
                  <a:lnTo>
                    <a:pt x="933" y="399"/>
                  </a:lnTo>
                  <a:lnTo>
                    <a:pt x="934" y="399"/>
                  </a:lnTo>
                  <a:lnTo>
                    <a:pt x="936" y="399"/>
                  </a:lnTo>
                  <a:lnTo>
                    <a:pt x="937" y="399"/>
                  </a:lnTo>
                  <a:lnTo>
                    <a:pt x="938" y="399"/>
                  </a:lnTo>
                  <a:lnTo>
                    <a:pt x="939" y="398"/>
                  </a:lnTo>
                  <a:lnTo>
                    <a:pt x="940" y="398"/>
                  </a:lnTo>
                  <a:lnTo>
                    <a:pt x="941" y="398"/>
                  </a:lnTo>
                  <a:lnTo>
                    <a:pt x="942" y="398"/>
                  </a:lnTo>
                  <a:lnTo>
                    <a:pt x="943" y="398"/>
                  </a:lnTo>
                  <a:lnTo>
                    <a:pt x="945" y="398"/>
                  </a:lnTo>
                  <a:lnTo>
                    <a:pt x="947" y="398"/>
                  </a:lnTo>
                  <a:lnTo>
                    <a:pt x="948" y="398"/>
                  </a:lnTo>
                  <a:lnTo>
                    <a:pt x="949" y="398"/>
                  </a:lnTo>
                  <a:lnTo>
                    <a:pt x="950" y="398"/>
                  </a:lnTo>
                  <a:lnTo>
                    <a:pt x="951" y="398"/>
                  </a:lnTo>
                  <a:lnTo>
                    <a:pt x="952" y="398"/>
                  </a:lnTo>
                  <a:lnTo>
                    <a:pt x="953" y="398"/>
                  </a:lnTo>
                  <a:lnTo>
                    <a:pt x="954" y="398"/>
                  </a:lnTo>
                  <a:lnTo>
                    <a:pt x="955" y="398"/>
                  </a:lnTo>
                  <a:lnTo>
                    <a:pt x="956" y="397"/>
                  </a:lnTo>
                  <a:lnTo>
                    <a:pt x="957" y="397"/>
                  </a:lnTo>
                  <a:lnTo>
                    <a:pt x="958" y="397"/>
                  </a:lnTo>
                  <a:lnTo>
                    <a:pt x="959" y="397"/>
                  </a:lnTo>
                  <a:lnTo>
                    <a:pt x="960" y="397"/>
                  </a:lnTo>
                  <a:lnTo>
                    <a:pt x="962" y="397"/>
                  </a:lnTo>
                  <a:lnTo>
                    <a:pt x="963" y="397"/>
                  </a:lnTo>
                  <a:lnTo>
                    <a:pt x="964" y="397"/>
                  </a:lnTo>
                  <a:lnTo>
                    <a:pt x="966" y="397"/>
                  </a:lnTo>
                  <a:lnTo>
                    <a:pt x="967" y="397"/>
                  </a:lnTo>
                  <a:lnTo>
                    <a:pt x="968" y="397"/>
                  </a:lnTo>
                  <a:lnTo>
                    <a:pt x="969" y="397"/>
                  </a:lnTo>
                  <a:lnTo>
                    <a:pt x="970" y="397"/>
                  </a:lnTo>
                  <a:lnTo>
                    <a:pt x="971" y="397"/>
                  </a:lnTo>
                  <a:lnTo>
                    <a:pt x="972" y="397"/>
                  </a:lnTo>
                  <a:lnTo>
                    <a:pt x="973" y="396"/>
                  </a:lnTo>
                  <a:lnTo>
                    <a:pt x="974" y="397"/>
                  </a:lnTo>
                  <a:lnTo>
                    <a:pt x="975" y="397"/>
                  </a:lnTo>
                  <a:lnTo>
                    <a:pt x="976" y="397"/>
                  </a:lnTo>
                  <a:lnTo>
                    <a:pt x="978" y="396"/>
                  </a:lnTo>
                  <a:lnTo>
                    <a:pt x="979" y="396"/>
                  </a:lnTo>
                  <a:lnTo>
                    <a:pt x="980" y="396"/>
                  </a:lnTo>
                  <a:lnTo>
                    <a:pt x="981" y="396"/>
                  </a:lnTo>
                  <a:lnTo>
                    <a:pt x="983" y="396"/>
                  </a:lnTo>
                  <a:lnTo>
                    <a:pt x="984" y="396"/>
                  </a:lnTo>
                  <a:lnTo>
                    <a:pt x="985" y="396"/>
                  </a:lnTo>
                  <a:lnTo>
                    <a:pt x="987" y="396"/>
                  </a:lnTo>
                  <a:lnTo>
                    <a:pt x="989" y="396"/>
                  </a:lnTo>
                  <a:lnTo>
                    <a:pt x="990" y="396"/>
                  </a:lnTo>
                  <a:lnTo>
                    <a:pt x="991" y="396"/>
                  </a:lnTo>
                  <a:lnTo>
                    <a:pt x="992" y="396"/>
                  </a:lnTo>
                  <a:lnTo>
                    <a:pt x="994" y="396"/>
                  </a:lnTo>
                  <a:lnTo>
                    <a:pt x="995" y="395"/>
                  </a:lnTo>
                  <a:lnTo>
                    <a:pt x="996" y="395"/>
                  </a:lnTo>
                  <a:lnTo>
                    <a:pt x="997" y="395"/>
                  </a:lnTo>
                  <a:lnTo>
                    <a:pt x="998" y="395"/>
                  </a:lnTo>
                  <a:lnTo>
                    <a:pt x="999" y="395"/>
                  </a:lnTo>
                  <a:lnTo>
                    <a:pt x="1000" y="395"/>
                  </a:lnTo>
                  <a:lnTo>
                    <a:pt x="1001" y="395"/>
                  </a:lnTo>
                  <a:lnTo>
                    <a:pt x="1002" y="395"/>
                  </a:lnTo>
                  <a:lnTo>
                    <a:pt x="1003" y="395"/>
                  </a:lnTo>
                  <a:lnTo>
                    <a:pt x="1004" y="395"/>
                  </a:lnTo>
                  <a:lnTo>
                    <a:pt x="1005" y="395"/>
                  </a:lnTo>
                  <a:lnTo>
                    <a:pt x="1006" y="395"/>
                  </a:lnTo>
                  <a:lnTo>
                    <a:pt x="1008" y="395"/>
                  </a:lnTo>
                  <a:lnTo>
                    <a:pt x="1010" y="395"/>
                  </a:lnTo>
                  <a:lnTo>
                    <a:pt x="1011" y="395"/>
                  </a:lnTo>
                  <a:lnTo>
                    <a:pt x="1012" y="395"/>
                  </a:lnTo>
                  <a:lnTo>
                    <a:pt x="1013" y="394"/>
                  </a:lnTo>
                  <a:lnTo>
                    <a:pt x="1015" y="394"/>
                  </a:lnTo>
                  <a:lnTo>
                    <a:pt x="1016" y="394"/>
                  </a:lnTo>
                  <a:lnTo>
                    <a:pt x="1017" y="394"/>
                  </a:lnTo>
                  <a:lnTo>
                    <a:pt x="1018" y="394"/>
                  </a:lnTo>
                  <a:lnTo>
                    <a:pt x="1020" y="394"/>
                  </a:lnTo>
                  <a:lnTo>
                    <a:pt x="1021" y="394"/>
                  </a:lnTo>
                  <a:lnTo>
                    <a:pt x="1022" y="394"/>
                  </a:lnTo>
                  <a:lnTo>
                    <a:pt x="1023" y="394"/>
                  </a:lnTo>
                  <a:lnTo>
                    <a:pt x="1025" y="394"/>
                  </a:lnTo>
                  <a:lnTo>
                    <a:pt x="1026" y="394"/>
                  </a:lnTo>
                  <a:lnTo>
                    <a:pt x="1027" y="394"/>
                  </a:lnTo>
                  <a:lnTo>
                    <a:pt x="1029" y="394"/>
                  </a:lnTo>
                  <a:lnTo>
                    <a:pt x="1030" y="394"/>
                  </a:lnTo>
                  <a:lnTo>
                    <a:pt x="1031" y="394"/>
                  </a:lnTo>
                  <a:lnTo>
                    <a:pt x="1032" y="394"/>
                  </a:lnTo>
                  <a:lnTo>
                    <a:pt x="1033" y="394"/>
                  </a:lnTo>
                  <a:lnTo>
                    <a:pt x="1034" y="393"/>
                  </a:lnTo>
                  <a:lnTo>
                    <a:pt x="1035" y="394"/>
                  </a:lnTo>
                  <a:lnTo>
                    <a:pt x="1036" y="393"/>
                  </a:lnTo>
                  <a:lnTo>
                    <a:pt x="1037" y="393"/>
                  </a:lnTo>
                  <a:lnTo>
                    <a:pt x="1038" y="393"/>
                  </a:lnTo>
                  <a:lnTo>
                    <a:pt x="1039" y="393"/>
                  </a:lnTo>
                  <a:lnTo>
                    <a:pt x="1040" y="393"/>
                  </a:lnTo>
                  <a:lnTo>
                    <a:pt x="1041" y="393"/>
                  </a:lnTo>
                  <a:lnTo>
                    <a:pt x="1042" y="393"/>
                  </a:lnTo>
                  <a:lnTo>
                    <a:pt x="1043" y="393"/>
                  </a:lnTo>
                  <a:lnTo>
                    <a:pt x="1044" y="393"/>
                  </a:lnTo>
                  <a:lnTo>
                    <a:pt x="1046" y="393"/>
                  </a:lnTo>
                  <a:lnTo>
                    <a:pt x="1047" y="393"/>
                  </a:lnTo>
                  <a:lnTo>
                    <a:pt x="1048" y="393"/>
                  </a:lnTo>
                  <a:lnTo>
                    <a:pt x="1050" y="393"/>
                  </a:lnTo>
                  <a:lnTo>
                    <a:pt x="1052" y="393"/>
                  </a:lnTo>
                  <a:lnTo>
                    <a:pt x="1053" y="393"/>
                  </a:lnTo>
                  <a:lnTo>
                    <a:pt x="1054" y="393"/>
                  </a:lnTo>
                  <a:lnTo>
                    <a:pt x="1055" y="393"/>
                  </a:lnTo>
                  <a:lnTo>
                    <a:pt x="1057" y="393"/>
                  </a:lnTo>
                  <a:lnTo>
                    <a:pt x="1058" y="393"/>
                  </a:lnTo>
                  <a:lnTo>
                    <a:pt x="1059" y="393"/>
                  </a:lnTo>
                  <a:lnTo>
                    <a:pt x="1060" y="393"/>
                  </a:lnTo>
                  <a:lnTo>
                    <a:pt x="1061" y="393"/>
                  </a:lnTo>
                  <a:lnTo>
                    <a:pt x="1062" y="393"/>
                  </a:lnTo>
                  <a:lnTo>
                    <a:pt x="1063" y="393"/>
                  </a:lnTo>
                  <a:lnTo>
                    <a:pt x="1064" y="392"/>
                  </a:lnTo>
                  <a:lnTo>
                    <a:pt x="1065" y="393"/>
                  </a:lnTo>
                  <a:lnTo>
                    <a:pt x="1067" y="392"/>
                  </a:lnTo>
                  <a:lnTo>
                    <a:pt x="1068" y="392"/>
                  </a:lnTo>
                  <a:lnTo>
                    <a:pt x="1069" y="392"/>
                  </a:lnTo>
                  <a:lnTo>
                    <a:pt x="1071" y="392"/>
                  </a:lnTo>
                  <a:lnTo>
                    <a:pt x="1072" y="392"/>
                  </a:lnTo>
                  <a:lnTo>
                    <a:pt x="1073" y="392"/>
                  </a:lnTo>
                  <a:lnTo>
                    <a:pt x="1074" y="392"/>
                  </a:lnTo>
                  <a:lnTo>
                    <a:pt x="1075" y="392"/>
                  </a:lnTo>
                  <a:lnTo>
                    <a:pt x="1076" y="392"/>
                  </a:lnTo>
                  <a:lnTo>
                    <a:pt x="1078" y="392"/>
                  </a:lnTo>
                  <a:lnTo>
                    <a:pt x="1079" y="392"/>
                  </a:lnTo>
                  <a:lnTo>
                    <a:pt x="1080" y="392"/>
                  </a:lnTo>
                  <a:lnTo>
                    <a:pt x="1081" y="392"/>
                  </a:lnTo>
                  <a:lnTo>
                    <a:pt x="1083" y="392"/>
                  </a:lnTo>
                  <a:lnTo>
                    <a:pt x="1084" y="392"/>
                  </a:lnTo>
                  <a:lnTo>
                    <a:pt x="1085" y="392"/>
                  </a:lnTo>
                  <a:lnTo>
                    <a:pt x="1086" y="392"/>
                  </a:lnTo>
                  <a:lnTo>
                    <a:pt x="1087" y="392"/>
                  </a:lnTo>
                  <a:lnTo>
                    <a:pt x="1088" y="392"/>
                  </a:lnTo>
                  <a:lnTo>
                    <a:pt x="1089" y="392"/>
                  </a:lnTo>
                  <a:lnTo>
                    <a:pt x="1090" y="392"/>
                  </a:lnTo>
                  <a:lnTo>
                    <a:pt x="1092" y="391"/>
                  </a:lnTo>
                  <a:lnTo>
                    <a:pt x="1094" y="391"/>
                  </a:lnTo>
                  <a:lnTo>
                    <a:pt x="1095" y="391"/>
                  </a:lnTo>
                  <a:lnTo>
                    <a:pt x="1096" y="391"/>
                  </a:lnTo>
                  <a:lnTo>
                    <a:pt x="1097" y="391"/>
                  </a:lnTo>
                  <a:lnTo>
                    <a:pt x="1098" y="391"/>
                  </a:lnTo>
                  <a:lnTo>
                    <a:pt x="1099" y="391"/>
                  </a:lnTo>
                  <a:lnTo>
                    <a:pt x="1100" y="391"/>
                  </a:lnTo>
                  <a:lnTo>
                    <a:pt x="1101" y="391"/>
                  </a:lnTo>
                  <a:lnTo>
                    <a:pt x="1102" y="391"/>
                  </a:lnTo>
                  <a:lnTo>
                    <a:pt x="1104" y="391"/>
                  </a:lnTo>
                  <a:lnTo>
                    <a:pt x="1105" y="391"/>
                  </a:lnTo>
                  <a:lnTo>
                    <a:pt x="1106" y="391"/>
                  </a:lnTo>
                  <a:lnTo>
                    <a:pt x="1107" y="391"/>
                  </a:lnTo>
                  <a:lnTo>
                    <a:pt x="1109" y="391"/>
                  </a:lnTo>
                  <a:lnTo>
                    <a:pt x="1110" y="391"/>
                  </a:lnTo>
                  <a:lnTo>
                    <a:pt x="1111" y="391"/>
                  </a:lnTo>
                  <a:lnTo>
                    <a:pt x="1113" y="391"/>
                  </a:lnTo>
                  <a:lnTo>
                    <a:pt x="1114" y="391"/>
                  </a:lnTo>
                  <a:lnTo>
                    <a:pt x="1115" y="391"/>
                  </a:lnTo>
                  <a:lnTo>
                    <a:pt x="1116" y="391"/>
                  </a:lnTo>
                  <a:lnTo>
                    <a:pt x="1117" y="391"/>
                  </a:lnTo>
                  <a:lnTo>
                    <a:pt x="1118" y="391"/>
                  </a:lnTo>
                  <a:lnTo>
                    <a:pt x="1120" y="390"/>
                  </a:lnTo>
                  <a:lnTo>
                    <a:pt x="1121" y="390"/>
                  </a:lnTo>
                  <a:lnTo>
                    <a:pt x="1122" y="390"/>
                  </a:lnTo>
                  <a:lnTo>
                    <a:pt x="1123" y="390"/>
                  </a:lnTo>
                  <a:lnTo>
                    <a:pt x="1125" y="390"/>
                  </a:lnTo>
                  <a:lnTo>
                    <a:pt x="1126" y="390"/>
                  </a:lnTo>
                  <a:lnTo>
                    <a:pt x="1127" y="390"/>
                  </a:lnTo>
                  <a:lnTo>
                    <a:pt x="1128" y="390"/>
                  </a:lnTo>
                  <a:lnTo>
                    <a:pt x="1130" y="390"/>
                  </a:lnTo>
                  <a:lnTo>
                    <a:pt x="1131" y="390"/>
                  </a:lnTo>
                  <a:lnTo>
                    <a:pt x="1132" y="390"/>
                  </a:lnTo>
                  <a:lnTo>
                    <a:pt x="1134" y="390"/>
                  </a:lnTo>
                  <a:lnTo>
                    <a:pt x="1135" y="390"/>
                  </a:lnTo>
                  <a:lnTo>
                    <a:pt x="1136" y="390"/>
                  </a:lnTo>
                  <a:lnTo>
                    <a:pt x="1137" y="390"/>
                  </a:lnTo>
                  <a:lnTo>
                    <a:pt x="1138" y="390"/>
                  </a:lnTo>
                  <a:lnTo>
                    <a:pt x="1139" y="390"/>
                  </a:lnTo>
                  <a:lnTo>
                    <a:pt x="1141" y="390"/>
                  </a:lnTo>
                  <a:lnTo>
                    <a:pt x="1142" y="390"/>
                  </a:lnTo>
                  <a:lnTo>
                    <a:pt x="1143" y="390"/>
                  </a:lnTo>
                  <a:lnTo>
                    <a:pt x="1144" y="390"/>
                  </a:lnTo>
                  <a:lnTo>
                    <a:pt x="1146" y="390"/>
                  </a:lnTo>
                  <a:lnTo>
                    <a:pt x="1147" y="390"/>
                  </a:lnTo>
                  <a:lnTo>
                    <a:pt x="1148" y="390"/>
                  </a:lnTo>
                  <a:lnTo>
                    <a:pt x="1149" y="390"/>
                  </a:lnTo>
                  <a:lnTo>
                    <a:pt x="1151" y="390"/>
                  </a:lnTo>
                  <a:lnTo>
                    <a:pt x="1152" y="389"/>
                  </a:lnTo>
                  <a:lnTo>
                    <a:pt x="1153" y="389"/>
                  </a:lnTo>
                  <a:lnTo>
                    <a:pt x="1155" y="389"/>
                  </a:lnTo>
                  <a:lnTo>
                    <a:pt x="1157" y="389"/>
                  </a:lnTo>
                  <a:lnTo>
                    <a:pt x="1158" y="389"/>
                  </a:lnTo>
                  <a:lnTo>
                    <a:pt x="1159" y="389"/>
                  </a:lnTo>
                  <a:lnTo>
                    <a:pt x="1160" y="389"/>
                  </a:lnTo>
                  <a:lnTo>
                    <a:pt x="1161" y="389"/>
                  </a:lnTo>
                  <a:lnTo>
                    <a:pt x="1162" y="389"/>
                  </a:lnTo>
                  <a:lnTo>
                    <a:pt x="1163" y="389"/>
                  </a:lnTo>
                  <a:lnTo>
                    <a:pt x="1164" y="389"/>
                  </a:lnTo>
                  <a:lnTo>
                    <a:pt x="1165" y="389"/>
                  </a:lnTo>
                  <a:lnTo>
                    <a:pt x="1167" y="389"/>
                  </a:lnTo>
                  <a:lnTo>
                    <a:pt x="1168" y="389"/>
                  </a:lnTo>
                  <a:lnTo>
                    <a:pt x="1169" y="389"/>
                  </a:lnTo>
                  <a:lnTo>
                    <a:pt x="1170" y="389"/>
                  </a:lnTo>
                  <a:lnTo>
                    <a:pt x="1171" y="389"/>
                  </a:lnTo>
                  <a:lnTo>
                    <a:pt x="1172" y="389"/>
                  </a:lnTo>
                  <a:lnTo>
                    <a:pt x="1173" y="389"/>
                  </a:lnTo>
                  <a:lnTo>
                    <a:pt x="1174" y="389"/>
                  </a:lnTo>
                  <a:lnTo>
                    <a:pt x="1176" y="389"/>
                  </a:lnTo>
                  <a:lnTo>
                    <a:pt x="1178" y="389"/>
                  </a:lnTo>
                  <a:lnTo>
                    <a:pt x="1179" y="389"/>
                  </a:lnTo>
                  <a:lnTo>
                    <a:pt x="1180" y="389"/>
                  </a:lnTo>
                  <a:lnTo>
                    <a:pt x="1181" y="389"/>
                  </a:lnTo>
                  <a:lnTo>
                    <a:pt x="1182" y="389"/>
                  </a:lnTo>
                  <a:lnTo>
                    <a:pt x="1183" y="389"/>
                  </a:lnTo>
                  <a:lnTo>
                    <a:pt x="1184" y="389"/>
                  </a:lnTo>
                  <a:lnTo>
                    <a:pt x="1185" y="388"/>
                  </a:lnTo>
                  <a:lnTo>
                    <a:pt x="1186" y="388"/>
                  </a:lnTo>
                  <a:lnTo>
                    <a:pt x="1187" y="388"/>
                  </a:lnTo>
                  <a:lnTo>
                    <a:pt x="1188" y="388"/>
                  </a:lnTo>
                  <a:lnTo>
                    <a:pt x="1189" y="388"/>
                  </a:lnTo>
                  <a:lnTo>
                    <a:pt x="1190" y="388"/>
                  </a:lnTo>
                  <a:lnTo>
                    <a:pt x="1191" y="388"/>
                  </a:lnTo>
                  <a:lnTo>
                    <a:pt x="1193" y="388"/>
                  </a:lnTo>
                  <a:lnTo>
                    <a:pt x="1194" y="388"/>
                  </a:lnTo>
                  <a:lnTo>
                    <a:pt x="1195" y="388"/>
                  </a:lnTo>
                  <a:lnTo>
                    <a:pt x="1197" y="388"/>
                  </a:lnTo>
                  <a:lnTo>
                    <a:pt x="1198" y="388"/>
                  </a:lnTo>
                  <a:lnTo>
                    <a:pt x="1199" y="388"/>
                  </a:lnTo>
                  <a:lnTo>
                    <a:pt x="1200" y="388"/>
                  </a:lnTo>
                  <a:lnTo>
                    <a:pt x="1201" y="388"/>
                  </a:lnTo>
                  <a:lnTo>
                    <a:pt x="1202" y="388"/>
                  </a:lnTo>
                  <a:lnTo>
                    <a:pt x="1204" y="388"/>
                  </a:lnTo>
                  <a:lnTo>
                    <a:pt x="1205" y="388"/>
                  </a:lnTo>
                  <a:lnTo>
                    <a:pt x="1206" y="388"/>
                  </a:lnTo>
                  <a:lnTo>
                    <a:pt x="1207" y="388"/>
                  </a:lnTo>
                  <a:lnTo>
                    <a:pt x="1208" y="388"/>
                  </a:lnTo>
                  <a:lnTo>
                    <a:pt x="1209" y="388"/>
                  </a:lnTo>
                  <a:lnTo>
                    <a:pt x="1210" y="388"/>
                  </a:lnTo>
                  <a:lnTo>
                    <a:pt x="1211" y="388"/>
                  </a:lnTo>
                  <a:lnTo>
                    <a:pt x="1212" y="388"/>
                  </a:lnTo>
                  <a:lnTo>
                    <a:pt x="1214" y="388"/>
                  </a:lnTo>
                  <a:lnTo>
                    <a:pt x="1215" y="387"/>
                  </a:lnTo>
                  <a:lnTo>
                    <a:pt x="1216" y="387"/>
                  </a:lnTo>
                  <a:lnTo>
                    <a:pt x="1218" y="387"/>
                  </a:lnTo>
                  <a:lnTo>
                    <a:pt x="1220" y="387"/>
                  </a:lnTo>
                  <a:lnTo>
                    <a:pt x="1221" y="387"/>
                  </a:lnTo>
                  <a:lnTo>
                    <a:pt x="1222" y="387"/>
                  </a:lnTo>
                  <a:lnTo>
                    <a:pt x="1223" y="387"/>
                  </a:lnTo>
                  <a:lnTo>
                    <a:pt x="1225" y="387"/>
                  </a:lnTo>
                  <a:lnTo>
                    <a:pt x="1226" y="387"/>
                  </a:lnTo>
                  <a:lnTo>
                    <a:pt x="1227" y="387"/>
                  </a:lnTo>
                  <a:lnTo>
                    <a:pt x="1228" y="387"/>
                  </a:lnTo>
                  <a:lnTo>
                    <a:pt x="1229" y="387"/>
                  </a:lnTo>
                  <a:lnTo>
                    <a:pt x="1230" y="387"/>
                  </a:lnTo>
                  <a:lnTo>
                    <a:pt x="1231" y="387"/>
                  </a:lnTo>
                  <a:lnTo>
                    <a:pt x="1232" y="387"/>
                  </a:lnTo>
                  <a:lnTo>
                    <a:pt x="1233" y="387"/>
                  </a:lnTo>
                  <a:lnTo>
                    <a:pt x="1234" y="387"/>
                  </a:lnTo>
                  <a:lnTo>
                    <a:pt x="1235" y="387"/>
                  </a:lnTo>
                  <a:lnTo>
                    <a:pt x="1236" y="387"/>
                  </a:lnTo>
                  <a:lnTo>
                    <a:pt x="1237" y="387"/>
                  </a:lnTo>
                  <a:lnTo>
                    <a:pt x="1239" y="387"/>
                  </a:lnTo>
                  <a:lnTo>
                    <a:pt x="1240" y="387"/>
                  </a:lnTo>
                  <a:lnTo>
                    <a:pt x="1241" y="386"/>
                  </a:lnTo>
                  <a:lnTo>
                    <a:pt x="1242" y="386"/>
                  </a:lnTo>
                  <a:lnTo>
                    <a:pt x="1243" y="386"/>
                  </a:lnTo>
                  <a:lnTo>
                    <a:pt x="1244" y="386"/>
                  </a:lnTo>
                  <a:lnTo>
                    <a:pt x="1246" y="386"/>
                  </a:lnTo>
                  <a:lnTo>
                    <a:pt x="1247" y="386"/>
                  </a:lnTo>
                  <a:lnTo>
                    <a:pt x="1248" y="386"/>
                  </a:lnTo>
                  <a:lnTo>
                    <a:pt x="1249" y="386"/>
                  </a:lnTo>
                  <a:lnTo>
                    <a:pt x="1251" y="386"/>
                  </a:lnTo>
                  <a:lnTo>
                    <a:pt x="1252" y="386"/>
                  </a:lnTo>
                  <a:lnTo>
                    <a:pt x="1253" y="386"/>
                  </a:lnTo>
                  <a:lnTo>
                    <a:pt x="1254" y="386"/>
                  </a:lnTo>
                  <a:lnTo>
                    <a:pt x="1255" y="386"/>
                  </a:lnTo>
                  <a:lnTo>
                    <a:pt x="1256" y="386"/>
                  </a:lnTo>
                  <a:lnTo>
                    <a:pt x="1257" y="386"/>
                  </a:lnTo>
                  <a:lnTo>
                    <a:pt x="1258" y="386"/>
                  </a:lnTo>
                  <a:lnTo>
                    <a:pt x="1260" y="386"/>
                  </a:lnTo>
                  <a:lnTo>
                    <a:pt x="1262" y="386"/>
                  </a:lnTo>
                  <a:lnTo>
                    <a:pt x="1263" y="386"/>
                  </a:lnTo>
                  <a:lnTo>
                    <a:pt x="1264" y="386"/>
                  </a:lnTo>
                  <a:lnTo>
                    <a:pt x="1265" y="386"/>
                  </a:lnTo>
                  <a:lnTo>
                    <a:pt x="1267" y="386"/>
                  </a:lnTo>
                  <a:lnTo>
                    <a:pt x="1268" y="386"/>
                  </a:lnTo>
                  <a:lnTo>
                    <a:pt x="1269" y="386"/>
                  </a:lnTo>
                  <a:lnTo>
                    <a:pt x="1270" y="386"/>
                  </a:lnTo>
                  <a:lnTo>
                    <a:pt x="1272" y="386"/>
                  </a:lnTo>
                  <a:lnTo>
                    <a:pt x="1273" y="386"/>
                  </a:lnTo>
                  <a:lnTo>
                    <a:pt x="1274" y="386"/>
                  </a:lnTo>
                  <a:lnTo>
                    <a:pt x="1275" y="386"/>
                  </a:lnTo>
                  <a:lnTo>
                    <a:pt x="1277" y="386"/>
                  </a:lnTo>
                  <a:lnTo>
                    <a:pt x="1278" y="386"/>
                  </a:lnTo>
                  <a:lnTo>
                    <a:pt x="1279" y="386"/>
                  </a:lnTo>
                  <a:lnTo>
                    <a:pt x="1281" y="386"/>
                  </a:lnTo>
                  <a:lnTo>
                    <a:pt x="1282" y="386"/>
                  </a:lnTo>
                  <a:lnTo>
                    <a:pt x="1283" y="386"/>
                  </a:lnTo>
                  <a:lnTo>
                    <a:pt x="1284" y="386"/>
                  </a:lnTo>
                  <a:lnTo>
                    <a:pt x="1285" y="386"/>
                  </a:lnTo>
                  <a:lnTo>
                    <a:pt x="1286" y="385"/>
                  </a:lnTo>
                  <a:lnTo>
                    <a:pt x="1288" y="385"/>
                  </a:lnTo>
                  <a:lnTo>
                    <a:pt x="1289" y="385"/>
                  </a:lnTo>
                  <a:lnTo>
                    <a:pt x="1290" y="385"/>
                  </a:lnTo>
                  <a:lnTo>
                    <a:pt x="1291" y="385"/>
                  </a:lnTo>
                  <a:lnTo>
                    <a:pt x="1293" y="385"/>
                  </a:lnTo>
                  <a:lnTo>
                    <a:pt x="1294" y="385"/>
                  </a:lnTo>
                  <a:lnTo>
                    <a:pt x="1295" y="385"/>
                  </a:lnTo>
                  <a:lnTo>
                    <a:pt x="1296" y="385"/>
                  </a:lnTo>
                  <a:lnTo>
                    <a:pt x="1297" y="385"/>
                  </a:lnTo>
                  <a:lnTo>
                    <a:pt x="1298" y="385"/>
                  </a:lnTo>
                  <a:lnTo>
                    <a:pt x="1299" y="385"/>
                  </a:lnTo>
                  <a:lnTo>
                    <a:pt x="1300" y="385"/>
                  </a:lnTo>
                  <a:lnTo>
                    <a:pt x="1302" y="385"/>
                  </a:lnTo>
                  <a:lnTo>
                    <a:pt x="1303" y="384"/>
                  </a:lnTo>
                  <a:lnTo>
                    <a:pt x="1304" y="385"/>
                  </a:lnTo>
                  <a:lnTo>
                    <a:pt x="1305" y="385"/>
                  </a:lnTo>
                  <a:lnTo>
                    <a:pt x="1306" y="384"/>
                  </a:lnTo>
                  <a:lnTo>
                    <a:pt x="1307" y="384"/>
                  </a:lnTo>
                  <a:lnTo>
                    <a:pt x="1309" y="385"/>
                  </a:lnTo>
                  <a:lnTo>
                    <a:pt x="1310" y="384"/>
                  </a:lnTo>
                  <a:lnTo>
                    <a:pt x="1311" y="384"/>
                  </a:lnTo>
                  <a:lnTo>
                    <a:pt x="1312" y="384"/>
                  </a:lnTo>
                  <a:lnTo>
                    <a:pt x="1313" y="384"/>
                  </a:lnTo>
                  <a:lnTo>
                    <a:pt x="1314" y="384"/>
                  </a:lnTo>
                  <a:lnTo>
                    <a:pt x="1315" y="384"/>
                  </a:lnTo>
                  <a:lnTo>
                    <a:pt x="1316" y="384"/>
                  </a:lnTo>
                  <a:lnTo>
                    <a:pt x="1317" y="384"/>
                  </a:lnTo>
                  <a:lnTo>
                    <a:pt x="1318" y="384"/>
                  </a:lnTo>
                  <a:lnTo>
                    <a:pt x="1319" y="384"/>
                  </a:lnTo>
                  <a:lnTo>
                    <a:pt x="1320" y="384"/>
                  </a:lnTo>
                  <a:lnTo>
                    <a:pt x="1321" y="384"/>
                  </a:lnTo>
                  <a:lnTo>
                    <a:pt x="1323" y="384"/>
                  </a:lnTo>
                  <a:lnTo>
                    <a:pt x="1324" y="384"/>
                  </a:lnTo>
                  <a:lnTo>
                    <a:pt x="1325" y="384"/>
                  </a:lnTo>
                  <a:lnTo>
                    <a:pt x="1326" y="384"/>
                  </a:lnTo>
                  <a:lnTo>
                    <a:pt x="1327" y="384"/>
                  </a:lnTo>
                  <a:lnTo>
                    <a:pt x="1328" y="384"/>
                  </a:lnTo>
                  <a:lnTo>
                    <a:pt x="1330" y="384"/>
                  </a:lnTo>
                  <a:lnTo>
                    <a:pt x="1331" y="384"/>
                  </a:lnTo>
                  <a:lnTo>
                    <a:pt x="1332" y="384"/>
                  </a:lnTo>
                  <a:lnTo>
                    <a:pt x="1333" y="384"/>
                  </a:lnTo>
                  <a:lnTo>
                    <a:pt x="1335" y="384"/>
                  </a:lnTo>
                  <a:lnTo>
                    <a:pt x="1336" y="384"/>
                  </a:lnTo>
                  <a:lnTo>
                    <a:pt x="1337" y="384"/>
                  </a:lnTo>
                  <a:lnTo>
                    <a:pt x="1338" y="384"/>
                  </a:lnTo>
                  <a:lnTo>
                    <a:pt x="1340" y="384"/>
                  </a:lnTo>
                  <a:lnTo>
                    <a:pt x="1341" y="384"/>
                  </a:lnTo>
                  <a:lnTo>
                    <a:pt x="1342" y="384"/>
                  </a:lnTo>
                  <a:lnTo>
                    <a:pt x="1344" y="384"/>
                  </a:lnTo>
                  <a:lnTo>
                    <a:pt x="1345" y="384"/>
                  </a:lnTo>
                  <a:lnTo>
                    <a:pt x="1346" y="384"/>
                  </a:lnTo>
                  <a:lnTo>
                    <a:pt x="1347" y="384"/>
                  </a:lnTo>
                  <a:lnTo>
                    <a:pt x="1348" y="384"/>
                  </a:lnTo>
                  <a:lnTo>
                    <a:pt x="1349" y="384"/>
                  </a:lnTo>
                  <a:lnTo>
                    <a:pt x="1350" y="383"/>
                  </a:lnTo>
                  <a:lnTo>
                    <a:pt x="1351" y="384"/>
                  </a:lnTo>
                  <a:lnTo>
                    <a:pt x="1352" y="384"/>
                  </a:lnTo>
                  <a:lnTo>
                    <a:pt x="1353" y="383"/>
                  </a:lnTo>
                  <a:lnTo>
                    <a:pt x="1354" y="383"/>
                  </a:lnTo>
                  <a:lnTo>
                    <a:pt x="1356" y="383"/>
                  </a:lnTo>
                  <a:lnTo>
                    <a:pt x="1357" y="383"/>
                  </a:lnTo>
                  <a:lnTo>
                    <a:pt x="1358" y="383"/>
                  </a:lnTo>
                  <a:lnTo>
                    <a:pt x="1359" y="383"/>
                  </a:lnTo>
                  <a:lnTo>
                    <a:pt x="1361" y="383"/>
                  </a:lnTo>
                  <a:lnTo>
                    <a:pt x="1362" y="383"/>
                  </a:lnTo>
                  <a:lnTo>
                    <a:pt x="1363" y="383"/>
                  </a:lnTo>
                  <a:lnTo>
                    <a:pt x="1365" y="383"/>
                  </a:lnTo>
                  <a:lnTo>
                    <a:pt x="1367" y="383"/>
                  </a:lnTo>
                  <a:lnTo>
                    <a:pt x="1368" y="383"/>
                  </a:lnTo>
                  <a:lnTo>
                    <a:pt x="1369" y="383"/>
                  </a:lnTo>
                  <a:lnTo>
                    <a:pt x="1370" y="383"/>
                  </a:lnTo>
                  <a:lnTo>
                    <a:pt x="1371" y="383"/>
                  </a:lnTo>
                  <a:lnTo>
                    <a:pt x="1372" y="383"/>
                  </a:lnTo>
                  <a:lnTo>
                    <a:pt x="1373" y="383"/>
                  </a:lnTo>
                  <a:lnTo>
                    <a:pt x="1374" y="383"/>
                  </a:lnTo>
                  <a:lnTo>
                    <a:pt x="1375" y="383"/>
                  </a:lnTo>
                  <a:lnTo>
                    <a:pt x="1377" y="383"/>
                  </a:lnTo>
                  <a:lnTo>
                    <a:pt x="1378" y="383"/>
                  </a:lnTo>
                  <a:lnTo>
                    <a:pt x="1379" y="383"/>
                  </a:lnTo>
                  <a:lnTo>
                    <a:pt x="1380" y="383"/>
                  </a:lnTo>
                  <a:lnTo>
                    <a:pt x="1382" y="383"/>
                  </a:lnTo>
                  <a:lnTo>
                    <a:pt x="1383" y="383"/>
                  </a:lnTo>
                  <a:lnTo>
                    <a:pt x="1384" y="383"/>
                  </a:lnTo>
                  <a:lnTo>
                    <a:pt x="1386" y="383"/>
                  </a:lnTo>
                  <a:lnTo>
                    <a:pt x="1388" y="383"/>
                  </a:lnTo>
                  <a:lnTo>
                    <a:pt x="1389" y="383"/>
                  </a:lnTo>
                  <a:lnTo>
                    <a:pt x="1390" y="383"/>
                  </a:lnTo>
                  <a:lnTo>
                    <a:pt x="1391" y="383"/>
                  </a:lnTo>
                  <a:lnTo>
                    <a:pt x="1392" y="382"/>
                  </a:lnTo>
                  <a:lnTo>
                    <a:pt x="1393" y="382"/>
                  </a:lnTo>
                  <a:lnTo>
                    <a:pt x="1394" y="382"/>
                  </a:lnTo>
                  <a:lnTo>
                    <a:pt x="1395" y="382"/>
                  </a:lnTo>
                  <a:lnTo>
                    <a:pt x="1396" y="382"/>
                  </a:lnTo>
                  <a:lnTo>
                    <a:pt x="1397" y="382"/>
                  </a:lnTo>
                  <a:lnTo>
                    <a:pt x="1398" y="382"/>
                  </a:lnTo>
                  <a:lnTo>
                    <a:pt x="1399" y="382"/>
                  </a:lnTo>
                  <a:lnTo>
                    <a:pt x="1400" y="382"/>
                  </a:lnTo>
                  <a:lnTo>
                    <a:pt x="1401" y="382"/>
                  </a:lnTo>
                  <a:lnTo>
                    <a:pt x="1403" y="382"/>
                  </a:lnTo>
                  <a:lnTo>
                    <a:pt x="1404" y="382"/>
                  </a:lnTo>
                  <a:lnTo>
                    <a:pt x="1405" y="382"/>
                  </a:lnTo>
                  <a:lnTo>
                    <a:pt x="1407" y="382"/>
                  </a:lnTo>
                  <a:lnTo>
                    <a:pt x="1409" y="382"/>
                  </a:lnTo>
                  <a:lnTo>
                    <a:pt x="1410" y="382"/>
                  </a:lnTo>
                  <a:lnTo>
                    <a:pt x="1411" y="382"/>
                  </a:lnTo>
                  <a:lnTo>
                    <a:pt x="1412" y="382"/>
                  </a:lnTo>
                  <a:lnTo>
                    <a:pt x="1414" y="382"/>
                  </a:lnTo>
                  <a:lnTo>
                    <a:pt x="1415" y="382"/>
                  </a:lnTo>
                  <a:lnTo>
                    <a:pt x="1416" y="382"/>
                  </a:lnTo>
                  <a:lnTo>
                    <a:pt x="1417" y="382"/>
                  </a:lnTo>
                  <a:lnTo>
                    <a:pt x="1418" y="382"/>
                  </a:lnTo>
                  <a:lnTo>
                    <a:pt x="1419" y="382"/>
                  </a:lnTo>
                  <a:lnTo>
                    <a:pt x="1420" y="382"/>
                  </a:lnTo>
                  <a:lnTo>
                    <a:pt x="1421" y="382"/>
                  </a:lnTo>
                  <a:lnTo>
                    <a:pt x="1422" y="382"/>
                  </a:lnTo>
                  <a:lnTo>
                    <a:pt x="1424" y="382"/>
                  </a:lnTo>
                  <a:lnTo>
                    <a:pt x="1425" y="382"/>
                  </a:lnTo>
                  <a:lnTo>
                    <a:pt x="1426" y="382"/>
                  </a:lnTo>
                  <a:lnTo>
                    <a:pt x="1428" y="382"/>
                  </a:lnTo>
                  <a:lnTo>
                    <a:pt x="1430" y="382"/>
                  </a:lnTo>
                  <a:lnTo>
                    <a:pt x="1431" y="382"/>
                  </a:lnTo>
                  <a:lnTo>
                    <a:pt x="1432" y="382"/>
                  </a:lnTo>
                  <a:lnTo>
                    <a:pt x="1433" y="382"/>
                  </a:lnTo>
                  <a:lnTo>
                    <a:pt x="1435" y="382"/>
                  </a:lnTo>
                  <a:lnTo>
                    <a:pt x="1436" y="382"/>
                  </a:lnTo>
                  <a:lnTo>
                    <a:pt x="1437" y="381"/>
                  </a:lnTo>
                  <a:lnTo>
                    <a:pt x="1438" y="382"/>
                  </a:lnTo>
                  <a:lnTo>
                    <a:pt x="1439" y="381"/>
                  </a:lnTo>
                  <a:lnTo>
                    <a:pt x="1440" y="381"/>
                  </a:lnTo>
                  <a:lnTo>
                    <a:pt x="1441" y="381"/>
                  </a:lnTo>
                  <a:lnTo>
                    <a:pt x="1442" y="381"/>
                  </a:lnTo>
                  <a:lnTo>
                    <a:pt x="1443" y="381"/>
                  </a:lnTo>
                  <a:lnTo>
                    <a:pt x="1445" y="381"/>
                  </a:lnTo>
                  <a:lnTo>
                    <a:pt x="1446" y="381"/>
                  </a:lnTo>
                  <a:lnTo>
                    <a:pt x="1447" y="381"/>
                  </a:lnTo>
                  <a:lnTo>
                    <a:pt x="1449" y="381"/>
                  </a:lnTo>
                  <a:lnTo>
                    <a:pt x="1450" y="381"/>
                  </a:lnTo>
                  <a:lnTo>
                    <a:pt x="1451" y="381"/>
                  </a:lnTo>
                  <a:lnTo>
                    <a:pt x="1452" y="381"/>
                  </a:lnTo>
                  <a:lnTo>
                    <a:pt x="1453" y="381"/>
                  </a:lnTo>
                  <a:lnTo>
                    <a:pt x="1454" y="381"/>
                  </a:lnTo>
                  <a:lnTo>
                    <a:pt x="1456" y="381"/>
                  </a:lnTo>
                  <a:lnTo>
                    <a:pt x="1457" y="381"/>
                  </a:lnTo>
                  <a:lnTo>
                    <a:pt x="1458" y="381"/>
                  </a:lnTo>
                  <a:lnTo>
                    <a:pt x="1459" y="381"/>
                  </a:lnTo>
                  <a:lnTo>
                    <a:pt x="1461" y="381"/>
                  </a:lnTo>
                  <a:lnTo>
                    <a:pt x="1462" y="381"/>
                  </a:lnTo>
                  <a:lnTo>
                    <a:pt x="1463" y="380"/>
                  </a:lnTo>
                  <a:lnTo>
                    <a:pt x="1464" y="381"/>
                  </a:lnTo>
                  <a:lnTo>
                    <a:pt x="1466" y="381"/>
                  </a:lnTo>
                  <a:lnTo>
                    <a:pt x="1467" y="381"/>
                  </a:lnTo>
                  <a:lnTo>
                    <a:pt x="1468" y="381"/>
                  </a:lnTo>
                  <a:lnTo>
                    <a:pt x="1470" y="380"/>
                  </a:lnTo>
                  <a:lnTo>
                    <a:pt x="1472" y="380"/>
                  </a:lnTo>
                  <a:lnTo>
                    <a:pt x="1473" y="380"/>
                  </a:lnTo>
                  <a:lnTo>
                    <a:pt x="1474" y="380"/>
                  </a:lnTo>
                  <a:lnTo>
                    <a:pt x="1475" y="380"/>
                  </a:lnTo>
                  <a:lnTo>
                    <a:pt x="1476" y="381"/>
                  </a:lnTo>
                  <a:lnTo>
                    <a:pt x="1477" y="380"/>
                  </a:lnTo>
                  <a:lnTo>
                    <a:pt x="1478" y="380"/>
                  </a:lnTo>
                  <a:lnTo>
                    <a:pt x="1479" y="380"/>
                  </a:lnTo>
                  <a:lnTo>
                    <a:pt x="1480" y="380"/>
                  </a:lnTo>
                  <a:lnTo>
                    <a:pt x="1482" y="380"/>
                  </a:lnTo>
                  <a:lnTo>
                    <a:pt x="1483" y="380"/>
                  </a:lnTo>
                  <a:lnTo>
                    <a:pt x="1484" y="380"/>
                  </a:lnTo>
                  <a:lnTo>
                    <a:pt x="1485" y="380"/>
                  </a:lnTo>
                  <a:lnTo>
                    <a:pt x="1486" y="380"/>
                  </a:lnTo>
                  <a:lnTo>
                    <a:pt x="1487" y="380"/>
                  </a:lnTo>
                  <a:lnTo>
                    <a:pt x="1488" y="380"/>
                  </a:lnTo>
                  <a:lnTo>
                    <a:pt x="1489" y="380"/>
                  </a:lnTo>
                  <a:lnTo>
                    <a:pt x="1491" y="380"/>
                  </a:lnTo>
                  <a:lnTo>
                    <a:pt x="1493" y="380"/>
                  </a:lnTo>
                  <a:lnTo>
                    <a:pt x="1494" y="380"/>
                  </a:lnTo>
                  <a:lnTo>
                    <a:pt x="1495" y="380"/>
                  </a:lnTo>
                  <a:lnTo>
                    <a:pt x="1496" y="380"/>
                  </a:lnTo>
                  <a:lnTo>
                    <a:pt x="1497" y="380"/>
                  </a:lnTo>
                  <a:lnTo>
                    <a:pt x="1498" y="380"/>
                  </a:lnTo>
                  <a:lnTo>
                    <a:pt x="1499" y="380"/>
                  </a:lnTo>
                  <a:lnTo>
                    <a:pt x="1500" y="380"/>
                  </a:lnTo>
                  <a:lnTo>
                    <a:pt x="1501" y="380"/>
                  </a:lnTo>
                  <a:lnTo>
                    <a:pt x="1503" y="380"/>
                  </a:lnTo>
                  <a:lnTo>
                    <a:pt x="1504" y="380"/>
                  </a:lnTo>
                  <a:lnTo>
                    <a:pt x="1505" y="380"/>
                  </a:lnTo>
                  <a:lnTo>
                    <a:pt x="1506" y="380"/>
                  </a:lnTo>
                  <a:lnTo>
                    <a:pt x="1508" y="379"/>
                  </a:lnTo>
                  <a:lnTo>
                    <a:pt x="1509" y="379"/>
                  </a:lnTo>
                  <a:lnTo>
                    <a:pt x="1510" y="379"/>
                  </a:lnTo>
                  <a:lnTo>
                    <a:pt x="1512" y="380"/>
                  </a:lnTo>
                  <a:lnTo>
                    <a:pt x="1513" y="379"/>
                  </a:lnTo>
                  <a:lnTo>
                    <a:pt x="1514" y="379"/>
                  </a:lnTo>
                  <a:lnTo>
                    <a:pt x="1515" y="379"/>
                  </a:lnTo>
                  <a:lnTo>
                    <a:pt x="1516" y="379"/>
                  </a:lnTo>
                  <a:lnTo>
                    <a:pt x="1517" y="379"/>
                  </a:lnTo>
                  <a:lnTo>
                    <a:pt x="1518" y="379"/>
                  </a:lnTo>
                  <a:lnTo>
                    <a:pt x="1519" y="379"/>
                  </a:lnTo>
                  <a:lnTo>
                    <a:pt x="1520" y="379"/>
                  </a:lnTo>
                  <a:lnTo>
                    <a:pt x="1521" y="379"/>
                  </a:lnTo>
                  <a:lnTo>
                    <a:pt x="1522" y="379"/>
                  </a:lnTo>
                  <a:lnTo>
                    <a:pt x="1523" y="379"/>
                  </a:lnTo>
                  <a:lnTo>
                    <a:pt x="1524" y="379"/>
                  </a:lnTo>
                  <a:lnTo>
                    <a:pt x="1525" y="379"/>
                  </a:lnTo>
                  <a:lnTo>
                    <a:pt x="1526" y="379"/>
                  </a:lnTo>
                  <a:lnTo>
                    <a:pt x="1527" y="379"/>
                  </a:lnTo>
                  <a:lnTo>
                    <a:pt x="1528" y="379"/>
                  </a:lnTo>
                  <a:lnTo>
                    <a:pt x="1529" y="379"/>
                  </a:lnTo>
                  <a:lnTo>
                    <a:pt x="1530" y="379"/>
                  </a:lnTo>
                  <a:lnTo>
                    <a:pt x="1531" y="379"/>
                  </a:lnTo>
                  <a:lnTo>
                    <a:pt x="1533" y="379"/>
                  </a:lnTo>
                  <a:lnTo>
                    <a:pt x="1534" y="379"/>
                  </a:lnTo>
                  <a:lnTo>
                    <a:pt x="1535" y="379"/>
                  </a:lnTo>
                  <a:lnTo>
                    <a:pt x="1536" y="379"/>
                  </a:lnTo>
                  <a:lnTo>
                    <a:pt x="1537" y="379"/>
                  </a:lnTo>
                  <a:lnTo>
                    <a:pt x="1538" y="379"/>
                  </a:lnTo>
                  <a:lnTo>
                    <a:pt x="1540" y="379"/>
                  </a:lnTo>
                  <a:lnTo>
                    <a:pt x="1541" y="379"/>
                  </a:lnTo>
                  <a:lnTo>
                    <a:pt x="1542" y="379"/>
                  </a:lnTo>
                  <a:lnTo>
                    <a:pt x="1543" y="378"/>
                  </a:lnTo>
                  <a:lnTo>
                    <a:pt x="1545" y="379"/>
                  </a:lnTo>
                  <a:lnTo>
                    <a:pt x="1546" y="379"/>
                  </a:lnTo>
                  <a:lnTo>
                    <a:pt x="1547" y="378"/>
                  </a:lnTo>
                  <a:lnTo>
                    <a:pt x="1548" y="378"/>
                  </a:lnTo>
                  <a:lnTo>
                    <a:pt x="1550" y="378"/>
                  </a:lnTo>
                  <a:lnTo>
                    <a:pt x="1551" y="378"/>
                  </a:lnTo>
                  <a:lnTo>
                    <a:pt x="1552" y="378"/>
                  </a:lnTo>
                  <a:lnTo>
                    <a:pt x="1554" y="378"/>
                  </a:lnTo>
                  <a:lnTo>
                    <a:pt x="1556" y="378"/>
                  </a:lnTo>
                  <a:lnTo>
                    <a:pt x="1557" y="378"/>
                  </a:lnTo>
                  <a:lnTo>
                    <a:pt x="1558" y="378"/>
                  </a:lnTo>
                  <a:lnTo>
                    <a:pt x="1559" y="378"/>
                  </a:lnTo>
                  <a:lnTo>
                    <a:pt x="1561" y="378"/>
                  </a:lnTo>
                  <a:lnTo>
                    <a:pt x="1562" y="378"/>
                  </a:lnTo>
                  <a:lnTo>
                    <a:pt x="1563" y="378"/>
                  </a:lnTo>
                  <a:lnTo>
                    <a:pt x="1564" y="378"/>
                  </a:lnTo>
                  <a:lnTo>
                    <a:pt x="1566" y="378"/>
                  </a:lnTo>
                  <a:lnTo>
                    <a:pt x="1567" y="378"/>
                  </a:lnTo>
                  <a:lnTo>
                    <a:pt x="1568" y="377"/>
                  </a:lnTo>
                  <a:lnTo>
                    <a:pt x="1569" y="377"/>
                  </a:lnTo>
                  <a:lnTo>
                    <a:pt x="1571" y="377"/>
                  </a:lnTo>
                  <a:lnTo>
                    <a:pt x="1572" y="377"/>
                  </a:lnTo>
                  <a:lnTo>
                    <a:pt x="1573" y="377"/>
                  </a:lnTo>
                  <a:lnTo>
                    <a:pt x="1575" y="377"/>
                  </a:lnTo>
                  <a:lnTo>
                    <a:pt x="1576" y="377"/>
                  </a:lnTo>
                  <a:lnTo>
                    <a:pt x="1577" y="377"/>
                  </a:lnTo>
                  <a:lnTo>
                    <a:pt x="1578" y="377"/>
                  </a:lnTo>
                  <a:lnTo>
                    <a:pt x="1579" y="376"/>
                  </a:lnTo>
                  <a:lnTo>
                    <a:pt x="1580" y="376"/>
                  </a:lnTo>
                  <a:lnTo>
                    <a:pt x="1581" y="376"/>
                  </a:lnTo>
                  <a:lnTo>
                    <a:pt x="1582" y="376"/>
                  </a:lnTo>
                  <a:lnTo>
                    <a:pt x="1583" y="376"/>
                  </a:lnTo>
                  <a:lnTo>
                    <a:pt x="1584" y="376"/>
                  </a:lnTo>
                  <a:lnTo>
                    <a:pt x="1585" y="376"/>
                  </a:lnTo>
                  <a:lnTo>
                    <a:pt x="1586" y="375"/>
                  </a:lnTo>
                  <a:lnTo>
                    <a:pt x="1587" y="375"/>
                  </a:lnTo>
                  <a:lnTo>
                    <a:pt x="1588" y="375"/>
                  </a:lnTo>
                  <a:lnTo>
                    <a:pt x="1589" y="374"/>
                  </a:lnTo>
                  <a:lnTo>
                    <a:pt x="1590" y="374"/>
                  </a:lnTo>
                  <a:lnTo>
                    <a:pt x="1591" y="374"/>
                  </a:lnTo>
                  <a:lnTo>
                    <a:pt x="1592" y="374"/>
                  </a:lnTo>
                  <a:lnTo>
                    <a:pt x="1593" y="373"/>
                  </a:lnTo>
                  <a:lnTo>
                    <a:pt x="1594" y="373"/>
                  </a:lnTo>
                  <a:lnTo>
                    <a:pt x="1596" y="373"/>
                  </a:lnTo>
                  <a:lnTo>
                    <a:pt x="1597" y="373"/>
                  </a:lnTo>
                  <a:lnTo>
                    <a:pt x="1598" y="372"/>
                  </a:lnTo>
                  <a:lnTo>
                    <a:pt x="1599" y="372"/>
                  </a:lnTo>
                  <a:lnTo>
                    <a:pt x="1600" y="372"/>
                  </a:lnTo>
                  <a:lnTo>
                    <a:pt x="1601" y="372"/>
                  </a:lnTo>
                  <a:lnTo>
                    <a:pt x="1602" y="371"/>
                  </a:lnTo>
                  <a:lnTo>
                    <a:pt x="1603" y="371"/>
                  </a:lnTo>
                  <a:lnTo>
                    <a:pt x="1604" y="371"/>
                  </a:lnTo>
                  <a:lnTo>
                    <a:pt x="1605" y="371"/>
                  </a:lnTo>
                  <a:lnTo>
                    <a:pt x="1606" y="371"/>
                  </a:lnTo>
                  <a:lnTo>
                    <a:pt x="1607" y="371"/>
                  </a:lnTo>
                  <a:lnTo>
                    <a:pt x="1608" y="371"/>
                  </a:lnTo>
                  <a:lnTo>
                    <a:pt x="1609" y="371"/>
                  </a:lnTo>
                  <a:lnTo>
                    <a:pt x="1610" y="370"/>
                  </a:lnTo>
                  <a:lnTo>
                    <a:pt x="1611" y="370"/>
                  </a:lnTo>
                  <a:lnTo>
                    <a:pt x="1613" y="370"/>
                  </a:lnTo>
                  <a:lnTo>
                    <a:pt x="1614" y="370"/>
                  </a:lnTo>
                  <a:lnTo>
                    <a:pt x="1615" y="370"/>
                  </a:lnTo>
                  <a:lnTo>
                    <a:pt x="1617" y="370"/>
                  </a:lnTo>
                  <a:lnTo>
                    <a:pt x="1618" y="370"/>
                  </a:lnTo>
                  <a:lnTo>
                    <a:pt x="1619" y="370"/>
                  </a:lnTo>
                  <a:lnTo>
                    <a:pt x="1620" y="369"/>
                  </a:lnTo>
                  <a:lnTo>
                    <a:pt x="1621" y="369"/>
                  </a:lnTo>
                  <a:lnTo>
                    <a:pt x="1622" y="369"/>
                  </a:lnTo>
                  <a:lnTo>
                    <a:pt x="1623" y="369"/>
                  </a:lnTo>
                  <a:lnTo>
                    <a:pt x="1624" y="369"/>
                  </a:lnTo>
                  <a:lnTo>
                    <a:pt x="1625" y="369"/>
                  </a:lnTo>
                  <a:lnTo>
                    <a:pt x="1626" y="369"/>
                  </a:lnTo>
                  <a:lnTo>
                    <a:pt x="1627" y="369"/>
                  </a:lnTo>
                  <a:lnTo>
                    <a:pt x="1628" y="369"/>
                  </a:lnTo>
                  <a:lnTo>
                    <a:pt x="1629" y="369"/>
                  </a:lnTo>
                  <a:lnTo>
                    <a:pt x="1630" y="368"/>
                  </a:lnTo>
                  <a:lnTo>
                    <a:pt x="1631" y="368"/>
                  </a:lnTo>
                  <a:lnTo>
                    <a:pt x="1632" y="368"/>
                  </a:lnTo>
                  <a:lnTo>
                    <a:pt x="1634" y="369"/>
                  </a:lnTo>
                  <a:lnTo>
                    <a:pt x="1635" y="368"/>
                  </a:lnTo>
                  <a:lnTo>
                    <a:pt x="1636" y="368"/>
                  </a:lnTo>
                  <a:lnTo>
                    <a:pt x="1638" y="368"/>
                  </a:lnTo>
                  <a:lnTo>
                    <a:pt x="1639" y="368"/>
                  </a:lnTo>
                  <a:lnTo>
                    <a:pt x="1640" y="368"/>
                  </a:lnTo>
                  <a:lnTo>
                    <a:pt x="1641" y="368"/>
                  </a:lnTo>
                  <a:lnTo>
                    <a:pt x="1642" y="368"/>
                  </a:lnTo>
                  <a:lnTo>
                    <a:pt x="1643" y="368"/>
                  </a:lnTo>
                  <a:lnTo>
                    <a:pt x="1644" y="368"/>
                  </a:lnTo>
                  <a:lnTo>
                    <a:pt x="1645" y="368"/>
                  </a:lnTo>
                  <a:lnTo>
                    <a:pt x="1646" y="368"/>
                  </a:lnTo>
                  <a:lnTo>
                    <a:pt x="1647" y="368"/>
                  </a:lnTo>
                  <a:lnTo>
                    <a:pt x="1648" y="368"/>
                  </a:lnTo>
                  <a:lnTo>
                    <a:pt x="1650" y="368"/>
                  </a:lnTo>
                  <a:lnTo>
                    <a:pt x="1651" y="368"/>
                  </a:lnTo>
                  <a:lnTo>
                    <a:pt x="1652" y="368"/>
                  </a:lnTo>
                  <a:lnTo>
                    <a:pt x="1653" y="368"/>
                  </a:lnTo>
                  <a:lnTo>
                    <a:pt x="1655" y="368"/>
                  </a:lnTo>
                  <a:lnTo>
                    <a:pt x="1656" y="368"/>
                  </a:lnTo>
                  <a:lnTo>
                    <a:pt x="1657" y="368"/>
                  </a:lnTo>
                  <a:lnTo>
                    <a:pt x="1659" y="368"/>
                  </a:lnTo>
                  <a:lnTo>
                    <a:pt x="1661" y="368"/>
                  </a:lnTo>
                  <a:lnTo>
                    <a:pt x="1662" y="368"/>
                  </a:lnTo>
                  <a:lnTo>
                    <a:pt x="1663" y="368"/>
                  </a:lnTo>
                  <a:lnTo>
                    <a:pt x="1664" y="368"/>
                  </a:lnTo>
                  <a:lnTo>
                    <a:pt x="1666" y="368"/>
                  </a:lnTo>
                  <a:lnTo>
                    <a:pt x="1667" y="368"/>
                  </a:lnTo>
                  <a:lnTo>
                    <a:pt x="1668" y="368"/>
                  </a:lnTo>
                  <a:lnTo>
                    <a:pt x="1669" y="367"/>
                  </a:lnTo>
                  <a:lnTo>
                    <a:pt x="1671" y="367"/>
                  </a:lnTo>
                  <a:lnTo>
                    <a:pt x="1672" y="367"/>
                  </a:lnTo>
                  <a:lnTo>
                    <a:pt x="1673" y="367"/>
                  </a:lnTo>
                  <a:lnTo>
                    <a:pt x="1674" y="367"/>
                  </a:lnTo>
                  <a:lnTo>
                    <a:pt x="1676" y="367"/>
                  </a:lnTo>
                  <a:lnTo>
                    <a:pt x="1677" y="367"/>
                  </a:lnTo>
                  <a:lnTo>
                    <a:pt x="1678" y="367"/>
                  </a:lnTo>
                  <a:lnTo>
                    <a:pt x="1680" y="367"/>
                  </a:lnTo>
                  <a:lnTo>
                    <a:pt x="1681" y="367"/>
                  </a:lnTo>
                  <a:lnTo>
                    <a:pt x="1682" y="367"/>
                  </a:lnTo>
                  <a:lnTo>
                    <a:pt x="1683" y="367"/>
                  </a:lnTo>
                  <a:lnTo>
                    <a:pt x="1684" y="367"/>
                  </a:lnTo>
                  <a:lnTo>
                    <a:pt x="1685" y="367"/>
                  </a:lnTo>
                  <a:lnTo>
                    <a:pt x="1687" y="367"/>
                  </a:lnTo>
                  <a:lnTo>
                    <a:pt x="1688" y="367"/>
                  </a:lnTo>
                  <a:lnTo>
                    <a:pt x="1689" y="367"/>
                  </a:lnTo>
                  <a:lnTo>
                    <a:pt x="1690" y="367"/>
                  </a:lnTo>
                  <a:lnTo>
                    <a:pt x="1692" y="367"/>
                  </a:lnTo>
                  <a:lnTo>
                    <a:pt x="1693" y="367"/>
                  </a:lnTo>
                  <a:lnTo>
                    <a:pt x="1694" y="367"/>
                  </a:lnTo>
                  <a:lnTo>
                    <a:pt x="1695" y="367"/>
                  </a:lnTo>
                  <a:lnTo>
                    <a:pt x="1697" y="367"/>
                  </a:lnTo>
                  <a:lnTo>
                    <a:pt x="1698" y="367"/>
                  </a:lnTo>
                  <a:lnTo>
                    <a:pt x="1699" y="367"/>
                  </a:lnTo>
                  <a:lnTo>
                    <a:pt x="1701" y="367"/>
                  </a:lnTo>
                  <a:lnTo>
                    <a:pt x="1702" y="367"/>
                  </a:lnTo>
                  <a:lnTo>
                    <a:pt x="1703" y="367"/>
                  </a:lnTo>
                  <a:lnTo>
                    <a:pt x="1704" y="367"/>
                  </a:lnTo>
                  <a:lnTo>
                    <a:pt x="1705" y="367"/>
                  </a:lnTo>
                  <a:lnTo>
                    <a:pt x="1706" y="367"/>
                  </a:lnTo>
                  <a:lnTo>
                    <a:pt x="1708" y="367"/>
                  </a:lnTo>
                  <a:lnTo>
                    <a:pt x="1709" y="367"/>
                  </a:lnTo>
                  <a:lnTo>
                    <a:pt x="1710" y="367"/>
                  </a:lnTo>
                  <a:lnTo>
                    <a:pt x="1711" y="367"/>
                  </a:lnTo>
                  <a:lnTo>
                    <a:pt x="1713" y="367"/>
                  </a:lnTo>
                  <a:lnTo>
                    <a:pt x="1714" y="367"/>
                  </a:lnTo>
                  <a:lnTo>
                    <a:pt x="1715" y="367"/>
                  </a:lnTo>
                  <a:lnTo>
                    <a:pt x="1716" y="367"/>
                  </a:lnTo>
                  <a:lnTo>
                    <a:pt x="1718" y="367"/>
                  </a:lnTo>
                  <a:lnTo>
                    <a:pt x="1719" y="367"/>
                  </a:lnTo>
                  <a:lnTo>
                    <a:pt x="1720" y="367"/>
                  </a:lnTo>
                  <a:lnTo>
                    <a:pt x="1722" y="367"/>
                  </a:lnTo>
                  <a:lnTo>
                    <a:pt x="1724" y="367"/>
                  </a:lnTo>
                  <a:lnTo>
                    <a:pt x="1725" y="367"/>
                  </a:lnTo>
                  <a:lnTo>
                    <a:pt x="1726" y="366"/>
                  </a:lnTo>
                  <a:lnTo>
                    <a:pt x="1727" y="366"/>
                  </a:lnTo>
                  <a:lnTo>
                    <a:pt x="1728" y="367"/>
                  </a:lnTo>
                  <a:lnTo>
                    <a:pt x="1729" y="366"/>
                  </a:lnTo>
                  <a:lnTo>
                    <a:pt x="1730" y="367"/>
                  </a:lnTo>
                  <a:lnTo>
                    <a:pt x="1731" y="367"/>
                  </a:lnTo>
                  <a:lnTo>
                    <a:pt x="1732" y="367"/>
                  </a:lnTo>
                  <a:lnTo>
                    <a:pt x="1733" y="366"/>
                  </a:lnTo>
                  <a:lnTo>
                    <a:pt x="1734" y="366"/>
                  </a:lnTo>
                  <a:lnTo>
                    <a:pt x="1735" y="367"/>
                  </a:lnTo>
                  <a:lnTo>
                    <a:pt x="1736" y="367"/>
                  </a:lnTo>
                  <a:lnTo>
                    <a:pt x="1737" y="367"/>
                  </a:lnTo>
                  <a:lnTo>
                    <a:pt x="1738" y="366"/>
                  </a:lnTo>
                  <a:lnTo>
                    <a:pt x="1739" y="366"/>
                  </a:lnTo>
                  <a:lnTo>
                    <a:pt x="1740" y="366"/>
                  </a:lnTo>
                  <a:lnTo>
                    <a:pt x="1741" y="367"/>
                  </a:lnTo>
                  <a:lnTo>
                    <a:pt x="1743" y="366"/>
                  </a:lnTo>
                  <a:lnTo>
                    <a:pt x="1744" y="367"/>
                  </a:lnTo>
                  <a:lnTo>
                    <a:pt x="1745" y="367"/>
                  </a:lnTo>
                  <a:lnTo>
                    <a:pt x="1746" y="367"/>
                  </a:lnTo>
                  <a:lnTo>
                    <a:pt x="1747" y="367"/>
                  </a:lnTo>
                  <a:lnTo>
                    <a:pt x="1748" y="367"/>
                  </a:lnTo>
                  <a:lnTo>
                    <a:pt x="1749" y="366"/>
                  </a:lnTo>
                  <a:lnTo>
                    <a:pt x="1750" y="367"/>
                  </a:lnTo>
                  <a:lnTo>
                    <a:pt x="1751" y="367"/>
                  </a:lnTo>
                  <a:lnTo>
                    <a:pt x="1752" y="367"/>
                  </a:lnTo>
                  <a:lnTo>
                    <a:pt x="1753" y="367"/>
                  </a:lnTo>
                  <a:lnTo>
                    <a:pt x="1754" y="366"/>
                  </a:lnTo>
                  <a:lnTo>
                    <a:pt x="1755" y="366"/>
                  </a:lnTo>
                  <a:lnTo>
                    <a:pt x="1756" y="367"/>
                  </a:lnTo>
                  <a:lnTo>
                    <a:pt x="1757" y="367"/>
                  </a:lnTo>
                  <a:lnTo>
                    <a:pt x="1758" y="367"/>
                  </a:lnTo>
                  <a:lnTo>
                    <a:pt x="1759" y="366"/>
                  </a:lnTo>
                  <a:lnTo>
                    <a:pt x="1760" y="366"/>
                  </a:lnTo>
                  <a:lnTo>
                    <a:pt x="1761" y="366"/>
                  </a:lnTo>
                  <a:lnTo>
                    <a:pt x="1762" y="367"/>
                  </a:lnTo>
                  <a:lnTo>
                    <a:pt x="1764" y="367"/>
                  </a:lnTo>
                  <a:lnTo>
                    <a:pt x="1766" y="367"/>
                  </a:lnTo>
                  <a:lnTo>
                    <a:pt x="1767" y="367"/>
                  </a:lnTo>
                  <a:lnTo>
                    <a:pt x="1768" y="367"/>
                  </a:lnTo>
                  <a:lnTo>
                    <a:pt x="1769" y="367"/>
                  </a:lnTo>
                  <a:lnTo>
                    <a:pt x="1770" y="367"/>
                  </a:lnTo>
                  <a:lnTo>
                    <a:pt x="1771" y="367"/>
                  </a:lnTo>
                  <a:lnTo>
                    <a:pt x="1772" y="367"/>
                  </a:lnTo>
                  <a:lnTo>
                    <a:pt x="1773" y="367"/>
                  </a:lnTo>
                  <a:lnTo>
                    <a:pt x="1774" y="367"/>
                  </a:lnTo>
                  <a:lnTo>
                    <a:pt x="1776" y="367"/>
                  </a:lnTo>
                  <a:lnTo>
                    <a:pt x="1777" y="367"/>
                  </a:lnTo>
                  <a:lnTo>
                    <a:pt x="1778" y="367"/>
                  </a:lnTo>
                  <a:lnTo>
                    <a:pt x="1779" y="367"/>
                  </a:lnTo>
                  <a:lnTo>
                    <a:pt x="1781" y="367"/>
                  </a:lnTo>
                  <a:lnTo>
                    <a:pt x="1782" y="367"/>
                  </a:lnTo>
                  <a:lnTo>
                    <a:pt x="1783" y="367"/>
                  </a:lnTo>
                  <a:lnTo>
                    <a:pt x="1785" y="367"/>
                  </a:lnTo>
                  <a:lnTo>
                    <a:pt x="1786" y="367"/>
                  </a:lnTo>
                  <a:lnTo>
                    <a:pt x="1787" y="367"/>
                  </a:lnTo>
                  <a:lnTo>
                    <a:pt x="1788" y="367"/>
                  </a:lnTo>
                  <a:lnTo>
                    <a:pt x="1789" y="367"/>
                  </a:lnTo>
                  <a:lnTo>
                    <a:pt x="1790" y="367"/>
                  </a:lnTo>
                  <a:lnTo>
                    <a:pt x="1792" y="367"/>
                  </a:lnTo>
                  <a:lnTo>
                    <a:pt x="1793" y="367"/>
                  </a:lnTo>
                  <a:lnTo>
                    <a:pt x="1794" y="367"/>
                  </a:lnTo>
                  <a:lnTo>
                    <a:pt x="1795" y="367"/>
                  </a:lnTo>
                  <a:lnTo>
                    <a:pt x="1796" y="367"/>
                  </a:lnTo>
                  <a:lnTo>
                    <a:pt x="1797" y="368"/>
                  </a:lnTo>
                  <a:lnTo>
                    <a:pt x="1798" y="368"/>
                  </a:lnTo>
                  <a:lnTo>
                    <a:pt x="1799" y="368"/>
                  </a:lnTo>
                  <a:lnTo>
                    <a:pt x="1800" y="368"/>
                  </a:lnTo>
                  <a:lnTo>
                    <a:pt x="1802" y="368"/>
                  </a:lnTo>
                  <a:lnTo>
                    <a:pt x="1803" y="368"/>
                  </a:lnTo>
                  <a:lnTo>
                    <a:pt x="1804" y="368"/>
                  </a:lnTo>
                  <a:lnTo>
                    <a:pt x="1806" y="368"/>
                  </a:lnTo>
                  <a:lnTo>
                    <a:pt x="1807" y="368"/>
                  </a:lnTo>
                  <a:lnTo>
                    <a:pt x="1808" y="368"/>
                  </a:lnTo>
                  <a:lnTo>
                    <a:pt x="1809" y="368"/>
                  </a:lnTo>
                  <a:lnTo>
                    <a:pt x="1810" y="368"/>
                  </a:lnTo>
                  <a:lnTo>
                    <a:pt x="1811" y="368"/>
                  </a:lnTo>
                  <a:lnTo>
                    <a:pt x="1813" y="368"/>
                  </a:lnTo>
                  <a:lnTo>
                    <a:pt x="1814" y="368"/>
                  </a:lnTo>
                  <a:lnTo>
                    <a:pt x="1815" y="368"/>
                  </a:lnTo>
                  <a:lnTo>
                    <a:pt x="1816" y="368"/>
                  </a:lnTo>
                  <a:lnTo>
                    <a:pt x="1817" y="368"/>
                  </a:lnTo>
                  <a:lnTo>
                    <a:pt x="1818" y="368"/>
                  </a:lnTo>
                  <a:lnTo>
                    <a:pt x="1819" y="369"/>
                  </a:lnTo>
                  <a:lnTo>
                    <a:pt x="1820" y="369"/>
                  </a:lnTo>
                  <a:lnTo>
                    <a:pt x="1821" y="369"/>
                  </a:lnTo>
                  <a:lnTo>
                    <a:pt x="1823" y="369"/>
                  </a:lnTo>
                  <a:lnTo>
                    <a:pt x="1824" y="369"/>
                  </a:lnTo>
                  <a:lnTo>
                    <a:pt x="1825" y="369"/>
                  </a:lnTo>
                  <a:lnTo>
                    <a:pt x="1827" y="369"/>
                  </a:lnTo>
                  <a:lnTo>
                    <a:pt x="1829" y="369"/>
                  </a:lnTo>
                  <a:lnTo>
                    <a:pt x="1830" y="369"/>
                  </a:lnTo>
                  <a:lnTo>
                    <a:pt x="1831" y="369"/>
                  </a:lnTo>
                  <a:lnTo>
                    <a:pt x="1832" y="369"/>
                  </a:lnTo>
                  <a:lnTo>
                    <a:pt x="1833" y="370"/>
                  </a:lnTo>
                  <a:lnTo>
                    <a:pt x="1834" y="370"/>
                  </a:lnTo>
                  <a:lnTo>
                    <a:pt x="1835" y="370"/>
                  </a:lnTo>
                  <a:lnTo>
                    <a:pt x="1836" y="370"/>
                  </a:lnTo>
                  <a:lnTo>
                    <a:pt x="1837" y="370"/>
                  </a:lnTo>
                  <a:lnTo>
                    <a:pt x="1838" y="370"/>
                  </a:lnTo>
                  <a:lnTo>
                    <a:pt x="1839" y="370"/>
                  </a:lnTo>
                  <a:lnTo>
                    <a:pt x="1840" y="370"/>
                  </a:lnTo>
                  <a:lnTo>
                    <a:pt x="1841" y="370"/>
                  </a:lnTo>
                  <a:lnTo>
                    <a:pt x="1842" y="370"/>
                  </a:lnTo>
                  <a:lnTo>
                    <a:pt x="1844" y="370"/>
                  </a:lnTo>
                  <a:lnTo>
                    <a:pt x="1845" y="370"/>
                  </a:lnTo>
                  <a:lnTo>
                    <a:pt x="1846" y="370"/>
                  </a:lnTo>
                  <a:lnTo>
                    <a:pt x="1848" y="370"/>
                  </a:lnTo>
                  <a:lnTo>
                    <a:pt x="1850" y="370"/>
                  </a:lnTo>
                  <a:lnTo>
                    <a:pt x="1851" y="370"/>
                  </a:lnTo>
                  <a:lnTo>
                    <a:pt x="1852" y="370"/>
                  </a:lnTo>
                  <a:lnTo>
                    <a:pt x="1853" y="370"/>
                  </a:lnTo>
                  <a:lnTo>
                    <a:pt x="1855" y="370"/>
                  </a:lnTo>
                  <a:lnTo>
                    <a:pt x="1856" y="370"/>
                  </a:lnTo>
                  <a:lnTo>
                    <a:pt x="1857" y="370"/>
                  </a:lnTo>
                  <a:lnTo>
                    <a:pt x="1858" y="370"/>
                  </a:lnTo>
                  <a:lnTo>
                    <a:pt x="1860" y="370"/>
                  </a:lnTo>
                  <a:lnTo>
                    <a:pt x="1861" y="370"/>
                  </a:lnTo>
                  <a:lnTo>
                    <a:pt x="1862" y="370"/>
                  </a:lnTo>
                  <a:lnTo>
                    <a:pt x="1863" y="370"/>
                  </a:lnTo>
                  <a:lnTo>
                    <a:pt x="1864" y="370"/>
                  </a:lnTo>
                  <a:lnTo>
                    <a:pt x="1865" y="369"/>
                  </a:lnTo>
                  <a:lnTo>
                    <a:pt x="1866" y="369"/>
                  </a:lnTo>
                  <a:lnTo>
                    <a:pt x="1867" y="369"/>
                  </a:lnTo>
                  <a:lnTo>
                    <a:pt x="1869" y="369"/>
                  </a:lnTo>
                  <a:lnTo>
                    <a:pt x="1871" y="369"/>
                  </a:lnTo>
                  <a:lnTo>
                    <a:pt x="1872" y="369"/>
                  </a:lnTo>
                  <a:lnTo>
                    <a:pt x="1873" y="369"/>
                  </a:lnTo>
                  <a:lnTo>
                    <a:pt x="1874" y="369"/>
                  </a:lnTo>
                  <a:lnTo>
                    <a:pt x="1876" y="369"/>
                  </a:lnTo>
                  <a:lnTo>
                    <a:pt x="1877" y="369"/>
                  </a:lnTo>
                  <a:lnTo>
                    <a:pt x="1878" y="369"/>
                  </a:lnTo>
                  <a:lnTo>
                    <a:pt x="1879" y="369"/>
                  </a:lnTo>
                  <a:lnTo>
                    <a:pt x="1881" y="368"/>
                  </a:lnTo>
                  <a:lnTo>
                    <a:pt x="1882" y="368"/>
                  </a:lnTo>
                  <a:lnTo>
                    <a:pt x="1883" y="368"/>
                  </a:lnTo>
                  <a:lnTo>
                    <a:pt x="1884" y="368"/>
                  </a:lnTo>
                  <a:lnTo>
                    <a:pt x="1885" y="368"/>
                  </a:lnTo>
                  <a:lnTo>
                    <a:pt x="1886" y="368"/>
                  </a:lnTo>
                  <a:lnTo>
                    <a:pt x="1887" y="368"/>
                  </a:lnTo>
                  <a:lnTo>
                    <a:pt x="1888" y="368"/>
                  </a:lnTo>
                  <a:lnTo>
                    <a:pt x="1890" y="368"/>
                  </a:lnTo>
                  <a:lnTo>
                    <a:pt x="1892" y="368"/>
                  </a:lnTo>
                  <a:lnTo>
                    <a:pt x="1893" y="368"/>
                  </a:lnTo>
                  <a:lnTo>
                    <a:pt x="1894" y="368"/>
                  </a:lnTo>
                  <a:lnTo>
                    <a:pt x="1895" y="368"/>
                  </a:lnTo>
                  <a:lnTo>
                    <a:pt x="1897" y="368"/>
                  </a:lnTo>
                  <a:lnTo>
                    <a:pt x="1898" y="367"/>
                  </a:lnTo>
                  <a:lnTo>
                    <a:pt x="1899" y="367"/>
                  </a:lnTo>
                  <a:lnTo>
                    <a:pt x="1900" y="368"/>
                  </a:lnTo>
                  <a:lnTo>
                    <a:pt x="1902" y="367"/>
                  </a:lnTo>
                  <a:lnTo>
                    <a:pt x="1903" y="367"/>
                  </a:lnTo>
                  <a:lnTo>
                    <a:pt x="1904" y="367"/>
                  </a:lnTo>
                  <a:lnTo>
                    <a:pt x="1905" y="367"/>
                  </a:lnTo>
                  <a:lnTo>
                    <a:pt x="1906" y="367"/>
                  </a:lnTo>
                  <a:lnTo>
                    <a:pt x="1907" y="367"/>
                  </a:lnTo>
                  <a:lnTo>
                    <a:pt x="1908" y="367"/>
                  </a:lnTo>
                  <a:lnTo>
                    <a:pt x="1909" y="367"/>
                  </a:lnTo>
                  <a:lnTo>
                    <a:pt x="1911" y="367"/>
                  </a:lnTo>
                  <a:lnTo>
                    <a:pt x="1912" y="368"/>
                  </a:lnTo>
                  <a:lnTo>
                    <a:pt x="1913" y="368"/>
                  </a:lnTo>
                  <a:lnTo>
                    <a:pt x="1914" y="368"/>
                  </a:lnTo>
                  <a:lnTo>
                    <a:pt x="1915" y="368"/>
                  </a:lnTo>
                  <a:lnTo>
                    <a:pt x="1916" y="367"/>
                  </a:lnTo>
                  <a:lnTo>
                    <a:pt x="1917" y="368"/>
                  </a:lnTo>
                  <a:lnTo>
                    <a:pt x="1918" y="368"/>
                  </a:lnTo>
                  <a:lnTo>
                    <a:pt x="1919" y="368"/>
                  </a:lnTo>
                  <a:lnTo>
                    <a:pt x="1920" y="368"/>
                  </a:lnTo>
                  <a:lnTo>
                    <a:pt x="1921" y="368"/>
                  </a:lnTo>
                  <a:lnTo>
                    <a:pt x="1922" y="368"/>
                  </a:lnTo>
                  <a:lnTo>
                    <a:pt x="1923" y="368"/>
                  </a:lnTo>
                  <a:lnTo>
                    <a:pt x="1924" y="368"/>
                  </a:lnTo>
                  <a:lnTo>
                    <a:pt x="1925" y="368"/>
                  </a:lnTo>
                  <a:lnTo>
                    <a:pt x="1926" y="368"/>
                  </a:lnTo>
                  <a:lnTo>
                    <a:pt x="1927" y="368"/>
                  </a:lnTo>
                  <a:lnTo>
                    <a:pt x="1928" y="368"/>
                  </a:lnTo>
                  <a:lnTo>
                    <a:pt x="1929" y="368"/>
                  </a:lnTo>
                  <a:lnTo>
                    <a:pt x="1930" y="368"/>
                  </a:lnTo>
                  <a:lnTo>
                    <a:pt x="1932" y="368"/>
                  </a:lnTo>
                  <a:lnTo>
                    <a:pt x="1933" y="368"/>
                  </a:lnTo>
                  <a:lnTo>
                    <a:pt x="1934" y="368"/>
                  </a:lnTo>
                  <a:lnTo>
                    <a:pt x="1935" y="368"/>
                  </a:lnTo>
                  <a:lnTo>
                    <a:pt x="1936" y="368"/>
                  </a:lnTo>
                  <a:lnTo>
                    <a:pt x="1937" y="369"/>
                  </a:lnTo>
                  <a:lnTo>
                    <a:pt x="1938" y="369"/>
                  </a:lnTo>
                  <a:lnTo>
                    <a:pt x="1939" y="369"/>
                  </a:lnTo>
                  <a:lnTo>
                    <a:pt x="1940" y="369"/>
                  </a:lnTo>
                  <a:lnTo>
                    <a:pt x="1941" y="369"/>
                  </a:lnTo>
                  <a:lnTo>
                    <a:pt x="1942" y="369"/>
                  </a:lnTo>
                  <a:lnTo>
                    <a:pt x="1944" y="369"/>
                  </a:lnTo>
                  <a:lnTo>
                    <a:pt x="1945" y="369"/>
                  </a:lnTo>
                  <a:lnTo>
                    <a:pt x="1946" y="369"/>
                  </a:lnTo>
                  <a:lnTo>
                    <a:pt x="1947" y="369"/>
                  </a:lnTo>
                  <a:lnTo>
                    <a:pt x="1949" y="369"/>
                  </a:lnTo>
                  <a:lnTo>
                    <a:pt x="1950" y="369"/>
                  </a:lnTo>
                  <a:lnTo>
                    <a:pt x="1951" y="369"/>
                  </a:lnTo>
                  <a:lnTo>
                    <a:pt x="1953" y="369"/>
                  </a:lnTo>
                  <a:lnTo>
                    <a:pt x="1955" y="369"/>
                  </a:lnTo>
                  <a:lnTo>
                    <a:pt x="1956" y="369"/>
                  </a:lnTo>
                  <a:lnTo>
                    <a:pt x="1957" y="370"/>
                  </a:lnTo>
                  <a:lnTo>
                    <a:pt x="1958" y="370"/>
                  </a:lnTo>
                  <a:lnTo>
                    <a:pt x="1959" y="370"/>
                  </a:lnTo>
                  <a:lnTo>
                    <a:pt x="1960" y="370"/>
                  </a:lnTo>
                  <a:lnTo>
                    <a:pt x="1961" y="370"/>
                  </a:lnTo>
                  <a:lnTo>
                    <a:pt x="1962" y="370"/>
                  </a:lnTo>
                  <a:lnTo>
                    <a:pt x="1963" y="370"/>
                  </a:lnTo>
                  <a:lnTo>
                    <a:pt x="1965" y="370"/>
                  </a:lnTo>
                  <a:lnTo>
                    <a:pt x="1966" y="370"/>
                  </a:lnTo>
                  <a:lnTo>
                    <a:pt x="1967" y="370"/>
                  </a:lnTo>
                  <a:lnTo>
                    <a:pt x="1968" y="370"/>
                  </a:lnTo>
                  <a:lnTo>
                    <a:pt x="1969" y="370"/>
                  </a:lnTo>
                  <a:lnTo>
                    <a:pt x="1970" y="370"/>
                  </a:lnTo>
                  <a:lnTo>
                    <a:pt x="1971" y="370"/>
                  </a:lnTo>
                  <a:lnTo>
                    <a:pt x="1972" y="370"/>
                  </a:lnTo>
                  <a:lnTo>
                    <a:pt x="1974" y="370"/>
                  </a:lnTo>
                  <a:lnTo>
                    <a:pt x="1976" y="370"/>
                  </a:lnTo>
                  <a:lnTo>
                    <a:pt x="1977" y="370"/>
                  </a:lnTo>
                  <a:lnTo>
                    <a:pt x="1978" y="370"/>
                  </a:lnTo>
                  <a:lnTo>
                    <a:pt x="1979" y="370"/>
                  </a:lnTo>
                  <a:lnTo>
                    <a:pt x="1981" y="370"/>
                  </a:lnTo>
                  <a:lnTo>
                    <a:pt x="1982" y="370"/>
                  </a:lnTo>
                  <a:lnTo>
                    <a:pt x="1983" y="370"/>
                  </a:lnTo>
                  <a:lnTo>
                    <a:pt x="1984" y="370"/>
                  </a:lnTo>
                  <a:lnTo>
                    <a:pt x="1985" y="371"/>
                  </a:lnTo>
                  <a:lnTo>
                    <a:pt x="1986" y="371"/>
                  </a:lnTo>
                  <a:lnTo>
                    <a:pt x="1987" y="370"/>
                  </a:lnTo>
                  <a:lnTo>
                    <a:pt x="1988" y="370"/>
                  </a:lnTo>
                  <a:lnTo>
                    <a:pt x="1989" y="370"/>
                  </a:lnTo>
                  <a:lnTo>
                    <a:pt x="1991" y="370"/>
                  </a:lnTo>
                  <a:lnTo>
                    <a:pt x="1992" y="371"/>
                  </a:lnTo>
                  <a:lnTo>
                    <a:pt x="1993" y="371"/>
                  </a:lnTo>
                  <a:lnTo>
                    <a:pt x="1995" y="371"/>
                  </a:lnTo>
                  <a:lnTo>
                    <a:pt x="1997" y="371"/>
                  </a:lnTo>
                  <a:lnTo>
                    <a:pt x="1998" y="371"/>
                  </a:lnTo>
                  <a:lnTo>
                    <a:pt x="1999" y="371"/>
                  </a:lnTo>
                  <a:lnTo>
                    <a:pt x="2000" y="371"/>
                  </a:lnTo>
                  <a:lnTo>
                    <a:pt x="2002" y="371"/>
                  </a:lnTo>
                  <a:lnTo>
                    <a:pt x="2003" y="371"/>
                  </a:lnTo>
                  <a:lnTo>
                    <a:pt x="2004" y="371"/>
                  </a:lnTo>
                  <a:lnTo>
                    <a:pt x="2005" y="371"/>
                  </a:lnTo>
                  <a:lnTo>
                    <a:pt x="2006" y="371"/>
                  </a:lnTo>
                  <a:lnTo>
                    <a:pt x="2007" y="371"/>
                  </a:lnTo>
                  <a:lnTo>
                    <a:pt x="2008" y="371"/>
                  </a:lnTo>
                  <a:lnTo>
                    <a:pt x="2009" y="371"/>
                  </a:lnTo>
                  <a:lnTo>
                    <a:pt x="2010" y="371"/>
                  </a:lnTo>
                  <a:lnTo>
                    <a:pt x="2011" y="372"/>
                  </a:lnTo>
                  <a:lnTo>
                    <a:pt x="2012" y="372"/>
                  </a:lnTo>
                  <a:lnTo>
                    <a:pt x="2013" y="372"/>
                  </a:lnTo>
                  <a:lnTo>
                    <a:pt x="2014" y="372"/>
                  </a:lnTo>
                  <a:lnTo>
                    <a:pt x="2016" y="372"/>
                  </a:lnTo>
                  <a:lnTo>
                    <a:pt x="2017" y="372"/>
                  </a:lnTo>
                  <a:lnTo>
                    <a:pt x="2018" y="372"/>
                  </a:lnTo>
                  <a:lnTo>
                    <a:pt x="2019" y="372"/>
                  </a:lnTo>
                  <a:lnTo>
                    <a:pt x="2020" y="372"/>
                  </a:lnTo>
                  <a:lnTo>
                    <a:pt x="2021" y="372"/>
                  </a:lnTo>
                  <a:lnTo>
                    <a:pt x="2022" y="372"/>
                  </a:lnTo>
                  <a:lnTo>
                    <a:pt x="2023" y="372"/>
                  </a:lnTo>
                  <a:lnTo>
                    <a:pt x="2024" y="372"/>
                  </a:lnTo>
                  <a:lnTo>
                    <a:pt x="2025" y="372"/>
                  </a:lnTo>
                  <a:lnTo>
                    <a:pt x="2026" y="372"/>
                  </a:lnTo>
                  <a:lnTo>
                    <a:pt x="2028" y="372"/>
                  </a:lnTo>
                  <a:lnTo>
                    <a:pt x="2029" y="372"/>
                  </a:lnTo>
                  <a:lnTo>
                    <a:pt x="2030" y="373"/>
                  </a:lnTo>
                  <a:lnTo>
                    <a:pt x="2031" y="373"/>
                  </a:lnTo>
                  <a:lnTo>
                    <a:pt x="2033" y="373"/>
                  </a:lnTo>
                  <a:lnTo>
                    <a:pt x="2034" y="373"/>
                  </a:lnTo>
                  <a:lnTo>
                    <a:pt x="2035" y="373"/>
                  </a:lnTo>
                  <a:lnTo>
                    <a:pt x="2037" y="373"/>
                  </a:lnTo>
                  <a:lnTo>
                    <a:pt x="2038" y="373"/>
                  </a:lnTo>
                  <a:lnTo>
                    <a:pt x="2039" y="373"/>
                  </a:lnTo>
                  <a:lnTo>
                    <a:pt x="2040" y="373"/>
                  </a:lnTo>
                  <a:lnTo>
                    <a:pt x="2041" y="373"/>
                  </a:lnTo>
                  <a:lnTo>
                    <a:pt x="2042" y="373"/>
                  </a:lnTo>
                  <a:lnTo>
                    <a:pt x="2044" y="373"/>
                  </a:lnTo>
                  <a:lnTo>
                    <a:pt x="2045" y="373"/>
                  </a:lnTo>
                  <a:lnTo>
                    <a:pt x="2046" y="373"/>
                  </a:lnTo>
                  <a:lnTo>
                    <a:pt x="2047" y="373"/>
                  </a:lnTo>
                  <a:lnTo>
                    <a:pt x="2049" y="373"/>
                  </a:lnTo>
                  <a:lnTo>
                    <a:pt x="2050" y="373"/>
                  </a:lnTo>
                  <a:lnTo>
                    <a:pt x="2051" y="373"/>
                  </a:lnTo>
                  <a:lnTo>
                    <a:pt x="2052" y="373"/>
                  </a:lnTo>
                  <a:lnTo>
                    <a:pt x="2054" y="373"/>
                  </a:lnTo>
                  <a:lnTo>
                    <a:pt x="2055" y="373"/>
                  </a:lnTo>
                  <a:lnTo>
                    <a:pt x="2056" y="373"/>
                  </a:lnTo>
                  <a:lnTo>
                    <a:pt x="2058" y="373"/>
                  </a:lnTo>
                  <a:lnTo>
                    <a:pt x="2060" y="373"/>
                  </a:lnTo>
                  <a:lnTo>
                    <a:pt x="2061" y="373"/>
                  </a:lnTo>
                  <a:lnTo>
                    <a:pt x="2062" y="373"/>
                  </a:lnTo>
                  <a:lnTo>
                    <a:pt x="2063" y="373"/>
                  </a:lnTo>
                  <a:lnTo>
                    <a:pt x="2064" y="373"/>
                  </a:lnTo>
                  <a:lnTo>
                    <a:pt x="2065" y="373"/>
                  </a:lnTo>
                  <a:lnTo>
                    <a:pt x="2066" y="373"/>
                  </a:lnTo>
                  <a:lnTo>
                    <a:pt x="2067" y="373"/>
                  </a:lnTo>
                  <a:lnTo>
                    <a:pt x="2068" y="373"/>
                  </a:lnTo>
                  <a:lnTo>
                    <a:pt x="2070" y="373"/>
                  </a:lnTo>
                  <a:lnTo>
                    <a:pt x="2071" y="373"/>
                  </a:lnTo>
                  <a:lnTo>
                    <a:pt x="2072" y="373"/>
                  </a:lnTo>
                  <a:lnTo>
                    <a:pt x="2073" y="373"/>
                  </a:lnTo>
                  <a:lnTo>
                    <a:pt x="2074" y="373"/>
                  </a:lnTo>
                  <a:lnTo>
                    <a:pt x="2075" y="373"/>
                  </a:lnTo>
                  <a:lnTo>
                    <a:pt x="2076" y="373"/>
                  </a:lnTo>
                  <a:lnTo>
                    <a:pt x="2077" y="373"/>
                  </a:lnTo>
                  <a:lnTo>
                    <a:pt x="2079" y="373"/>
                  </a:lnTo>
                  <a:lnTo>
                    <a:pt x="2081" y="372"/>
                  </a:lnTo>
                  <a:lnTo>
                    <a:pt x="2082" y="372"/>
                  </a:lnTo>
                  <a:lnTo>
                    <a:pt x="2083" y="372"/>
                  </a:lnTo>
                  <a:lnTo>
                    <a:pt x="2084" y="372"/>
                  </a:lnTo>
                  <a:lnTo>
                    <a:pt x="2086" y="372"/>
                  </a:lnTo>
                  <a:lnTo>
                    <a:pt x="2087" y="372"/>
                  </a:lnTo>
                  <a:lnTo>
                    <a:pt x="2088" y="372"/>
                  </a:lnTo>
                  <a:lnTo>
                    <a:pt x="2089" y="372"/>
                  </a:lnTo>
                  <a:lnTo>
                    <a:pt x="2091" y="372"/>
                  </a:lnTo>
                  <a:lnTo>
                    <a:pt x="2092" y="372"/>
                  </a:lnTo>
                  <a:lnTo>
                    <a:pt x="2093" y="372"/>
                  </a:lnTo>
                  <a:lnTo>
                    <a:pt x="2094" y="372"/>
                  </a:lnTo>
                  <a:lnTo>
                    <a:pt x="2096" y="372"/>
                  </a:lnTo>
                  <a:lnTo>
                    <a:pt x="2097" y="372"/>
                  </a:lnTo>
                  <a:lnTo>
                    <a:pt x="2098" y="372"/>
                  </a:lnTo>
                  <a:lnTo>
                    <a:pt x="2100" y="372"/>
                  </a:lnTo>
                  <a:lnTo>
                    <a:pt x="2102" y="372"/>
                  </a:lnTo>
                  <a:lnTo>
                    <a:pt x="2103" y="372"/>
                  </a:lnTo>
                  <a:lnTo>
                    <a:pt x="2104" y="372"/>
                  </a:lnTo>
                  <a:lnTo>
                    <a:pt x="2105" y="372"/>
                  </a:lnTo>
                  <a:lnTo>
                    <a:pt x="2106" y="372"/>
                  </a:lnTo>
                  <a:lnTo>
                    <a:pt x="2107" y="372"/>
                  </a:lnTo>
                  <a:lnTo>
                    <a:pt x="2108" y="372"/>
                  </a:lnTo>
                  <a:lnTo>
                    <a:pt x="2109" y="372"/>
                  </a:lnTo>
                  <a:lnTo>
                    <a:pt x="2110" y="372"/>
                  </a:lnTo>
                  <a:lnTo>
                    <a:pt x="2112" y="372"/>
                  </a:lnTo>
                  <a:lnTo>
                    <a:pt x="2113" y="372"/>
                  </a:lnTo>
                  <a:lnTo>
                    <a:pt x="2114" y="372"/>
                  </a:lnTo>
                  <a:lnTo>
                    <a:pt x="2115" y="372"/>
                  </a:lnTo>
                  <a:lnTo>
                    <a:pt x="2117" y="372"/>
                  </a:lnTo>
                  <a:lnTo>
                    <a:pt x="2118" y="372"/>
                  </a:lnTo>
                  <a:lnTo>
                    <a:pt x="2119" y="372"/>
                  </a:lnTo>
                  <a:lnTo>
                    <a:pt x="2121" y="372"/>
                  </a:lnTo>
                  <a:lnTo>
                    <a:pt x="2123" y="372"/>
                  </a:lnTo>
                  <a:lnTo>
                    <a:pt x="2124" y="372"/>
                  </a:lnTo>
                  <a:lnTo>
                    <a:pt x="2125" y="372"/>
                  </a:lnTo>
                  <a:lnTo>
                    <a:pt x="2126" y="372"/>
                  </a:lnTo>
                  <a:lnTo>
                    <a:pt x="2127" y="372"/>
                  </a:lnTo>
                  <a:lnTo>
                    <a:pt x="2128" y="372"/>
                  </a:lnTo>
                  <a:lnTo>
                    <a:pt x="2129" y="372"/>
                  </a:lnTo>
                  <a:lnTo>
                    <a:pt x="2130" y="372"/>
                  </a:lnTo>
                  <a:lnTo>
                    <a:pt x="2131" y="372"/>
                  </a:lnTo>
                  <a:lnTo>
                    <a:pt x="2132" y="372"/>
                  </a:lnTo>
                  <a:lnTo>
                    <a:pt x="2133" y="372"/>
                  </a:lnTo>
                  <a:lnTo>
                    <a:pt x="2134" y="372"/>
                  </a:lnTo>
                  <a:lnTo>
                    <a:pt x="2135" y="372"/>
                  </a:lnTo>
                  <a:lnTo>
                    <a:pt x="2136" y="372"/>
                  </a:lnTo>
                  <a:lnTo>
                    <a:pt x="2138" y="372"/>
                  </a:lnTo>
                  <a:lnTo>
                    <a:pt x="2139" y="372"/>
                  </a:lnTo>
                  <a:lnTo>
                    <a:pt x="2140" y="372"/>
                  </a:lnTo>
                  <a:lnTo>
                    <a:pt x="2142" y="372"/>
                  </a:lnTo>
                  <a:lnTo>
                    <a:pt x="2144" y="372"/>
                  </a:lnTo>
                  <a:lnTo>
                    <a:pt x="2145" y="372"/>
                  </a:lnTo>
                  <a:lnTo>
                    <a:pt x="2146" y="372"/>
                  </a:lnTo>
                  <a:lnTo>
                    <a:pt x="2147" y="372"/>
                  </a:lnTo>
                  <a:lnTo>
                    <a:pt x="2149" y="372"/>
                  </a:lnTo>
                  <a:lnTo>
                    <a:pt x="2150" y="372"/>
                  </a:lnTo>
                  <a:lnTo>
                    <a:pt x="2151" y="372"/>
                  </a:lnTo>
                  <a:lnTo>
                    <a:pt x="2152" y="372"/>
                  </a:lnTo>
                  <a:lnTo>
                    <a:pt x="2154" y="372"/>
                  </a:lnTo>
                  <a:lnTo>
                    <a:pt x="2155" y="372"/>
                  </a:lnTo>
                  <a:lnTo>
                    <a:pt x="2156" y="372"/>
                  </a:lnTo>
                  <a:lnTo>
                    <a:pt x="2157" y="372"/>
                  </a:lnTo>
                  <a:lnTo>
                    <a:pt x="2159" y="372"/>
                  </a:lnTo>
                  <a:lnTo>
                    <a:pt x="2160" y="372"/>
                  </a:lnTo>
                  <a:lnTo>
                    <a:pt x="2161" y="372"/>
                  </a:lnTo>
                  <a:lnTo>
                    <a:pt x="2163" y="372"/>
                  </a:lnTo>
                  <a:lnTo>
                    <a:pt x="2165" y="372"/>
                  </a:lnTo>
                  <a:lnTo>
                    <a:pt x="2166" y="372"/>
                  </a:lnTo>
                  <a:lnTo>
                    <a:pt x="2167" y="372"/>
                  </a:lnTo>
                  <a:lnTo>
                    <a:pt x="2168" y="372"/>
                  </a:lnTo>
                  <a:lnTo>
                    <a:pt x="2170" y="372"/>
                  </a:lnTo>
                  <a:lnTo>
                    <a:pt x="2171" y="372"/>
                  </a:lnTo>
                  <a:lnTo>
                    <a:pt x="2172" y="372"/>
                  </a:lnTo>
                  <a:lnTo>
                    <a:pt x="2173" y="372"/>
                  </a:lnTo>
                  <a:lnTo>
                    <a:pt x="2174" y="372"/>
                  </a:lnTo>
                  <a:lnTo>
                    <a:pt x="2175" y="372"/>
                  </a:lnTo>
                  <a:lnTo>
                    <a:pt x="2176" y="372"/>
                  </a:lnTo>
                  <a:lnTo>
                    <a:pt x="2177" y="372"/>
                  </a:lnTo>
                  <a:lnTo>
                    <a:pt x="2178" y="372"/>
                  </a:lnTo>
                  <a:lnTo>
                    <a:pt x="2180" y="372"/>
                  </a:lnTo>
                  <a:lnTo>
                    <a:pt x="2181" y="372"/>
                  </a:lnTo>
                  <a:lnTo>
                    <a:pt x="2182" y="372"/>
                  </a:lnTo>
                  <a:lnTo>
                    <a:pt x="2184" y="372"/>
                  </a:lnTo>
                  <a:lnTo>
                    <a:pt x="2186" y="372"/>
                  </a:lnTo>
                  <a:lnTo>
                    <a:pt x="2187" y="372"/>
                  </a:lnTo>
                  <a:lnTo>
                    <a:pt x="2188" y="372"/>
                  </a:lnTo>
                  <a:lnTo>
                    <a:pt x="2189" y="372"/>
                  </a:lnTo>
                  <a:lnTo>
                    <a:pt x="2191" y="372"/>
                  </a:lnTo>
                  <a:lnTo>
                    <a:pt x="2192" y="372"/>
                  </a:lnTo>
                  <a:lnTo>
                    <a:pt x="2193" y="372"/>
                  </a:lnTo>
                  <a:lnTo>
                    <a:pt x="2194" y="372"/>
                  </a:lnTo>
                  <a:lnTo>
                    <a:pt x="2196" y="372"/>
                  </a:lnTo>
                  <a:lnTo>
                    <a:pt x="2197" y="372"/>
                  </a:lnTo>
                  <a:lnTo>
                    <a:pt x="2198" y="372"/>
                  </a:lnTo>
                  <a:lnTo>
                    <a:pt x="2199" y="372"/>
                  </a:lnTo>
                  <a:lnTo>
                    <a:pt x="2200" y="372"/>
                  </a:lnTo>
                  <a:lnTo>
                    <a:pt x="2201" y="372"/>
                  </a:lnTo>
                  <a:lnTo>
                    <a:pt x="2202" y="372"/>
                  </a:lnTo>
                  <a:lnTo>
                    <a:pt x="2203" y="372"/>
                  </a:lnTo>
                  <a:lnTo>
                    <a:pt x="2205" y="372"/>
                  </a:lnTo>
                  <a:lnTo>
                    <a:pt x="2207" y="372"/>
                  </a:lnTo>
                  <a:lnTo>
                    <a:pt x="2208" y="372"/>
                  </a:lnTo>
                  <a:lnTo>
                    <a:pt x="2209" y="372"/>
                  </a:lnTo>
                  <a:lnTo>
                    <a:pt x="2210" y="372"/>
                  </a:lnTo>
                  <a:lnTo>
                    <a:pt x="2211" y="372"/>
                  </a:lnTo>
                  <a:lnTo>
                    <a:pt x="2212" y="372"/>
                  </a:lnTo>
                  <a:lnTo>
                    <a:pt x="2213" y="372"/>
                  </a:lnTo>
                  <a:lnTo>
                    <a:pt x="2214" y="372"/>
                  </a:lnTo>
                  <a:lnTo>
                    <a:pt x="2215" y="372"/>
                  </a:lnTo>
                  <a:lnTo>
                    <a:pt x="2216" y="372"/>
                  </a:lnTo>
                  <a:lnTo>
                    <a:pt x="2217" y="372"/>
                  </a:lnTo>
                  <a:lnTo>
                    <a:pt x="2218" y="372"/>
                  </a:lnTo>
                  <a:lnTo>
                    <a:pt x="2219" y="372"/>
                  </a:lnTo>
                  <a:lnTo>
                    <a:pt x="2220" y="372"/>
                  </a:lnTo>
                  <a:lnTo>
                    <a:pt x="2222" y="372"/>
                  </a:lnTo>
                  <a:lnTo>
                    <a:pt x="2223" y="372"/>
                  </a:lnTo>
                  <a:lnTo>
                    <a:pt x="2224" y="372"/>
                  </a:lnTo>
                  <a:lnTo>
                    <a:pt x="2226" y="372"/>
                  </a:lnTo>
                  <a:lnTo>
                    <a:pt x="2228" y="372"/>
                  </a:lnTo>
                  <a:lnTo>
                    <a:pt x="2229" y="372"/>
                  </a:lnTo>
                  <a:lnTo>
                    <a:pt x="2230" y="372"/>
                  </a:lnTo>
                  <a:lnTo>
                    <a:pt x="2231" y="372"/>
                  </a:lnTo>
                  <a:lnTo>
                    <a:pt x="2232" y="372"/>
                  </a:lnTo>
                  <a:lnTo>
                    <a:pt x="2233" y="372"/>
                  </a:lnTo>
                  <a:lnTo>
                    <a:pt x="2234" y="372"/>
                  </a:lnTo>
                  <a:lnTo>
                    <a:pt x="2235" y="372"/>
                  </a:lnTo>
                  <a:lnTo>
                    <a:pt x="2236" y="372"/>
                  </a:lnTo>
                  <a:lnTo>
                    <a:pt x="2238" y="372"/>
                  </a:lnTo>
                  <a:lnTo>
                    <a:pt x="2239" y="372"/>
                  </a:lnTo>
                  <a:lnTo>
                    <a:pt x="2240" y="372"/>
                  </a:lnTo>
                  <a:lnTo>
                    <a:pt x="2241" y="372"/>
                  </a:lnTo>
                  <a:lnTo>
                    <a:pt x="2242" y="372"/>
                  </a:lnTo>
                  <a:lnTo>
                    <a:pt x="2243" y="372"/>
                  </a:lnTo>
                  <a:lnTo>
                    <a:pt x="2244" y="372"/>
                  </a:lnTo>
                  <a:lnTo>
                    <a:pt x="2245" y="372"/>
                  </a:lnTo>
                  <a:lnTo>
                    <a:pt x="2247" y="372"/>
                  </a:lnTo>
                  <a:lnTo>
                    <a:pt x="2249" y="372"/>
                  </a:lnTo>
                  <a:lnTo>
                    <a:pt x="2250" y="372"/>
                  </a:lnTo>
                  <a:lnTo>
                    <a:pt x="2251" y="372"/>
                  </a:lnTo>
                  <a:lnTo>
                    <a:pt x="2252" y="372"/>
                  </a:lnTo>
                  <a:lnTo>
                    <a:pt x="2253" y="372"/>
                  </a:lnTo>
                  <a:lnTo>
                    <a:pt x="2254" y="372"/>
                  </a:lnTo>
                  <a:lnTo>
                    <a:pt x="2255" y="372"/>
                  </a:lnTo>
                  <a:lnTo>
                    <a:pt x="2256" y="372"/>
                  </a:lnTo>
                  <a:lnTo>
                    <a:pt x="2257" y="372"/>
                  </a:lnTo>
                  <a:lnTo>
                    <a:pt x="2259" y="371"/>
                  </a:lnTo>
                  <a:lnTo>
                    <a:pt x="2260" y="372"/>
                  </a:lnTo>
                  <a:lnTo>
                    <a:pt x="2261" y="371"/>
                  </a:lnTo>
                  <a:lnTo>
                    <a:pt x="2262" y="371"/>
                  </a:lnTo>
                  <a:lnTo>
                    <a:pt x="2264" y="371"/>
                  </a:lnTo>
                  <a:lnTo>
                    <a:pt x="2265" y="371"/>
                  </a:lnTo>
                  <a:lnTo>
                    <a:pt x="2266" y="371"/>
                  </a:lnTo>
                  <a:lnTo>
                    <a:pt x="2268" y="371"/>
                  </a:lnTo>
                  <a:lnTo>
                    <a:pt x="2270" y="371"/>
                  </a:lnTo>
                  <a:lnTo>
                    <a:pt x="2271" y="371"/>
                  </a:lnTo>
                  <a:lnTo>
                    <a:pt x="2272" y="371"/>
                  </a:lnTo>
                  <a:lnTo>
                    <a:pt x="2273" y="371"/>
                  </a:lnTo>
                  <a:lnTo>
                    <a:pt x="2274" y="371"/>
                  </a:lnTo>
                  <a:lnTo>
                    <a:pt x="2275" y="371"/>
                  </a:lnTo>
                  <a:lnTo>
                    <a:pt x="2276" y="371"/>
                  </a:lnTo>
                  <a:lnTo>
                    <a:pt x="2277" y="371"/>
                  </a:lnTo>
                  <a:lnTo>
                    <a:pt x="2278" y="371"/>
                  </a:lnTo>
                  <a:lnTo>
                    <a:pt x="2279" y="371"/>
                  </a:lnTo>
                  <a:lnTo>
                    <a:pt x="2280" y="371"/>
                  </a:lnTo>
                  <a:lnTo>
                    <a:pt x="2281" y="371"/>
                  </a:lnTo>
                  <a:lnTo>
                    <a:pt x="2282" y="371"/>
                  </a:lnTo>
                  <a:lnTo>
                    <a:pt x="2283" y="371"/>
                  </a:lnTo>
                  <a:lnTo>
                    <a:pt x="2284" y="371"/>
                  </a:lnTo>
                  <a:lnTo>
                    <a:pt x="2285" y="371"/>
                  </a:lnTo>
                  <a:lnTo>
                    <a:pt x="2286" y="371"/>
                  </a:lnTo>
                  <a:lnTo>
                    <a:pt x="2287" y="371"/>
                  </a:lnTo>
                  <a:lnTo>
                    <a:pt x="2289" y="371"/>
                  </a:lnTo>
                  <a:lnTo>
                    <a:pt x="2291" y="371"/>
                  </a:lnTo>
                  <a:lnTo>
                    <a:pt x="2292" y="371"/>
                  </a:lnTo>
                  <a:lnTo>
                    <a:pt x="2293" y="371"/>
                  </a:lnTo>
                  <a:lnTo>
                    <a:pt x="2294" y="371"/>
                  </a:lnTo>
                  <a:lnTo>
                    <a:pt x="2295" y="371"/>
                  </a:lnTo>
                  <a:lnTo>
                    <a:pt x="2296" y="371"/>
                  </a:lnTo>
                  <a:lnTo>
                    <a:pt x="2297" y="371"/>
                  </a:lnTo>
                  <a:lnTo>
                    <a:pt x="2298" y="371"/>
                  </a:lnTo>
                  <a:lnTo>
                    <a:pt x="2299" y="371"/>
                  </a:lnTo>
                  <a:lnTo>
                    <a:pt x="2301" y="371"/>
                  </a:lnTo>
                  <a:lnTo>
                    <a:pt x="2302" y="371"/>
                  </a:lnTo>
                  <a:lnTo>
                    <a:pt x="2303" y="371"/>
                  </a:lnTo>
                  <a:lnTo>
                    <a:pt x="2304" y="371"/>
                  </a:lnTo>
                  <a:lnTo>
                    <a:pt x="2306" y="371"/>
                  </a:lnTo>
                  <a:lnTo>
                    <a:pt x="2307" y="371"/>
                  </a:lnTo>
                  <a:lnTo>
                    <a:pt x="2308" y="371"/>
                  </a:lnTo>
                  <a:lnTo>
                    <a:pt x="2310" y="371"/>
                  </a:lnTo>
                  <a:lnTo>
                    <a:pt x="2312" y="371"/>
                  </a:lnTo>
                  <a:lnTo>
                    <a:pt x="2313" y="371"/>
                  </a:lnTo>
                  <a:lnTo>
                    <a:pt x="2314" y="371"/>
                  </a:lnTo>
                  <a:lnTo>
                    <a:pt x="2315" y="371"/>
                  </a:lnTo>
                  <a:lnTo>
                    <a:pt x="2316" y="371"/>
                  </a:lnTo>
                  <a:lnTo>
                    <a:pt x="2317" y="371"/>
                  </a:lnTo>
                  <a:lnTo>
                    <a:pt x="2318" y="371"/>
                  </a:lnTo>
                  <a:lnTo>
                    <a:pt x="2319" y="371"/>
                  </a:lnTo>
                  <a:lnTo>
                    <a:pt x="2320" y="371"/>
                  </a:lnTo>
                  <a:lnTo>
                    <a:pt x="2321" y="370"/>
                  </a:lnTo>
                  <a:lnTo>
                    <a:pt x="2322" y="370"/>
                  </a:lnTo>
                  <a:lnTo>
                    <a:pt x="2323" y="370"/>
                  </a:lnTo>
                  <a:lnTo>
                    <a:pt x="2324" y="370"/>
                  </a:lnTo>
                  <a:lnTo>
                    <a:pt x="2325" y="370"/>
                  </a:lnTo>
                  <a:lnTo>
                    <a:pt x="2327" y="370"/>
                  </a:lnTo>
                  <a:lnTo>
                    <a:pt x="2328" y="371"/>
                  </a:lnTo>
                  <a:lnTo>
                    <a:pt x="2329" y="371"/>
                  </a:lnTo>
                  <a:lnTo>
                    <a:pt x="2331" y="370"/>
                  </a:lnTo>
                  <a:lnTo>
                    <a:pt x="2333" y="371"/>
                  </a:lnTo>
                  <a:lnTo>
                    <a:pt x="2334" y="370"/>
                  </a:lnTo>
                  <a:lnTo>
                    <a:pt x="2335" y="370"/>
                  </a:lnTo>
                  <a:lnTo>
                    <a:pt x="2336" y="370"/>
                  </a:lnTo>
                  <a:lnTo>
                    <a:pt x="2337" y="371"/>
                  </a:lnTo>
                  <a:lnTo>
                    <a:pt x="2338" y="370"/>
                  </a:lnTo>
                  <a:lnTo>
                    <a:pt x="2339" y="370"/>
                  </a:lnTo>
                  <a:lnTo>
                    <a:pt x="2340" y="371"/>
                  </a:lnTo>
                  <a:lnTo>
                    <a:pt x="2341" y="371"/>
                  </a:lnTo>
                  <a:lnTo>
                    <a:pt x="2342" y="370"/>
                  </a:lnTo>
                  <a:lnTo>
                    <a:pt x="2343" y="370"/>
                  </a:lnTo>
                  <a:lnTo>
                    <a:pt x="2344" y="370"/>
                  </a:lnTo>
                  <a:lnTo>
                    <a:pt x="2345" y="371"/>
                  </a:lnTo>
                  <a:lnTo>
                    <a:pt x="2346" y="371"/>
                  </a:lnTo>
                  <a:lnTo>
                    <a:pt x="2347" y="370"/>
                  </a:lnTo>
                  <a:lnTo>
                    <a:pt x="2348" y="370"/>
                  </a:lnTo>
                  <a:lnTo>
                    <a:pt x="2349" y="371"/>
                  </a:lnTo>
                  <a:lnTo>
                    <a:pt x="2350" y="370"/>
                  </a:lnTo>
                  <a:lnTo>
                    <a:pt x="2352" y="370"/>
                  </a:lnTo>
                  <a:lnTo>
                    <a:pt x="2353" y="371"/>
                  </a:lnTo>
                  <a:lnTo>
                    <a:pt x="2354" y="370"/>
                  </a:lnTo>
                  <a:lnTo>
                    <a:pt x="2355" y="370"/>
                  </a:lnTo>
                  <a:lnTo>
                    <a:pt x="2356" y="370"/>
                  </a:lnTo>
                  <a:lnTo>
                    <a:pt x="2357" y="370"/>
                  </a:lnTo>
                  <a:lnTo>
                    <a:pt x="2359" y="370"/>
                  </a:lnTo>
                  <a:lnTo>
                    <a:pt x="2360" y="370"/>
                  </a:lnTo>
                  <a:lnTo>
                    <a:pt x="2361" y="370"/>
                  </a:lnTo>
                  <a:lnTo>
                    <a:pt x="2362" y="370"/>
                  </a:lnTo>
                  <a:lnTo>
                    <a:pt x="2364" y="370"/>
                  </a:lnTo>
                  <a:lnTo>
                    <a:pt x="2365" y="370"/>
                  </a:lnTo>
                  <a:lnTo>
                    <a:pt x="2366" y="370"/>
                  </a:lnTo>
                  <a:lnTo>
                    <a:pt x="2367" y="370"/>
                  </a:lnTo>
                  <a:lnTo>
                    <a:pt x="2369" y="370"/>
                  </a:lnTo>
                  <a:lnTo>
                    <a:pt x="2370" y="370"/>
                  </a:lnTo>
                  <a:lnTo>
                    <a:pt x="2371" y="370"/>
                  </a:lnTo>
                  <a:lnTo>
                    <a:pt x="2373" y="370"/>
                  </a:lnTo>
                  <a:lnTo>
                    <a:pt x="2374" y="370"/>
                  </a:lnTo>
                  <a:lnTo>
                    <a:pt x="2375" y="370"/>
                  </a:lnTo>
                  <a:lnTo>
                    <a:pt x="2376" y="370"/>
                  </a:lnTo>
                  <a:lnTo>
                    <a:pt x="2377" y="370"/>
                  </a:lnTo>
                  <a:lnTo>
                    <a:pt x="2378" y="370"/>
                  </a:lnTo>
                  <a:lnTo>
                    <a:pt x="2379" y="370"/>
                  </a:lnTo>
                  <a:lnTo>
                    <a:pt x="2380" y="370"/>
                  </a:lnTo>
                  <a:lnTo>
                    <a:pt x="2381" y="370"/>
                  </a:lnTo>
                  <a:lnTo>
                    <a:pt x="2382" y="370"/>
                  </a:lnTo>
                  <a:lnTo>
                    <a:pt x="2383" y="370"/>
                  </a:lnTo>
                  <a:lnTo>
                    <a:pt x="2385" y="370"/>
                  </a:lnTo>
                  <a:lnTo>
                    <a:pt x="2386" y="370"/>
                  </a:lnTo>
                  <a:lnTo>
                    <a:pt x="2387" y="370"/>
                  </a:lnTo>
                  <a:lnTo>
                    <a:pt x="2388" y="370"/>
                  </a:lnTo>
                  <a:lnTo>
                    <a:pt x="2390" y="370"/>
                  </a:lnTo>
                  <a:lnTo>
                    <a:pt x="2391" y="370"/>
                  </a:lnTo>
                  <a:lnTo>
                    <a:pt x="2392" y="370"/>
                  </a:lnTo>
                  <a:lnTo>
                    <a:pt x="2394" y="370"/>
                  </a:lnTo>
                  <a:lnTo>
                    <a:pt x="2396" y="370"/>
                  </a:lnTo>
                  <a:lnTo>
                    <a:pt x="2397" y="370"/>
                  </a:lnTo>
                  <a:lnTo>
                    <a:pt x="2398" y="370"/>
                  </a:lnTo>
                  <a:lnTo>
                    <a:pt x="2399" y="370"/>
                  </a:lnTo>
                  <a:lnTo>
                    <a:pt x="2401" y="370"/>
                  </a:lnTo>
                  <a:lnTo>
                    <a:pt x="2402" y="370"/>
                  </a:lnTo>
                  <a:lnTo>
                    <a:pt x="2403" y="370"/>
                  </a:lnTo>
                  <a:lnTo>
                    <a:pt x="2404" y="370"/>
                  </a:lnTo>
                  <a:lnTo>
                    <a:pt x="2405" y="370"/>
                  </a:lnTo>
                  <a:lnTo>
                    <a:pt x="2406" y="370"/>
                  </a:lnTo>
                  <a:lnTo>
                    <a:pt x="2407" y="370"/>
                  </a:lnTo>
                  <a:lnTo>
                    <a:pt x="2408" y="370"/>
                  </a:lnTo>
                  <a:lnTo>
                    <a:pt x="2409" y="370"/>
                  </a:lnTo>
                  <a:lnTo>
                    <a:pt x="2410" y="370"/>
                  </a:lnTo>
                  <a:lnTo>
                    <a:pt x="2411" y="370"/>
                  </a:lnTo>
                  <a:lnTo>
                    <a:pt x="2412" y="370"/>
                  </a:lnTo>
                  <a:lnTo>
                    <a:pt x="2413" y="370"/>
                  </a:lnTo>
                  <a:lnTo>
                    <a:pt x="2415" y="370"/>
                  </a:lnTo>
                  <a:lnTo>
                    <a:pt x="2417" y="370"/>
                  </a:lnTo>
                  <a:lnTo>
                    <a:pt x="2418" y="370"/>
                  </a:lnTo>
                  <a:lnTo>
                    <a:pt x="2419" y="370"/>
                  </a:lnTo>
                  <a:lnTo>
                    <a:pt x="2420" y="370"/>
                  </a:lnTo>
                  <a:lnTo>
                    <a:pt x="2422" y="370"/>
                  </a:lnTo>
                  <a:lnTo>
                    <a:pt x="2423" y="370"/>
                  </a:lnTo>
                  <a:lnTo>
                    <a:pt x="2424" y="370"/>
                  </a:lnTo>
                  <a:lnTo>
                    <a:pt x="2425" y="370"/>
                  </a:lnTo>
                  <a:lnTo>
                    <a:pt x="2427" y="370"/>
                  </a:lnTo>
                  <a:lnTo>
                    <a:pt x="2428" y="370"/>
                  </a:lnTo>
                  <a:lnTo>
                    <a:pt x="2429" y="370"/>
                  </a:lnTo>
                  <a:lnTo>
                    <a:pt x="2430" y="370"/>
                  </a:lnTo>
                  <a:lnTo>
                    <a:pt x="2432" y="370"/>
                  </a:lnTo>
                  <a:lnTo>
                    <a:pt x="2433" y="370"/>
                  </a:lnTo>
                  <a:lnTo>
                    <a:pt x="2434" y="370"/>
                  </a:lnTo>
                  <a:lnTo>
                    <a:pt x="2436" y="370"/>
                  </a:lnTo>
                  <a:lnTo>
                    <a:pt x="2438" y="370"/>
                  </a:lnTo>
                  <a:lnTo>
                    <a:pt x="2439" y="370"/>
                  </a:lnTo>
                  <a:lnTo>
                    <a:pt x="2440" y="370"/>
                  </a:lnTo>
                  <a:lnTo>
                    <a:pt x="2441" y="370"/>
                  </a:lnTo>
                  <a:lnTo>
                    <a:pt x="2443" y="370"/>
                  </a:lnTo>
                  <a:lnTo>
                    <a:pt x="2444" y="370"/>
                  </a:lnTo>
                  <a:lnTo>
                    <a:pt x="2445" y="370"/>
                  </a:lnTo>
                  <a:lnTo>
                    <a:pt x="2446" y="370"/>
                  </a:lnTo>
                  <a:lnTo>
                    <a:pt x="2448" y="370"/>
                  </a:lnTo>
                  <a:lnTo>
                    <a:pt x="2449" y="370"/>
                  </a:lnTo>
                  <a:lnTo>
                    <a:pt x="2450" y="370"/>
                  </a:lnTo>
                  <a:lnTo>
                    <a:pt x="2451" y="370"/>
                  </a:lnTo>
                  <a:lnTo>
                    <a:pt x="2453" y="370"/>
                  </a:lnTo>
                  <a:lnTo>
                    <a:pt x="2454" y="370"/>
                  </a:lnTo>
                  <a:lnTo>
                    <a:pt x="2455" y="370"/>
                  </a:lnTo>
                  <a:lnTo>
                    <a:pt x="2457" y="370"/>
                  </a:lnTo>
                  <a:lnTo>
                    <a:pt x="2458" y="370"/>
                  </a:lnTo>
                  <a:lnTo>
                    <a:pt x="2459" y="370"/>
                  </a:lnTo>
                  <a:lnTo>
                    <a:pt x="2460" y="370"/>
                  </a:lnTo>
                  <a:lnTo>
                    <a:pt x="2461" y="370"/>
                  </a:lnTo>
                  <a:lnTo>
                    <a:pt x="2462" y="370"/>
                  </a:lnTo>
                  <a:lnTo>
                    <a:pt x="2464" y="370"/>
                  </a:lnTo>
                  <a:lnTo>
                    <a:pt x="2465" y="370"/>
                  </a:lnTo>
                  <a:lnTo>
                    <a:pt x="2466" y="370"/>
                  </a:lnTo>
                  <a:lnTo>
                    <a:pt x="2467" y="370"/>
                  </a:lnTo>
                  <a:lnTo>
                    <a:pt x="2469" y="370"/>
                  </a:lnTo>
                  <a:lnTo>
                    <a:pt x="2470" y="370"/>
                  </a:lnTo>
                  <a:lnTo>
                    <a:pt x="2471" y="370"/>
                  </a:lnTo>
                  <a:lnTo>
                    <a:pt x="2472" y="370"/>
                  </a:lnTo>
                  <a:lnTo>
                    <a:pt x="2474" y="370"/>
                  </a:lnTo>
                  <a:lnTo>
                    <a:pt x="2475" y="370"/>
                  </a:lnTo>
                  <a:lnTo>
                    <a:pt x="2476" y="370"/>
                  </a:lnTo>
                  <a:lnTo>
                    <a:pt x="2478" y="370"/>
                  </a:lnTo>
                  <a:lnTo>
                    <a:pt x="2480" y="370"/>
                  </a:lnTo>
                  <a:lnTo>
                    <a:pt x="2481" y="370"/>
                  </a:lnTo>
                  <a:lnTo>
                    <a:pt x="2482" y="370"/>
                  </a:lnTo>
                  <a:lnTo>
                    <a:pt x="2483" y="370"/>
                  </a:lnTo>
                  <a:lnTo>
                    <a:pt x="2485" y="370"/>
                  </a:lnTo>
                  <a:lnTo>
                    <a:pt x="2486" y="370"/>
                  </a:lnTo>
                  <a:lnTo>
                    <a:pt x="2487" y="370"/>
                  </a:lnTo>
                  <a:lnTo>
                    <a:pt x="2488" y="370"/>
                  </a:lnTo>
                  <a:lnTo>
                    <a:pt x="2490" y="370"/>
                  </a:lnTo>
                  <a:lnTo>
                    <a:pt x="2491" y="370"/>
                  </a:lnTo>
                  <a:lnTo>
                    <a:pt x="2492" y="370"/>
                  </a:lnTo>
                  <a:lnTo>
                    <a:pt x="2493" y="370"/>
                  </a:lnTo>
                  <a:lnTo>
                    <a:pt x="2495" y="370"/>
                  </a:lnTo>
                  <a:lnTo>
                    <a:pt x="2496" y="370"/>
                  </a:lnTo>
                  <a:lnTo>
                    <a:pt x="2497" y="370"/>
                  </a:lnTo>
                  <a:lnTo>
                    <a:pt x="2499" y="370"/>
                  </a:lnTo>
                  <a:lnTo>
                    <a:pt x="2501" y="370"/>
                  </a:lnTo>
                  <a:lnTo>
                    <a:pt x="2502" y="370"/>
                  </a:lnTo>
                  <a:lnTo>
                    <a:pt x="2503" y="370"/>
                  </a:lnTo>
                  <a:lnTo>
                    <a:pt x="2504" y="370"/>
                  </a:lnTo>
                  <a:lnTo>
                    <a:pt x="2506" y="370"/>
                  </a:lnTo>
                  <a:lnTo>
                    <a:pt x="2507" y="370"/>
                  </a:lnTo>
                  <a:lnTo>
                    <a:pt x="2508" y="370"/>
                  </a:lnTo>
                  <a:lnTo>
                    <a:pt x="2509" y="370"/>
                  </a:lnTo>
                  <a:lnTo>
                    <a:pt x="2511" y="370"/>
                  </a:lnTo>
                  <a:lnTo>
                    <a:pt x="2512" y="370"/>
                  </a:lnTo>
                  <a:lnTo>
                    <a:pt x="2513" y="370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DAB6D9-A722-4ADD-8AD8-D5E52069B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5" y="966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4063B5-B5E9-4781-A632-782FCCCBA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670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1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4DB8B74-0D3E-42B8-B0D4-E27634C35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966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AutoShape 1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4B8DA8-4B23-4134-92AF-67396377E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805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Droit Medianus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AutoShape 1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0FE67B-E25D-4ACE-881C-102B804C0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AutoShape 1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47770B-DC7E-429D-8814-EAA861787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1"/>
              <a:ext cx="735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Poignet-APB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5mV/D 5ms/D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81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525"/>
            <a:ext cx="7772400" cy="1470025"/>
          </a:xfrm>
        </p:spPr>
        <p:txBody>
          <a:bodyPr/>
          <a:lstStyle/>
          <a:p>
            <a:r>
              <a:rPr lang="en-US" dirty="0"/>
              <a:t>ENMG et </a:t>
            </a:r>
            <a:r>
              <a:rPr lang="en-US" dirty="0" err="1"/>
              <a:t>DIAB</a:t>
            </a:r>
            <a:r>
              <a:rPr lang="en-US" cap="all" dirty="0" err="1"/>
              <a:t>è</a:t>
            </a:r>
            <a:r>
              <a:rPr lang="en-US" dirty="0" err="1"/>
              <a:t>TE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8991600" cy="4533900"/>
          </a:xfrm>
        </p:spPr>
        <p:txBody>
          <a:bodyPr>
            <a:normAutofit fontScale="85000" lnSpcReduction="20000"/>
          </a:bodyPr>
          <a:lstStyle/>
          <a:p>
            <a:pPr indent="355600" algn="l">
              <a:buFont typeface="Arial"/>
              <a:buChar char="•"/>
              <a:tabLst>
                <a:tab pos="723900" algn="l"/>
                <a:tab pos="2159000" algn="l"/>
              </a:tabLst>
            </a:pPr>
            <a:r>
              <a:rPr lang="fr-FR" b="1" dirty="0">
                <a:solidFill>
                  <a:srgbClr val="0000FF"/>
                </a:solidFill>
              </a:rPr>
              <a:t>SNA </a:t>
            </a:r>
            <a:r>
              <a:rPr lang="fr-FR" dirty="0">
                <a:solidFill>
                  <a:srgbClr val="0000FF"/>
                </a:solidFill>
              </a:rPr>
              <a:t>(fibres C)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	- </a:t>
            </a:r>
            <a:r>
              <a:rPr lang="fr-FR" u="sng" dirty="0"/>
              <a:t>variabilité RR</a:t>
            </a:r>
            <a:r>
              <a:rPr lang="fr-FR" dirty="0"/>
              <a:t> : respiration normale et lente/profonde</a:t>
            </a:r>
            <a:br>
              <a:rPr lang="fr-FR" dirty="0"/>
            </a:br>
            <a:r>
              <a:rPr lang="fr-FR" dirty="0"/>
              <a:t>	- amplitude du </a:t>
            </a:r>
            <a:r>
              <a:rPr lang="fr-FR" u="sng" dirty="0"/>
              <a:t>RCS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	- LD : mains &gt; </a:t>
            </a:r>
            <a:r>
              <a:rPr lang="fr-FR" dirty="0" smtClean="0"/>
              <a:t>pieds</a:t>
            </a:r>
            <a:br>
              <a:rPr lang="fr-FR" dirty="0" smtClean="0"/>
            </a:br>
            <a:endParaRPr lang="fr-FR" dirty="0" smtClean="0"/>
          </a:p>
          <a:p>
            <a:pPr indent="355600" algn="l">
              <a:buFont typeface="Arial"/>
              <a:buChar char="•"/>
              <a:tabLst>
                <a:tab pos="723900" algn="l"/>
                <a:tab pos="2159000" algn="l"/>
              </a:tabLst>
            </a:pPr>
            <a:r>
              <a:rPr lang="fr-FR" b="1" dirty="0" smtClean="0">
                <a:solidFill>
                  <a:srgbClr val="0000FF"/>
                </a:solidFill>
              </a:rPr>
              <a:t>QST</a:t>
            </a:r>
            <a:r>
              <a:rPr lang="fr-FR" dirty="0" smtClean="0">
                <a:solidFill>
                  <a:srgbClr val="FF6600"/>
                </a:solidFill>
              </a:rPr>
              <a:t> et SUDOSCAN (fibres C)</a:t>
            </a:r>
            <a:br>
              <a:rPr lang="fr-FR" dirty="0" smtClean="0">
                <a:solidFill>
                  <a:srgbClr val="FF6600"/>
                </a:solidFill>
              </a:rPr>
            </a:br>
            <a:endParaRPr lang="fr-FR" dirty="0">
              <a:solidFill>
                <a:srgbClr val="FF6600"/>
              </a:solidFill>
            </a:endParaRPr>
          </a:p>
          <a:p>
            <a:pPr indent="355600" algn="l">
              <a:buFont typeface="Arial"/>
              <a:buChar char="•"/>
              <a:tabLst>
                <a:tab pos="723900" algn="l"/>
              </a:tabLst>
            </a:pPr>
            <a:r>
              <a:rPr lang="fr-FR" b="1" dirty="0">
                <a:solidFill>
                  <a:srgbClr val="0000FF"/>
                </a:solidFill>
              </a:rPr>
              <a:t>PEL </a:t>
            </a:r>
            <a:r>
              <a:rPr lang="fr-FR" dirty="0">
                <a:solidFill>
                  <a:srgbClr val="0000FF"/>
                </a:solidFill>
              </a:rPr>
              <a:t>(fibres A delta)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	- amplitude du potentiel : stimulation mains/pieds</a:t>
            </a:r>
            <a:br>
              <a:rPr lang="fr-FR" dirty="0"/>
            </a:br>
            <a:r>
              <a:rPr lang="fr-FR" dirty="0"/>
              <a:t>	- LD : mains &gt; pieds</a:t>
            </a:r>
            <a:br>
              <a:rPr lang="fr-FR" dirty="0"/>
            </a:br>
            <a:r>
              <a:rPr lang="fr-FR" dirty="0"/>
              <a:t>	</a:t>
            </a:r>
            <a:r>
              <a:rPr lang="fr-FR" dirty="0">
                <a:solidFill>
                  <a:srgbClr val="FF6600"/>
                </a:solidFill>
              </a:rPr>
              <a:t/>
            </a:r>
            <a:br>
              <a:rPr lang="fr-FR" dirty="0">
                <a:solidFill>
                  <a:srgbClr val="FF6600"/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19D98F9-12C5-4097-8192-C2E9B0743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33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A7E5A75-FCF8-4377-B32F-E61957F0C9A9}"/>
              </a:ext>
            </a:extLst>
          </p:cNvPr>
          <p:cNvGrpSpPr>
            <a:grpSpLocks/>
          </p:cNvGrpSpPr>
          <p:nvPr/>
        </p:nvGrpSpPr>
        <p:grpSpPr bwMode="auto">
          <a:xfrm>
            <a:off x="435429" y="1994263"/>
            <a:ext cx="4005942" cy="2806311"/>
            <a:chOff x="0" y="0"/>
            <a:chExt cx="3507" cy="2268"/>
          </a:xfrm>
        </p:grpSpPr>
        <p:sp>
          <p:nvSpPr>
            <p:cNvPr id="6" name="Line 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CE4C8A-FAFF-481F-B986-D68A163A3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6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1658B5-E2E6-405A-9641-20F59BF47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4DB3C3-6B23-47F8-B902-F0EC051323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0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A47E74-8CF1-47F2-A16F-9966793E8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2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94A06CD-9E91-4005-9644-BFC0C6682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0FDB03-9CA6-443D-9BD7-2E3832A28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B02100-26F2-4FFD-A6E2-8CC093750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8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6D3755-C3C5-4B70-80A8-496C265D7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1075C22-9F21-47E3-BF8E-AC0A6FB5A9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7"/>
              <a:ext cx="0" cy="226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2F8CAAD-6E1F-455D-8534-3D30918A76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5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C52A064-660F-4BD6-BF1C-FD6B7CD73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51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200E0B-EF76-46DE-B2A6-04D774628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76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BC39DE-245B-477D-A41C-86C95A67D2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015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8395AE-09A9-4233-BADF-2907A5A34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267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28C60D3-A4C2-4922-9032-FEC074990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519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B8340E-DF78-4217-8081-97C853D5F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1771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72E178-EE60-44EC-91A8-CB3EE2502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4" y="2023"/>
              <a:ext cx="251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38F6C7-2508-44F4-8BD5-DDBD1F4B5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388"/>
              <a:ext cx="2513" cy="745"/>
            </a:xfrm>
            <a:custGeom>
              <a:avLst/>
              <a:gdLst>
                <a:gd name="T0" fmla="*/ 38 w 2513"/>
                <a:gd name="T1" fmla="*/ 502 h 745"/>
                <a:gd name="T2" fmla="*/ 78 w 2513"/>
                <a:gd name="T3" fmla="*/ 508 h 745"/>
                <a:gd name="T4" fmla="*/ 117 w 2513"/>
                <a:gd name="T5" fmla="*/ 506 h 745"/>
                <a:gd name="T6" fmla="*/ 157 w 2513"/>
                <a:gd name="T7" fmla="*/ 508 h 745"/>
                <a:gd name="T8" fmla="*/ 196 w 2513"/>
                <a:gd name="T9" fmla="*/ 508 h 745"/>
                <a:gd name="T10" fmla="*/ 236 w 2513"/>
                <a:gd name="T11" fmla="*/ 512 h 745"/>
                <a:gd name="T12" fmla="*/ 275 w 2513"/>
                <a:gd name="T13" fmla="*/ 516 h 745"/>
                <a:gd name="T14" fmla="*/ 315 w 2513"/>
                <a:gd name="T15" fmla="*/ 516 h 745"/>
                <a:gd name="T16" fmla="*/ 354 w 2513"/>
                <a:gd name="T17" fmla="*/ 514 h 745"/>
                <a:gd name="T18" fmla="*/ 393 w 2513"/>
                <a:gd name="T19" fmla="*/ 517 h 745"/>
                <a:gd name="T20" fmla="*/ 433 w 2513"/>
                <a:gd name="T21" fmla="*/ 515 h 745"/>
                <a:gd name="T22" fmla="*/ 472 w 2513"/>
                <a:gd name="T23" fmla="*/ 515 h 745"/>
                <a:gd name="T24" fmla="*/ 512 w 2513"/>
                <a:gd name="T25" fmla="*/ 511 h 745"/>
                <a:gd name="T26" fmla="*/ 551 w 2513"/>
                <a:gd name="T27" fmla="*/ 518 h 745"/>
                <a:gd name="T28" fmla="*/ 591 w 2513"/>
                <a:gd name="T29" fmla="*/ 553 h 745"/>
                <a:gd name="T30" fmla="*/ 630 w 2513"/>
                <a:gd name="T31" fmla="*/ 616 h 745"/>
                <a:gd name="T32" fmla="*/ 670 w 2513"/>
                <a:gd name="T33" fmla="*/ 666 h 745"/>
                <a:gd name="T34" fmla="*/ 709 w 2513"/>
                <a:gd name="T35" fmla="*/ 637 h 745"/>
                <a:gd name="T36" fmla="*/ 749 w 2513"/>
                <a:gd name="T37" fmla="*/ 457 h 745"/>
                <a:gd name="T38" fmla="*/ 788 w 2513"/>
                <a:gd name="T39" fmla="*/ 206 h 745"/>
                <a:gd name="T40" fmla="*/ 828 w 2513"/>
                <a:gd name="T41" fmla="*/ 29 h 745"/>
                <a:gd name="T42" fmla="*/ 867 w 2513"/>
                <a:gd name="T43" fmla="*/ 17 h 745"/>
                <a:gd name="T44" fmla="*/ 907 w 2513"/>
                <a:gd name="T45" fmla="*/ 114 h 745"/>
                <a:gd name="T46" fmla="*/ 946 w 2513"/>
                <a:gd name="T47" fmla="*/ 247 h 745"/>
                <a:gd name="T48" fmla="*/ 986 w 2513"/>
                <a:gd name="T49" fmla="*/ 385 h 745"/>
                <a:gd name="T50" fmla="*/ 1025 w 2513"/>
                <a:gd name="T51" fmla="*/ 506 h 745"/>
                <a:gd name="T52" fmla="*/ 1065 w 2513"/>
                <a:gd name="T53" fmla="*/ 600 h 745"/>
                <a:gd name="T54" fmla="*/ 1104 w 2513"/>
                <a:gd name="T55" fmla="*/ 664 h 745"/>
                <a:gd name="T56" fmla="*/ 1144 w 2513"/>
                <a:gd name="T57" fmla="*/ 706 h 745"/>
                <a:gd name="T58" fmla="*/ 1183 w 2513"/>
                <a:gd name="T59" fmla="*/ 732 h 745"/>
                <a:gd name="T60" fmla="*/ 1223 w 2513"/>
                <a:gd name="T61" fmla="*/ 745 h 745"/>
                <a:gd name="T62" fmla="*/ 1262 w 2513"/>
                <a:gd name="T63" fmla="*/ 737 h 745"/>
                <a:gd name="T64" fmla="*/ 1302 w 2513"/>
                <a:gd name="T65" fmla="*/ 726 h 745"/>
                <a:gd name="T66" fmla="*/ 1341 w 2513"/>
                <a:gd name="T67" fmla="*/ 715 h 745"/>
                <a:gd name="T68" fmla="*/ 1380 w 2513"/>
                <a:gd name="T69" fmla="*/ 689 h 745"/>
                <a:gd name="T70" fmla="*/ 1420 w 2513"/>
                <a:gd name="T71" fmla="*/ 654 h 745"/>
                <a:gd name="T72" fmla="*/ 1459 w 2513"/>
                <a:gd name="T73" fmla="*/ 629 h 745"/>
                <a:gd name="T74" fmla="*/ 1499 w 2513"/>
                <a:gd name="T75" fmla="*/ 609 h 745"/>
                <a:gd name="T76" fmla="*/ 1538 w 2513"/>
                <a:gd name="T77" fmla="*/ 589 h 745"/>
                <a:gd name="T78" fmla="*/ 1578 w 2513"/>
                <a:gd name="T79" fmla="*/ 571 h 745"/>
                <a:gd name="T80" fmla="*/ 1617 w 2513"/>
                <a:gd name="T81" fmla="*/ 547 h 745"/>
                <a:gd name="T82" fmla="*/ 1657 w 2513"/>
                <a:gd name="T83" fmla="*/ 530 h 745"/>
                <a:gd name="T84" fmla="*/ 1696 w 2513"/>
                <a:gd name="T85" fmla="*/ 512 h 745"/>
                <a:gd name="T86" fmla="*/ 1736 w 2513"/>
                <a:gd name="T87" fmla="*/ 498 h 745"/>
                <a:gd name="T88" fmla="*/ 1775 w 2513"/>
                <a:gd name="T89" fmla="*/ 486 h 745"/>
                <a:gd name="T90" fmla="*/ 1815 w 2513"/>
                <a:gd name="T91" fmla="*/ 478 h 745"/>
                <a:gd name="T92" fmla="*/ 1854 w 2513"/>
                <a:gd name="T93" fmla="*/ 477 h 745"/>
                <a:gd name="T94" fmla="*/ 1894 w 2513"/>
                <a:gd name="T95" fmla="*/ 475 h 745"/>
                <a:gd name="T96" fmla="*/ 1933 w 2513"/>
                <a:gd name="T97" fmla="*/ 473 h 745"/>
                <a:gd name="T98" fmla="*/ 1973 w 2513"/>
                <a:gd name="T99" fmla="*/ 475 h 745"/>
                <a:gd name="T100" fmla="*/ 2012 w 2513"/>
                <a:gd name="T101" fmla="*/ 474 h 745"/>
                <a:gd name="T102" fmla="*/ 2052 w 2513"/>
                <a:gd name="T103" fmla="*/ 475 h 745"/>
                <a:gd name="T104" fmla="*/ 2091 w 2513"/>
                <a:gd name="T105" fmla="*/ 475 h 745"/>
                <a:gd name="T106" fmla="*/ 2131 w 2513"/>
                <a:gd name="T107" fmla="*/ 477 h 745"/>
                <a:gd name="T108" fmla="*/ 2170 w 2513"/>
                <a:gd name="T109" fmla="*/ 478 h 745"/>
                <a:gd name="T110" fmla="*/ 2210 w 2513"/>
                <a:gd name="T111" fmla="*/ 478 h 745"/>
                <a:gd name="T112" fmla="*/ 2249 w 2513"/>
                <a:gd name="T113" fmla="*/ 477 h 745"/>
                <a:gd name="T114" fmla="*/ 2289 w 2513"/>
                <a:gd name="T115" fmla="*/ 455 h 745"/>
                <a:gd name="T116" fmla="*/ 2328 w 2513"/>
                <a:gd name="T117" fmla="*/ 471 h 745"/>
                <a:gd name="T118" fmla="*/ 2367 w 2513"/>
                <a:gd name="T119" fmla="*/ 485 h 745"/>
                <a:gd name="T120" fmla="*/ 2407 w 2513"/>
                <a:gd name="T121" fmla="*/ 496 h 745"/>
                <a:gd name="T122" fmla="*/ 2446 w 2513"/>
                <a:gd name="T123" fmla="*/ 497 h 745"/>
                <a:gd name="T124" fmla="*/ 2486 w 2513"/>
                <a:gd name="T125" fmla="*/ 497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3" h="745">
                  <a:moveTo>
                    <a:pt x="0" y="502"/>
                  </a:moveTo>
                  <a:lnTo>
                    <a:pt x="0" y="502"/>
                  </a:lnTo>
                  <a:lnTo>
                    <a:pt x="1" y="502"/>
                  </a:lnTo>
                  <a:lnTo>
                    <a:pt x="2" y="502"/>
                  </a:lnTo>
                  <a:lnTo>
                    <a:pt x="3" y="502"/>
                  </a:lnTo>
                  <a:lnTo>
                    <a:pt x="4" y="502"/>
                  </a:lnTo>
                  <a:lnTo>
                    <a:pt x="5" y="502"/>
                  </a:lnTo>
                  <a:lnTo>
                    <a:pt x="6" y="502"/>
                  </a:lnTo>
                  <a:lnTo>
                    <a:pt x="7" y="502"/>
                  </a:lnTo>
                  <a:lnTo>
                    <a:pt x="8" y="502"/>
                  </a:lnTo>
                  <a:lnTo>
                    <a:pt x="9" y="502"/>
                  </a:lnTo>
                  <a:lnTo>
                    <a:pt x="10" y="502"/>
                  </a:lnTo>
                  <a:lnTo>
                    <a:pt x="11" y="502"/>
                  </a:lnTo>
                  <a:lnTo>
                    <a:pt x="12" y="502"/>
                  </a:lnTo>
                  <a:lnTo>
                    <a:pt x="13" y="503"/>
                  </a:lnTo>
                  <a:lnTo>
                    <a:pt x="14" y="503"/>
                  </a:lnTo>
                  <a:lnTo>
                    <a:pt x="15" y="503"/>
                  </a:lnTo>
                  <a:lnTo>
                    <a:pt x="16" y="503"/>
                  </a:lnTo>
                  <a:lnTo>
                    <a:pt x="17" y="504"/>
                  </a:lnTo>
                  <a:lnTo>
                    <a:pt x="18" y="504"/>
                  </a:lnTo>
                  <a:lnTo>
                    <a:pt x="19" y="505"/>
                  </a:lnTo>
                  <a:lnTo>
                    <a:pt x="20" y="505"/>
                  </a:lnTo>
                  <a:lnTo>
                    <a:pt x="21" y="505"/>
                  </a:lnTo>
                  <a:lnTo>
                    <a:pt x="22" y="504"/>
                  </a:lnTo>
                  <a:lnTo>
                    <a:pt x="23" y="504"/>
                  </a:lnTo>
                  <a:lnTo>
                    <a:pt x="24" y="503"/>
                  </a:lnTo>
                  <a:lnTo>
                    <a:pt x="25" y="503"/>
                  </a:lnTo>
                  <a:lnTo>
                    <a:pt x="26" y="503"/>
                  </a:lnTo>
                  <a:lnTo>
                    <a:pt x="27" y="503"/>
                  </a:lnTo>
                  <a:lnTo>
                    <a:pt x="28" y="504"/>
                  </a:lnTo>
                  <a:lnTo>
                    <a:pt x="29" y="504"/>
                  </a:lnTo>
                  <a:lnTo>
                    <a:pt x="30" y="505"/>
                  </a:lnTo>
                  <a:lnTo>
                    <a:pt x="31" y="505"/>
                  </a:lnTo>
                  <a:lnTo>
                    <a:pt x="32" y="504"/>
                  </a:lnTo>
                  <a:lnTo>
                    <a:pt x="33" y="504"/>
                  </a:lnTo>
                  <a:lnTo>
                    <a:pt x="34" y="503"/>
                  </a:lnTo>
                  <a:lnTo>
                    <a:pt x="35" y="502"/>
                  </a:lnTo>
                  <a:lnTo>
                    <a:pt x="36" y="502"/>
                  </a:lnTo>
                  <a:lnTo>
                    <a:pt x="37" y="502"/>
                  </a:lnTo>
                  <a:lnTo>
                    <a:pt x="38" y="502"/>
                  </a:lnTo>
                  <a:lnTo>
                    <a:pt x="39" y="503"/>
                  </a:lnTo>
                  <a:lnTo>
                    <a:pt x="40" y="504"/>
                  </a:lnTo>
                  <a:lnTo>
                    <a:pt x="41" y="505"/>
                  </a:lnTo>
                  <a:lnTo>
                    <a:pt x="42" y="505"/>
                  </a:lnTo>
                  <a:lnTo>
                    <a:pt x="42" y="506"/>
                  </a:lnTo>
                  <a:lnTo>
                    <a:pt x="43" y="506"/>
                  </a:lnTo>
                  <a:lnTo>
                    <a:pt x="44" y="507"/>
                  </a:lnTo>
                  <a:lnTo>
                    <a:pt x="45" y="507"/>
                  </a:lnTo>
                  <a:lnTo>
                    <a:pt x="46" y="507"/>
                  </a:lnTo>
                  <a:lnTo>
                    <a:pt x="47" y="507"/>
                  </a:lnTo>
                  <a:lnTo>
                    <a:pt x="47" y="506"/>
                  </a:lnTo>
                  <a:lnTo>
                    <a:pt x="48" y="506"/>
                  </a:lnTo>
                  <a:lnTo>
                    <a:pt x="49" y="506"/>
                  </a:lnTo>
                  <a:lnTo>
                    <a:pt x="50" y="506"/>
                  </a:lnTo>
                  <a:lnTo>
                    <a:pt x="51" y="506"/>
                  </a:lnTo>
                  <a:lnTo>
                    <a:pt x="52" y="506"/>
                  </a:lnTo>
                  <a:lnTo>
                    <a:pt x="53" y="506"/>
                  </a:lnTo>
                  <a:lnTo>
                    <a:pt x="54" y="505"/>
                  </a:lnTo>
                  <a:lnTo>
                    <a:pt x="55" y="505"/>
                  </a:lnTo>
                  <a:lnTo>
                    <a:pt x="56" y="505"/>
                  </a:lnTo>
                  <a:lnTo>
                    <a:pt x="57" y="504"/>
                  </a:lnTo>
                  <a:lnTo>
                    <a:pt x="58" y="504"/>
                  </a:lnTo>
                  <a:lnTo>
                    <a:pt x="59" y="504"/>
                  </a:lnTo>
                  <a:lnTo>
                    <a:pt x="60" y="504"/>
                  </a:lnTo>
                  <a:lnTo>
                    <a:pt x="61" y="504"/>
                  </a:lnTo>
                  <a:lnTo>
                    <a:pt x="62" y="505"/>
                  </a:lnTo>
                  <a:lnTo>
                    <a:pt x="63" y="505"/>
                  </a:lnTo>
                  <a:lnTo>
                    <a:pt x="63" y="506"/>
                  </a:lnTo>
                  <a:lnTo>
                    <a:pt x="64" y="506"/>
                  </a:lnTo>
                  <a:lnTo>
                    <a:pt x="65" y="507"/>
                  </a:lnTo>
                  <a:lnTo>
                    <a:pt x="66" y="507"/>
                  </a:lnTo>
                  <a:lnTo>
                    <a:pt x="67" y="507"/>
                  </a:lnTo>
                  <a:lnTo>
                    <a:pt x="68" y="507"/>
                  </a:lnTo>
                  <a:lnTo>
                    <a:pt x="69" y="507"/>
                  </a:lnTo>
                  <a:lnTo>
                    <a:pt x="70" y="507"/>
                  </a:lnTo>
                  <a:lnTo>
                    <a:pt x="71" y="507"/>
                  </a:lnTo>
                  <a:lnTo>
                    <a:pt x="72" y="507"/>
                  </a:lnTo>
                  <a:lnTo>
                    <a:pt x="73" y="507"/>
                  </a:lnTo>
                  <a:lnTo>
                    <a:pt x="73" y="508"/>
                  </a:lnTo>
                  <a:lnTo>
                    <a:pt x="74" y="508"/>
                  </a:lnTo>
                  <a:lnTo>
                    <a:pt x="75" y="508"/>
                  </a:lnTo>
                  <a:lnTo>
                    <a:pt x="76" y="508"/>
                  </a:lnTo>
                  <a:lnTo>
                    <a:pt x="77" y="508"/>
                  </a:lnTo>
                  <a:lnTo>
                    <a:pt x="78" y="508"/>
                  </a:lnTo>
                  <a:lnTo>
                    <a:pt x="79" y="507"/>
                  </a:lnTo>
                  <a:lnTo>
                    <a:pt x="80" y="507"/>
                  </a:lnTo>
                  <a:lnTo>
                    <a:pt x="81" y="506"/>
                  </a:lnTo>
                  <a:lnTo>
                    <a:pt x="82" y="506"/>
                  </a:lnTo>
                  <a:lnTo>
                    <a:pt x="83" y="505"/>
                  </a:lnTo>
                  <a:lnTo>
                    <a:pt x="84" y="505"/>
                  </a:lnTo>
                  <a:lnTo>
                    <a:pt x="85" y="505"/>
                  </a:lnTo>
                  <a:lnTo>
                    <a:pt x="86" y="505"/>
                  </a:lnTo>
                  <a:lnTo>
                    <a:pt x="87" y="506"/>
                  </a:lnTo>
                  <a:lnTo>
                    <a:pt x="88" y="506"/>
                  </a:lnTo>
                  <a:lnTo>
                    <a:pt x="89" y="507"/>
                  </a:lnTo>
                  <a:lnTo>
                    <a:pt x="90" y="507"/>
                  </a:lnTo>
                  <a:lnTo>
                    <a:pt x="91" y="507"/>
                  </a:lnTo>
                  <a:lnTo>
                    <a:pt x="92" y="507"/>
                  </a:lnTo>
                  <a:lnTo>
                    <a:pt x="93" y="507"/>
                  </a:lnTo>
                  <a:lnTo>
                    <a:pt x="94" y="507"/>
                  </a:lnTo>
                  <a:lnTo>
                    <a:pt x="94" y="506"/>
                  </a:lnTo>
                  <a:lnTo>
                    <a:pt x="95" y="506"/>
                  </a:lnTo>
                  <a:lnTo>
                    <a:pt x="96" y="506"/>
                  </a:lnTo>
                  <a:lnTo>
                    <a:pt x="97" y="506"/>
                  </a:lnTo>
                  <a:lnTo>
                    <a:pt x="98" y="506"/>
                  </a:lnTo>
                  <a:lnTo>
                    <a:pt x="99" y="506"/>
                  </a:lnTo>
                  <a:lnTo>
                    <a:pt x="100" y="506"/>
                  </a:lnTo>
                  <a:lnTo>
                    <a:pt x="101" y="506"/>
                  </a:lnTo>
                  <a:lnTo>
                    <a:pt x="102" y="506"/>
                  </a:lnTo>
                  <a:lnTo>
                    <a:pt x="103" y="506"/>
                  </a:lnTo>
                  <a:lnTo>
                    <a:pt x="104" y="506"/>
                  </a:lnTo>
                  <a:lnTo>
                    <a:pt x="105" y="506"/>
                  </a:lnTo>
                  <a:lnTo>
                    <a:pt x="106" y="506"/>
                  </a:lnTo>
                  <a:lnTo>
                    <a:pt x="107" y="506"/>
                  </a:lnTo>
                  <a:lnTo>
                    <a:pt x="108" y="506"/>
                  </a:lnTo>
                  <a:lnTo>
                    <a:pt x="109" y="506"/>
                  </a:lnTo>
                  <a:lnTo>
                    <a:pt x="110" y="506"/>
                  </a:lnTo>
                  <a:lnTo>
                    <a:pt x="111" y="506"/>
                  </a:lnTo>
                  <a:lnTo>
                    <a:pt x="112" y="506"/>
                  </a:lnTo>
                  <a:lnTo>
                    <a:pt x="113" y="506"/>
                  </a:lnTo>
                  <a:lnTo>
                    <a:pt x="114" y="506"/>
                  </a:lnTo>
                  <a:lnTo>
                    <a:pt x="115" y="506"/>
                  </a:lnTo>
                  <a:lnTo>
                    <a:pt x="116" y="506"/>
                  </a:lnTo>
                  <a:lnTo>
                    <a:pt x="117" y="506"/>
                  </a:lnTo>
                  <a:lnTo>
                    <a:pt x="118" y="506"/>
                  </a:lnTo>
                  <a:lnTo>
                    <a:pt x="119" y="506"/>
                  </a:lnTo>
                  <a:lnTo>
                    <a:pt x="120" y="507"/>
                  </a:lnTo>
                  <a:lnTo>
                    <a:pt x="121" y="507"/>
                  </a:lnTo>
                  <a:lnTo>
                    <a:pt x="122" y="507"/>
                  </a:lnTo>
                  <a:lnTo>
                    <a:pt x="123" y="507"/>
                  </a:lnTo>
                  <a:lnTo>
                    <a:pt x="124" y="507"/>
                  </a:lnTo>
                  <a:lnTo>
                    <a:pt x="125" y="507"/>
                  </a:lnTo>
                  <a:lnTo>
                    <a:pt x="126" y="507"/>
                  </a:lnTo>
                  <a:lnTo>
                    <a:pt x="127" y="506"/>
                  </a:lnTo>
                  <a:lnTo>
                    <a:pt x="128" y="506"/>
                  </a:lnTo>
                  <a:lnTo>
                    <a:pt x="129" y="506"/>
                  </a:lnTo>
                  <a:lnTo>
                    <a:pt x="130" y="506"/>
                  </a:lnTo>
                  <a:lnTo>
                    <a:pt x="131" y="506"/>
                  </a:lnTo>
                  <a:lnTo>
                    <a:pt x="132" y="506"/>
                  </a:lnTo>
                  <a:lnTo>
                    <a:pt x="133" y="506"/>
                  </a:lnTo>
                  <a:lnTo>
                    <a:pt x="134" y="506"/>
                  </a:lnTo>
                  <a:lnTo>
                    <a:pt x="135" y="506"/>
                  </a:lnTo>
                  <a:lnTo>
                    <a:pt x="136" y="506"/>
                  </a:lnTo>
                  <a:lnTo>
                    <a:pt x="136" y="507"/>
                  </a:lnTo>
                  <a:lnTo>
                    <a:pt x="137" y="507"/>
                  </a:lnTo>
                  <a:lnTo>
                    <a:pt x="138" y="508"/>
                  </a:lnTo>
                  <a:lnTo>
                    <a:pt x="139" y="508"/>
                  </a:lnTo>
                  <a:lnTo>
                    <a:pt x="140" y="508"/>
                  </a:lnTo>
                  <a:lnTo>
                    <a:pt x="141" y="508"/>
                  </a:lnTo>
                  <a:lnTo>
                    <a:pt x="142" y="508"/>
                  </a:lnTo>
                  <a:lnTo>
                    <a:pt x="143" y="508"/>
                  </a:lnTo>
                  <a:lnTo>
                    <a:pt x="144" y="508"/>
                  </a:lnTo>
                  <a:lnTo>
                    <a:pt x="145" y="508"/>
                  </a:lnTo>
                  <a:lnTo>
                    <a:pt x="146" y="508"/>
                  </a:lnTo>
                  <a:lnTo>
                    <a:pt x="147" y="508"/>
                  </a:lnTo>
                  <a:lnTo>
                    <a:pt x="147" y="509"/>
                  </a:lnTo>
                  <a:lnTo>
                    <a:pt x="148" y="510"/>
                  </a:lnTo>
                  <a:lnTo>
                    <a:pt x="149" y="510"/>
                  </a:lnTo>
                  <a:lnTo>
                    <a:pt x="150" y="510"/>
                  </a:lnTo>
                  <a:lnTo>
                    <a:pt x="151" y="511"/>
                  </a:lnTo>
                  <a:lnTo>
                    <a:pt x="152" y="510"/>
                  </a:lnTo>
                  <a:lnTo>
                    <a:pt x="153" y="509"/>
                  </a:lnTo>
                  <a:lnTo>
                    <a:pt x="154" y="509"/>
                  </a:lnTo>
                  <a:lnTo>
                    <a:pt x="155" y="508"/>
                  </a:lnTo>
                  <a:lnTo>
                    <a:pt x="156" y="508"/>
                  </a:lnTo>
                  <a:lnTo>
                    <a:pt x="157" y="508"/>
                  </a:lnTo>
                  <a:lnTo>
                    <a:pt x="158" y="508"/>
                  </a:lnTo>
                  <a:lnTo>
                    <a:pt x="159" y="509"/>
                  </a:lnTo>
                  <a:lnTo>
                    <a:pt x="160" y="509"/>
                  </a:lnTo>
                  <a:lnTo>
                    <a:pt x="161" y="510"/>
                  </a:lnTo>
                  <a:lnTo>
                    <a:pt x="162" y="510"/>
                  </a:lnTo>
                  <a:lnTo>
                    <a:pt x="163" y="509"/>
                  </a:lnTo>
                  <a:lnTo>
                    <a:pt x="164" y="508"/>
                  </a:lnTo>
                  <a:lnTo>
                    <a:pt x="165" y="507"/>
                  </a:lnTo>
                  <a:lnTo>
                    <a:pt x="166" y="507"/>
                  </a:lnTo>
                  <a:lnTo>
                    <a:pt x="167" y="506"/>
                  </a:lnTo>
                  <a:lnTo>
                    <a:pt x="168" y="506"/>
                  </a:lnTo>
                  <a:lnTo>
                    <a:pt x="169" y="506"/>
                  </a:lnTo>
                  <a:lnTo>
                    <a:pt x="170" y="507"/>
                  </a:lnTo>
                  <a:lnTo>
                    <a:pt x="171" y="507"/>
                  </a:lnTo>
                  <a:lnTo>
                    <a:pt x="172" y="508"/>
                  </a:lnTo>
                  <a:lnTo>
                    <a:pt x="173" y="508"/>
                  </a:lnTo>
                  <a:lnTo>
                    <a:pt x="173" y="509"/>
                  </a:lnTo>
                  <a:lnTo>
                    <a:pt x="174" y="509"/>
                  </a:lnTo>
                  <a:lnTo>
                    <a:pt x="175" y="509"/>
                  </a:lnTo>
                  <a:lnTo>
                    <a:pt x="176" y="509"/>
                  </a:lnTo>
                  <a:lnTo>
                    <a:pt x="177" y="509"/>
                  </a:lnTo>
                  <a:lnTo>
                    <a:pt x="178" y="509"/>
                  </a:lnTo>
                  <a:lnTo>
                    <a:pt x="179" y="510"/>
                  </a:lnTo>
                  <a:lnTo>
                    <a:pt x="180" y="510"/>
                  </a:lnTo>
                  <a:lnTo>
                    <a:pt x="181" y="509"/>
                  </a:lnTo>
                  <a:lnTo>
                    <a:pt x="182" y="509"/>
                  </a:lnTo>
                  <a:lnTo>
                    <a:pt x="183" y="509"/>
                  </a:lnTo>
                  <a:lnTo>
                    <a:pt x="183" y="508"/>
                  </a:lnTo>
                  <a:lnTo>
                    <a:pt x="184" y="508"/>
                  </a:lnTo>
                  <a:lnTo>
                    <a:pt x="185" y="507"/>
                  </a:lnTo>
                  <a:lnTo>
                    <a:pt x="186" y="507"/>
                  </a:lnTo>
                  <a:lnTo>
                    <a:pt x="187" y="507"/>
                  </a:lnTo>
                  <a:lnTo>
                    <a:pt x="188" y="508"/>
                  </a:lnTo>
                  <a:lnTo>
                    <a:pt x="189" y="508"/>
                  </a:lnTo>
                  <a:lnTo>
                    <a:pt x="189" y="509"/>
                  </a:lnTo>
                  <a:lnTo>
                    <a:pt x="190" y="510"/>
                  </a:lnTo>
                  <a:lnTo>
                    <a:pt x="191" y="510"/>
                  </a:lnTo>
                  <a:lnTo>
                    <a:pt x="192" y="510"/>
                  </a:lnTo>
                  <a:lnTo>
                    <a:pt x="193" y="510"/>
                  </a:lnTo>
                  <a:lnTo>
                    <a:pt x="194" y="510"/>
                  </a:lnTo>
                  <a:lnTo>
                    <a:pt x="194" y="509"/>
                  </a:lnTo>
                  <a:lnTo>
                    <a:pt x="195" y="509"/>
                  </a:lnTo>
                  <a:lnTo>
                    <a:pt x="196" y="508"/>
                  </a:lnTo>
                  <a:lnTo>
                    <a:pt x="197" y="508"/>
                  </a:lnTo>
                  <a:lnTo>
                    <a:pt x="198" y="508"/>
                  </a:lnTo>
                  <a:lnTo>
                    <a:pt x="199" y="508"/>
                  </a:lnTo>
                  <a:lnTo>
                    <a:pt x="200" y="509"/>
                  </a:lnTo>
                  <a:lnTo>
                    <a:pt x="201" y="509"/>
                  </a:lnTo>
                  <a:lnTo>
                    <a:pt x="202" y="510"/>
                  </a:lnTo>
                  <a:lnTo>
                    <a:pt x="203" y="510"/>
                  </a:lnTo>
                  <a:lnTo>
                    <a:pt x="204" y="511"/>
                  </a:lnTo>
                  <a:lnTo>
                    <a:pt x="205" y="511"/>
                  </a:lnTo>
                  <a:lnTo>
                    <a:pt x="206" y="511"/>
                  </a:lnTo>
                  <a:lnTo>
                    <a:pt x="207" y="511"/>
                  </a:lnTo>
                  <a:lnTo>
                    <a:pt x="208" y="511"/>
                  </a:lnTo>
                  <a:lnTo>
                    <a:pt x="209" y="511"/>
                  </a:lnTo>
                  <a:lnTo>
                    <a:pt x="210" y="511"/>
                  </a:lnTo>
                  <a:lnTo>
                    <a:pt x="211" y="511"/>
                  </a:lnTo>
                  <a:lnTo>
                    <a:pt x="212" y="511"/>
                  </a:lnTo>
                  <a:lnTo>
                    <a:pt x="213" y="511"/>
                  </a:lnTo>
                  <a:lnTo>
                    <a:pt x="214" y="511"/>
                  </a:lnTo>
                  <a:lnTo>
                    <a:pt x="215" y="511"/>
                  </a:lnTo>
                  <a:lnTo>
                    <a:pt x="216" y="512"/>
                  </a:lnTo>
                  <a:lnTo>
                    <a:pt x="217" y="512"/>
                  </a:lnTo>
                  <a:lnTo>
                    <a:pt x="218" y="512"/>
                  </a:lnTo>
                  <a:lnTo>
                    <a:pt x="219" y="512"/>
                  </a:lnTo>
                  <a:lnTo>
                    <a:pt x="220" y="512"/>
                  </a:lnTo>
                  <a:lnTo>
                    <a:pt x="221" y="512"/>
                  </a:lnTo>
                  <a:lnTo>
                    <a:pt x="222" y="511"/>
                  </a:lnTo>
                  <a:lnTo>
                    <a:pt x="223" y="511"/>
                  </a:lnTo>
                  <a:lnTo>
                    <a:pt x="224" y="511"/>
                  </a:lnTo>
                  <a:lnTo>
                    <a:pt x="225" y="512"/>
                  </a:lnTo>
                  <a:lnTo>
                    <a:pt x="226" y="513"/>
                  </a:lnTo>
                  <a:lnTo>
                    <a:pt x="227" y="514"/>
                  </a:lnTo>
                  <a:lnTo>
                    <a:pt x="228" y="514"/>
                  </a:lnTo>
                  <a:lnTo>
                    <a:pt x="229" y="515"/>
                  </a:lnTo>
                  <a:lnTo>
                    <a:pt x="230" y="515"/>
                  </a:lnTo>
                  <a:lnTo>
                    <a:pt x="231" y="514"/>
                  </a:lnTo>
                  <a:lnTo>
                    <a:pt x="232" y="513"/>
                  </a:lnTo>
                  <a:lnTo>
                    <a:pt x="233" y="512"/>
                  </a:lnTo>
                  <a:lnTo>
                    <a:pt x="234" y="512"/>
                  </a:lnTo>
                  <a:lnTo>
                    <a:pt x="235" y="511"/>
                  </a:lnTo>
                  <a:lnTo>
                    <a:pt x="236" y="512"/>
                  </a:lnTo>
                  <a:lnTo>
                    <a:pt x="237" y="513"/>
                  </a:lnTo>
                  <a:lnTo>
                    <a:pt x="238" y="514"/>
                  </a:lnTo>
                  <a:lnTo>
                    <a:pt x="239" y="515"/>
                  </a:lnTo>
                  <a:lnTo>
                    <a:pt x="240" y="515"/>
                  </a:lnTo>
                  <a:lnTo>
                    <a:pt x="241" y="515"/>
                  </a:lnTo>
                  <a:lnTo>
                    <a:pt x="242" y="514"/>
                  </a:lnTo>
                  <a:lnTo>
                    <a:pt x="243" y="513"/>
                  </a:lnTo>
                  <a:lnTo>
                    <a:pt x="244" y="512"/>
                  </a:lnTo>
                  <a:lnTo>
                    <a:pt x="245" y="511"/>
                  </a:lnTo>
                  <a:lnTo>
                    <a:pt x="246" y="511"/>
                  </a:lnTo>
                  <a:lnTo>
                    <a:pt x="247" y="511"/>
                  </a:lnTo>
                  <a:lnTo>
                    <a:pt x="248" y="512"/>
                  </a:lnTo>
                  <a:lnTo>
                    <a:pt x="249" y="512"/>
                  </a:lnTo>
                  <a:lnTo>
                    <a:pt x="250" y="513"/>
                  </a:lnTo>
                  <a:lnTo>
                    <a:pt x="251" y="514"/>
                  </a:lnTo>
                  <a:lnTo>
                    <a:pt x="252" y="514"/>
                  </a:lnTo>
                  <a:lnTo>
                    <a:pt x="252" y="515"/>
                  </a:lnTo>
                  <a:lnTo>
                    <a:pt x="253" y="514"/>
                  </a:lnTo>
                  <a:lnTo>
                    <a:pt x="254" y="514"/>
                  </a:lnTo>
                  <a:lnTo>
                    <a:pt x="255" y="514"/>
                  </a:lnTo>
                  <a:lnTo>
                    <a:pt x="256" y="513"/>
                  </a:lnTo>
                  <a:lnTo>
                    <a:pt x="257" y="513"/>
                  </a:lnTo>
                  <a:lnTo>
                    <a:pt x="257" y="512"/>
                  </a:lnTo>
                  <a:lnTo>
                    <a:pt x="258" y="512"/>
                  </a:lnTo>
                  <a:lnTo>
                    <a:pt x="259" y="513"/>
                  </a:lnTo>
                  <a:lnTo>
                    <a:pt x="260" y="513"/>
                  </a:lnTo>
                  <a:lnTo>
                    <a:pt x="261" y="513"/>
                  </a:lnTo>
                  <a:lnTo>
                    <a:pt x="262" y="514"/>
                  </a:lnTo>
                  <a:lnTo>
                    <a:pt x="263" y="514"/>
                  </a:lnTo>
                  <a:lnTo>
                    <a:pt x="264" y="514"/>
                  </a:lnTo>
                  <a:lnTo>
                    <a:pt x="265" y="515"/>
                  </a:lnTo>
                  <a:lnTo>
                    <a:pt x="266" y="515"/>
                  </a:lnTo>
                  <a:lnTo>
                    <a:pt x="267" y="515"/>
                  </a:lnTo>
                  <a:lnTo>
                    <a:pt x="268" y="515"/>
                  </a:lnTo>
                  <a:lnTo>
                    <a:pt x="269" y="515"/>
                  </a:lnTo>
                  <a:lnTo>
                    <a:pt x="270" y="515"/>
                  </a:lnTo>
                  <a:lnTo>
                    <a:pt x="271" y="516"/>
                  </a:lnTo>
                  <a:lnTo>
                    <a:pt x="272" y="516"/>
                  </a:lnTo>
                  <a:lnTo>
                    <a:pt x="273" y="516"/>
                  </a:lnTo>
                  <a:lnTo>
                    <a:pt x="274" y="516"/>
                  </a:lnTo>
                  <a:lnTo>
                    <a:pt x="275" y="516"/>
                  </a:lnTo>
                  <a:lnTo>
                    <a:pt x="276" y="515"/>
                  </a:lnTo>
                  <a:lnTo>
                    <a:pt x="277" y="515"/>
                  </a:lnTo>
                  <a:lnTo>
                    <a:pt x="278" y="515"/>
                  </a:lnTo>
                  <a:lnTo>
                    <a:pt x="278" y="516"/>
                  </a:lnTo>
                  <a:lnTo>
                    <a:pt x="279" y="516"/>
                  </a:lnTo>
                  <a:lnTo>
                    <a:pt x="280" y="516"/>
                  </a:lnTo>
                  <a:lnTo>
                    <a:pt x="281" y="517"/>
                  </a:lnTo>
                  <a:lnTo>
                    <a:pt x="282" y="517"/>
                  </a:lnTo>
                  <a:lnTo>
                    <a:pt x="283" y="518"/>
                  </a:lnTo>
                  <a:lnTo>
                    <a:pt x="283" y="517"/>
                  </a:lnTo>
                  <a:lnTo>
                    <a:pt x="284" y="517"/>
                  </a:lnTo>
                  <a:lnTo>
                    <a:pt x="285" y="516"/>
                  </a:lnTo>
                  <a:lnTo>
                    <a:pt x="286" y="515"/>
                  </a:lnTo>
                  <a:lnTo>
                    <a:pt x="287" y="514"/>
                  </a:lnTo>
                  <a:lnTo>
                    <a:pt x="288" y="513"/>
                  </a:lnTo>
                  <a:lnTo>
                    <a:pt x="288" y="512"/>
                  </a:lnTo>
                  <a:lnTo>
                    <a:pt x="289" y="512"/>
                  </a:lnTo>
                  <a:lnTo>
                    <a:pt x="290" y="512"/>
                  </a:lnTo>
                  <a:lnTo>
                    <a:pt x="291" y="512"/>
                  </a:lnTo>
                  <a:lnTo>
                    <a:pt x="292" y="512"/>
                  </a:lnTo>
                  <a:lnTo>
                    <a:pt x="293" y="513"/>
                  </a:lnTo>
                  <a:lnTo>
                    <a:pt x="294" y="514"/>
                  </a:lnTo>
                  <a:lnTo>
                    <a:pt x="294" y="515"/>
                  </a:lnTo>
                  <a:lnTo>
                    <a:pt x="295" y="515"/>
                  </a:lnTo>
                  <a:lnTo>
                    <a:pt x="296" y="516"/>
                  </a:lnTo>
                  <a:lnTo>
                    <a:pt x="297" y="517"/>
                  </a:lnTo>
                  <a:lnTo>
                    <a:pt x="298" y="517"/>
                  </a:lnTo>
                  <a:lnTo>
                    <a:pt x="299" y="517"/>
                  </a:lnTo>
                  <a:lnTo>
                    <a:pt x="300" y="516"/>
                  </a:lnTo>
                  <a:lnTo>
                    <a:pt x="301" y="516"/>
                  </a:lnTo>
                  <a:lnTo>
                    <a:pt x="302" y="515"/>
                  </a:lnTo>
                  <a:lnTo>
                    <a:pt x="303" y="515"/>
                  </a:lnTo>
                  <a:lnTo>
                    <a:pt x="304" y="515"/>
                  </a:lnTo>
                  <a:lnTo>
                    <a:pt x="304" y="514"/>
                  </a:lnTo>
                  <a:lnTo>
                    <a:pt x="305" y="514"/>
                  </a:lnTo>
                  <a:lnTo>
                    <a:pt x="306" y="515"/>
                  </a:lnTo>
                  <a:lnTo>
                    <a:pt x="307" y="515"/>
                  </a:lnTo>
                  <a:lnTo>
                    <a:pt x="308" y="516"/>
                  </a:lnTo>
                  <a:lnTo>
                    <a:pt x="309" y="516"/>
                  </a:lnTo>
                  <a:lnTo>
                    <a:pt x="309" y="517"/>
                  </a:lnTo>
                  <a:lnTo>
                    <a:pt x="310" y="517"/>
                  </a:lnTo>
                  <a:lnTo>
                    <a:pt x="311" y="518"/>
                  </a:lnTo>
                  <a:lnTo>
                    <a:pt x="312" y="517"/>
                  </a:lnTo>
                  <a:lnTo>
                    <a:pt x="313" y="517"/>
                  </a:lnTo>
                  <a:lnTo>
                    <a:pt x="314" y="517"/>
                  </a:lnTo>
                  <a:lnTo>
                    <a:pt x="315" y="516"/>
                  </a:lnTo>
                  <a:lnTo>
                    <a:pt x="316" y="515"/>
                  </a:lnTo>
                  <a:lnTo>
                    <a:pt x="317" y="515"/>
                  </a:lnTo>
                  <a:lnTo>
                    <a:pt x="318" y="515"/>
                  </a:lnTo>
                  <a:lnTo>
                    <a:pt x="319" y="515"/>
                  </a:lnTo>
                  <a:lnTo>
                    <a:pt x="320" y="515"/>
                  </a:lnTo>
                  <a:lnTo>
                    <a:pt x="320" y="514"/>
                  </a:lnTo>
                  <a:lnTo>
                    <a:pt x="321" y="514"/>
                  </a:lnTo>
                  <a:lnTo>
                    <a:pt x="322" y="514"/>
                  </a:lnTo>
                  <a:lnTo>
                    <a:pt x="323" y="514"/>
                  </a:lnTo>
                  <a:lnTo>
                    <a:pt x="324" y="513"/>
                  </a:lnTo>
                  <a:lnTo>
                    <a:pt x="325" y="513"/>
                  </a:lnTo>
                  <a:lnTo>
                    <a:pt x="325" y="512"/>
                  </a:lnTo>
                  <a:lnTo>
                    <a:pt x="326" y="511"/>
                  </a:lnTo>
                  <a:lnTo>
                    <a:pt x="327" y="511"/>
                  </a:lnTo>
                  <a:lnTo>
                    <a:pt x="328" y="511"/>
                  </a:lnTo>
                  <a:lnTo>
                    <a:pt x="329" y="510"/>
                  </a:lnTo>
                  <a:lnTo>
                    <a:pt x="330" y="510"/>
                  </a:lnTo>
                  <a:lnTo>
                    <a:pt x="331" y="510"/>
                  </a:lnTo>
                  <a:lnTo>
                    <a:pt x="332" y="511"/>
                  </a:lnTo>
                  <a:lnTo>
                    <a:pt x="333" y="511"/>
                  </a:lnTo>
                  <a:lnTo>
                    <a:pt x="334" y="511"/>
                  </a:lnTo>
                  <a:lnTo>
                    <a:pt x="335" y="511"/>
                  </a:lnTo>
                  <a:lnTo>
                    <a:pt x="336" y="512"/>
                  </a:lnTo>
                  <a:lnTo>
                    <a:pt x="337" y="512"/>
                  </a:lnTo>
                  <a:lnTo>
                    <a:pt x="338" y="513"/>
                  </a:lnTo>
                  <a:lnTo>
                    <a:pt x="339" y="513"/>
                  </a:lnTo>
                  <a:lnTo>
                    <a:pt x="340" y="514"/>
                  </a:lnTo>
                  <a:lnTo>
                    <a:pt x="341" y="514"/>
                  </a:lnTo>
                  <a:lnTo>
                    <a:pt x="342" y="514"/>
                  </a:lnTo>
                  <a:lnTo>
                    <a:pt x="343" y="513"/>
                  </a:lnTo>
                  <a:lnTo>
                    <a:pt x="344" y="513"/>
                  </a:lnTo>
                  <a:lnTo>
                    <a:pt x="345" y="512"/>
                  </a:lnTo>
                  <a:lnTo>
                    <a:pt x="346" y="511"/>
                  </a:lnTo>
                  <a:lnTo>
                    <a:pt x="346" y="510"/>
                  </a:lnTo>
                  <a:lnTo>
                    <a:pt x="347" y="510"/>
                  </a:lnTo>
                  <a:lnTo>
                    <a:pt x="348" y="510"/>
                  </a:lnTo>
                  <a:lnTo>
                    <a:pt x="349" y="511"/>
                  </a:lnTo>
                  <a:lnTo>
                    <a:pt x="350" y="511"/>
                  </a:lnTo>
                  <a:lnTo>
                    <a:pt x="351" y="512"/>
                  </a:lnTo>
                  <a:lnTo>
                    <a:pt x="351" y="513"/>
                  </a:lnTo>
                  <a:lnTo>
                    <a:pt x="352" y="514"/>
                  </a:lnTo>
                  <a:lnTo>
                    <a:pt x="353" y="514"/>
                  </a:lnTo>
                  <a:lnTo>
                    <a:pt x="354" y="514"/>
                  </a:lnTo>
                  <a:lnTo>
                    <a:pt x="355" y="514"/>
                  </a:lnTo>
                  <a:lnTo>
                    <a:pt x="356" y="513"/>
                  </a:lnTo>
                  <a:lnTo>
                    <a:pt x="357" y="511"/>
                  </a:lnTo>
                  <a:lnTo>
                    <a:pt x="357" y="509"/>
                  </a:lnTo>
                  <a:lnTo>
                    <a:pt x="358" y="508"/>
                  </a:lnTo>
                  <a:lnTo>
                    <a:pt x="359" y="506"/>
                  </a:lnTo>
                  <a:lnTo>
                    <a:pt x="360" y="505"/>
                  </a:lnTo>
                  <a:lnTo>
                    <a:pt x="361" y="504"/>
                  </a:lnTo>
                  <a:lnTo>
                    <a:pt x="362" y="504"/>
                  </a:lnTo>
                  <a:lnTo>
                    <a:pt x="362" y="505"/>
                  </a:lnTo>
                  <a:lnTo>
                    <a:pt x="363" y="506"/>
                  </a:lnTo>
                  <a:lnTo>
                    <a:pt x="364" y="507"/>
                  </a:lnTo>
                  <a:lnTo>
                    <a:pt x="365" y="508"/>
                  </a:lnTo>
                  <a:lnTo>
                    <a:pt x="366" y="510"/>
                  </a:lnTo>
                  <a:lnTo>
                    <a:pt x="367" y="511"/>
                  </a:lnTo>
                  <a:lnTo>
                    <a:pt x="367" y="512"/>
                  </a:lnTo>
                  <a:lnTo>
                    <a:pt x="368" y="513"/>
                  </a:lnTo>
                  <a:lnTo>
                    <a:pt x="369" y="514"/>
                  </a:lnTo>
                  <a:lnTo>
                    <a:pt x="370" y="515"/>
                  </a:lnTo>
                  <a:lnTo>
                    <a:pt x="371" y="515"/>
                  </a:lnTo>
                  <a:lnTo>
                    <a:pt x="372" y="516"/>
                  </a:lnTo>
                  <a:lnTo>
                    <a:pt x="373" y="517"/>
                  </a:lnTo>
                  <a:lnTo>
                    <a:pt x="374" y="517"/>
                  </a:lnTo>
                  <a:lnTo>
                    <a:pt x="375" y="517"/>
                  </a:lnTo>
                  <a:lnTo>
                    <a:pt x="376" y="518"/>
                  </a:lnTo>
                  <a:lnTo>
                    <a:pt x="377" y="518"/>
                  </a:lnTo>
                  <a:lnTo>
                    <a:pt x="378" y="518"/>
                  </a:lnTo>
                  <a:lnTo>
                    <a:pt x="378" y="519"/>
                  </a:lnTo>
                  <a:lnTo>
                    <a:pt x="379" y="519"/>
                  </a:lnTo>
                  <a:lnTo>
                    <a:pt x="380" y="519"/>
                  </a:lnTo>
                  <a:lnTo>
                    <a:pt x="381" y="519"/>
                  </a:lnTo>
                  <a:lnTo>
                    <a:pt x="382" y="519"/>
                  </a:lnTo>
                  <a:lnTo>
                    <a:pt x="383" y="518"/>
                  </a:lnTo>
                  <a:lnTo>
                    <a:pt x="383" y="517"/>
                  </a:lnTo>
                  <a:lnTo>
                    <a:pt x="384" y="516"/>
                  </a:lnTo>
                  <a:lnTo>
                    <a:pt x="385" y="515"/>
                  </a:lnTo>
                  <a:lnTo>
                    <a:pt x="386" y="514"/>
                  </a:lnTo>
                  <a:lnTo>
                    <a:pt x="387" y="513"/>
                  </a:lnTo>
                  <a:lnTo>
                    <a:pt x="388" y="512"/>
                  </a:lnTo>
                  <a:lnTo>
                    <a:pt x="389" y="513"/>
                  </a:lnTo>
                  <a:lnTo>
                    <a:pt x="390" y="513"/>
                  </a:lnTo>
                  <a:lnTo>
                    <a:pt x="391" y="514"/>
                  </a:lnTo>
                  <a:lnTo>
                    <a:pt x="392" y="515"/>
                  </a:lnTo>
                  <a:lnTo>
                    <a:pt x="393" y="516"/>
                  </a:lnTo>
                  <a:lnTo>
                    <a:pt x="393" y="517"/>
                  </a:lnTo>
                  <a:lnTo>
                    <a:pt x="394" y="518"/>
                  </a:lnTo>
                  <a:lnTo>
                    <a:pt x="395" y="518"/>
                  </a:lnTo>
                  <a:lnTo>
                    <a:pt x="396" y="518"/>
                  </a:lnTo>
                  <a:lnTo>
                    <a:pt x="397" y="518"/>
                  </a:lnTo>
                  <a:lnTo>
                    <a:pt x="398" y="518"/>
                  </a:lnTo>
                  <a:lnTo>
                    <a:pt x="399" y="518"/>
                  </a:lnTo>
                  <a:lnTo>
                    <a:pt x="400" y="518"/>
                  </a:lnTo>
                  <a:lnTo>
                    <a:pt x="401" y="518"/>
                  </a:lnTo>
                  <a:lnTo>
                    <a:pt x="402" y="517"/>
                  </a:lnTo>
                  <a:lnTo>
                    <a:pt x="403" y="517"/>
                  </a:lnTo>
                  <a:lnTo>
                    <a:pt x="404" y="517"/>
                  </a:lnTo>
                  <a:lnTo>
                    <a:pt x="405" y="516"/>
                  </a:lnTo>
                  <a:lnTo>
                    <a:pt x="406" y="516"/>
                  </a:lnTo>
                  <a:lnTo>
                    <a:pt x="407" y="515"/>
                  </a:lnTo>
                  <a:lnTo>
                    <a:pt x="408" y="515"/>
                  </a:lnTo>
                  <a:lnTo>
                    <a:pt x="409" y="515"/>
                  </a:lnTo>
                  <a:lnTo>
                    <a:pt x="410" y="515"/>
                  </a:lnTo>
                  <a:lnTo>
                    <a:pt x="411" y="516"/>
                  </a:lnTo>
                  <a:lnTo>
                    <a:pt x="412" y="516"/>
                  </a:lnTo>
                  <a:lnTo>
                    <a:pt x="413" y="516"/>
                  </a:lnTo>
                  <a:lnTo>
                    <a:pt x="414" y="517"/>
                  </a:lnTo>
                  <a:lnTo>
                    <a:pt x="415" y="518"/>
                  </a:lnTo>
                  <a:lnTo>
                    <a:pt x="416" y="518"/>
                  </a:lnTo>
                  <a:lnTo>
                    <a:pt x="417" y="518"/>
                  </a:lnTo>
                  <a:lnTo>
                    <a:pt x="418" y="519"/>
                  </a:lnTo>
                  <a:lnTo>
                    <a:pt x="419" y="519"/>
                  </a:lnTo>
                  <a:lnTo>
                    <a:pt x="420" y="519"/>
                  </a:lnTo>
                  <a:lnTo>
                    <a:pt x="420" y="518"/>
                  </a:lnTo>
                  <a:lnTo>
                    <a:pt x="421" y="518"/>
                  </a:lnTo>
                  <a:lnTo>
                    <a:pt x="422" y="518"/>
                  </a:lnTo>
                  <a:lnTo>
                    <a:pt x="423" y="517"/>
                  </a:lnTo>
                  <a:lnTo>
                    <a:pt x="424" y="516"/>
                  </a:lnTo>
                  <a:lnTo>
                    <a:pt x="425" y="516"/>
                  </a:lnTo>
                  <a:lnTo>
                    <a:pt x="425" y="515"/>
                  </a:lnTo>
                  <a:lnTo>
                    <a:pt x="426" y="514"/>
                  </a:lnTo>
                  <a:lnTo>
                    <a:pt x="427" y="514"/>
                  </a:lnTo>
                  <a:lnTo>
                    <a:pt x="428" y="514"/>
                  </a:lnTo>
                  <a:lnTo>
                    <a:pt x="429" y="514"/>
                  </a:lnTo>
                  <a:lnTo>
                    <a:pt x="430" y="514"/>
                  </a:lnTo>
                  <a:lnTo>
                    <a:pt x="431" y="514"/>
                  </a:lnTo>
                  <a:lnTo>
                    <a:pt x="432" y="515"/>
                  </a:lnTo>
                  <a:lnTo>
                    <a:pt x="433" y="515"/>
                  </a:lnTo>
                  <a:lnTo>
                    <a:pt x="434" y="516"/>
                  </a:lnTo>
                  <a:lnTo>
                    <a:pt x="435" y="516"/>
                  </a:lnTo>
                  <a:lnTo>
                    <a:pt x="436" y="517"/>
                  </a:lnTo>
                  <a:lnTo>
                    <a:pt x="437" y="517"/>
                  </a:lnTo>
                  <a:lnTo>
                    <a:pt x="438" y="517"/>
                  </a:lnTo>
                  <a:lnTo>
                    <a:pt x="439" y="518"/>
                  </a:lnTo>
                  <a:lnTo>
                    <a:pt x="440" y="518"/>
                  </a:lnTo>
                  <a:lnTo>
                    <a:pt x="441" y="518"/>
                  </a:lnTo>
                  <a:lnTo>
                    <a:pt x="442" y="518"/>
                  </a:lnTo>
                  <a:lnTo>
                    <a:pt x="443" y="518"/>
                  </a:lnTo>
                  <a:lnTo>
                    <a:pt x="444" y="518"/>
                  </a:lnTo>
                  <a:lnTo>
                    <a:pt x="445" y="518"/>
                  </a:lnTo>
                  <a:lnTo>
                    <a:pt x="446" y="518"/>
                  </a:lnTo>
                  <a:lnTo>
                    <a:pt x="447" y="517"/>
                  </a:lnTo>
                  <a:lnTo>
                    <a:pt x="448" y="517"/>
                  </a:lnTo>
                  <a:lnTo>
                    <a:pt x="449" y="516"/>
                  </a:lnTo>
                  <a:lnTo>
                    <a:pt x="450" y="515"/>
                  </a:lnTo>
                  <a:lnTo>
                    <a:pt x="451" y="514"/>
                  </a:lnTo>
                  <a:lnTo>
                    <a:pt x="451" y="513"/>
                  </a:lnTo>
                  <a:lnTo>
                    <a:pt x="452" y="513"/>
                  </a:lnTo>
                  <a:lnTo>
                    <a:pt x="453" y="512"/>
                  </a:lnTo>
                  <a:lnTo>
                    <a:pt x="454" y="512"/>
                  </a:lnTo>
                  <a:lnTo>
                    <a:pt x="455" y="513"/>
                  </a:lnTo>
                  <a:lnTo>
                    <a:pt x="456" y="513"/>
                  </a:lnTo>
                  <a:lnTo>
                    <a:pt x="456" y="514"/>
                  </a:lnTo>
                  <a:lnTo>
                    <a:pt x="457" y="515"/>
                  </a:lnTo>
                  <a:lnTo>
                    <a:pt x="458" y="516"/>
                  </a:lnTo>
                  <a:lnTo>
                    <a:pt x="459" y="516"/>
                  </a:lnTo>
                  <a:lnTo>
                    <a:pt x="460" y="516"/>
                  </a:lnTo>
                  <a:lnTo>
                    <a:pt x="461" y="516"/>
                  </a:lnTo>
                  <a:lnTo>
                    <a:pt x="462" y="516"/>
                  </a:lnTo>
                  <a:lnTo>
                    <a:pt x="462" y="515"/>
                  </a:lnTo>
                  <a:lnTo>
                    <a:pt x="463" y="515"/>
                  </a:lnTo>
                  <a:lnTo>
                    <a:pt x="464" y="514"/>
                  </a:lnTo>
                  <a:lnTo>
                    <a:pt x="465" y="514"/>
                  </a:lnTo>
                  <a:lnTo>
                    <a:pt x="466" y="514"/>
                  </a:lnTo>
                  <a:lnTo>
                    <a:pt x="467" y="515"/>
                  </a:lnTo>
                  <a:lnTo>
                    <a:pt x="468" y="515"/>
                  </a:lnTo>
                  <a:lnTo>
                    <a:pt x="469" y="516"/>
                  </a:lnTo>
                  <a:lnTo>
                    <a:pt x="470" y="516"/>
                  </a:lnTo>
                  <a:lnTo>
                    <a:pt x="471" y="516"/>
                  </a:lnTo>
                  <a:lnTo>
                    <a:pt x="472" y="516"/>
                  </a:lnTo>
                  <a:lnTo>
                    <a:pt x="472" y="515"/>
                  </a:lnTo>
                  <a:lnTo>
                    <a:pt x="473" y="514"/>
                  </a:lnTo>
                  <a:lnTo>
                    <a:pt x="474" y="514"/>
                  </a:lnTo>
                  <a:lnTo>
                    <a:pt x="475" y="513"/>
                  </a:lnTo>
                  <a:lnTo>
                    <a:pt x="476" y="512"/>
                  </a:lnTo>
                  <a:lnTo>
                    <a:pt x="477" y="512"/>
                  </a:lnTo>
                  <a:lnTo>
                    <a:pt x="477" y="511"/>
                  </a:lnTo>
                  <a:lnTo>
                    <a:pt x="478" y="511"/>
                  </a:lnTo>
                  <a:lnTo>
                    <a:pt x="479" y="511"/>
                  </a:lnTo>
                  <a:lnTo>
                    <a:pt x="480" y="511"/>
                  </a:lnTo>
                  <a:lnTo>
                    <a:pt x="481" y="511"/>
                  </a:lnTo>
                  <a:lnTo>
                    <a:pt x="482" y="512"/>
                  </a:lnTo>
                  <a:lnTo>
                    <a:pt x="483" y="512"/>
                  </a:lnTo>
                  <a:lnTo>
                    <a:pt x="484" y="512"/>
                  </a:lnTo>
                  <a:lnTo>
                    <a:pt x="485" y="512"/>
                  </a:lnTo>
                  <a:lnTo>
                    <a:pt x="486" y="512"/>
                  </a:lnTo>
                  <a:lnTo>
                    <a:pt x="487" y="512"/>
                  </a:lnTo>
                  <a:lnTo>
                    <a:pt x="488" y="513"/>
                  </a:lnTo>
                  <a:lnTo>
                    <a:pt x="489" y="513"/>
                  </a:lnTo>
                  <a:lnTo>
                    <a:pt x="490" y="513"/>
                  </a:lnTo>
                  <a:lnTo>
                    <a:pt x="491" y="513"/>
                  </a:lnTo>
                  <a:lnTo>
                    <a:pt x="492" y="514"/>
                  </a:lnTo>
                  <a:lnTo>
                    <a:pt x="493" y="514"/>
                  </a:lnTo>
                  <a:lnTo>
                    <a:pt x="494" y="514"/>
                  </a:lnTo>
                  <a:lnTo>
                    <a:pt x="495" y="514"/>
                  </a:lnTo>
                  <a:lnTo>
                    <a:pt x="496" y="513"/>
                  </a:lnTo>
                  <a:lnTo>
                    <a:pt x="497" y="513"/>
                  </a:lnTo>
                  <a:lnTo>
                    <a:pt x="498" y="512"/>
                  </a:lnTo>
                  <a:lnTo>
                    <a:pt x="499" y="512"/>
                  </a:lnTo>
                  <a:lnTo>
                    <a:pt x="500" y="511"/>
                  </a:lnTo>
                  <a:lnTo>
                    <a:pt x="501" y="511"/>
                  </a:lnTo>
                  <a:lnTo>
                    <a:pt x="502" y="511"/>
                  </a:lnTo>
                  <a:lnTo>
                    <a:pt x="503" y="512"/>
                  </a:lnTo>
                  <a:lnTo>
                    <a:pt x="504" y="512"/>
                  </a:lnTo>
                  <a:lnTo>
                    <a:pt x="505" y="512"/>
                  </a:lnTo>
                  <a:lnTo>
                    <a:pt x="506" y="513"/>
                  </a:lnTo>
                  <a:lnTo>
                    <a:pt x="507" y="512"/>
                  </a:lnTo>
                  <a:lnTo>
                    <a:pt x="508" y="512"/>
                  </a:lnTo>
                  <a:lnTo>
                    <a:pt x="509" y="512"/>
                  </a:lnTo>
                  <a:lnTo>
                    <a:pt x="510" y="511"/>
                  </a:lnTo>
                  <a:lnTo>
                    <a:pt x="511" y="511"/>
                  </a:lnTo>
                  <a:lnTo>
                    <a:pt x="512" y="511"/>
                  </a:lnTo>
                  <a:lnTo>
                    <a:pt x="513" y="511"/>
                  </a:lnTo>
                  <a:lnTo>
                    <a:pt x="514" y="512"/>
                  </a:lnTo>
                  <a:lnTo>
                    <a:pt x="515" y="513"/>
                  </a:lnTo>
                  <a:lnTo>
                    <a:pt x="516" y="514"/>
                  </a:lnTo>
                  <a:lnTo>
                    <a:pt x="517" y="514"/>
                  </a:lnTo>
                  <a:lnTo>
                    <a:pt x="518" y="514"/>
                  </a:lnTo>
                  <a:lnTo>
                    <a:pt x="519" y="514"/>
                  </a:lnTo>
                  <a:lnTo>
                    <a:pt x="520" y="513"/>
                  </a:lnTo>
                  <a:lnTo>
                    <a:pt x="521" y="512"/>
                  </a:lnTo>
                  <a:lnTo>
                    <a:pt x="522" y="512"/>
                  </a:lnTo>
                  <a:lnTo>
                    <a:pt x="523" y="511"/>
                  </a:lnTo>
                  <a:lnTo>
                    <a:pt x="524" y="511"/>
                  </a:lnTo>
                  <a:lnTo>
                    <a:pt x="525" y="511"/>
                  </a:lnTo>
                  <a:lnTo>
                    <a:pt x="526" y="512"/>
                  </a:lnTo>
                  <a:lnTo>
                    <a:pt x="527" y="512"/>
                  </a:lnTo>
                  <a:lnTo>
                    <a:pt x="528" y="513"/>
                  </a:lnTo>
                  <a:lnTo>
                    <a:pt x="529" y="513"/>
                  </a:lnTo>
                  <a:lnTo>
                    <a:pt x="530" y="513"/>
                  </a:lnTo>
                  <a:lnTo>
                    <a:pt x="531" y="513"/>
                  </a:lnTo>
                  <a:lnTo>
                    <a:pt x="532" y="513"/>
                  </a:lnTo>
                  <a:lnTo>
                    <a:pt x="533" y="513"/>
                  </a:lnTo>
                  <a:lnTo>
                    <a:pt x="534" y="513"/>
                  </a:lnTo>
                  <a:lnTo>
                    <a:pt x="535" y="513"/>
                  </a:lnTo>
                  <a:lnTo>
                    <a:pt x="536" y="514"/>
                  </a:lnTo>
                  <a:lnTo>
                    <a:pt x="537" y="514"/>
                  </a:lnTo>
                  <a:lnTo>
                    <a:pt x="538" y="515"/>
                  </a:lnTo>
                  <a:lnTo>
                    <a:pt x="539" y="516"/>
                  </a:lnTo>
                  <a:lnTo>
                    <a:pt x="540" y="517"/>
                  </a:lnTo>
                  <a:lnTo>
                    <a:pt x="541" y="518"/>
                  </a:lnTo>
                  <a:lnTo>
                    <a:pt x="542" y="518"/>
                  </a:lnTo>
                  <a:lnTo>
                    <a:pt x="543" y="518"/>
                  </a:lnTo>
                  <a:lnTo>
                    <a:pt x="544" y="519"/>
                  </a:lnTo>
                  <a:lnTo>
                    <a:pt x="545" y="519"/>
                  </a:lnTo>
                  <a:lnTo>
                    <a:pt x="546" y="519"/>
                  </a:lnTo>
                  <a:lnTo>
                    <a:pt x="547" y="519"/>
                  </a:lnTo>
                  <a:lnTo>
                    <a:pt x="548" y="518"/>
                  </a:lnTo>
                  <a:lnTo>
                    <a:pt x="549" y="518"/>
                  </a:lnTo>
                  <a:lnTo>
                    <a:pt x="550" y="518"/>
                  </a:lnTo>
                  <a:lnTo>
                    <a:pt x="551" y="518"/>
                  </a:lnTo>
                  <a:lnTo>
                    <a:pt x="552" y="519"/>
                  </a:lnTo>
                  <a:lnTo>
                    <a:pt x="553" y="519"/>
                  </a:lnTo>
                  <a:lnTo>
                    <a:pt x="554" y="519"/>
                  </a:lnTo>
                  <a:lnTo>
                    <a:pt x="555" y="520"/>
                  </a:lnTo>
                  <a:lnTo>
                    <a:pt x="556" y="520"/>
                  </a:lnTo>
                  <a:lnTo>
                    <a:pt x="556" y="521"/>
                  </a:lnTo>
                  <a:lnTo>
                    <a:pt x="557" y="521"/>
                  </a:lnTo>
                  <a:lnTo>
                    <a:pt x="558" y="522"/>
                  </a:lnTo>
                  <a:lnTo>
                    <a:pt x="559" y="523"/>
                  </a:lnTo>
                  <a:lnTo>
                    <a:pt x="560" y="524"/>
                  </a:lnTo>
                  <a:lnTo>
                    <a:pt x="561" y="525"/>
                  </a:lnTo>
                  <a:lnTo>
                    <a:pt x="561" y="526"/>
                  </a:lnTo>
                  <a:lnTo>
                    <a:pt x="562" y="526"/>
                  </a:lnTo>
                  <a:lnTo>
                    <a:pt x="563" y="527"/>
                  </a:lnTo>
                  <a:lnTo>
                    <a:pt x="564" y="528"/>
                  </a:lnTo>
                  <a:lnTo>
                    <a:pt x="565" y="529"/>
                  </a:lnTo>
                  <a:lnTo>
                    <a:pt x="566" y="530"/>
                  </a:lnTo>
                  <a:lnTo>
                    <a:pt x="567" y="531"/>
                  </a:lnTo>
                  <a:lnTo>
                    <a:pt x="568" y="531"/>
                  </a:lnTo>
                  <a:lnTo>
                    <a:pt x="569" y="532"/>
                  </a:lnTo>
                  <a:lnTo>
                    <a:pt x="570" y="532"/>
                  </a:lnTo>
                  <a:lnTo>
                    <a:pt x="571" y="532"/>
                  </a:lnTo>
                  <a:lnTo>
                    <a:pt x="572" y="532"/>
                  </a:lnTo>
                  <a:lnTo>
                    <a:pt x="573" y="532"/>
                  </a:lnTo>
                  <a:lnTo>
                    <a:pt x="574" y="532"/>
                  </a:lnTo>
                  <a:lnTo>
                    <a:pt x="575" y="533"/>
                  </a:lnTo>
                  <a:lnTo>
                    <a:pt x="576" y="534"/>
                  </a:lnTo>
                  <a:lnTo>
                    <a:pt x="577" y="535"/>
                  </a:lnTo>
                  <a:lnTo>
                    <a:pt x="577" y="537"/>
                  </a:lnTo>
                  <a:lnTo>
                    <a:pt x="578" y="538"/>
                  </a:lnTo>
                  <a:lnTo>
                    <a:pt x="579" y="540"/>
                  </a:lnTo>
                  <a:lnTo>
                    <a:pt x="580" y="541"/>
                  </a:lnTo>
                  <a:lnTo>
                    <a:pt x="581" y="543"/>
                  </a:lnTo>
                  <a:lnTo>
                    <a:pt x="582" y="544"/>
                  </a:lnTo>
                  <a:lnTo>
                    <a:pt x="583" y="545"/>
                  </a:lnTo>
                  <a:lnTo>
                    <a:pt x="584" y="546"/>
                  </a:lnTo>
                  <a:lnTo>
                    <a:pt x="585" y="547"/>
                  </a:lnTo>
                  <a:lnTo>
                    <a:pt x="586" y="548"/>
                  </a:lnTo>
                  <a:lnTo>
                    <a:pt x="587" y="549"/>
                  </a:lnTo>
                  <a:lnTo>
                    <a:pt x="588" y="550"/>
                  </a:lnTo>
                  <a:lnTo>
                    <a:pt x="588" y="551"/>
                  </a:lnTo>
                  <a:lnTo>
                    <a:pt x="589" y="552"/>
                  </a:lnTo>
                  <a:lnTo>
                    <a:pt x="590" y="552"/>
                  </a:lnTo>
                  <a:lnTo>
                    <a:pt x="591" y="553"/>
                  </a:lnTo>
                  <a:lnTo>
                    <a:pt x="592" y="554"/>
                  </a:lnTo>
                  <a:lnTo>
                    <a:pt x="593" y="555"/>
                  </a:lnTo>
                  <a:lnTo>
                    <a:pt x="593" y="556"/>
                  </a:lnTo>
                  <a:lnTo>
                    <a:pt x="594" y="557"/>
                  </a:lnTo>
                  <a:lnTo>
                    <a:pt x="595" y="558"/>
                  </a:lnTo>
                  <a:lnTo>
                    <a:pt x="596" y="559"/>
                  </a:lnTo>
                  <a:lnTo>
                    <a:pt x="597" y="561"/>
                  </a:lnTo>
                  <a:lnTo>
                    <a:pt x="598" y="562"/>
                  </a:lnTo>
                  <a:lnTo>
                    <a:pt x="598" y="564"/>
                  </a:lnTo>
                  <a:lnTo>
                    <a:pt x="599" y="565"/>
                  </a:lnTo>
                  <a:lnTo>
                    <a:pt x="600" y="566"/>
                  </a:lnTo>
                  <a:lnTo>
                    <a:pt x="601" y="567"/>
                  </a:lnTo>
                  <a:lnTo>
                    <a:pt x="602" y="568"/>
                  </a:lnTo>
                  <a:lnTo>
                    <a:pt x="603" y="569"/>
                  </a:lnTo>
                  <a:lnTo>
                    <a:pt x="603" y="570"/>
                  </a:lnTo>
                  <a:lnTo>
                    <a:pt x="604" y="572"/>
                  </a:lnTo>
                  <a:lnTo>
                    <a:pt x="605" y="573"/>
                  </a:lnTo>
                  <a:lnTo>
                    <a:pt x="606" y="575"/>
                  </a:lnTo>
                  <a:lnTo>
                    <a:pt x="607" y="576"/>
                  </a:lnTo>
                  <a:lnTo>
                    <a:pt x="608" y="578"/>
                  </a:lnTo>
                  <a:lnTo>
                    <a:pt x="609" y="580"/>
                  </a:lnTo>
                  <a:lnTo>
                    <a:pt x="609" y="581"/>
                  </a:lnTo>
                  <a:lnTo>
                    <a:pt x="610" y="582"/>
                  </a:lnTo>
                  <a:lnTo>
                    <a:pt x="611" y="583"/>
                  </a:lnTo>
                  <a:lnTo>
                    <a:pt x="612" y="584"/>
                  </a:lnTo>
                  <a:lnTo>
                    <a:pt x="613" y="586"/>
                  </a:lnTo>
                  <a:lnTo>
                    <a:pt x="614" y="587"/>
                  </a:lnTo>
                  <a:lnTo>
                    <a:pt x="614" y="588"/>
                  </a:lnTo>
                  <a:lnTo>
                    <a:pt x="615" y="590"/>
                  </a:lnTo>
                  <a:lnTo>
                    <a:pt x="616" y="591"/>
                  </a:lnTo>
                  <a:lnTo>
                    <a:pt x="617" y="593"/>
                  </a:lnTo>
                  <a:lnTo>
                    <a:pt x="618" y="595"/>
                  </a:lnTo>
                  <a:lnTo>
                    <a:pt x="619" y="597"/>
                  </a:lnTo>
                  <a:lnTo>
                    <a:pt x="619" y="598"/>
                  </a:lnTo>
                  <a:lnTo>
                    <a:pt x="620" y="599"/>
                  </a:lnTo>
                  <a:lnTo>
                    <a:pt x="621" y="600"/>
                  </a:lnTo>
                  <a:lnTo>
                    <a:pt x="622" y="601"/>
                  </a:lnTo>
                  <a:lnTo>
                    <a:pt x="623" y="602"/>
                  </a:lnTo>
                  <a:lnTo>
                    <a:pt x="624" y="603"/>
                  </a:lnTo>
                  <a:lnTo>
                    <a:pt x="624" y="604"/>
                  </a:lnTo>
                  <a:lnTo>
                    <a:pt x="625" y="605"/>
                  </a:lnTo>
                  <a:lnTo>
                    <a:pt x="626" y="606"/>
                  </a:lnTo>
                  <a:lnTo>
                    <a:pt x="627" y="608"/>
                  </a:lnTo>
                  <a:lnTo>
                    <a:pt x="628" y="610"/>
                  </a:lnTo>
                  <a:lnTo>
                    <a:pt x="629" y="612"/>
                  </a:lnTo>
                  <a:lnTo>
                    <a:pt x="630" y="614"/>
                  </a:lnTo>
                  <a:lnTo>
                    <a:pt x="630" y="616"/>
                  </a:lnTo>
                  <a:lnTo>
                    <a:pt x="631" y="618"/>
                  </a:lnTo>
                  <a:lnTo>
                    <a:pt x="632" y="619"/>
                  </a:lnTo>
                  <a:lnTo>
                    <a:pt x="633" y="621"/>
                  </a:lnTo>
                  <a:lnTo>
                    <a:pt x="634" y="622"/>
                  </a:lnTo>
                  <a:lnTo>
                    <a:pt x="635" y="623"/>
                  </a:lnTo>
                  <a:lnTo>
                    <a:pt x="635" y="624"/>
                  </a:lnTo>
                  <a:lnTo>
                    <a:pt x="636" y="625"/>
                  </a:lnTo>
                  <a:lnTo>
                    <a:pt x="637" y="626"/>
                  </a:lnTo>
                  <a:lnTo>
                    <a:pt x="638" y="627"/>
                  </a:lnTo>
                  <a:lnTo>
                    <a:pt x="639" y="628"/>
                  </a:lnTo>
                  <a:lnTo>
                    <a:pt x="640" y="629"/>
                  </a:lnTo>
                  <a:lnTo>
                    <a:pt x="640" y="631"/>
                  </a:lnTo>
                  <a:lnTo>
                    <a:pt x="641" y="632"/>
                  </a:lnTo>
                  <a:lnTo>
                    <a:pt x="642" y="633"/>
                  </a:lnTo>
                  <a:lnTo>
                    <a:pt x="643" y="635"/>
                  </a:lnTo>
                  <a:lnTo>
                    <a:pt x="644" y="636"/>
                  </a:lnTo>
                  <a:lnTo>
                    <a:pt x="645" y="638"/>
                  </a:lnTo>
                  <a:lnTo>
                    <a:pt x="645" y="639"/>
                  </a:lnTo>
                  <a:lnTo>
                    <a:pt x="646" y="641"/>
                  </a:lnTo>
                  <a:lnTo>
                    <a:pt x="647" y="642"/>
                  </a:lnTo>
                  <a:lnTo>
                    <a:pt x="648" y="643"/>
                  </a:lnTo>
                  <a:lnTo>
                    <a:pt x="649" y="645"/>
                  </a:lnTo>
                  <a:lnTo>
                    <a:pt x="650" y="646"/>
                  </a:lnTo>
                  <a:lnTo>
                    <a:pt x="651" y="647"/>
                  </a:lnTo>
                  <a:lnTo>
                    <a:pt x="651" y="648"/>
                  </a:lnTo>
                  <a:lnTo>
                    <a:pt x="652" y="649"/>
                  </a:lnTo>
                  <a:lnTo>
                    <a:pt x="653" y="650"/>
                  </a:lnTo>
                  <a:lnTo>
                    <a:pt x="654" y="651"/>
                  </a:lnTo>
                  <a:lnTo>
                    <a:pt x="655" y="652"/>
                  </a:lnTo>
                  <a:lnTo>
                    <a:pt x="656" y="653"/>
                  </a:lnTo>
                  <a:lnTo>
                    <a:pt x="656" y="654"/>
                  </a:lnTo>
                  <a:lnTo>
                    <a:pt x="657" y="655"/>
                  </a:lnTo>
                  <a:lnTo>
                    <a:pt x="658" y="657"/>
                  </a:lnTo>
                  <a:lnTo>
                    <a:pt x="659" y="658"/>
                  </a:lnTo>
                  <a:lnTo>
                    <a:pt x="660" y="659"/>
                  </a:lnTo>
                  <a:lnTo>
                    <a:pt x="661" y="660"/>
                  </a:lnTo>
                  <a:lnTo>
                    <a:pt x="661" y="661"/>
                  </a:lnTo>
                  <a:lnTo>
                    <a:pt x="662" y="662"/>
                  </a:lnTo>
                  <a:lnTo>
                    <a:pt x="663" y="663"/>
                  </a:lnTo>
                  <a:lnTo>
                    <a:pt x="664" y="664"/>
                  </a:lnTo>
                  <a:lnTo>
                    <a:pt x="665" y="665"/>
                  </a:lnTo>
                  <a:lnTo>
                    <a:pt x="666" y="665"/>
                  </a:lnTo>
                  <a:lnTo>
                    <a:pt x="666" y="666"/>
                  </a:lnTo>
                  <a:lnTo>
                    <a:pt x="667" y="666"/>
                  </a:lnTo>
                  <a:lnTo>
                    <a:pt x="668" y="666"/>
                  </a:lnTo>
                  <a:lnTo>
                    <a:pt x="669" y="666"/>
                  </a:lnTo>
                  <a:lnTo>
                    <a:pt x="670" y="666"/>
                  </a:lnTo>
                  <a:lnTo>
                    <a:pt x="671" y="666"/>
                  </a:lnTo>
                  <a:lnTo>
                    <a:pt x="672" y="666"/>
                  </a:lnTo>
                  <a:lnTo>
                    <a:pt x="672" y="667"/>
                  </a:lnTo>
                  <a:lnTo>
                    <a:pt x="673" y="668"/>
                  </a:lnTo>
                  <a:lnTo>
                    <a:pt x="674" y="668"/>
                  </a:lnTo>
                  <a:lnTo>
                    <a:pt x="675" y="669"/>
                  </a:lnTo>
                  <a:lnTo>
                    <a:pt x="676" y="669"/>
                  </a:lnTo>
                  <a:lnTo>
                    <a:pt x="677" y="669"/>
                  </a:lnTo>
                  <a:lnTo>
                    <a:pt x="678" y="669"/>
                  </a:lnTo>
                  <a:lnTo>
                    <a:pt x="679" y="669"/>
                  </a:lnTo>
                  <a:lnTo>
                    <a:pt x="680" y="669"/>
                  </a:lnTo>
                  <a:lnTo>
                    <a:pt x="681" y="668"/>
                  </a:lnTo>
                  <a:lnTo>
                    <a:pt x="682" y="668"/>
                  </a:lnTo>
                  <a:lnTo>
                    <a:pt x="683" y="669"/>
                  </a:lnTo>
                  <a:lnTo>
                    <a:pt x="684" y="669"/>
                  </a:lnTo>
                  <a:lnTo>
                    <a:pt x="685" y="669"/>
                  </a:lnTo>
                  <a:lnTo>
                    <a:pt x="686" y="669"/>
                  </a:lnTo>
                  <a:lnTo>
                    <a:pt x="687" y="668"/>
                  </a:lnTo>
                  <a:lnTo>
                    <a:pt x="688" y="667"/>
                  </a:lnTo>
                  <a:lnTo>
                    <a:pt x="689" y="666"/>
                  </a:lnTo>
                  <a:lnTo>
                    <a:pt x="690" y="665"/>
                  </a:lnTo>
                  <a:lnTo>
                    <a:pt x="691" y="665"/>
                  </a:lnTo>
                  <a:lnTo>
                    <a:pt x="692" y="664"/>
                  </a:lnTo>
                  <a:lnTo>
                    <a:pt x="693" y="664"/>
                  </a:lnTo>
                  <a:lnTo>
                    <a:pt x="694" y="664"/>
                  </a:lnTo>
                  <a:lnTo>
                    <a:pt x="695" y="663"/>
                  </a:lnTo>
                  <a:lnTo>
                    <a:pt x="696" y="663"/>
                  </a:lnTo>
                  <a:lnTo>
                    <a:pt x="697" y="662"/>
                  </a:lnTo>
                  <a:lnTo>
                    <a:pt x="698" y="660"/>
                  </a:lnTo>
                  <a:lnTo>
                    <a:pt x="698" y="658"/>
                  </a:lnTo>
                  <a:lnTo>
                    <a:pt x="699" y="656"/>
                  </a:lnTo>
                  <a:lnTo>
                    <a:pt x="700" y="654"/>
                  </a:lnTo>
                  <a:lnTo>
                    <a:pt x="701" y="652"/>
                  </a:lnTo>
                  <a:lnTo>
                    <a:pt x="702" y="650"/>
                  </a:lnTo>
                  <a:lnTo>
                    <a:pt x="703" y="648"/>
                  </a:lnTo>
                  <a:lnTo>
                    <a:pt x="703" y="647"/>
                  </a:lnTo>
                  <a:lnTo>
                    <a:pt x="704" y="646"/>
                  </a:lnTo>
                  <a:lnTo>
                    <a:pt x="705" y="645"/>
                  </a:lnTo>
                  <a:lnTo>
                    <a:pt x="706" y="644"/>
                  </a:lnTo>
                  <a:lnTo>
                    <a:pt x="707" y="643"/>
                  </a:lnTo>
                  <a:lnTo>
                    <a:pt x="708" y="642"/>
                  </a:lnTo>
                  <a:lnTo>
                    <a:pt x="708" y="640"/>
                  </a:lnTo>
                  <a:lnTo>
                    <a:pt x="709" y="637"/>
                  </a:lnTo>
                  <a:lnTo>
                    <a:pt x="710" y="635"/>
                  </a:lnTo>
                  <a:lnTo>
                    <a:pt x="711" y="632"/>
                  </a:lnTo>
                  <a:lnTo>
                    <a:pt x="712" y="629"/>
                  </a:lnTo>
                  <a:lnTo>
                    <a:pt x="713" y="626"/>
                  </a:lnTo>
                  <a:lnTo>
                    <a:pt x="714" y="623"/>
                  </a:lnTo>
                  <a:lnTo>
                    <a:pt x="714" y="621"/>
                  </a:lnTo>
                  <a:lnTo>
                    <a:pt x="715" y="618"/>
                  </a:lnTo>
                  <a:lnTo>
                    <a:pt x="716" y="616"/>
                  </a:lnTo>
                  <a:lnTo>
                    <a:pt x="717" y="614"/>
                  </a:lnTo>
                  <a:lnTo>
                    <a:pt x="718" y="612"/>
                  </a:lnTo>
                  <a:lnTo>
                    <a:pt x="719" y="609"/>
                  </a:lnTo>
                  <a:lnTo>
                    <a:pt x="719" y="607"/>
                  </a:lnTo>
                  <a:lnTo>
                    <a:pt x="720" y="604"/>
                  </a:lnTo>
                  <a:lnTo>
                    <a:pt x="721" y="601"/>
                  </a:lnTo>
                  <a:lnTo>
                    <a:pt x="722" y="598"/>
                  </a:lnTo>
                  <a:lnTo>
                    <a:pt x="723" y="595"/>
                  </a:lnTo>
                  <a:lnTo>
                    <a:pt x="724" y="591"/>
                  </a:lnTo>
                  <a:lnTo>
                    <a:pt x="724" y="587"/>
                  </a:lnTo>
                  <a:lnTo>
                    <a:pt x="725" y="584"/>
                  </a:lnTo>
                  <a:lnTo>
                    <a:pt x="726" y="580"/>
                  </a:lnTo>
                  <a:lnTo>
                    <a:pt x="727" y="576"/>
                  </a:lnTo>
                  <a:lnTo>
                    <a:pt x="728" y="572"/>
                  </a:lnTo>
                  <a:lnTo>
                    <a:pt x="729" y="568"/>
                  </a:lnTo>
                  <a:lnTo>
                    <a:pt x="729" y="564"/>
                  </a:lnTo>
                  <a:lnTo>
                    <a:pt x="730" y="560"/>
                  </a:lnTo>
                  <a:lnTo>
                    <a:pt x="731" y="556"/>
                  </a:lnTo>
                  <a:lnTo>
                    <a:pt x="732" y="552"/>
                  </a:lnTo>
                  <a:lnTo>
                    <a:pt x="733" y="548"/>
                  </a:lnTo>
                  <a:lnTo>
                    <a:pt x="734" y="544"/>
                  </a:lnTo>
                  <a:lnTo>
                    <a:pt x="735" y="539"/>
                  </a:lnTo>
                  <a:lnTo>
                    <a:pt x="735" y="535"/>
                  </a:lnTo>
                  <a:lnTo>
                    <a:pt x="736" y="530"/>
                  </a:lnTo>
                  <a:lnTo>
                    <a:pt x="737" y="526"/>
                  </a:lnTo>
                  <a:lnTo>
                    <a:pt x="738" y="521"/>
                  </a:lnTo>
                  <a:lnTo>
                    <a:pt x="739" y="516"/>
                  </a:lnTo>
                  <a:lnTo>
                    <a:pt x="740" y="511"/>
                  </a:lnTo>
                  <a:lnTo>
                    <a:pt x="740" y="506"/>
                  </a:lnTo>
                  <a:lnTo>
                    <a:pt x="741" y="501"/>
                  </a:lnTo>
                  <a:lnTo>
                    <a:pt x="742" y="496"/>
                  </a:lnTo>
                  <a:lnTo>
                    <a:pt x="743" y="491"/>
                  </a:lnTo>
                  <a:lnTo>
                    <a:pt x="744" y="486"/>
                  </a:lnTo>
                  <a:lnTo>
                    <a:pt x="745" y="481"/>
                  </a:lnTo>
                  <a:lnTo>
                    <a:pt x="745" y="476"/>
                  </a:lnTo>
                  <a:lnTo>
                    <a:pt x="746" y="471"/>
                  </a:lnTo>
                  <a:lnTo>
                    <a:pt x="747" y="466"/>
                  </a:lnTo>
                  <a:lnTo>
                    <a:pt x="748" y="462"/>
                  </a:lnTo>
                  <a:lnTo>
                    <a:pt x="749" y="457"/>
                  </a:lnTo>
                  <a:lnTo>
                    <a:pt x="750" y="452"/>
                  </a:lnTo>
                  <a:lnTo>
                    <a:pt x="750" y="446"/>
                  </a:lnTo>
                  <a:lnTo>
                    <a:pt x="751" y="441"/>
                  </a:lnTo>
                  <a:lnTo>
                    <a:pt x="752" y="435"/>
                  </a:lnTo>
                  <a:lnTo>
                    <a:pt x="753" y="430"/>
                  </a:lnTo>
                  <a:lnTo>
                    <a:pt x="754" y="424"/>
                  </a:lnTo>
                  <a:lnTo>
                    <a:pt x="755" y="419"/>
                  </a:lnTo>
                  <a:lnTo>
                    <a:pt x="756" y="413"/>
                  </a:lnTo>
                  <a:lnTo>
                    <a:pt x="756" y="408"/>
                  </a:lnTo>
                  <a:lnTo>
                    <a:pt x="757" y="403"/>
                  </a:lnTo>
                  <a:lnTo>
                    <a:pt x="758" y="398"/>
                  </a:lnTo>
                  <a:lnTo>
                    <a:pt x="759" y="392"/>
                  </a:lnTo>
                  <a:lnTo>
                    <a:pt x="760" y="387"/>
                  </a:lnTo>
                  <a:lnTo>
                    <a:pt x="761" y="381"/>
                  </a:lnTo>
                  <a:lnTo>
                    <a:pt x="761" y="375"/>
                  </a:lnTo>
                  <a:lnTo>
                    <a:pt x="762" y="369"/>
                  </a:lnTo>
                  <a:lnTo>
                    <a:pt x="763" y="363"/>
                  </a:lnTo>
                  <a:lnTo>
                    <a:pt x="764" y="357"/>
                  </a:lnTo>
                  <a:lnTo>
                    <a:pt x="765" y="351"/>
                  </a:lnTo>
                  <a:lnTo>
                    <a:pt x="766" y="346"/>
                  </a:lnTo>
                  <a:lnTo>
                    <a:pt x="766" y="340"/>
                  </a:lnTo>
                  <a:lnTo>
                    <a:pt x="767" y="334"/>
                  </a:lnTo>
                  <a:lnTo>
                    <a:pt x="768" y="329"/>
                  </a:lnTo>
                  <a:lnTo>
                    <a:pt x="769" y="324"/>
                  </a:lnTo>
                  <a:lnTo>
                    <a:pt x="770" y="319"/>
                  </a:lnTo>
                  <a:lnTo>
                    <a:pt x="771" y="313"/>
                  </a:lnTo>
                  <a:lnTo>
                    <a:pt x="771" y="308"/>
                  </a:lnTo>
                  <a:lnTo>
                    <a:pt x="772" y="303"/>
                  </a:lnTo>
                  <a:lnTo>
                    <a:pt x="773" y="298"/>
                  </a:lnTo>
                  <a:lnTo>
                    <a:pt x="774" y="293"/>
                  </a:lnTo>
                  <a:lnTo>
                    <a:pt x="775" y="287"/>
                  </a:lnTo>
                  <a:lnTo>
                    <a:pt x="776" y="282"/>
                  </a:lnTo>
                  <a:lnTo>
                    <a:pt x="777" y="277"/>
                  </a:lnTo>
                  <a:lnTo>
                    <a:pt x="777" y="271"/>
                  </a:lnTo>
                  <a:lnTo>
                    <a:pt x="778" y="266"/>
                  </a:lnTo>
                  <a:lnTo>
                    <a:pt x="779" y="261"/>
                  </a:lnTo>
                  <a:lnTo>
                    <a:pt x="780" y="256"/>
                  </a:lnTo>
                  <a:lnTo>
                    <a:pt x="781" y="251"/>
                  </a:lnTo>
                  <a:lnTo>
                    <a:pt x="782" y="247"/>
                  </a:lnTo>
                  <a:lnTo>
                    <a:pt x="782" y="242"/>
                  </a:lnTo>
                  <a:lnTo>
                    <a:pt x="783" y="237"/>
                  </a:lnTo>
                  <a:lnTo>
                    <a:pt x="784" y="232"/>
                  </a:lnTo>
                  <a:lnTo>
                    <a:pt x="785" y="227"/>
                  </a:lnTo>
                  <a:lnTo>
                    <a:pt x="786" y="222"/>
                  </a:lnTo>
                  <a:lnTo>
                    <a:pt x="787" y="217"/>
                  </a:lnTo>
                  <a:lnTo>
                    <a:pt x="787" y="211"/>
                  </a:lnTo>
                  <a:lnTo>
                    <a:pt x="788" y="206"/>
                  </a:lnTo>
                  <a:lnTo>
                    <a:pt x="789" y="200"/>
                  </a:lnTo>
                  <a:lnTo>
                    <a:pt x="790" y="195"/>
                  </a:lnTo>
                  <a:lnTo>
                    <a:pt x="791" y="190"/>
                  </a:lnTo>
                  <a:lnTo>
                    <a:pt x="792" y="184"/>
                  </a:lnTo>
                  <a:lnTo>
                    <a:pt x="792" y="179"/>
                  </a:lnTo>
                  <a:lnTo>
                    <a:pt x="793" y="173"/>
                  </a:lnTo>
                  <a:lnTo>
                    <a:pt x="794" y="168"/>
                  </a:lnTo>
                  <a:lnTo>
                    <a:pt x="795" y="163"/>
                  </a:lnTo>
                  <a:lnTo>
                    <a:pt x="796" y="157"/>
                  </a:lnTo>
                  <a:lnTo>
                    <a:pt x="797" y="152"/>
                  </a:lnTo>
                  <a:lnTo>
                    <a:pt x="798" y="148"/>
                  </a:lnTo>
                  <a:lnTo>
                    <a:pt x="798" y="143"/>
                  </a:lnTo>
                  <a:lnTo>
                    <a:pt x="799" y="139"/>
                  </a:lnTo>
                  <a:lnTo>
                    <a:pt x="800" y="135"/>
                  </a:lnTo>
                  <a:lnTo>
                    <a:pt x="801" y="132"/>
                  </a:lnTo>
                  <a:lnTo>
                    <a:pt x="802" y="128"/>
                  </a:lnTo>
                  <a:lnTo>
                    <a:pt x="803" y="125"/>
                  </a:lnTo>
                  <a:lnTo>
                    <a:pt x="803" y="122"/>
                  </a:lnTo>
                  <a:lnTo>
                    <a:pt x="804" y="118"/>
                  </a:lnTo>
                  <a:lnTo>
                    <a:pt x="805" y="115"/>
                  </a:lnTo>
                  <a:lnTo>
                    <a:pt x="806" y="111"/>
                  </a:lnTo>
                  <a:lnTo>
                    <a:pt x="807" y="107"/>
                  </a:lnTo>
                  <a:lnTo>
                    <a:pt x="808" y="104"/>
                  </a:lnTo>
                  <a:lnTo>
                    <a:pt x="808" y="100"/>
                  </a:lnTo>
                  <a:lnTo>
                    <a:pt x="809" y="96"/>
                  </a:lnTo>
                  <a:lnTo>
                    <a:pt x="810" y="92"/>
                  </a:lnTo>
                  <a:lnTo>
                    <a:pt x="811" y="88"/>
                  </a:lnTo>
                  <a:lnTo>
                    <a:pt x="812" y="85"/>
                  </a:lnTo>
                  <a:lnTo>
                    <a:pt x="813" y="81"/>
                  </a:lnTo>
                  <a:lnTo>
                    <a:pt x="813" y="78"/>
                  </a:lnTo>
                  <a:lnTo>
                    <a:pt x="814" y="74"/>
                  </a:lnTo>
                  <a:lnTo>
                    <a:pt x="815" y="71"/>
                  </a:lnTo>
                  <a:lnTo>
                    <a:pt x="816" y="68"/>
                  </a:lnTo>
                  <a:lnTo>
                    <a:pt x="817" y="65"/>
                  </a:lnTo>
                  <a:lnTo>
                    <a:pt x="818" y="61"/>
                  </a:lnTo>
                  <a:lnTo>
                    <a:pt x="819" y="58"/>
                  </a:lnTo>
                  <a:lnTo>
                    <a:pt x="819" y="55"/>
                  </a:lnTo>
                  <a:lnTo>
                    <a:pt x="820" y="52"/>
                  </a:lnTo>
                  <a:lnTo>
                    <a:pt x="821" y="48"/>
                  </a:lnTo>
                  <a:lnTo>
                    <a:pt x="822" y="45"/>
                  </a:lnTo>
                  <a:lnTo>
                    <a:pt x="823" y="42"/>
                  </a:lnTo>
                  <a:lnTo>
                    <a:pt x="824" y="39"/>
                  </a:lnTo>
                  <a:lnTo>
                    <a:pt x="824" y="37"/>
                  </a:lnTo>
                  <a:lnTo>
                    <a:pt x="825" y="35"/>
                  </a:lnTo>
                  <a:lnTo>
                    <a:pt x="826" y="33"/>
                  </a:lnTo>
                  <a:lnTo>
                    <a:pt x="827" y="31"/>
                  </a:lnTo>
                  <a:lnTo>
                    <a:pt x="828" y="29"/>
                  </a:lnTo>
                  <a:lnTo>
                    <a:pt x="829" y="27"/>
                  </a:lnTo>
                  <a:lnTo>
                    <a:pt x="829" y="25"/>
                  </a:lnTo>
                  <a:lnTo>
                    <a:pt x="830" y="23"/>
                  </a:lnTo>
                  <a:lnTo>
                    <a:pt x="831" y="21"/>
                  </a:lnTo>
                  <a:lnTo>
                    <a:pt x="832" y="19"/>
                  </a:lnTo>
                  <a:lnTo>
                    <a:pt x="833" y="17"/>
                  </a:lnTo>
                  <a:lnTo>
                    <a:pt x="834" y="15"/>
                  </a:lnTo>
                  <a:lnTo>
                    <a:pt x="834" y="13"/>
                  </a:lnTo>
                  <a:lnTo>
                    <a:pt x="835" y="11"/>
                  </a:lnTo>
                  <a:lnTo>
                    <a:pt x="836" y="10"/>
                  </a:lnTo>
                  <a:lnTo>
                    <a:pt x="837" y="9"/>
                  </a:lnTo>
                  <a:lnTo>
                    <a:pt x="838" y="8"/>
                  </a:lnTo>
                  <a:lnTo>
                    <a:pt x="839" y="7"/>
                  </a:lnTo>
                  <a:lnTo>
                    <a:pt x="840" y="6"/>
                  </a:lnTo>
                  <a:lnTo>
                    <a:pt x="840" y="5"/>
                  </a:lnTo>
                  <a:lnTo>
                    <a:pt x="841" y="4"/>
                  </a:lnTo>
                  <a:lnTo>
                    <a:pt x="842" y="4"/>
                  </a:lnTo>
                  <a:lnTo>
                    <a:pt x="843" y="3"/>
                  </a:lnTo>
                  <a:lnTo>
                    <a:pt x="844" y="2"/>
                  </a:lnTo>
                  <a:lnTo>
                    <a:pt x="845" y="2"/>
                  </a:lnTo>
                  <a:lnTo>
                    <a:pt x="845" y="1"/>
                  </a:lnTo>
                  <a:lnTo>
                    <a:pt x="846" y="1"/>
                  </a:lnTo>
                  <a:lnTo>
                    <a:pt x="847" y="1"/>
                  </a:lnTo>
                  <a:lnTo>
                    <a:pt x="848" y="0"/>
                  </a:lnTo>
                  <a:lnTo>
                    <a:pt x="849" y="0"/>
                  </a:lnTo>
                  <a:lnTo>
                    <a:pt x="850" y="0"/>
                  </a:lnTo>
                  <a:lnTo>
                    <a:pt x="851" y="1"/>
                  </a:lnTo>
                  <a:lnTo>
                    <a:pt x="852" y="1"/>
                  </a:lnTo>
                  <a:lnTo>
                    <a:pt x="853" y="1"/>
                  </a:lnTo>
                  <a:lnTo>
                    <a:pt x="854" y="2"/>
                  </a:lnTo>
                  <a:lnTo>
                    <a:pt x="855" y="2"/>
                  </a:lnTo>
                  <a:lnTo>
                    <a:pt x="855" y="3"/>
                  </a:lnTo>
                  <a:lnTo>
                    <a:pt x="856" y="3"/>
                  </a:lnTo>
                  <a:lnTo>
                    <a:pt x="857" y="4"/>
                  </a:lnTo>
                  <a:lnTo>
                    <a:pt x="858" y="4"/>
                  </a:lnTo>
                  <a:lnTo>
                    <a:pt x="859" y="5"/>
                  </a:lnTo>
                  <a:lnTo>
                    <a:pt x="860" y="5"/>
                  </a:lnTo>
                  <a:lnTo>
                    <a:pt x="861" y="6"/>
                  </a:lnTo>
                  <a:lnTo>
                    <a:pt x="861" y="8"/>
                  </a:lnTo>
                  <a:lnTo>
                    <a:pt x="862" y="9"/>
                  </a:lnTo>
                  <a:lnTo>
                    <a:pt x="863" y="10"/>
                  </a:lnTo>
                  <a:lnTo>
                    <a:pt x="864" y="12"/>
                  </a:lnTo>
                  <a:lnTo>
                    <a:pt x="865" y="13"/>
                  </a:lnTo>
                  <a:lnTo>
                    <a:pt x="866" y="14"/>
                  </a:lnTo>
                  <a:lnTo>
                    <a:pt x="866" y="15"/>
                  </a:lnTo>
                  <a:lnTo>
                    <a:pt x="867" y="17"/>
                  </a:lnTo>
                  <a:lnTo>
                    <a:pt x="868" y="18"/>
                  </a:lnTo>
                  <a:lnTo>
                    <a:pt x="869" y="19"/>
                  </a:lnTo>
                  <a:lnTo>
                    <a:pt x="870" y="20"/>
                  </a:lnTo>
                  <a:lnTo>
                    <a:pt x="871" y="21"/>
                  </a:lnTo>
                  <a:lnTo>
                    <a:pt x="871" y="22"/>
                  </a:lnTo>
                  <a:lnTo>
                    <a:pt x="872" y="23"/>
                  </a:lnTo>
                  <a:lnTo>
                    <a:pt x="873" y="25"/>
                  </a:lnTo>
                  <a:lnTo>
                    <a:pt x="874" y="26"/>
                  </a:lnTo>
                  <a:lnTo>
                    <a:pt x="875" y="27"/>
                  </a:lnTo>
                  <a:lnTo>
                    <a:pt x="876" y="28"/>
                  </a:lnTo>
                  <a:lnTo>
                    <a:pt x="876" y="29"/>
                  </a:lnTo>
                  <a:lnTo>
                    <a:pt x="877" y="31"/>
                  </a:lnTo>
                  <a:lnTo>
                    <a:pt x="878" y="32"/>
                  </a:lnTo>
                  <a:lnTo>
                    <a:pt x="879" y="34"/>
                  </a:lnTo>
                  <a:lnTo>
                    <a:pt x="880" y="36"/>
                  </a:lnTo>
                  <a:lnTo>
                    <a:pt x="881" y="38"/>
                  </a:lnTo>
                  <a:lnTo>
                    <a:pt x="882" y="40"/>
                  </a:lnTo>
                  <a:lnTo>
                    <a:pt x="882" y="42"/>
                  </a:lnTo>
                  <a:lnTo>
                    <a:pt x="883" y="44"/>
                  </a:lnTo>
                  <a:lnTo>
                    <a:pt x="884" y="46"/>
                  </a:lnTo>
                  <a:lnTo>
                    <a:pt x="885" y="48"/>
                  </a:lnTo>
                  <a:lnTo>
                    <a:pt x="886" y="50"/>
                  </a:lnTo>
                  <a:lnTo>
                    <a:pt x="887" y="52"/>
                  </a:lnTo>
                  <a:lnTo>
                    <a:pt x="887" y="55"/>
                  </a:lnTo>
                  <a:lnTo>
                    <a:pt x="888" y="57"/>
                  </a:lnTo>
                  <a:lnTo>
                    <a:pt x="889" y="59"/>
                  </a:lnTo>
                  <a:lnTo>
                    <a:pt x="890" y="62"/>
                  </a:lnTo>
                  <a:lnTo>
                    <a:pt x="891" y="65"/>
                  </a:lnTo>
                  <a:lnTo>
                    <a:pt x="892" y="67"/>
                  </a:lnTo>
                  <a:lnTo>
                    <a:pt x="892" y="70"/>
                  </a:lnTo>
                  <a:lnTo>
                    <a:pt x="893" y="73"/>
                  </a:lnTo>
                  <a:lnTo>
                    <a:pt x="894" y="77"/>
                  </a:lnTo>
                  <a:lnTo>
                    <a:pt x="895" y="80"/>
                  </a:lnTo>
                  <a:lnTo>
                    <a:pt x="896" y="83"/>
                  </a:lnTo>
                  <a:lnTo>
                    <a:pt x="897" y="86"/>
                  </a:lnTo>
                  <a:lnTo>
                    <a:pt x="897" y="89"/>
                  </a:lnTo>
                  <a:lnTo>
                    <a:pt x="898" y="91"/>
                  </a:lnTo>
                  <a:lnTo>
                    <a:pt x="899" y="94"/>
                  </a:lnTo>
                  <a:lnTo>
                    <a:pt x="900" y="96"/>
                  </a:lnTo>
                  <a:lnTo>
                    <a:pt x="901" y="98"/>
                  </a:lnTo>
                  <a:lnTo>
                    <a:pt x="902" y="101"/>
                  </a:lnTo>
                  <a:lnTo>
                    <a:pt x="903" y="103"/>
                  </a:lnTo>
                  <a:lnTo>
                    <a:pt x="903" y="105"/>
                  </a:lnTo>
                  <a:lnTo>
                    <a:pt x="904" y="107"/>
                  </a:lnTo>
                  <a:lnTo>
                    <a:pt x="905" y="110"/>
                  </a:lnTo>
                  <a:lnTo>
                    <a:pt x="906" y="112"/>
                  </a:lnTo>
                  <a:lnTo>
                    <a:pt x="907" y="114"/>
                  </a:lnTo>
                  <a:lnTo>
                    <a:pt x="908" y="116"/>
                  </a:lnTo>
                  <a:lnTo>
                    <a:pt x="908" y="118"/>
                  </a:lnTo>
                  <a:lnTo>
                    <a:pt x="909" y="121"/>
                  </a:lnTo>
                  <a:lnTo>
                    <a:pt x="910" y="123"/>
                  </a:lnTo>
                  <a:lnTo>
                    <a:pt x="911" y="125"/>
                  </a:lnTo>
                  <a:lnTo>
                    <a:pt x="912" y="127"/>
                  </a:lnTo>
                  <a:lnTo>
                    <a:pt x="913" y="130"/>
                  </a:lnTo>
                  <a:lnTo>
                    <a:pt x="913" y="132"/>
                  </a:lnTo>
                  <a:lnTo>
                    <a:pt x="914" y="135"/>
                  </a:lnTo>
                  <a:lnTo>
                    <a:pt x="915" y="138"/>
                  </a:lnTo>
                  <a:lnTo>
                    <a:pt x="916" y="141"/>
                  </a:lnTo>
                  <a:lnTo>
                    <a:pt x="917" y="145"/>
                  </a:lnTo>
                  <a:lnTo>
                    <a:pt x="918" y="148"/>
                  </a:lnTo>
                  <a:lnTo>
                    <a:pt x="918" y="151"/>
                  </a:lnTo>
                  <a:lnTo>
                    <a:pt x="919" y="154"/>
                  </a:lnTo>
                  <a:lnTo>
                    <a:pt x="920" y="158"/>
                  </a:lnTo>
                  <a:lnTo>
                    <a:pt x="921" y="160"/>
                  </a:lnTo>
                  <a:lnTo>
                    <a:pt x="922" y="163"/>
                  </a:lnTo>
                  <a:lnTo>
                    <a:pt x="923" y="166"/>
                  </a:lnTo>
                  <a:lnTo>
                    <a:pt x="924" y="169"/>
                  </a:lnTo>
                  <a:lnTo>
                    <a:pt x="924" y="172"/>
                  </a:lnTo>
                  <a:lnTo>
                    <a:pt x="925" y="175"/>
                  </a:lnTo>
                  <a:lnTo>
                    <a:pt x="926" y="178"/>
                  </a:lnTo>
                  <a:lnTo>
                    <a:pt x="927" y="181"/>
                  </a:lnTo>
                  <a:lnTo>
                    <a:pt x="928" y="184"/>
                  </a:lnTo>
                  <a:lnTo>
                    <a:pt x="929" y="188"/>
                  </a:lnTo>
                  <a:lnTo>
                    <a:pt x="929" y="191"/>
                  </a:lnTo>
                  <a:lnTo>
                    <a:pt x="930" y="194"/>
                  </a:lnTo>
                  <a:lnTo>
                    <a:pt x="931" y="197"/>
                  </a:lnTo>
                  <a:lnTo>
                    <a:pt x="932" y="200"/>
                  </a:lnTo>
                  <a:lnTo>
                    <a:pt x="933" y="203"/>
                  </a:lnTo>
                  <a:lnTo>
                    <a:pt x="934" y="205"/>
                  </a:lnTo>
                  <a:lnTo>
                    <a:pt x="934" y="208"/>
                  </a:lnTo>
                  <a:lnTo>
                    <a:pt x="935" y="210"/>
                  </a:lnTo>
                  <a:lnTo>
                    <a:pt x="936" y="213"/>
                  </a:lnTo>
                  <a:lnTo>
                    <a:pt x="937" y="216"/>
                  </a:lnTo>
                  <a:lnTo>
                    <a:pt x="938" y="218"/>
                  </a:lnTo>
                  <a:lnTo>
                    <a:pt x="939" y="221"/>
                  </a:lnTo>
                  <a:lnTo>
                    <a:pt x="939" y="224"/>
                  </a:lnTo>
                  <a:lnTo>
                    <a:pt x="940" y="227"/>
                  </a:lnTo>
                  <a:lnTo>
                    <a:pt x="941" y="230"/>
                  </a:lnTo>
                  <a:lnTo>
                    <a:pt x="942" y="233"/>
                  </a:lnTo>
                  <a:lnTo>
                    <a:pt x="943" y="236"/>
                  </a:lnTo>
                  <a:lnTo>
                    <a:pt x="944" y="239"/>
                  </a:lnTo>
                  <a:lnTo>
                    <a:pt x="945" y="242"/>
                  </a:lnTo>
                  <a:lnTo>
                    <a:pt x="945" y="245"/>
                  </a:lnTo>
                  <a:lnTo>
                    <a:pt x="946" y="247"/>
                  </a:lnTo>
                  <a:lnTo>
                    <a:pt x="947" y="249"/>
                  </a:lnTo>
                  <a:lnTo>
                    <a:pt x="948" y="252"/>
                  </a:lnTo>
                  <a:lnTo>
                    <a:pt x="949" y="254"/>
                  </a:lnTo>
                  <a:lnTo>
                    <a:pt x="950" y="257"/>
                  </a:lnTo>
                  <a:lnTo>
                    <a:pt x="950" y="259"/>
                  </a:lnTo>
                  <a:lnTo>
                    <a:pt x="951" y="262"/>
                  </a:lnTo>
                  <a:lnTo>
                    <a:pt x="952" y="265"/>
                  </a:lnTo>
                  <a:lnTo>
                    <a:pt x="953" y="268"/>
                  </a:lnTo>
                  <a:lnTo>
                    <a:pt x="954" y="272"/>
                  </a:lnTo>
                  <a:lnTo>
                    <a:pt x="955" y="275"/>
                  </a:lnTo>
                  <a:lnTo>
                    <a:pt x="955" y="278"/>
                  </a:lnTo>
                  <a:lnTo>
                    <a:pt x="956" y="281"/>
                  </a:lnTo>
                  <a:lnTo>
                    <a:pt x="957" y="284"/>
                  </a:lnTo>
                  <a:lnTo>
                    <a:pt x="958" y="287"/>
                  </a:lnTo>
                  <a:lnTo>
                    <a:pt x="959" y="290"/>
                  </a:lnTo>
                  <a:lnTo>
                    <a:pt x="960" y="293"/>
                  </a:lnTo>
                  <a:lnTo>
                    <a:pt x="960" y="296"/>
                  </a:lnTo>
                  <a:lnTo>
                    <a:pt x="961" y="299"/>
                  </a:lnTo>
                  <a:lnTo>
                    <a:pt x="962" y="303"/>
                  </a:lnTo>
                  <a:lnTo>
                    <a:pt x="963" y="306"/>
                  </a:lnTo>
                  <a:lnTo>
                    <a:pt x="964" y="309"/>
                  </a:lnTo>
                  <a:lnTo>
                    <a:pt x="965" y="313"/>
                  </a:lnTo>
                  <a:lnTo>
                    <a:pt x="966" y="316"/>
                  </a:lnTo>
                  <a:lnTo>
                    <a:pt x="966" y="320"/>
                  </a:lnTo>
                  <a:lnTo>
                    <a:pt x="967" y="323"/>
                  </a:lnTo>
                  <a:lnTo>
                    <a:pt x="968" y="326"/>
                  </a:lnTo>
                  <a:lnTo>
                    <a:pt x="969" y="329"/>
                  </a:lnTo>
                  <a:lnTo>
                    <a:pt x="970" y="331"/>
                  </a:lnTo>
                  <a:lnTo>
                    <a:pt x="971" y="334"/>
                  </a:lnTo>
                  <a:lnTo>
                    <a:pt x="971" y="336"/>
                  </a:lnTo>
                  <a:lnTo>
                    <a:pt x="972" y="339"/>
                  </a:lnTo>
                  <a:lnTo>
                    <a:pt x="973" y="342"/>
                  </a:lnTo>
                  <a:lnTo>
                    <a:pt x="974" y="344"/>
                  </a:lnTo>
                  <a:lnTo>
                    <a:pt x="975" y="347"/>
                  </a:lnTo>
                  <a:lnTo>
                    <a:pt x="976" y="350"/>
                  </a:lnTo>
                  <a:lnTo>
                    <a:pt x="976" y="353"/>
                  </a:lnTo>
                  <a:lnTo>
                    <a:pt x="977" y="356"/>
                  </a:lnTo>
                  <a:lnTo>
                    <a:pt x="978" y="359"/>
                  </a:lnTo>
                  <a:lnTo>
                    <a:pt x="979" y="362"/>
                  </a:lnTo>
                  <a:lnTo>
                    <a:pt x="980" y="365"/>
                  </a:lnTo>
                  <a:lnTo>
                    <a:pt x="981" y="368"/>
                  </a:lnTo>
                  <a:lnTo>
                    <a:pt x="981" y="371"/>
                  </a:lnTo>
                  <a:lnTo>
                    <a:pt x="982" y="373"/>
                  </a:lnTo>
                  <a:lnTo>
                    <a:pt x="983" y="376"/>
                  </a:lnTo>
                  <a:lnTo>
                    <a:pt x="984" y="379"/>
                  </a:lnTo>
                  <a:lnTo>
                    <a:pt x="985" y="382"/>
                  </a:lnTo>
                  <a:lnTo>
                    <a:pt x="986" y="385"/>
                  </a:lnTo>
                  <a:lnTo>
                    <a:pt x="987" y="388"/>
                  </a:lnTo>
                  <a:lnTo>
                    <a:pt x="987" y="391"/>
                  </a:lnTo>
                  <a:lnTo>
                    <a:pt x="988" y="394"/>
                  </a:lnTo>
                  <a:lnTo>
                    <a:pt x="989" y="397"/>
                  </a:lnTo>
                  <a:lnTo>
                    <a:pt x="990" y="400"/>
                  </a:lnTo>
                  <a:lnTo>
                    <a:pt x="991" y="403"/>
                  </a:lnTo>
                  <a:lnTo>
                    <a:pt x="992" y="406"/>
                  </a:lnTo>
                  <a:lnTo>
                    <a:pt x="992" y="409"/>
                  </a:lnTo>
                  <a:lnTo>
                    <a:pt x="993" y="412"/>
                  </a:lnTo>
                  <a:lnTo>
                    <a:pt x="994" y="415"/>
                  </a:lnTo>
                  <a:lnTo>
                    <a:pt x="995" y="418"/>
                  </a:lnTo>
                  <a:lnTo>
                    <a:pt x="996" y="420"/>
                  </a:lnTo>
                  <a:lnTo>
                    <a:pt x="997" y="423"/>
                  </a:lnTo>
                  <a:lnTo>
                    <a:pt x="997" y="426"/>
                  </a:lnTo>
                  <a:lnTo>
                    <a:pt x="998" y="428"/>
                  </a:lnTo>
                  <a:lnTo>
                    <a:pt x="999" y="431"/>
                  </a:lnTo>
                  <a:lnTo>
                    <a:pt x="1000" y="433"/>
                  </a:lnTo>
                  <a:lnTo>
                    <a:pt x="1001" y="435"/>
                  </a:lnTo>
                  <a:lnTo>
                    <a:pt x="1002" y="438"/>
                  </a:lnTo>
                  <a:lnTo>
                    <a:pt x="1002" y="440"/>
                  </a:lnTo>
                  <a:lnTo>
                    <a:pt x="1003" y="442"/>
                  </a:lnTo>
                  <a:lnTo>
                    <a:pt x="1004" y="445"/>
                  </a:lnTo>
                  <a:lnTo>
                    <a:pt x="1005" y="448"/>
                  </a:lnTo>
                  <a:lnTo>
                    <a:pt x="1006" y="451"/>
                  </a:lnTo>
                  <a:lnTo>
                    <a:pt x="1007" y="454"/>
                  </a:lnTo>
                  <a:lnTo>
                    <a:pt x="1008" y="457"/>
                  </a:lnTo>
                  <a:lnTo>
                    <a:pt x="1008" y="460"/>
                  </a:lnTo>
                  <a:lnTo>
                    <a:pt x="1009" y="463"/>
                  </a:lnTo>
                  <a:lnTo>
                    <a:pt x="1010" y="466"/>
                  </a:lnTo>
                  <a:lnTo>
                    <a:pt x="1011" y="469"/>
                  </a:lnTo>
                  <a:lnTo>
                    <a:pt x="1012" y="471"/>
                  </a:lnTo>
                  <a:lnTo>
                    <a:pt x="1013" y="474"/>
                  </a:lnTo>
                  <a:lnTo>
                    <a:pt x="1013" y="477"/>
                  </a:lnTo>
                  <a:lnTo>
                    <a:pt x="1014" y="479"/>
                  </a:lnTo>
                  <a:lnTo>
                    <a:pt x="1015" y="481"/>
                  </a:lnTo>
                  <a:lnTo>
                    <a:pt x="1016" y="484"/>
                  </a:lnTo>
                  <a:lnTo>
                    <a:pt x="1017" y="486"/>
                  </a:lnTo>
                  <a:lnTo>
                    <a:pt x="1018" y="488"/>
                  </a:lnTo>
                  <a:lnTo>
                    <a:pt x="1018" y="490"/>
                  </a:lnTo>
                  <a:lnTo>
                    <a:pt x="1019" y="492"/>
                  </a:lnTo>
                  <a:lnTo>
                    <a:pt x="1020" y="494"/>
                  </a:lnTo>
                  <a:lnTo>
                    <a:pt x="1021" y="496"/>
                  </a:lnTo>
                  <a:lnTo>
                    <a:pt x="1022" y="498"/>
                  </a:lnTo>
                  <a:lnTo>
                    <a:pt x="1023" y="500"/>
                  </a:lnTo>
                  <a:lnTo>
                    <a:pt x="1023" y="502"/>
                  </a:lnTo>
                  <a:lnTo>
                    <a:pt x="1024" y="504"/>
                  </a:lnTo>
                  <a:lnTo>
                    <a:pt x="1025" y="506"/>
                  </a:lnTo>
                  <a:lnTo>
                    <a:pt x="1026" y="508"/>
                  </a:lnTo>
                  <a:lnTo>
                    <a:pt x="1027" y="510"/>
                  </a:lnTo>
                  <a:lnTo>
                    <a:pt x="1028" y="512"/>
                  </a:lnTo>
                  <a:lnTo>
                    <a:pt x="1029" y="513"/>
                  </a:lnTo>
                  <a:lnTo>
                    <a:pt x="1029" y="516"/>
                  </a:lnTo>
                  <a:lnTo>
                    <a:pt x="1030" y="518"/>
                  </a:lnTo>
                  <a:lnTo>
                    <a:pt x="1031" y="520"/>
                  </a:lnTo>
                  <a:lnTo>
                    <a:pt x="1032" y="523"/>
                  </a:lnTo>
                  <a:lnTo>
                    <a:pt x="1033" y="525"/>
                  </a:lnTo>
                  <a:lnTo>
                    <a:pt x="1034" y="528"/>
                  </a:lnTo>
                  <a:lnTo>
                    <a:pt x="1034" y="531"/>
                  </a:lnTo>
                  <a:lnTo>
                    <a:pt x="1035" y="533"/>
                  </a:lnTo>
                  <a:lnTo>
                    <a:pt x="1036" y="536"/>
                  </a:lnTo>
                  <a:lnTo>
                    <a:pt x="1037" y="538"/>
                  </a:lnTo>
                  <a:lnTo>
                    <a:pt x="1038" y="540"/>
                  </a:lnTo>
                  <a:lnTo>
                    <a:pt x="1039" y="542"/>
                  </a:lnTo>
                  <a:lnTo>
                    <a:pt x="1039" y="543"/>
                  </a:lnTo>
                  <a:lnTo>
                    <a:pt x="1040" y="545"/>
                  </a:lnTo>
                  <a:lnTo>
                    <a:pt x="1041" y="547"/>
                  </a:lnTo>
                  <a:lnTo>
                    <a:pt x="1042" y="549"/>
                  </a:lnTo>
                  <a:lnTo>
                    <a:pt x="1043" y="551"/>
                  </a:lnTo>
                  <a:lnTo>
                    <a:pt x="1044" y="553"/>
                  </a:lnTo>
                  <a:lnTo>
                    <a:pt x="1044" y="555"/>
                  </a:lnTo>
                  <a:lnTo>
                    <a:pt x="1045" y="557"/>
                  </a:lnTo>
                  <a:lnTo>
                    <a:pt x="1046" y="559"/>
                  </a:lnTo>
                  <a:lnTo>
                    <a:pt x="1047" y="561"/>
                  </a:lnTo>
                  <a:lnTo>
                    <a:pt x="1048" y="563"/>
                  </a:lnTo>
                  <a:lnTo>
                    <a:pt x="1049" y="565"/>
                  </a:lnTo>
                  <a:lnTo>
                    <a:pt x="1050" y="566"/>
                  </a:lnTo>
                  <a:lnTo>
                    <a:pt x="1050" y="568"/>
                  </a:lnTo>
                  <a:lnTo>
                    <a:pt x="1051" y="570"/>
                  </a:lnTo>
                  <a:lnTo>
                    <a:pt x="1052" y="571"/>
                  </a:lnTo>
                  <a:lnTo>
                    <a:pt x="1053" y="573"/>
                  </a:lnTo>
                  <a:lnTo>
                    <a:pt x="1054" y="576"/>
                  </a:lnTo>
                  <a:lnTo>
                    <a:pt x="1055" y="578"/>
                  </a:lnTo>
                  <a:lnTo>
                    <a:pt x="1055" y="580"/>
                  </a:lnTo>
                  <a:lnTo>
                    <a:pt x="1056" y="582"/>
                  </a:lnTo>
                  <a:lnTo>
                    <a:pt x="1057" y="584"/>
                  </a:lnTo>
                  <a:lnTo>
                    <a:pt x="1058" y="586"/>
                  </a:lnTo>
                  <a:lnTo>
                    <a:pt x="1059" y="588"/>
                  </a:lnTo>
                  <a:lnTo>
                    <a:pt x="1060" y="590"/>
                  </a:lnTo>
                  <a:lnTo>
                    <a:pt x="1060" y="592"/>
                  </a:lnTo>
                  <a:lnTo>
                    <a:pt x="1061" y="594"/>
                  </a:lnTo>
                  <a:lnTo>
                    <a:pt x="1062" y="596"/>
                  </a:lnTo>
                  <a:lnTo>
                    <a:pt x="1063" y="597"/>
                  </a:lnTo>
                  <a:lnTo>
                    <a:pt x="1064" y="599"/>
                  </a:lnTo>
                  <a:lnTo>
                    <a:pt x="1065" y="600"/>
                  </a:lnTo>
                  <a:lnTo>
                    <a:pt x="1065" y="601"/>
                  </a:lnTo>
                  <a:lnTo>
                    <a:pt x="1066" y="603"/>
                  </a:lnTo>
                  <a:lnTo>
                    <a:pt x="1067" y="604"/>
                  </a:lnTo>
                  <a:lnTo>
                    <a:pt x="1068" y="605"/>
                  </a:lnTo>
                  <a:lnTo>
                    <a:pt x="1069" y="607"/>
                  </a:lnTo>
                  <a:lnTo>
                    <a:pt x="1070" y="609"/>
                  </a:lnTo>
                  <a:lnTo>
                    <a:pt x="1071" y="610"/>
                  </a:lnTo>
                  <a:lnTo>
                    <a:pt x="1071" y="612"/>
                  </a:lnTo>
                  <a:lnTo>
                    <a:pt x="1072" y="614"/>
                  </a:lnTo>
                  <a:lnTo>
                    <a:pt x="1073" y="616"/>
                  </a:lnTo>
                  <a:lnTo>
                    <a:pt x="1074" y="617"/>
                  </a:lnTo>
                  <a:lnTo>
                    <a:pt x="1075" y="619"/>
                  </a:lnTo>
                  <a:lnTo>
                    <a:pt x="1076" y="620"/>
                  </a:lnTo>
                  <a:lnTo>
                    <a:pt x="1076" y="622"/>
                  </a:lnTo>
                  <a:lnTo>
                    <a:pt x="1077" y="623"/>
                  </a:lnTo>
                  <a:lnTo>
                    <a:pt x="1078" y="625"/>
                  </a:lnTo>
                  <a:lnTo>
                    <a:pt x="1079" y="627"/>
                  </a:lnTo>
                  <a:lnTo>
                    <a:pt x="1080" y="628"/>
                  </a:lnTo>
                  <a:lnTo>
                    <a:pt x="1081" y="630"/>
                  </a:lnTo>
                  <a:lnTo>
                    <a:pt x="1081" y="632"/>
                  </a:lnTo>
                  <a:lnTo>
                    <a:pt x="1082" y="634"/>
                  </a:lnTo>
                  <a:lnTo>
                    <a:pt x="1083" y="635"/>
                  </a:lnTo>
                  <a:lnTo>
                    <a:pt x="1084" y="637"/>
                  </a:lnTo>
                  <a:lnTo>
                    <a:pt x="1085" y="638"/>
                  </a:lnTo>
                  <a:lnTo>
                    <a:pt x="1086" y="639"/>
                  </a:lnTo>
                  <a:lnTo>
                    <a:pt x="1086" y="640"/>
                  </a:lnTo>
                  <a:lnTo>
                    <a:pt x="1087" y="640"/>
                  </a:lnTo>
                  <a:lnTo>
                    <a:pt x="1088" y="641"/>
                  </a:lnTo>
                  <a:lnTo>
                    <a:pt x="1089" y="642"/>
                  </a:lnTo>
                  <a:lnTo>
                    <a:pt x="1090" y="643"/>
                  </a:lnTo>
                  <a:lnTo>
                    <a:pt x="1091" y="645"/>
                  </a:lnTo>
                  <a:lnTo>
                    <a:pt x="1092" y="646"/>
                  </a:lnTo>
                  <a:lnTo>
                    <a:pt x="1092" y="647"/>
                  </a:lnTo>
                  <a:lnTo>
                    <a:pt x="1093" y="648"/>
                  </a:lnTo>
                  <a:lnTo>
                    <a:pt x="1094" y="649"/>
                  </a:lnTo>
                  <a:lnTo>
                    <a:pt x="1095" y="650"/>
                  </a:lnTo>
                  <a:lnTo>
                    <a:pt x="1096" y="651"/>
                  </a:lnTo>
                  <a:lnTo>
                    <a:pt x="1097" y="652"/>
                  </a:lnTo>
                  <a:lnTo>
                    <a:pt x="1097" y="653"/>
                  </a:lnTo>
                  <a:lnTo>
                    <a:pt x="1098" y="654"/>
                  </a:lnTo>
                  <a:lnTo>
                    <a:pt x="1099" y="655"/>
                  </a:lnTo>
                  <a:lnTo>
                    <a:pt x="1100" y="656"/>
                  </a:lnTo>
                  <a:lnTo>
                    <a:pt x="1101" y="658"/>
                  </a:lnTo>
                  <a:lnTo>
                    <a:pt x="1102" y="659"/>
                  </a:lnTo>
                  <a:lnTo>
                    <a:pt x="1102" y="661"/>
                  </a:lnTo>
                  <a:lnTo>
                    <a:pt x="1103" y="662"/>
                  </a:lnTo>
                  <a:lnTo>
                    <a:pt x="1104" y="664"/>
                  </a:lnTo>
                  <a:lnTo>
                    <a:pt x="1105" y="666"/>
                  </a:lnTo>
                  <a:lnTo>
                    <a:pt x="1106" y="667"/>
                  </a:lnTo>
                  <a:lnTo>
                    <a:pt x="1107" y="668"/>
                  </a:lnTo>
                  <a:lnTo>
                    <a:pt x="1107" y="669"/>
                  </a:lnTo>
                  <a:lnTo>
                    <a:pt x="1108" y="670"/>
                  </a:lnTo>
                  <a:lnTo>
                    <a:pt x="1109" y="671"/>
                  </a:lnTo>
                  <a:lnTo>
                    <a:pt x="1110" y="672"/>
                  </a:lnTo>
                  <a:lnTo>
                    <a:pt x="1111" y="672"/>
                  </a:lnTo>
                  <a:lnTo>
                    <a:pt x="1112" y="673"/>
                  </a:lnTo>
                  <a:lnTo>
                    <a:pt x="1113" y="673"/>
                  </a:lnTo>
                  <a:lnTo>
                    <a:pt x="1113" y="674"/>
                  </a:lnTo>
                  <a:lnTo>
                    <a:pt x="1114" y="675"/>
                  </a:lnTo>
                  <a:lnTo>
                    <a:pt x="1115" y="676"/>
                  </a:lnTo>
                  <a:lnTo>
                    <a:pt x="1116" y="677"/>
                  </a:lnTo>
                  <a:lnTo>
                    <a:pt x="1117" y="679"/>
                  </a:lnTo>
                  <a:lnTo>
                    <a:pt x="1118" y="680"/>
                  </a:lnTo>
                  <a:lnTo>
                    <a:pt x="1118" y="681"/>
                  </a:lnTo>
                  <a:lnTo>
                    <a:pt x="1119" y="681"/>
                  </a:lnTo>
                  <a:lnTo>
                    <a:pt x="1120" y="682"/>
                  </a:lnTo>
                  <a:lnTo>
                    <a:pt x="1121" y="682"/>
                  </a:lnTo>
                  <a:lnTo>
                    <a:pt x="1122" y="683"/>
                  </a:lnTo>
                  <a:lnTo>
                    <a:pt x="1123" y="683"/>
                  </a:lnTo>
                  <a:lnTo>
                    <a:pt x="1124" y="684"/>
                  </a:lnTo>
                  <a:lnTo>
                    <a:pt x="1125" y="684"/>
                  </a:lnTo>
                  <a:lnTo>
                    <a:pt x="1126" y="685"/>
                  </a:lnTo>
                  <a:lnTo>
                    <a:pt x="1127" y="687"/>
                  </a:lnTo>
                  <a:lnTo>
                    <a:pt x="1128" y="688"/>
                  </a:lnTo>
                  <a:lnTo>
                    <a:pt x="1128" y="689"/>
                  </a:lnTo>
                  <a:lnTo>
                    <a:pt x="1129" y="691"/>
                  </a:lnTo>
                  <a:lnTo>
                    <a:pt x="1130" y="692"/>
                  </a:lnTo>
                  <a:lnTo>
                    <a:pt x="1131" y="693"/>
                  </a:lnTo>
                  <a:lnTo>
                    <a:pt x="1132" y="693"/>
                  </a:lnTo>
                  <a:lnTo>
                    <a:pt x="1133" y="694"/>
                  </a:lnTo>
                  <a:lnTo>
                    <a:pt x="1134" y="694"/>
                  </a:lnTo>
                  <a:lnTo>
                    <a:pt x="1135" y="695"/>
                  </a:lnTo>
                  <a:lnTo>
                    <a:pt x="1136" y="695"/>
                  </a:lnTo>
                  <a:lnTo>
                    <a:pt x="1137" y="696"/>
                  </a:lnTo>
                  <a:lnTo>
                    <a:pt x="1138" y="697"/>
                  </a:lnTo>
                  <a:lnTo>
                    <a:pt x="1139" y="698"/>
                  </a:lnTo>
                  <a:lnTo>
                    <a:pt x="1139" y="700"/>
                  </a:lnTo>
                  <a:lnTo>
                    <a:pt x="1140" y="701"/>
                  </a:lnTo>
                  <a:lnTo>
                    <a:pt x="1141" y="703"/>
                  </a:lnTo>
                  <a:lnTo>
                    <a:pt x="1142" y="704"/>
                  </a:lnTo>
                  <a:lnTo>
                    <a:pt x="1143" y="705"/>
                  </a:lnTo>
                  <a:lnTo>
                    <a:pt x="1144" y="706"/>
                  </a:lnTo>
                  <a:lnTo>
                    <a:pt x="1145" y="707"/>
                  </a:lnTo>
                  <a:lnTo>
                    <a:pt x="1146" y="707"/>
                  </a:lnTo>
                  <a:lnTo>
                    <a:pt x="1147" y="707"/>
                  </a:lnTo>
                  <a:lnTo>
                    <a:pt x="1148" y="707"/>
                  </a:lnTo>
                  <a:lnTo>
                    <a:pt x="1149" y="708"/>
                  </a:lnTo>
                  <a:lnTo>
                    <a:pt x="1150" y="709"/>
                  </a:lnTo>
                  <a:lnTo>
                    <a:pt x="1151" y="710"/>
                  </a:lnTo>
                  <a:lnTo>
                    <a:pt x="1152" y="711"/>
                  </a:lnTo>
                  <a:lnTo>
                    <a:pt x="1153" y="712"/>
                  </a:lnTo>
                  <a:lnTo>
                    <a:pt x="1154" y="713"/>
                  </a:lnTo>
                  <a:lnTo>
                    <a:pt x="1155" y="714"/>
                  </a:lnTo>
                  <a:lnTo>
                    <a:pt x="1156" y="715"/>
                  </a:lnTo>
                  <a:lnTo>
                    <a:pt x="1157" y="715"/>
                  </a:lnTo>
                  <a:lnTo>
                    <a:pt x="1158" y="716"/>
                  </a:lnTo>
                  <a:lnTo>
                    <a:pt x="1159" y="716"/>
                  </a:lnTo>
                  <a:lnTo>
                    <a:pt x="1160" y="717"/>
                  </a:lnTo>
                  <a:lnTo>
                    <a:pt x="1160" y="718"/>
                  </a:lnTo>
                  <a:lnTo>
                    <a:pt x="1161" y="718"/>
                  </a:lnTo>
                  <a:lnTo>
                    <a:pt x="1162" y="719"/>
                  </a:lnTo>
                  <a:lnTo>
                    <a:pt x="1163" y="720"/>
                  </a:lnTo>
                  <a:lnTo>
                    <a:pt x="1164" y="721"/>
                  </a:lnTo>
                  <a:lnTo>
                    <a:pt x="1165" y="722"/>
                  </a:lnTo>
                  <a:lnTo>
                    <a:pt x="1166" y="723"/>
                  </a:lnTo>
                  <a:lnTo>
                    <a:pt x="1167" y="724"/>
                  </a:lnTo>
                  <a:lnTo>
                    <a:pt x="1168" y="724"/>
                  </a:lnTo>
                  <a:lnTo>
                    <a:pt x="1169" y="725"/>
                  </a:lnTo>
                  <a:lnTo>
                    <a:pt x="1170" y="726"/>
                  </a:lnTo>
                  <a:lnTo>
                    <a:pt x="1170" y="727"/>
                  </a:lnTo>
                  <a:lnTo>
                    <a:pt x="1171" y="727"/>
                  </a:lnTo>
                  <a:lnTo>
                    <a:pt x="1172" y="728"/>
                  </a:lnTo>
                  <a:lnTo>
                    <a:pt x="1173" y="729"/>
                  </a:lnTo>
                  <a:lnTo>
                    <a:pt x="1174" y="730"/>
                  </a:lnTo>
                  <a:lnTo>
                    <a:pt x="1175" y="731"/>
                  </a:lnTo>
                  <a:lnTo>
                    <a:pt x="1176" y="731"/>
                  </a:lnTo>
                  <a:lnTo>
                    <a:pt x="1177" y="731"/>
                  </a:lnTo>
                  <a:lnTo>
                    <a:pt x="1178" y="731"/>
                  </a:lnTo>
                  <a:lnTo>
                    <a:pt x="1179" y="731"/>
                  </a:lnTo>
                  <a:lnTo>
                    <a:pt x="1180" y="731"/>
                  </a:lnTo>
                  <a:lnTo>
                    <a:pt x="1181" y="731"/>
                  </a:lnTo>
                  <a:lnTo>
                    <a:pt x="1182" y="732"/>
                  </a:lnTo>
                  <a:lnTo>
                    <a:pt x="1183" y="732"/>
                  </a:lnTo>
                  <a:lnTo>
                    <a:pt x="1184" y="733"/>
                  </a:lnTo>
                  <a:lnTo>
                    <a:pt x="1185" y="734"/>
                  </a:lnTo>
                  <a:lnTo>
                    <a:pt x="1186" y="735"/>
                  </a:lnTo>
                  <a:lnTo>
                    <a:pt x="1187" y="736"/>
                  </a:lnTo>
                  <a:lnTo>
                    <a:pt x="1188" y="737"/>
                  </a:lnTo>
                  <a:lnTo>
                    <a:pt x="1189" y="737"/>
                  </a:lnTo>
                  <a:lnTo>
                    <a:pt x="1190" y="737"/>
                  </a:lnTo>
                  <a:lnTo>
                    <a:pt x="1191" y="738"/>
                  </a:lnTo>
                  <a:lnTo>
                    <a:pt x="1192" y="738"/>
                  </a:lnTo>
                  <a:lnTo>
                    <a:pt x="1193" y="738"/>
                  </a:lnTo>
                  <a:lnTo>
                    <a:pt x="1194" y="738"/>
                  </a:lnTo>
                  <a:lnTo>
                    <a:pt x="1195" y="739"/>
                  </a:lnTo>
                  <a:lnTo>
                    <a:pt x="1196" y="739"/>
                  </a:lnTo>
                  <a:lnTo>
                    <a:pt x="1197" y="740"/>
                  </a:lnTo>
                  <a:lnTo>
                    <a:pt x="1198" y="740"/>
                  </a:lnTo>
                  <a:lnTo>
                    <a:pt x="1199" y="741"/>
                  </a:lnTo>
                  <a:lnTo>
                    <a:pt x="1200" y="741"/>
                  </a:lnTo>
                  <a:lnTo>
                    <a:pt x="1201" y="741"/>
                  </a:lnTo>
                  <a:lnTo>
                    <a:pt x="1202" y="741"/>
                  </a:lnTo>
                  <a:lnTo>
                    <a:pt x="1203" y="741"/>
                  </a:lnTo>
                  <a:lnTo>
                    <a:pt x="1204" y="741"/>
                  </a:lnTo>
                  <a:lnTo>
                    <a:pt x="1205" y="741"/>
                  </a:lnTo>
                  <a:lnTo>
                    <a:pt x="1206" y="741"/>
                  </a:lnTo>
                  <a:lnTo>
                    <a:pt x="1207" y="741"/>
                  </a:lnTo>
                  <a:lnTo>
                    <a:pt x="1208" y="741"/>
                  </a:lnTo>
                  <a:lnTo>
                    <a:pt x="1209" y="740"/>
                  </a:lnTo>
                  <a:lnTo>
                    <a:pt x="1210" y="740"/>
                  </a:lnTo>
                  <a:lnTo>
                    <a:pt x="1211" y="740"/>
                  </a:lnTo>
                  <a:lnTo>
                    <a:pt x="1212" y="740"/>
                  </a:lnTo>
                  <a:lnTo>
                    <a:pt x="1213" y="741"/>
                  </a:lnTo>
                  <a:lnTo>
                    <a:pt x="1214" y="741"/>
                  </a:lnTo>
                  <a:lnTo>
                    <a:pt x="1215" y="742"/>
                  </a:lnTo>
                  <a:lnTo>
                    <a:pt x="1216" y="742"/>
                  </a:lnTo>
                  <a:lnTo>
                    <a:pt x="1217" y="743"/>
                  </a:lnTo>
                  <a:lnTo>
                    <a:pt x="1218" y="743"/>
                  </a:lnTo>
                  <a:lnTo>
                    <a:pt x="1219" y="744"/>
                  </a:lnTo>
                  <a:lnTo>
                    <a:pt x="1220" y="744"/>
                  </a:lnTo>
                  <a:lnTo>
                    <a:pt x="1221" y="744"/>
                  </a:lnTo>
                  <a:lnTo>
                    <a:pt x="1222" y="744"/>
                  </a:lnTo>
                  <a:lnTo>
                    <a:pt x="1223" y="745"/>
                  </a:lnTo>
                  <a:lnTo>
                    <a:pt x="1224" y="745"/>
                  </a:lnTo>
                  <a:lnTo>
                    <a:pt x="1225" y="745"/>
                  </a:lnTo>
                  <a:lnTo>
                    <a:pt x="1226" y="744"/>
                  </a:lnTo>
                  <a:lnTo>
                    <a:pt x="1227" y="744"/>
                  </a:lnTo>
                  <a:lnTo>
                    <a:pt x="1228" y="744"/>
                  </a:lnTo>
                  <a:lnTo>
                    <a:pt x="1229" y="744"/>
                  </a:lnTo>
                  <a:lnTo>
                    <a:pt x="1230" y="744"/>
                  </a:lnTo>
                  <a:lnTo>
                    <a:pt x="1231" y="744"/>
                  </a:lnTo>
                  <a:lnTo>
                    <a:pt x="1232" y="745"/>
                  </a:lnTo>
                  <a:lnTo>
                    <a:pt x="1233" y="745"/>
                  </a:lnTo>
                  <a:lnTo>
                    <a:pt x="1234" y="745"/>
                  </a:lnTo>
                  <a:lnTo>
                    <a:pt x="1235" y="745"/>
                  </a:lnTo>
                  <a:lnTo>
                    <a:pt x="1236" y="744"/>
                  </a:lnTo>
                  <a:lnTo>
                    <a:pt x="1237" y="744"/>
                  </a:lnTo>
                  <a:lnTo>
                    <a:pt x="1238" y="743"/>
                  </a:lnTo>
                  <a:lnTo>
                    <a:pt x="1239" y="742"/>
                  </a:lnTo>
                  <a:lnTo>
                    <a:pt x="1240" y="742"/>
                  </a:lnTo>
                  <a:lnTo>
                    <a:pt x="1241" y="743"/>
                  </a:lnTo>
                  <a:lnTo>
                    <a:pt x="1242" y="743"/>
                  </a:lnTo>
                  <a:lnTo>
                    <a:pt x="1243" y="744"/>
                  </a:lnTo>
                  <a:lnTo>
                    <a:pt x="1244" y="744"/>
                  </a:lnTo>
                  <a:lnTo>
                    <a:pt x="1245" y="744"/>
                  </a:lnTo>
                  <a:lnTo>
                    <a:pt x="1246" y="744"/>
                  </a:lnTo>
                  <a:lnTo>
                    <a:pt x="1247" y="743"/>
                  </a:lnTo>
                  <a:lnTo>
                    <a:pt x="1248" y="741"/>
                  </a:lnTo>
                  <a:lnTo>
                    <a:pt x="1249" y="740"/>
                  </a:lnTo>
                  <a:lnTo>
                    <a:pt x="1249" y="738"/>
                  </a:lnTo>
                  <a:lnTo>
                    <a:pt x="1250" y="737"/>
                  </a:lnTo>
                  <a:lnTo>
                    <a:pt x="1251" y="737"/>
                  </a:lnTo>
                  <a:lnTo>
                    <a:pt x="1252" y="736"/>
                  </a:lnTo>
                  <a:lnTo>
                    <a:pt x="1253" y="736"/>
                  </a:lnTo>
                  <a:lnTo>
                    <a:pt x="1254" y="737"/>
                  </a:lnTo>
                  <a:lnTo>
                    <a:pt x="1255" y="738"/>
                  </a:lnTo>
                  <a:lnTo>
                    <a:pt x="1256" y="738"/>
                  </a:lnTo>
                  <a:lnTo>
                    <a:pt x="1257" y="738"/>
                  </a:lnTo>
                  <a:lnTo>
                    <a:pt x="1258" y="738"/>
                  </a:lnTo>
                  <a:lnTo>
                    <a:pt x="1259" y="738"/>
                  </a:lnTo>
                  <a:lnTo>
                    <a:pt x="1260" y="737"/>
                  </a:lnTo>
                  <a:lnTo>
                    <a:pt x="1261" y="737"/>
                  </a:lnTo>
                  <a:lnTo>
                    <a:pt x="1262" y="737"/>
                  </a:lnTo>
                  <a:lnTo>
                    <a:pt x="1263" y="737"/>
                  </a:lnTo>
                  <a:lnTo>
                    <a:pt x="1264" y="737"/>
                  </a:lnTo>
                  <a:lnTo>
                    <a:pt x="1265" y="738"/>
                  </a:lnTo>
                  <a:lnTo>
                    <a:pt x="1266" y="738"/>
                  </a:lnTo>
                  <a:lnTo>
                    <a:pt x="1267" y="738"/>
                  </a:lnTo>
                  <a:lnTo>
                    <a:pt x="1268" y="738"/>
                  </a:lnTo>
                  <a:lnTo>
                    <a:pt x="1269" y="738"/>
                  </a:lnTo>
                  <a:lnTo>
                    <a:pt x="1270" y="737"/>
                  </a:lnTo>
                  <a:lnTo>
                    <a:pt x="1271" y="736"/>
                  </a:lnTo>
                  <a:lnTo>
                    <a:pt x="1272" y="735"/>
                  </a:lnTo>
                  <a:lnTo>
                    <a:pt x="1273" y="734"/>
                  </a:lnTo>
                  <a:lnTo>
                    <a:pt x="1274" y="734"/>
                  </a:lnTo>
                  <a:lnTo>
                    <a:pt x="1275" y="733"/>
                  </a:lnTo>
                  <a:lnTo>
                    <a:pt x="1276" y="733"/>
                  </a:lnTo>
                  <a:lnTo>
                    <a:pt x="1277" y="733"/>
                  </a:lnTo>
                  <a:lnTo>
                    <a:pt x="1278" y="733"/>
                  </a:lnTo>
                  <a:lnTo>
                    <a:pt x="1279" y="733"/>
                  </a:lnTo>
                  <a:lnTo>
                    <a:pt x="1280" y="733"/>
                  </a:lnTo>
                  <a:lnTo>
                    <a:pt x="1281" y="734"/>
                  </a:lnTo>
                  <a:lnTo>
                    <a:pt x="1282" y="734"/>
                  </a:lnTo>
                  <a:lnTo>
                    <a:pt x="1283" y="734"/>
                  </a:lnTo>
                  <a:lnTo>
                    <a:pt x="1284" y="734"/>
                  </a:lnTo>
                  <a:lnTo>
                    <a:pt x="1285" y="734"/>
                  </a:lnTo>
                  <a:lnTo>
                    <a:pt x="1286" y="734"/>
                  </a:lnTo>
                  <a:lnTo>
                    <a:pt x="1287" y="733"/>
                  </a:lnTo>
                  <a:lnTo>
                    <a:pt x="1288" y="733"/>
                  </a:lnTo>
                  <a:lnTo>
                    <a:pt x="1289" y="732"/>
                  </a:lnTo>
                  <a:lnTo>
                    <a:pt x="1290" y="732"/>
                  </a:lnTo>
                  <a:lnTo>
                    <a:pt x="1291" y="731"/>
                  </a:lnTo>
                  <a:lnTo>
                    <a:pt x="1291" y="730"/>
                  </a:lnTo>
                  <a:lnTo>
                    <a:pt x="1292" y="730"/>
                  </a:lnTo>
                  <a:lnTo>
                    <a:pt x="1293" y="729"/>
                  </a:lnTo>
                  <a:lnTo>
                    <a:pt x="1294" y="729"/>
                  </a:lnTo>
                  <a:lnTo>
                    <a:pt x="1295" y="729"/>
                  </a:lnTo>
                  <a:lnTo>
                    <a:pt x="1296" y="728"/>
                  </a:lnTo>
                  <a:lnTo>
                    <a:pt x="1297" y="728"/>
                  </a:lnTo>
                  <a:lnTo>
                    <a:pt x="1298" y="727"/>
                  </a:lnTo>
                  <a:lnTo>
                    <a:pt x="1299" y="727"/>
                  </a:lnTo>
                  <a:lnTo>
                    <a:pt x="1300" y="727"/>
                  </a:lnTo>
                  <a:lnTo>
                    <a:pt x="1301" y="726"/>
                  </a:lnTo>
                  <a:lnTo>
                    <a:pt x="1302" y="726"/>
                  </a:lnTo>
                  <a:lnTo>
                    <a:pt x="1303" y="725"/>
                  </a:lnTo>
                  <a:lnTo>
                    <a:pt x="1304" y="725"/>
                  </a:lnTo>
                  <a:lnTo>
                    <a:pt x="1305" y="725"/>
                  </a:lnTo>
                  <a:lnTo>
                    <a:pt x="1306" y="725"/>
                  </a:lnTo>
                  <a:lnTo>
                    <a:pt x="1307" y="725"/>
                  </a:lnTo>
                  <a:lnTo>
                    <a:pt x="1308" y="725"/>
                  </a:lnTo>
                  <a:lnTo>
                    <a:pt x="1309" y="724"/>
                  </a:lnTo>
                  <a:lnTo>
                    <a:pt x="1310" y="724"/>
                  </a:lnTo>
                  <a:lnTo>
                    <a:pt x="1311" y="724"/>
                  </a:lnTo>
                  <a:lnTo>
                    <a:pt x="1312" y="723"/>
                  </a:lnTo>
                  <a:lnTo>
                    <a:pt x="1313" y="722"/>
                  </a:lnTo>
                  <a:lnTo>
                    <a:pt x="1314" y="722"/>
                  </a:lnTo>
                  <a:lnTo>
                    <a:pt x="1315" y="722"/>
                  </a:lnTo>
                  <a:lnTo>
                    <a:pt x="1316" y="722"/>
                  </a:lnTo>
                  <a:lnTo>
                    <a:pt x="1317" y="722"/>
                  </a:lnTo>
                  <a:lnTo>
                    <a:pt x="1317" y="723"/>
                  </a:lnTo>
                  <a:lnTo>
                    <a:pt x="1318" y="724"/>
                  </a:lnTo>
                  <a:lnTo>
                    <a:pt x="1319" y="725"/>
                  </a:lnTo>
                  <a:lnTo>
                    <a:pt x="1320" y="725"/>
                  </a:lnTo>
                  <a:lnTo>
                    <a:pt x="1321" y="726"/>
                  </a:lnTo>
                  <a:lnTo>
                    <a:pt x="1322" y="726"/>
                  </a:lnTo>
                  <a:lnTo>
                    <a:pt x="1323" y="726"/>
                  </a:lnTo>
                  <a:lnTo>
                    <a:pt x="1323" y="725"/>
                  </a:lnTo>
                  <a:lnTo>
                    <a:pt x="1324" y="724"/>
                  </a:lnTo>
                  <a:lnTo>
                    <a:pt x="1325" y="723"/>
                  </a:lnTo>
                  <a:lnTo>
                    <a:pt x="1326" y="722"/>
                  </a:lnTo>
                  <a:lnTo>
                    <a:pt x="1327" y="721"/>
                  </a:lnTo>
                  <a:lnTo>
                    <a:pt x="1328" y="721"/>
                  </a:lnTo>
                  <a:lnTo>
                    <a:pt x="1328" y="720"/>
                  </a:lnTo>
                  <a:lnTo>
                    <a:pt x="1329" y="720"/>
                  </a:lnTo>
                  <a:lnTo>
                    <a:pt x="1330" y="720"/>
                  </a:lnTo>
                  <a:lnTo>
                    <a:pt x="1331" y="720"/>
                  </a:lnTo>
                  <a:lnTo>
                    <a:pt x="1332" y="719"/>
                  </a:lnTo>
                  <a:lnTo>
                    <a:pt x="1333" y="719"/>
                  </a:lnTo>
                  <a:lnTo>
                    <a:pt x="1334" y="718"/>
                  </a:lnTo>
                  <a:lnTo>
                    <a:pt x="1335" y="717"/>
                  </a:lnTo>
                  <a:lnTo>
                    <a:pt x="1336" y="717"/>
                  </a:lnTo>
                  <a:lnTo>
                    <a:pt x="1337" y="716"/>
                  </a:lnTo>
                  <a:lnTo>
                    <a:pt x="1338" y="716"/>
                  </a:lnTo>
                  <a:lnTo>
                    <a:pt x="1338" y="715"/>
                  </a:lnTo>
                  <a:lnTo>
                    <a:pt x="1339" y="715"/>
                  </a:lnTo>
                  <a:lnTo>
                    <a:pt x="1340" y="715"/>
                  </a:lnTo>
                  <a:lnTo>
                    <a:pt x="1341" y="715"/>
                  </a:lnTo>
                  <a:lnTo>
                    <a:pt x="1342" y="715"/>
                  </a:lnTo>
                  <a:lnTo>
                    <a:pt x="1343" y="714"/>
                  </a:lnTo>
                  <a:lnTo>
                    <a:pt x="1344" y="713"/>
                  </a:lnTo>
                  <a:lnTo>
                    <a:pt x="1344" y="712"/>
                  </a:lnTo>
                  <a:lnTo>
                    <a:pt x="1345" y="712"/>
                  </a:lnTo>
                  <a:lnTo>
                    <a:pt x="1346" y="711"/>
                  </a:lnTo>
                  <a:lnTo>
                    <a:pt x="1347" y="710"/>
                  </a:lnTo>
                  <a:lnTo>
                    <a:pt x="1348" y="710"/>
                  </a:lnTo>
                  <a:lnTo>
                    <a:pt x="1349" y="709"/>
                  </a:lnTo>
                  <a:lnTo>
                    <a:pt x="1350" y="709"/>
                  </a:lnTo>
                  <a:lnTo>
                    <a:pt x="1351" y="709"/>
                  </a:lnTo>
                  <a:lnTo>
                    <a:pt x="1352" y="709"/>
                  </a:lnTo>
                  <a:lnTo>
                    <a:pt x="1353" y="708"/>
                  </a:lnTo>
                  <a:lnTo>
                    <a:pt x="1354" y="707"/>
                  </a:lnTo>
                  <a:lnTo>
                    <a:pt x="1355" y="706"/>
                  </a:lnTo>
                  <a:lnTo>
                    <a:pt x="1356" y="705"/>
                  </a:lnTo>
                  <a:lnTo>
                    <a:pt x="1357" y="705"/>
                  </a:lnTo>
                  <a:lnTo>
                    <a:pt x="1358" y="704"/>
                  </a:lnTo>
                  <a:lnTo>
                    <a:pt x="1359" y="704"/>
                  </a:lnTo>
                  <a:lnTo>
                    <a:pt x="1360" y="703"/>
                  </a:lnTo>
                  <a:lnTo>
                    <a:pt x="1361" y="703"/>
                  </a:lnTo>
                  <a:lnTo>
                    <a:pt x="1362" y="703"/>
                  </a:lnTo>
                  <a:lnTo>
                    <a:pt x="1363" y="702"/>
                  </a:lnTo>
                  <a:lnTo>
                    <a:pt x="1364" y="702"/>
                  </a:lnTo>
                  <a:lnTo>
                    <a:pt x="1365" y="702"/>
                  </a:lnTo>
                  <a:lnTo>
                    <a:pt x="1365" y="701"/>
                  </a:lnTo>
                  <a:lnTo>
                    <a:pt x="1366" y="701"/>
                  </a:lnTo>
                  <a:lnTo>
                    <a:pt x="1367" y="700"/>
                  </a:lnTo>
                  <a:lnTo>
                    <a:pt x="1368" y="699"/>
                  </a:lnTo>
                  <a:lnTo>
                    <a:pt x="1369" y="699"/>
                  </a:lnTo>
                  <a:lnTo>
                    <a:pt x="1370" y="698"/>
                  </a:lnTo>
                  <a:lnTo>
                    <a:pt x="1371" y="697"/>
                  </a:lnTo>
                  <a:lnTo>
                    <a:pt x="1372" y="696"/>
                  </a:lnTo>
                  <a:lnTo>
                    <a:pt x="1373" y="696"/>
                  </a:lnTo>
                  <a:lnTo>
                    <a:pt x="1374" y="695"/>
                  </a:lnTo>
                  <a:lnTo>
                    <a:pt x="1375" y="695"/>
                  </a:lnTo>
                  <a:lnTo>
                    <a:pt x="1375" y="694"/>
                  </a:lnTo>
                  <a:lnTo>
                    <a:pt x="1376" y="694"/>
                  </a:lnTo>
                  <a:lnTo>
                    <a:pt x="1377" y="693"/>
                  </a:lnTo>
                  <a:lnTo>
                    <a:pt x="1378" y="692"/>
                  </a:lnTo>
                  <a:lnTo>
                    <a:pt x="1379" y="691"/>
                  </a:lnTo>
                  <a:lnTo>
                    <a:pt x="1380" y="690"/>
                  </a:lnTo>
                  <a:lnTo>
                    <a:pt x="1380" y="689"/>
                  </a:lnTo>
                  <a:lnTo>
                    <a:pt x="1381" y="688"/>
                  </a:lnTo>
                  <a:lnTo>
                    <a:pt x="1382" y="688"/>
                  </a:lnTo>
                  <a:lnTo>
                    <a:pt x="1383" y="687"/>
                  </a:lnTo>
                  <a:lnTo>
                    <a:pt x="1384" y="687"/>
                  </a:lnTo>
                  <a:lnTo>
                    <a:pt x="1385" y="686"/>
                  </a:lnTo>
                  <a:lnTo>
                    <a:pt x="1386" y="686"/>
                  </a:lnTo>
                  <a:lnTo>
                    <a:pt x="1386" y="685"/>
                  </a:lnTo>
                  <a:lnTo>
                    <a:pt x="1387" y="685"/>
                  </a:lnTo>
                  <a:lnTo>
                    <a:pt x="1388" y="684"/>
                  </a:lnTo>
                  <a:lnTo>
                    <a:pt x="1389" y="683"/>
                  </a:lnTo>
                  <a:lnTo>
                    <a:pt x="1390" y="682"/>
                  </a:lnTo>
                  <a:lnTo>
                    <a:pt x="1391" y="681"/>
                  </a:lnTo>
                  <a:lnTo>
                    <a:pt x="1391" y="680"/>
                  </a:lnTo>
                  <a:lnTo>
                    <a:pt x="1392" y="679"/>
                  </a:lnTo>
                  <a:lnTo>
                    <a:pt x="1393" y="678"/>
                  </a:lnTo>
                  <a:lnTo>
                    <a:pt x="1394" y="678"/>
                  </a:lnTo>
                  <a:lnTo>
                    <a:pt x="1395" y="677"/>
                  </a:lnTo>
                  <a:lnTo>
                    <a:pt x="1396" y="677"/>
                  </a:lnTo>
                  <a:lnTo>
                    <a:pt x="1396" y="676"/>
                  </a:lnTo>
                  <a:lnTo>
                    <a:pt x="1397" y="675"/>
                  </a:lnTo>
                  <a:lnTo>
                    <a:pt x="1398" y="675"/>
                  </a:lnTo>
                  <a:lnTo>
                    <a:pt x="1399" y="674"/>
                  </a:lnTo>
                  <a:lnTo>
                    <a:pt x="1400" y="673"/>
                  </a:lnTo>
                  <a:lnTo>
                    <a:pt x="1401" y="672"/>
                  </a:lnTo>
                  <a:lnTo>
                    <a:pt x="1401" y="671"/>
                  </a:lnTo>
                  <a:lnTo>
                    <a:pt x="1402" y="671"/>
                  </a:lnTo>
                  <a:lnTo>
                    <a:pt x="1403" y="670"/>
                  </a:lnTo>
                  <a:lnTo>
                    <a:pt x="1404" y="670"/>
                  </a:lnTo>
                  <a:lnTo>
                    <a:pt x="1405" y="670"/>
                  </a:lnTo>
                  <a:lnTo>
                    <a:pt x="1406" y="670"/>
                  </a:lnTo>
                  <a:lnTo>
                    <a:pt x="1407" y="669"/>
                  </a:lnTo>
                  <a:lnTo>
                    <a:pt x="1408" y="668"/>
                  </a:lnTo>
                  <a:lnTo>
                    <a:pt x="1409" y="667"/>
                  </a:lnTo>
                  <a:lnTo>
                    <a:pt x="1410" y="666"/>
                  </a:lnTo>
                  <a:lnTo>
                    <a:pt x="1411" y="664"/>
                  </a:lnTo>
                  <a:lnTo>
                    <a:pt x="1412" y="663"/>
                  </a:lnTo>
                  <a:lnTo>
                    <a:pt x="1412" y="661"/>
                  </a:lnTo>
                  <a:lnTo>
                    <a:pt x="1413" y="660"/>
                  </a:lnTo>
                  <a:lnTo>
                    <a:pt x="1414" y="659"/>
                  </a:lnTo>
                  <a:lnTo>
                    <a:pt x="1415" y="658"/>
                  </a:lnTo>
                  <a:lnTo>
                    <a:pt x="1416" y="657"/>
                  </a:lnTo>
                  <a:lnTo>
                    <a:pt x="1417" y="657"/>
                  </a:lnTo>
                  <a:lnTo>
                    <a:pt x="1417" y="656"/>
                  </a:lnTo>
                  <a:lnTo>
                    <a:pt x="1418" y="655"/>
                  </a:lnTo>
                  <a:lnTo>
                    <a:pt x="1419" y="655"/>
                  </a:lnTo>
                  <a:lnTo>
                    <a:pt x="1420" y="654"/>
                  </a:lnTo>
                  <a:lnTo>
                    <a:pt x="1421" y="653"/>
                  </a:lnTo>
                  <a:lnTo>
                    <a:pt x="1422" y="652"/>
                  </a:lnTo>
                  <a:lnTo>
                    <a:pt x="1423" y="651"/>
                  </a:lnTo>
                  <a:lnTo>
                    <a:pt x="1424" y="651"/>
                  </a:lnTo>
                  <a:lnTo>
                    <a:pt x="1425" y="650"/>
                  </a:lnTo>
                  <a:lnTo>
                    <a:pt x="1426" y="650"/>
                  </a:lnTo>
                  <a:lnTo>
                    <a:pt x="1427" y="649"/>
                  </a:lnTo>
                  <a:lnTo>
                    <a:pt x="1428" y="649"/>
                  </a:lnTo>
                  <a:lnTo>
                    <a:pt x="1429" y="648"/>
                  </a:lnTo>
                  <a:lnTo>
                    <a:pt x="1430" y="648"/>
                  </a:lnTo>
                  <a:lnTo>
                    <a:pt x="1431" y="648"/>
                  </a:lnTo>
                  <a:lnTo>
                    <a:pt x="1432" y="647"/>
                  </a:lnTo>
                  <a:lnTo>
                    <a:pt x="1433" y="647"/>
                  </a:lnTo>
                  <a:lnTo>
                    <a:pt x="1433" y="646"/>
                  </a:lnTo>
                  <a:lnTo>
                    <a:pt x="1434" y="645"/>
                  </a:lnTo>
                  <a:lnTo>
                    <a:pt x="1435" y="644"/>
                  </a:lnTo>
                  <a:lnTo>
                    <a:pt x="1436" y="643"/>
                  </a:lnTo>
                  <a:lnTo>
                    <a:pt x="1437" y="642"/>
                  </a:lnTo>
                  <a:lnTo>
                    <a:pt x="1438" y="641"/>
                  </a:lnTo>
                  <a:lnTo>
                    <a:pt x="1438" y="640"/>
                  </a:lnTo>
                  <a:lnTo>
                    <a:pt x="1439" y="640"/>
                  </a:lnTo>
                  <a:lnTo>
                    <a:pt x="1440" y="639"/>
                  </a:lnTo>
                  <a:lnTo>
                    <a:pt x="1441" y="639"/>
                  </a:lnTo>
                  <a:lnTo>
                    <a:pt x="1442" y="639"/>
                  </a:lnTo>
                  <a:lnTo>
                    <a:pt x="1443" y="639"/>
                  </a:lnTo>
                  <a:lnTo>
                    <a:pt x="1443" y="638"/>
                  </a:lnTo>
                  <a:lnTo>
                    <a:pt x="1444" y="638"/>
                  </a:lnTo>
                  <a:lnTo>
                    <a:pt x="1445" y="637"/>
                  </a:lnTo>
                  <a:lnTo>
                    <a:pt x="1446" y="637"/>
                  </a:lnTo>
                  <a:lnTo>
                    <a:pt x="1447" y="636"/>
                  </a:lnTo>
                  <a:lnTo>
                    <a:pt x="1448" y="635"/>
                  </a:lnTo>
                  <a:lnTo>
                    <a:pt x="1449" y="635"/>
                  </a:lnTo>
                  <a:lnTo>
                    <a:pt x="1449" y="634"/>
                  </a:lnTo>
                  <a:lnTo>
                    <a:pt x="1450" y="634"/>
                  </a:lnTo>
                  <a:lnTo>
                    <a:pt x="1451" y="633"/>
                  </a:lnTo>
                  <a:lnTo>
                    <a:pt x="1452" y="633"/>
                  </a:lnTo>
                  <a:lnTo>
                    <a:pt x="1453" y="633"/>
                  </a:lnTo>
                  <a:lnTo>
                    <a:pt x="1454" y="632"/>
                  </a:lnTo>
                  <a:lnTo>
                    <a:pt x="1455" y="631"/>
                  </a:lnTo>
                  <a:lnTo>
                    <a:pt x="1456" y="630"/>
                  </a:lnTo>
                  <a:lnTo>
                    <a:pt x="1457" y="630"/>
                  </a:lnTo>
                  <a:lnTo>
                    <a:pt x="1458" y="629"/>
                  </a:lnTo>
                  <a:lnTo>
                    <a:pt x="1459" y="629"/>
                  </a:lnTo>
                  <a:lnTo>
                    <a:pt x="1460" y="629"/>
                  </a:lnTo>
                  <a:lnTo>
                    <a:pt x="1461" y="629"/>
                  </a:lnTo>
                  <a:lnTo>
                    <a:pt x="1462" y="629"/>
                  </a:lnTo>
                  <a:lnTo>
                    <a:pt x="1463" y="629"/>
                  </a:lnTo>
                  <a:lnTo>
                    <a:pt x="1464" y="629"/>
                  </a:lnTo>
                  <a:lnTo>
                    <a:pt x="1465" y="629"/>
                  </a:lnTo>
                  <a:lnTo>
                    <a:pt x="1466" y="628"/>
                  </a:lnTo>
                  <a:lnTo>
                    <a:pt x="1467" y="628"/>
                  </a:lnTo>
                  <a:lnTo>
                    <a:pt x="1468" y="627"/>
                  </a:lnTo>
                  <a:lnTo>
                    <a:pt x="1469" y="626"/>
                  </a:lnTo>
                  <a:lnTo>
                    <a:pt x="1470" y="626"/>
                  </a:lnTo>
                  <a:lnTo>
                    <a:pt x="1470" y="625"/>
                  </a:lnTo>
                  <a:lnTo>
                    <a:pt x="1471" y="624"/>
                  </a:lnTo>
                  <a:lnTo>
                    <a:pt x="1472" y="624"/>
                  </a:lnTo>
                  <a:lnTo>
                    <a:pt x="1473" y="624"/>
                  </a:lnTo>
                  <a:lnTo>
                    <a:pt x="1474" y="623"/>
                  </a:lnTo>
                  <a:lnTo>
                    <a:pt x="1475" y="623"/>
                  </a:lnTo>
                  <a:lnTo>
                    <a:pt x="1476" y="622"/>
                  </a:lnTo>
                  <a:lnTo>
                    <a:pt x="1477" y="622"/>
                  </a:lnTo>
                  <a:lnTo>
                    <a:pt x="1478" y="622"/>
                  </a:lnTo>
                  <a:lnTo>
                    <a:pt x="1479" y="622"/>
                  </a:lnTo>
                  <a:lnTo>
                    <a:pt x="1480" y="621"/>
                  </a:lnTo>
                  <a:lnTo>
                    <a:pt x="1481" y="621"/>
                  </a:lnTo>
                  <a:lnTo>
                    <a:pt x="1482" y="620"/>
                  </a:lnTo>
                  <a:lnTo>
                    <a:pt x="1483" y="620"/>
                  </a:lnTo>
                  <a:lnTo>
                    <a:pt x="1484" y="619"/>
                  </a:lnTo>
                  <a:lnTo>
                    <a:pt x="1485" y="619"/>
                  </a:lnTo>
                  <a:lnTo>
                    <a:pt x="1485" y="618"/>
                  </a:lnTo>
                  <a:lnTo>
                    <a:pt x="1486" y="618"/>
                  </a:lnTo>
                  <a:lnTo>
                    <a:pt x="1487" y="617"/>
                  </a:lnTo>
                  <a:lnTo>
                    <a:pt x="1488" y="617"/>
                  </a:lnTo>
                  <a:lnTo>
                    <a:pt x="1489" y="617"/>
                  </a:lnTo>
                  <a:lnTo>
                    <a:pt x="1490" y="616"/>
                  </a:lnTo>
                  <a:lnTo>
                    <a:pt x="1491" y="616"/>
                  </a:lnTo>
                  <a:lnTo>
                    <a:pt x="1492" y="616"/>
                  </a:lnTo>
                  <a:lnTo>
                    <a:pt x="1493" y="615"/>
                  </a:lnTo>
                  <a:lnTo>
                    <a:pt x="1494" y="615"/>
                  </a:lnTo>
                  <a:lnTo>
                    <a:pt x="1495" y="614"/>
                  </a:lnTo>
                  <a:lnTo>
                    <a:pt x="1496" y="613"/>
                  </a:lnTo>
                  <a:lnTo>
                    <a:pt x="1496" y="612"/>
                  </a:lnTo>
                  <a:lnTo>
                    <a:pt x="1497" y="611"/>
                  </a:lnTo>
                  <a:lnTo>
                    <a:pt x="1498" y="610"/>
                  </a:lnTo>
                  <a:lnTo>
                    <a:pt x="1499" y="609"/>
                  </a:lnTo>
                  <a:lnTo>
                    <a:pt x="1500" y="609"/>
                  </a:lnTo>
                  <a:lnTo>
                    <a:pt x="1501" y="608"/>
                  </a:lnTo>
                  <a:lnTo>
                    <a:pt x="1502" y="607"/>
                  </a:lnTo>
                  <a:lnTo>
                    <a:pt x="1503" y="607"/>
                  </a:lnTo>
                  <a:lnTo>
                    <a:pt x="1504" y="606"/>
                  </a:lnTo>
                  <a:lnTo>
                    <a:pt x="1505" y="606"/>
                  </a:lnTo>
                  <a:lnTo>
                    <a:pt x="1506" y="606"/>
                  </a:lnTo>
                  <a:lnTo>
                    <a:pt x="1506" y="605"/>
                  </a:lnTo>
                  <a:lnTo>
                    <a:pt x="1507" y="605"/>
                  </a:lnTo>
                  <a:lnTo>
                    <a:pt x="1508" y="605"/>
                  </a:lnTo>
                  <a:lnTo>
                    <a:pt x="1509" y="605"/>
                  </a:lnTo>
                  <a:lnTo>
                    <a:pt x="1510" y="605"/>
                  </a:lnTo>
                  <a:lnTo>
                    <a:pt x="1511" y="605"/>
                  </a:lnTo>
                  <a:lnTo>
                    <a:pt x="1512" y="605"/>
                  </a:lnTo>
                  <a:lnTo>
                    <a:pt x="1512" y="604"/>
                  </a:lnTo>
                  <a:lnTo>
                    <a:pt x="1513" y="604"/>
                  </a:lnTo>
                  <a:lnTo>
                    <a:pt x="1514" y="603"/>
                  </a:lnTo>
                  <a:lnTo>
                    <a:pt x="1515" y="603"/>
                  </a:lnTo>
                  <a:lnTo>
                    <a:pt x="1516" y="602"/>
                  </a:lnTo>
                  <a:lnTo>
                    <a:pt x="1517" y="601"/>
                  </a:lnTo>
                  <a:lnTo>
                    <a:pt x="1517" y="600"/>
                  </a:lnTo>
                  <a:lnTo>
                    <a:pt x="1518" y="599"/>
                  </a:lnTo>
                  <a:lnTo>
                    <a:pt x="1519" y="598"/>
                  </a:lnTo>
                  <a:lnTo>
                    <a:pt x="1520" y="598"/>
                  </a:lnTo>
                  <a:lnTo>
                    <a:pt x="1521" y="597"/>
                  </a:lnTo>
                  <a:lnTo>
                    <a:pt x="1522" y="597"/>
                  </a:lnTo>
                  <a:lnTo>
                    <a:pt x="1522" y="596"/>
                  </a:lnTo>
                  <a:lnTo>
                    <a:pt x="1523" y="596"/>
                  </a:lnTo>
                  <a:lnTo>
                    <a:pt x="1524" y="596"/>
                  </a:lnTo>
                  <a:lnTo>
                    <a:pt x="1525" y="595"/>
                  </a:lnTo>
                  <a:lnTo>
                    <a:pt x="1526" y="595"/>
                  </a:lnTo>
                  <a:lnTo>
                    <a:pt x="1527" y="595"/>
                  </a:lnTo>
                  <a:lnTo>
                    <a:pt x="1527" y="594"/>
                  </a:lnTo>
                  <a:lnTo>
                    <a:pt x="1528" y="594"/>
                  </a:lnTo>
                  <a:lnTo>
                    <a:pt x="1529" y="593"/>
                  </a:lnTo>
                  <a:lnTo>
                    <a:pt x="1530" y="593"/>
                  </a:lnTo>
                  <a:lnTo>
                    <a:pt x="1531" y="592"/>
                  </a:lnTo>
                  <a:lnTo>
                    <a:pt x="1532" y="592"/>
                  </a:lnTo>
                  <a:lnTo>
                    <a:pt x="1533" y="591"/>
                  </a:lnTo>
                  <a:lnTo>
                    <a:pt x="1534" y="590"/>
                  </a:lnTo>
                  <a:lnTo>
                    <a:pt x="1535" y="590"/>
                  </a:lnTo>
                  <a:lnTo>
                    <a:pt x="1536" y="590"/>
                  </a:lnTo>
                  <a:lnTo>
                    <a:pt x="1537" y="590"/>
                  </a:lnTo>
                  <a:lnTo>
                    <a:pt x="1538" y="589"/>
                  </a:lnTo>
                  <a:lnTo>
                    <a:pt x="1539" y="588"/>
                  </a:lnTo>
                  <a:lnTo>
                    <a:pt x="1540" y="588"/>
                  </a:lnTo>
                  <a:lnTo>
                    <a:pt x="1541" y="587"/>
                  </a:lnTo>
                  <a:lnTo>
                    <a:pt x="1542" y="586"/>
                  </a:lnTo>
                  <a:lnTo>
                    <a:pt x="1543" y="585"/>
                  </a:lnTo>
                  <a:lnTo>
                    <a:pt x="1544" y="584"/>
                  </a:lnTo>
                  <a:lnTo>
                    <a:pt x="1545" y="584"/>
                  </a:lnTo>
                  <a:lnTo>
                    <a:pt x="1546" y="583"/>
                  </a:lnTo>
                  <a:lnTo>
                    <a:pt x="1547" y="583"/>
                  </a:lnTo>
                  <a:lnTo>
                    <a:pt x="1548" y="582"/>
                  </a:lnTo>
                  <a:lnTo>
                    <a:pt x="1549" y="581"/>
                  </a:lnTo>
                  <a:lnTo>
                    <a:pt x="1550" y="581"/>
                  </a:lnTo>
                  <a:lnTo>
                    <a:pt x="1551" y="581"/>
                  </a:lnTo>
                  <a:lnTo>
                    <a:pt x="1552" y="581"/>
                  </a:lnTo>
                  <a:lnTo>
                    <a:pt x="1553" y="581"/>
                  </a:lnTo>
                  <a:lnTo>
                    <a:pt x="1554" y="581"/>
                  </a:lnTo>
                  <a:lnTo>
                    <a:pt x="1555" y="580"/>
                  </a:lnTo>
                  <a:lnTo>
                    <a:pt x="1556" y="580"/>
                  </a:lnTo>
                  <a:lnTo>
                    <a:pt x="1557" y="580"/>
                  </a:lnTo>
                  <a:lnTo>
                    <a:pt x="1558" y="579"/>
                  </a:lnTo>
                  <a:lnTo>
                    <a:pt x="1559" y="578"/>
                  </a:lnTo>
                  <a:lnTo>
                    <a:pt x="1560" y="577"/>
                  </a:lnTo>
                  <a:lnTo>
                    <a:pt x="1561" y="577"/>
                  </a:lnTo>
                  <a:lnTo>
                    <a:pt x="1562" y="577"/>
                  </a:lnTo>
                  <a:lnTo>
                    <a:pt x="1563" y="577"/>
                  </a:lnTo>
                  <a:lnTo>
                    <a:pt x="1564" y="577"/>
                  </a:lnTo>
                  <a:lnTo>
                    <a:pt x="1565" y="576"/>
                  </a:lnTo>
                  <a:lnTo>
                    <a:pt x="1566" y="576"/>
                  </a:lnTo>
                  <a:lnTo>
                    <a:pt x="1567" y="576"/>
                  </a:lnTo>
                  <a:lnTo>
                    <a:pt x="1568" y="575"/>
                  </a:lnTo>
                  <a:lnTo>
                    <a:pt x="1569" y="575"/>
                  </a:lnTo>
                  <a:lnTo>
                    <a:pt x="1569" y="574"/>
                  </a:lnTo>
                  <a:lnTo>
                    <a:pt x="1570" y="574"/>
                  </a:lnTo>
                  <a:lnTo>
                    <a:pt x="1571" y="574"/>
                  </a:lnTo>
                  <a:lnTo>
                    <a:pt x="1572" y="573"/>
                  </a:lnTo>
                  <a:lnTo>
                    <a:pt x="1573" y="573"/>
                  </a:lnTo>
                  <a:lnTo>
                    <a:pt x="1574" y="572"/>
                  </a:lnTo>
                  <a:lnTo>
                    <a:pt x="1575" y="572"/>
                  </a:lnTo>
                  <a:lnTo>
                    <a:pt x="1576" y="571"/>
                  </a:lnTo>
                  <a:lnTo>
                    <a:pt x="1577" y="571"/>
                  </a:lnTo>
                  <a:lnTo>
                    <a:pt x="1578" y="571"/>
                  </a:lnTo>
                  <a:lnTo>
                    <a:pt x="1579" y="570"/>
                  </a:lnTo>
                  <a:lnTo>
                    <a:pt x="1580" y="570"/>
                  </a:lnTo>
                  <a:lnTo>
                    <a:pt x="1581" y="569"/>
                  </a:lnTo>
                  <a:lnTo>
                    <a:pt x="1582" y="568"/>
                  </a:lnTo>
                  <a:lnTo>
                    <a:pt x="1583" y="568"/>
                  </a:lnTo>
                  <a:lnTo>
                    <a:pt x="1584" y="567"/>
                  </a:lnTo>
                  <a:lnTo>
                    <a:pt x="1585" y="566"/>
                  </a:lnTo>
                  <a:lnTo>
                    <a:pt x="1585" y="565"/>
                  </a:lnTo>
                  <a:lnTo>
                    <a:pt x="1586" y="565"/>
                  </a:lnTo>
                  <a:lnTo>
                    <a:pt x="1587" y="564"/>
                  </a:lnTo>
                  <a:lnTo>
                    <a:pt x="1588" y="564"/>
                  </a:lnTo>
                  <a:lnTo>
                    <a:pt x="1589" y="563"/>
                  </a:lnTo>
                  <a:lnTo>
                    <a:pt x="1590" y="563"/>
                  </a:lnTo>
                  <a:lnTo>
                    <a:pt x="1591" y="562"/>
                  </a:lnTo>
                  <a:lnTo>
                    <a:pt x="1592" y="561"/>
                  </a:lnTo>
                  <a:lnTo>
                    <a:pt x="1593" y="561"/>
                  </a:lnTo>
                  <a:lnTo>
                    <a:pt x="1594" y="560"/>
                  </a:lnTo>
                  <a:lnTo>
                    <a:pt x="1595" y="559"/>
                  </a:lnTo>
                  <a:lnTo>
                    <a:pt x="1596" y="558"/>
                  </a:lnTo>
                  <a:lnTo>
                    <a:pt x="1597" y="557"/>
                  </a:lnTo>
                  <a:lnTo>
                    <a:pt x="1598" y="557"/>
                  </a:lnTo>
                  <a:lnTo>
                    <a:pt x="1599" y="557"/>
                  </a:lnTo>
                  <a:lnTo>
                    <a:pt x="1600" y="556"/>
                  </a:lnTo>
                  <a:lnTo>
                    <a:pt x="1601" y="556"/>
                  </a:lnTo>
                  <a:lnTo>
                    <a:pt x="1602" y="555"/>
                  </a:lnTo>
                  <a:lnTo>
                    <a:pt x="1603" y="555"/>
                  </a:lnTo>
                  <a:lnTo>
                    <a:pt x="1604" y="554"/>
                  </a:lnTo>
                  <a:lnTo>
                    <a:pt x="1605" y="554"/>
                  </a:lnTo>
                  <a:lnTo>
                    <a:pt x="1606" y="554"/>
                  </a:lnTo>
                  <a:lnTo>
                    <a:pt x="1607" y="554"/>
                  </a:lnTo>
                  <a:lnTo>
                    <a:pt x="1608" y="554"/>
                  </a:lnTo>
                  <a:lnTo>
                    <a:pt x="1609" y="554"/>
                  </a:lnTo>
                  <a:lnTo>
                    <a:pt x="1610" y="554"/>
                  </a:lnTo>
                  <a:lnTo>
                    <a:pt x="1611" y="553"/>
                  </a:lnTo>
                  <a:lnTo>
                    <a:pt x="1612" y="552"/>
                  </a:lnTo>
                  <a:lnTo>
                    <a:pt x="1613" y="551"/>
                  </a:lnTo>
                  <a:lnTo>
                    <a:pt x="1614" y="550"/>
                  </a:lnTo>
                  <a:lnTo>
                    <a:pt x="1615" y="549"/>
                  </a:lnTo>
                  <a:lnTo>
                    <a:pt x="1616" y="548"/>
                  </a:lnTo>
                  <a:lnTo>
                    <a:pt x="1617" y="547"/>
                  </a:lnTo>
                  <a:lnTo>
                    <a:pt x="1618" y="547"/>
                  </a:lnTo>
                  <a:lnTo>
                    <a:pt x="1619" y="547"/>
                  </a:lnTo>
                  <a:lnTo>
                    <a:pt x="1620" y="547"/>
                  </a:lnTo>
                  <a:lnTo>
                    <a:pt x="1621" y="547"/>
                  </a:lnTo>
                  <a:lnTo>
                    <a:pt x="1622" y="547"/>
                  </a:lnTo>
                  <a:lnTo>
                    <a:pt x="1623" y="547"/>
                  </a:lnTo>
                  <a:lnTo>
                    <a:pt x="1624" y="547"/>
                  </a:lnTo>
                  <a:lnTo>
                    <a:pt x="1625" y="547"/>
                  </a:lnTo>
                  <a:lnTo>
                    <a:pt x="1626" y="547"/>
                  </a:lnTo>
                  <a:lnTo>
                    <a:pt x="1627" y="546"/>
                  </a:lnTo>
                  <a:lnTo>
                    <a:pt x="1628" y="546"/>
                  </a:lnTo>
                  <a:lnTo>
                    <a:pt x="1629" y="545"/>
                  </a:lnTo>
                  <a:lnTo>
                    <a:pt x="1630" y="545"/>
                  </a:lnTo>
                  <a:lnTo>
                    <a:pt x="1631" y="545"/>
                  </a:lnTo>
                  <a:lnTo>
                    <a:pt x="1632" y="545"/>
                  </a:lnTo>
                  <a:lnTo>
                    <a:pt x="1632" y="544"/>
                  </a:lnTo>
                  <a:lnTo>
                    <a:pt x="1633" y="544"/>
                  </a:lnTo>
                  <a:lnTo>
                    <a:pt x="1634" y="544"/>
                  </a:lnTo>
                  <a:lnTo>
                    <a:pt x="1635" y="544"/>
                  </a:lnTo>
                  <a:lnTo>
                    <a:pt x="1636" y="543"/>
                  </a:lnTo>
                  <a:lnTo>
                    <a:pt x="1637" y="543"/>
                  </a:lnTo>
                  <a:lnTo>
                    <a:pt x="1638" y="542"/>
                  </a:lnTo>
                  <a:lnTo>
                    <a:pt x="1638" y="541"/>
                  </a:lnTo>
                  <a:lnTo>
                    <a:pt x="1639" y="540"/>
                  </a:lnTo>
                  <a:lnTo>
                    <a:pt x="1640" y="539"/>
                  </a:lnTo>
                  <a:lnTo>
                    <a:pt x="1641" y="538"/>
                  </a:lnTo>
                  <a:lnTo>
                    <a:pt x="1642" y="537"/>
                  </a:lnTo>
                  <a:lnTo>
                    <a:pt x="1643" y="536"/>
                  </a:lnTo>
                  <a:lnTo>
                    <a:pt x="1644" y="535"/>
                  </a:lnTo>
                  <a:lnTo>
                    <a:pt x="1645" y="535"/>
                  </a:lnTo>
                  <a:lnTo>
                    <a:pt x="1646" y="535"/>
                  </a:lnTo>
                  <a:lnTo>
                    <a:pt x="1647" y="535"/>
                  </a:lnTo>
                  <a:lnTo>
                    <a:pt x="1648" y="535"/>
                  </a:lnTo>
                  <a:lnTo>
                    <a:pt x="1649" y="535"/>
                  </a:lnTo>
                  <a:lnTo>
                    <a:pt x="1650" y="535"/>
                  </a:lnTo>
                  <a:lnTo>
                    <a:pt x="1651" y="534"/>
                  </a:lnTo>
                  <a:lnTo>
                    <a:pt x="1652" y="534"/>
                  </a:lnTo>
                  <a:lnTo>
                    <a:pt x="1653" y="533"/>
                  </a:lnTo>
                  <a:lnTo>
                    <a:pt x="1654" y="532"/>
                  </a:lnTo>
                  <a:lnTo>
                    <a:pt x="1655" y="531"/>
                  </a:lnTo>
                  <a:lnTo>
                    <a:pt x="1656" y="531"/>
                  </a:lnTo>
                  <a:lnTo>
                    <a:pt x="1657" y="530"/>
                  </a:lnTo>
                  <a:lnTo>
                    <a:pt x="1658" y="529"/>
                  </a:lnTo>
                  <a:lnTo>
                    <a:pt x="1659" y="529"/>
                  </a:lnTo>
                  <a:lnTo>
                    <a:pt x="1659" y="528"/>
                  </a:lnTo>
                  <a:lnTo>
                    <a:pt x="1660" y="528"/>
                  </a:lnTo>
                  <a:lnTo>
                    <a:pt x="1661" y="528"/>
                  </a:lnTo>
                  <a:lnTo>
                    <a:pt x="1662" y="527"/>
                  </a:lnTo>
                  <a:lnTo>
                    <a:pt x="1663" y="527"/>
                  </a:lnTo>
                  <a:lnTo>
                    <a:pt x="1664" y="526"/>
                  </a:lnTo>
                  <a:lnTo>
                    <a:pt x="1665" y="525"/>
                  </a:lnTo>
                  <a:lnTo>
                    <a:pt x="1666" y="524"/>
                  </a:lnTo>
                  <a:lnTo>
                    <a:pt x="1667" y="523"/>
                  </a:lnTo>
                  <a:lnTo>
                    <a:pt x="1668" y="522"/>
                  </a:lnTo>
                  <a:lnTo>
                    <a:pt x="1669" y="521"/>
                  </a:lnTo>
                  <a:lnTo>
                    <a:pt x="1670" y="520"/>
                  </a:lnTo>
                  <a:lnTo>
                    <a:pt x="1671" y="520"/>
                  </a:lnTo>
                  <a:lnTo>
                    <a:pt x="1672" y="520"/>
                  </a:lnTo>
                  <a:lnTo>
                    <a:pt x="1673" y="521"/>
                  </a:lnTo>
                  <a:lnTo>
                    <a:pt x="1674" y="521"/>
                  </a:lnTo>
                  <a:lnTo>
                    <a:pt x="1675" y="521"/>
                  </a:lnTo>
                  <a:lnTo>
                    <a:pt x="1676" y="520"/>
                  </a:lnTo>
                  <a:lnTo>
                    <a:pt x="1677" y="520"/>
                  </a:lnTo>
                  <a:lnTo>
                    <a:pt x="1678" y="520"/>
                  </a:lnTo>
                  <a:lnTo>
                    <a:pt x="1679" y="519"/>
                  </a:lnTo>
                  <a:lnTo>
                    <a:pt x="1680" y="518"/>
                  </a:lnTo>
                  <a:lnTo>
                    <a:pt x="1680" y="517"/>
                  </a:lnTo>
                  <a:lnTo>
                    <a:pt x="1681" y="517"/>
                  </a:lnTo>
                  <a:lnTo>
                    <a:pt x="1682" y="516"/>
                  </a:lnTo>
                  <a:lnTo>
                    <a:pt x="1683" y="515"/>
                  </a:lnTo>
                  <a:lnTo>
                    <a:pt x="1684" y="515"/>
                  </a:lnTo>
                  <a:lnTo>
                    <a:pt x="1685" y="515"/>
                  </a:lnTo>
                  <a:lnTo>
                    <a:pt x="1685" y="514"/>
                  </a:lnTo>
                  <a:lnTo>
                    <a:pt x="1686" y="514"/>
                  </a:lnTo>
                  <a:lnTo>
                    <a:pt x="1687" y="514"/>
                  </a:lnTo>
                  <a:lnTo>
                    <a:pt x="1688" y="514"/>
                  </a:lnTo>
                  <a:lnTo>
                    <a:pt x="1689" y="513"/>
                  </a:lnTo>
                  <a:lnTo>
                    <a:pt x="1690" y="513"/>
                  </a:lnTo>
                  <a:lnTo>
                    <a:pt x="1691" y="512"/>
                  </a:lnTo>
                  <a:lnTo>
                    <a:pt x="1692" y="512"/>
                  </a:lnTo>
                  <a:lnTo>
                    <a:pt x="1693" y="512"/>
                  </a:lnTo>
                  <a:lnTo>
                    <a:pt x="1694" y="512"/>
                  </a:lnTo>
                  <a:lnTo>
                    <a:pt x="1695" y="512"/>
                  </a:lnTo>
                  <a:lnTo>
                    <a:pt x="1696" y="512"/>
                  </a:lnTo>
                  <a:lnTo>
                    <a:pt x="1697" y="512"/>
                  </a:lnTo>
                  <a:lnTo>
                    <a:pt x="1698" y="512"/>
                  </a:lnTo>
                  <a:lnTo>
                    <a:pt x="1699" y="512"/>
                  </a:lnTo>
                  <a:lnTo>
                    <a:pt x="1700" y="511"/>
                  </a:lnTo>
                  <a:lnTo>
                    <a:pt x="1701" y="511"/>
                  </a:lnTo>
                  <a:lnTo>
                    <a:pt x="1701" y="510"/>
                  </a:lnTo>
                  <a:lnTo>
                    <a:pt x="1702" y="510"/>
                  </a:lnTo>
                  <a:lnTo>
                    <a:pt x="1703" y="509"/>
                  </a:lnTo>
                  <a:lnTo>
                    <a:pt x="1704" y="509"/>
                  </a:lnTo>
                  <a:lnTo>
                    <a:pt x="1705" y="509"/>
                  </a:lnTo>
                  <a:lnTo>
                    <a:pt x="1706" y="508"/>
                  </a:lnTo>
                  <a:lnTo>
                    <a:pt x="1707" y="508"/>
                  </a:lnTo>
                  <a:lnTo>
                    <a:pt x="1708" y="507"/>
                  </a:lnTo>
                  <a:lnTo>
                    <a:pt x="1709" y="507"/>
                  </a:lnTo>
                  <a:lnTo>
                    <a:pt x="1710" y="506"/>
                  </a:lnTo>
                  <a:lnTo>
                    <a:pt x="1711" y="506"/>
                  </a:lnTo>
                  <a:lnTo>
                    <a:pt x="1711" y="505"/>
                  </a:lnTo>
                  <a:lnTo>
                    <a:pt x="1712" y="505"/>
                  </a:lnTo>
                  <a:lnTo>
                    <a:pt x="1713" y="504"/>
                  </a:lnTo>
                  <a:lnTo>
                    <a:pt x="1714" y="504"/>
                  </a:lnTo>
                  <a:lnTo>
                    <a:pt x="1715" y="505"/>
                  </a:lnTo>
                  <a:lnTo>
                    <a:pt x="1716" y="505"/>
                  </a:lnTo>
                  <a:lnTo>
                    <a:pt x="1717" y="505"/>
                  </a:lnTo>
                  <a:lnTo>
                    <a:pt x="1718" y="505"/>
                  </a:lnTo>
                  <a:lnTo>
                    <a:pt x="1719" y="505"/>
                  </a:lnTo>
                  <a:lnTo>
                    <a:pt x="1720" y="504"/>
                  </a:lnTo>
                  <a:lnTo>
                    <a:pt x="1721" y="504"/>
                  </a:lnTo>
                  <a:lnTo>
                    <a:pt x="1722" y="503"/>
                  </a:lnTo>
                  <a:lnTo>
                    <a:pt x="1723" y="502"/>
                  </a:lnTo>
                  <a:lnTo>
                    <a:pt x="1724" y="502"/>
                  </a:lnTo>
                  <a:lnTo>
                    <a:pt x="1725" y="501"/>
                  </a:lnTo>
                  <a:lnTo>
                    <a:pt x="1726" y="501"/>
                  </a:lnTo>
                  <a:lnTo>
                    <a:pt x="1727" y="501"/>
                  </a:lnTo>
                  <a:lnTo>
                    <a:pt x="1728" y="500"/>
                  </a:lnTo>
                  <a:lnTo>
                    <a:pt x="1729" y="500"/>
                  </a:lnTo>
                  <a:lnTo>
                    <a:pt x="1730" y="500"/>
                  </a:lnTo>
                  <a:lnTo>
                    <a:pt x="1731" y="499"/>
                  </a:lnTo>
                  <a:lnTo>
                    <a:pt x="1732" y="499"/>
                  </a:lnTo>
                  <a:lnTo>
                    <a:pt x="1733" y="498"/>
                  </a:lnTo>
                  <a:lnTo>
                    <a:pt x="1734" y="498"/>
                  </a:lnTo>
                  <a:lnTo>
                    <a:pt x="1735" y="498"/>
                  </a:lnTo>
                  <a:lnTo>
                    <a:pt x="1736" y="498"/>
                  </a:lnTo>
                  <a:lnTo>
                    <a:pt x="1737" y="499"/>
                  </a:lnTo>
                  <a:lnTo>
                    <a:pt x="1738" y="499"/>
                  </a:lnTo>
                  <a:lnTo>
                    <a:pt x="1739" y="499"/>
                  </a:lnTo>
                  <a:lnTo>
                    <a:pt x="1740" y="499"/>
                  </a:lnTo>
                  <a:lnTo>
                    <a:pt x="1741" y="499"/>
                  </a:lnTo>
                  <a:lnTo>
                    <a:pt x="1742" y="499"/>
                  </a:lnTo>
                  <a:lnTo>
                    <a:pt x="1743" y="499"/>
                  </a:lnTo>
                  <a:lnTo>
                    <a:pt x="1743" y="498"/>
                  </a:lnTo>
                  <a:lnTo>
                    <a:pt x="1744" y="497"/>
                  </a:lnTo>
                  <a:lnTo>
                    <a:pt x="1745" y="497"/>
                  </a:lnTo>
                  <a:lnTo>
                    <a:pt x="1746" y="496"/>
                  </a:lnTo>
                  <a:lnTo>
                    <a:pt x="1747" y="496"/>
                  </a:lnTo>
                  <a:lnTo>
                    <a:pt x="1748" y="495"/>
                  </a:lnTo>
                  <a:lnTo>
                    <a:pt x="1749" y="495"/>
                  </a:lnTo>
                  <a:lnTo>
                    <a:pt x="1750" y="495"/>
                  </a:lnTo>
                  <a:lnTo>
                    <a:pt x="1751" y="495"/>
                  </a:lnTo>
                  <a:lnTo>
                    <a:pt x="1752" y="495"/>
                  </a:lnTo>
                  <a:lnTo>
                    <a:pt x="1753" y="495"/>
                  </a:lnTo>
                  <a:lnTo>
                    <a:pt x="1754" y="495"/>
                  </a:lnTo>
                  <a:lnTo>
                    <a:pt x="1755" y="495"/>
                  </a:lnTo>
                  <a:lnTo>
                    <a:pt x="1756" y="494"/>
                  </a:lnTo>
                  <a:lnTo>
                    <a:pt x="1757" y="494"/>
                  </a:lnTo>
                  <a:lnTo>
                    <a:pt x="1758" y="494"/>
                  </a:lnTo>
                  <a:lnTo>
                    <a:pt x="1758" y="493"/>
                  </a:lnTo>
                  <a:lnTo>
                    <a:pt x="1759" y="493"/>
                  </a:lnTo>
                  <a:lnTo>
                    <a:pt x="1760" y="493"/>
                  </a:lnTo>
                  <a:lnTo>
                    <a:pt x="1761" y="492"/>
                  </a:lnTo>
                  <a:lnTo>
                    <a:pt x="1762" y="492"/>
                  </a:lnTo>
                  <a:lnTo>
                    <a:pt x="1763" y="492"/>
                  </a:lnTo>
                  <a:lnTo>
                    <a:pt x="1764" y="492"/>
                  </a:lnTo>
                  <a:lnTo>
                    <a:pt x="1764" y="491"/>
                  </a:lnTo>
                  <a:lnTo>
                    <a:pt x="1765" y="491"/>
                  </a:lnTo>
                  <a:lnTo>
                    <a:pt x="1766" y="491"/>
                  </a:lnTo>
                  <a:lnTo>
                    <a:pt x="1767" y="491"/>
                  </a:lnTo>
                  <a:lnTo>
                    <a:pt x="1768" y="490"/>
                  </a:lnTo>
                  <a:lnTo>
                    <a:pt x="1769" y="490"/>
                  </a:lnTo>
                  <a:lnTo>
                    <a:pt x="1769" y="489"/>
                  </a:lnTo>
                  <a:lnTo>
                    <a:pt x="1770" y="488"/>
                  </a:lnTo>
                  <a:lnTo>
                    <a:pt x="1771" y="488"/>
                  </a:lnTo>
                  <a:lnTo>
                    <a:pt x="1772" y="487"/>
                  </a:lnTo>
                  <a:lnTo>
                    <a:pt x="1773" y="487"/>
                  </a:lnTo>
                  <a:lnTo>
                    <a:pt x="1774" y="487"/>
                  </a:lnTo>
                  <a:lnTo>
                    <a:pt x="1774" y="486"/>
                  </a:lnTo>
                  <a:lnTo>
                    <a:pt x="1775" y="486"/>
                  </a:lnTo>
                  <a:lnTo>
                    <a:pt x="1776" y="487"/>
                  </a:lnTo>
                  <a:lnTo>
                    <a:pt x="1777" y="487"/>
                  </a:lnTo>
                  <a:lnTo>
                    <a:pt x="1778" y="487"/>
                  </a:lnTo>
                  <a:lnTo>
                    <a:pt x="1779" y="487"/>
                  </a:lnTo>
                  <a:lnTo>
                    <a:pt x="1780" y="487"/>
                  </a:lnTo>
                  <a:lnTo>
                    <a:pt x="1781" y="487"/>
                  </a:lnTo>
                  <a:lnTo>
                    <a:pt x="1782" y="487"/>
                  </a:lnTo>
                  <a:lnTo>
                    <a:pt x="1783" y="486"/>
                  </a:lnTo>
                  <a:lnTo>
                    <a:pt x="1784" y="486"/>
                  </a:lnTo>
                  <a:lnTo>
                    <a:pt x="1785" y="485"/>
                  </a:lnTo>
                  <a:lnTo>
                    <a:pt x="1786" y="484"/>
                  </a:lnTo>
                  <a:lnTo>
                    <a:pt x="1787" y="484"/>
                  </a:lnTo>
                  <a:lnTo>
                    <a:pt x="1788" y="484"/>
                  </a:lnTo>
                  <a:lnTo>
                    <a:pt x="1789" y="484"/>
                  </a:lnTo>
                  <a:lnTo>
                    <a:pt x="1790" y="483"/>
                  </a:lnTo>
                  <a:lnTo>
                    <a:pt x="1791" y="483"/>
                  </a:lnTo>
                  <a:lnTo>
                    <a:pt x="1792" y="483"/>
                  </a:lnTo>
                  <a:lnTo>
                    <a:pt x="1793" y="482"/>
                  </a:lnTo>
                  <a:lnTo>
                    <a:pt x="1794" y="482"/>
                  </a:lnTo>
                  <a:lnTo>
                    <a:pt x="1795" y="482"/>
                  </a:lnTo>
                  <a:lnTo>
                    <a:pt x="1795" y="481"/>
                  </a:lnTo>
                  <a:lnTo>
                    <a:pt x="1796" y="481"/>
                  </a:lnTo>
                  <a:lnTo>
                    <a:pt x="1797" y="481"/>
                  </a:lnTo>
                  <a:lnTo>
                    <a:pt x="1798" y="481"/>
                  </a:lnTo>
                  <a:lnTo>
                    <a:pt x="1799" y="481"/>
                  </a:lnTo>
                  <a:lnTo>
                    <a:pt x="1800" y="481"/>
                  </a:lnTo>
                  <a:lnTo>
                    <a:pt x="1801" y="481"/>
                  </a:lnTo>
                  <a:lnTo>
                    <a:pt x="1802" y="481"/>
                  </a:lnTo>
                  <a:lnTo>
                    <a:pt x="1803" y="481"/>
                  </a:lnTo>
                  <a:lnTo>
                    <a:pt x="1804" y="481"/>
                  </a:lnTo>
                  <a:lnTo>
                    <a:pt x="1805" y="481"/>
                  </a:lnTo>
                  <a:lnTo>
                    <a:pt x="1806" y="480"/>
                  </a:lnTo>
                  <a:lnTo>
                    <a:pt x="1807" y="480"/>
                  </a:lnTo>
                  <a:lnTo>
                    <a:pt x="1808" y="479"/>
                  </a:lnTo>
                  <a:lnTo>
                    <a:pt x="1809" y="479"/>
                  </a:lnTo>
                  <a:lnTo>
                    <a:pt x="1810" y="479"/>
                  </a:lnTo>
                  <a:lnTo>
                    <a:pt x="1811" y="478"/>
                  </a:lnTo>
                  <a:lnTo>
                    <a:pt x="1812" y="478"/>
                  </a:lnTo>
                  <a:lnTo>
                    <a:pt x="1813" y="478"/>
                  </a:lnTo>
                  <a:lnTo>
                    <a:pt x="1814" y="478"/>
                  </a:lnTo>
                  <a:lnTo>
                    <a:pt x="1815" y="478"/>
                  </a:lnTo>
                  <a:lnTo>
                    <a:pt x="1816" y="478"/>
                  </a:lnTo>
                  <a:lnTo>
                    <a:pt x="1817" y="478"/>
                  </a:lnTo>
                  <a:lnTo>
                    <a:pt x="1818" y="478"/>
                  </a:lnTo>
                  <a:lnTo>
                    <a:pt x="1819" y="478"/>
                  </a:lnTo>
                  <a:lnTo>
                    <a:pt x="1820" y="478"/>
                  </a:lnTo>
                  <a:lnTo>
                    <a:pt x="1821" y="477"/>
                  </a:lnTo>
                  <a:lnTo>
                    <a:pt x="1822" y="477"/>
                  </a:lnTo>
                  <a:lnTo>
                    <a:pt x="1823" y="476"/>
                  </a:lnTo>
                  <a:lnTo>
                    <a:pt x="1824" y="476"/>
                  </a:lnTo>
                  <a:lnTo>
                    <a:pt x="1825" y="476"/>
                  </a:lnTo>
                  <a:lnTo>
                    <a:pt x="1826" y="475"/>
                  </a:lnTo>
                  <a:lnTo>
                    <a:pt x="1827" y="475"/>
                  </a:lnTo>
                  <a:lnTo>
                    <a:pt x="1828" y="475"/>
                  </a:lnTo>
                  <a:lnTo>
                    <a:pt x="1829" y="476"/>
                  </a:lnTo>
                  <a:lnTo>
                    <a:pt x="1830" y="477"/>
                  </a:lnTo>
                  <a:lnTo>
                    <a:pt x="1831" y="477"/>
                  </a:lnTo>
                  <a:lnTo>
                    <a:pt x="1832" y="478"/>
                  </a:lnTo>
                  <a:lnTo>
                    <a:pt x="1832" y="479"/>
                  </a:lnTo>
                  <a:lnTo>
                    <a:pt x="1833" y="479"/>
                  </a:lnTo>
                  <a:lnTo>
                    <a:pt x="1834" y="479"/>
                  </a:lnTo>
                  <a:lnTo>
                    <a:pt x="1835" y="479"/>
                  </a:lnTo>
                  <a:lnTo>
                    <a:pt x="1836" y="479"/>
                  </a:lnTo>
                  <a:lnTo>
                    <a:pt x="1837" y="478"/>
                  </a:lnTo>
                  <a:lnTo>
                    <a:pt x="1837" y="477"/>
                  </a:lnTo>
                  <a:lnTo>
                    <a:pt x="1838" y="477"/>
                  </a:lnTo>
                  <a:lnTo>
                    <a:pt x="1839" y="476"/>
                  </a:lnTo>
                  <a:lnTo>
                    <a:pt x="1840" y="476"/>
                  </a:lnTo>
                  <a:lnTo>
                    <a:pt x="1841" y="476"/>
                  </a:lnTo>
                  <a:lnTo>
                    <a:pt x="1842" y="476"/>
                  </a:lnTo>
                  <a:lnTo>
                    <a:pt x="1843" y="477"/>
                  </a:lnTo>
                  <a:lnTo>
                    <a:pt x="1844" y="477"/>
                  </a:lnTo>
                  <a:lnTo>
                    <a:pt x="1845" y="478"/>
                  </a:lnTo>
                  <a:lnTo>
                    <a:pt x="1846" y="478"/>
                  </a:lnTo>
                  <a:lnTo>
                    <a:pt x="1847" y="478"/>
                  </a:lnTo>
                  <a:lnTo>
                    <a:pt x="1848" y="478"/>
                  </a:lnTo>
                  <a:lnTo>
                    <a:pt x="1848" y="477"/>
                  </a:lnTo>
                  <a:lnTo>
                    <a:pt x="1849" y="477"/>
                  </a:lnTo>
                  <a:lnTo>
                    <a:pt x="1850" y="477"/>
                  </a:lnTo>
                  <a:lnTo>
                    <a:pt x="1851" y="476"/>
                  </a:lnTo>
                  <a:lnTo>
                    <a:pt x="1852" y="476"/>
                  </a:lnTo>
                  <a:lnTo>
                    <a:pt x="1853" y="476"/>
                  </a:lnTo>
                  <a:lnTo>
                    <a:pt x="1854" y="477"/>
                  </a:lnTo>
                  <a:lnTo>
                    <a:pt x="1855" y="477"/>
                  </a:lnTo>
                  <a:lnTo>
                    <a:pt x="1856" y="477"/>
                  </a:lnTo>
                  <a:lnTo>
                    <a:pt x="1857" y="478"/>
                  </a:lnTo>
                  <a:lnTo>
                    <a:pt x="1858" y="478"/>
                  </a:lnTo>
                  <a:lnTo>
                    <a:pt x="1859" y="478"/>
                  </a:lnTo>
                  <a:lnTo>
                    <a:pt x="1860" y="478"/>
                  </a:lnTo>
                  <a:lnTo>
                    <a:pt x="1861" y="477"/>
                  </a:lnTo>
                  <a:lnTo>
                    <a:pt x="1862" y="477"/>
                  </a:lnTo>
                  <a:lnTo>
                    <a:pt x="1863" y="477"/>
                  </a:lnTo>
                  <a:lnTo>
                    <a:pt x="1864" y="476"/>
                  </a:lnTo>
                  <a:lnTo>
                    <a:pt x="1865" y="476"/>
                  </a:lnTo>
                  <a:lnTo>
                    <a:pt x="1866" y="476"/>
                  </a:lnTo>
                  <a:lnTo>
                    <a:pt x="1867" y="476"/>
                  </a:lnTo>
                  <a:lnTo>
                    <a:pt x="1868" y="475"/>
                  </a:lnTo>
                  <a:lnTo>
                    <a:pt x="1869" y="475"/>
                  </a:lnTo>
                  <a:lnTo>
                    <a:pt x="1870" y="475"/>
                  </a:lnTo>
                  <a:lnTo>
                    <a:pt x="1871" y="476"/>
                  </a:lnTo>
                  <a:lnTo>
                    <a:pt x="1872" y="476"/>
                  </a:lnTo>
                  <a:lnTo>
                    <a:pt x="1873" y="476"/>
                  </a:lnTo>
                  <a:lnTo>
                    <a:pt x="1874" y="476"/>
                  </a:lnTo>
                  <a:lnTo>
                    <a:pt x="1875" y="476"/>
                  </a:lnTo>
                  <a:lnTo>
                    <a:pt x="1876" y="477"/>
                  </a:lnTo>
                  <a:lnTo>
                    <a:pt x="1877" y="477"/>
                  </a:lnTo>
                  <a:lnTo>
                    <a:pt x="1878" y="477"/>
                  </a:lnTo>
                  <a:lnTo>
                    <a:pt x="1879" y="477"/>
                  </a:lnTo>
                  <a:lnTo>
                    <a:pt x="1880" y="477"/>
                  </a:lnTo>
                  <a:lnTo>
                    <a:pt x="1881" y="477"/>
                  </a:lnTo>
                  <a:lnTo>
                    <a:pt x="1882" y="477"/>
                  </a:lnTo>
                  <a:lnTo>
                    <a:pt x="1883" y="477"/>
                  </a:lnTo>
                  <a:lnTo>
                    <a:pt x="1884" y="477"/>
                  </a:lnTo>
                  <a:lnTo>
                    <a:pt x="1884" y="476"/>
                  </a:lnTo>
                  <a:lnTo>
                    <a:pt x="1885" y="476"/>
                  </a:lnTo>
                  <a:lnTo>
                    <a:pt x="1886" y="476"/>
                  </a:lnTo>
                  <a:lnTo>
                    <a:pt x="1887" y="475"/>
                  </a:lnTo>
                  <a:lnTo>
                    <a:pt x="1888" y="475"/>
                  </a:lnTo>
                  <a:lnTo>
                    <a:pt x="1889" y="475"/>
                  </a:lnTo>
                  <a:lnTo>
                    <a:pt x="1890" y="475"/>
                  </a:lnTo>
                  <a:lnTo>
                    <a:pt x="1891" y="475"/>
                  </a:lnTo>
                  <a:lnTo>
                    <a:pt x="1892" y="475"/>
                  </a:lnTo>
                  <a:lnTo>
                    <a:pt x="1893" y="475"/>
                  </a:lnTo>
                  <a:lnTo>
                    <a:pt x="1894" y="475"/>
                  </a:lnTo>
                  <a:lnTo>
                    <a:pt x="1895" y="475"/>
                  </a:lnTo>
                  <a:lnTo>
                    <a:pt x="1895" y="474"/>
                  </a:lnTo>
                  <a:lnTo>
                    <a:pt x="1896" y="474"/>
                  </a:lnTo>
                  <a:lnTo>
                    <a:pt x="1897" y="473"/>
                  </a:lnTo>
                  <a:lnTo>
                    <a:pt x="1898" y="473"/>
                  </a:lnTo>
                  <a:lnTo>
                    <a:pt x="1899" y="472"/>
                  </a:lnTo>
                  <a:lnTo>
                    <a:pt x="1900" y="472"/>
                  </a:lnTo>
                  <a:lnTo>
                    <a:pt x="1901" y="473"/>
                  </a:lnTo>
                  <a:lnTo>
                    <a:pt x="1902" y="473"/>
                  </a:lnTo>
                  <a:lnTo>
                    <a:pt x="1903" y="474"/>
                  </a:lnTo>
                  <a:lnTo>
                    <a:pt x="1904" y="474"/>
                  </a:lnTo>
                  <a:lnTo>
                    <a:pt x="1905" y="474"/>
                  </a:lnTo>
                  <a:lnTo>
                    <a:pt x="1905" y="475"/>
                  </a:lnTo>
                  <a:lnTo>
                    <a:pt x="1906" y="474"/>
                  </a:lnTo>
                  <a:lnTo>
                    <a:pt x="1907" y="474"/>
                  </a:lnTo>
                  <a:lnTo>
                    <a:pt x="1908" y="474"/>
                  </a:lnTo>
                  <a:lnTo>
                    <a:pt x="1909" y="473"/>
                  </a:lnTo>
                  <a:lnTo>
                    <a:pt x="1910" y="473"/>
                  </a:lnTo>
                  <a:lnTo>
                    <a:pt x="1911" y="473"/>
                  </a:lnTo>
                  <a:lnTo>
                    <a:pt x="1911" y="472"/>
                  </a:lnTo>
                  <a:lnTo>
                    <a:pt x="1912" y="472"/>
                  </a:lnTo>
                  <a:lnTo>
                    <a:pt x="1913" y="472"/>
                  </a:lnTo>
                  <a:lnTo>
                    <a:pt x="1914" y="472"/>
                  </a:lnTo>
                  <a:lnTo>
                    <a:pt x="1915" y="472"/>
                  </a:lnTo>
                  <a:lnTo>
                    <a:pt x="1916" y="472"/>
                  </a:lnTo>
                  <a:lnTo>
                    <a:pt x="1917" y="472"/>
                  </a:lnTo>
                  <a:lnTo>
                    <a:pt x="1918" y="472"/>
                  </a:lnTo>
                  <a:lnTo>
                    <a:pt x="1919" y="472"/>
                  </a:lnTo>
                  <a:lnTo>
                    <a:pt x="1920" y="472"/>
                  </a:lnTo>
                  <a:lnTo>
                    <a:pt x="1921" y="472"/>
                  </a:lnTo>
                  <a:lnTo>
                    <a:pt x="1922" y="472"/>
                  </a:lnTo>
                  <a:lnTo>
                    <a:pt x="1923" y="472"/>
                  </a:lnTo>
                  <a:lnTo>
                    <a:pt x="1924" y="472"/>
                  </a:lnTo>
                  <a:lnTo>
                    <a:pt x="1925" y="472"/>
                  </a:lnTo>
                  <a:lnTo>
                    <a:pt x="1926" y="472"/>
                  </a:lnTo>
                  <a:lnTo>
                    <a:pt x="1926" y="473"/>
                  </a:lnTo>
                  <a:lnTo>
                    <a:pt x="1927" y="473"/>
                  </a:lnTo>
                  <a:lnTo>
                    <a:pt x="1928" y="474"/>
                  </a:lnTo>
                  <a:lnTo>
                    <a:pt x="1929" y="475"/>
                  </a:lnTo>
                  <a:lnTo>
                    <a:pt x="1930" y="475"/>
                  </a:lnTo>
                  <a:lnTo>
                    <a:pt x="1931" y="475"/>
                  </a:lnTo>
                  <a:lnTo>
                    <a:pt x="1932" y="475"/>
                  </a:lnTo>
                  <a:lnTo>
                    <a:pt x="1932" y="474"/>
                  </a:lnTo>
                  <a:lnTo>
                    <a:pt x="1933" y="473"/>
                  </a:lnTo>
                  <a:lnTo>
                    <a:pt x="1934" y="473"/>
                  </a:lnTo>
                  <a:lnTo>
                    <a:pt x="1935" y="472"/>
                  </a:lnTo>
                  <a:lnTo>
                    <a:pt x="1936" y="471"/>
                  </a:lnTo>
                  <a:lnTo>
                    <a:pt x="1937" y="471"/>
                  </a:lnTo>
                  <a:lnTo>
                    <a:pt x="1938" y="471"/>
                  </a:lnTo>
                  <a:lnTo>
                    <a:pt x="1939" y="471"/>
                  </a:lnTo>
                  <a:lnTo>
                    <a:pt x="1940" y="471"/>
                  </a:lnTo>
                  <a:lnTo>
                    <a:pt x="1941" y="472"/>
                  </a:lnTo>
                  <a:lnTo>
                    <a:pt x="1942" y="472"/>
                  </a:lnTo>
                  <a:lnTo>
                    <a:pt x="1942" y="473"/>
                  </a:lnTo>
                  <a:lnTo>
                    <a:pt x="1943" y="473"/>
                  </a:lnTo>
                  <a:lnTo>
                    <a:pt x="1944" y="474"/>
                  </a:lnTo>
                  <a:lnTo>
                    <a:pt x="1945" y="474"/>
                  </a:lnTo>
                  <a:lnTo>
                    <a:pt x="1946" y="475"/>
                  </a:lnTo>
                  <a:lnTo>
                    <a:pt x="1947" y="475"/>
                  </a:lnTo>
                  <a:lnTo>
                    <a:pt x="1948" y="475"/>
                  </a:lnTo>
                  <a:lnTo>
                    <a:pt x="1949" y="474"/>
                  </a:lnTo>
                  <a:lnTo>
                    <a:pt x="1950" y="474"/>
                  </a:lnTo>
                  <a:lnTo>
                    <a:pt x="1951" y="474"/>
                  </a:lnTo>
                  <a:lnTo>
                    <a:pt x="1952" y="473"/>
                  </a:lnTo>
                  <a:lnTo>
                    <a:pt x="1953" y="473"/>
                  </a:lnTo>
                  <a:lnTo>
                    <a:pt x="1954" y="473"/>
                  </a:lnTo>
                  <a:lnTo>
                    <a:pt x="1955" y="473"/>
                  </a:lnTo>
                  <a:lnTo>
                    <a:pt x="1956" y="474"/>
                  </a:lnTo>
                  <a:lnTo>
                    <a:pt x="1957" y="474"/>
                  </a:lnTo>
                  <a:lnTo>
                    <a:pt x="1958" y="475"/>
                  </a:lnTo>
                  <a:lnTo>
                    <a:pt x="1959" y="476"/>
                  </a:lnTo>
                  <a:lnTo>
                    <a:pt x="1960" y="476"/>
                  </a:lnTo>
                  <a:lnTo>
                    <a:pt x="1961" y="476"/>
                  </a:lnTo>
                  <a:lnTo>
                    <a:pt x="1962" y="476"/>
                  </a:lnTo>
                  <a:lnTo>
                    <a:pt x="1963" y="476"/>
                  </a:lnTo>
                  <a:lnTo>
                    <a:pt x="1963" y="475"/>
                  </a:lnTo>
                  <a:lnTo>
                    <a:pt x="1964" y="474"/>
                  </a:lnTo>
                  <a:lnTo>
                    <a:pt x="1965" y="474"/>
                  </a:lnTo>
                  <a:lnTo>
                    <a:pt x="1966" y="473"/>
                  </a:lnTo>
                  <a:lnTo>
                    <a:pt x="1967" y="473"/>
                  </a:lnTo>
                  <a:lnTo>
                    <a:pt x="1968" y="472"/>
                  </a:lnTo>
                  <a:lnTo>
                    <a:pt x="1969" y="472"/>
                  </a:lnTo>
                  <a:lnTo>
                    <a:pt x="1970" y="473"/>
                  </a:lnTo>
                  <a:lnTo>
                    <a:pt x="1971" y="473"/>
                  </a:lnTo>
                  <a:lnTo>
                    <a:pt x="1972" y="474"/>
                  </a:lnTo>
                  <a:lnTo>
                    <a:pt x="1973" y="475"/>
                  </a:lnTo>
                  <a:lnTo>
                    <a:pt x="1974" y="475"/>
                  </a:lnTo>
                  <a:lnTo>
                    <a:pt x="1975" y="475"/>
                  </a:lnTo>
                  <a:lnTo>
                    <a:pt x="1976" y="475"/>
                  </a:lnTo>
                  <a:lnTo>
                    <a:pt x="1977" y="475"/>
                  </a:lnTo>
                  <a:lnTo>
                    <a:pt x="1978" y="475"/>
                  </a:lnTo>
                  <a:lnTo>
                    <a:pt x="1979" y="475"/>
                  </a:lnTo>
                  <a:lnTo>
                    <a:pt x="1980" y="475"/>
                  </a:lnTo>
                  <a:lnTo>
                    <a:pt x="1981" y="475"/>
                  </a:lnTo>
                  <a:lnTo>
                    <a:pt x="1982" y="475"/>
                  </a:lnTo>
                  <a:lnTo>
                    <a:pt x="1983" y="475"/>
                  </a:lnTo>
                  <a:lnTo>
                    <a:pt x="1984" y="475"/>
                  </a:lnTo>
                  <a:lnTo>
                    <a:pt x="1984" y="476"/>
                  </a:lnTo>
                  <a:lnTo>
                    <a:pt x="1985" y="476"/>
                  </a:lnTo>
                  <a:lnTo>
                    <a:pt x="1986" y="476"/>
                  </a:lnTo>
                  <a:lnTo>
                    <a:pt x="1987" y="476"/>
                  </a:lnTo>
                  <a:lnTo>
                    <a:pt x="1988" y="476"/>
                  </a:lnTo>
                  <a:lnTo>
                    <a:pt x="1989" y="476"/>
                  </a:lnTo>
                  <a:lnTo>
                    <a:pt x="1989" y="475"/>
                  </a:lnTo>
                  <a:lnTo>
                    <a:pt x="1990" y="475"/>
                  </a:lnTo>
                  <a:lnTo>
                    <a:pt x="1991" y="475"/>
                  </a:lnTo>
                  <a:lnTo>
                    <a:pt x="1992" y="474"/>
                  </a:lnTo>
                  <a:lnTo>
                    <a:pt x="1993" y="474"/>
                  </a:lnTo>
                  <a:lnTo>
                    <a:pt x="1994" y="474"/>
                  </a:lnTo>
                  <a:lnTo>
                    <a:pt x="1995" y="474"/>
                  </a:lnTo>
                  <a:lnTo>
                    <a:pt x="1995" y="475"/>
                  </a:lnTo>
                  <a:lnTo>
                    <a:pt x="1996" y="475"/>
                  </a:lnTo>
                  <a:lnTo>
                    <a:pt x="1997" y="476"/>
                  </a:lnTo>
                  <a:lnTo>
                    <a:pt x="1998" y="476"/>
                  </a:lnTo>
                  <a:lnTo>
                    <a:pt x="1999" y="476"/>
                  </a:lnTo>
                  <a:lnTo>
                    <a:pt x="2000" y="477"/>
                  </a:lnTo>
                  <a:lnTo>
                    <a:pt x="2001" y="477"/>
                  </a:lnTo>
                  <a:lnTo>
                    <a:pt x="2002" y="477"/>
                  </a:lnTo>
                  <a:lnTo>
                    <a:pt x="2003" y="478"/>
                  </a:lnTo>
                  <a:lnTo>
                    <a:pt x="2004" y="478"/>
                  </a:lnTo>
                  <a:lnTo>
                    <a:pt x="2005" y="478"/>
                  </a:lnTo>
                  <a:lnTo>
                    <a:pt x="2006" y="477"/>
                  </a:lnTo>
                  <a:lnTo>
                    <a:pt x="2007" y="477"/>
                  </a:lnTo>
                  <a:lnTo>
                    <a:pt x="2008" y="476"/>
                  </a:lnTo>
                  <a:lnTo>
                    <a:pt x="2009" y="476"/>
                  </a:lnTo>
                  <a:lnTo>
                    <a:pt x="2010" y="475"/>
                  </a:lnTo>
                  <a:lnTo>
                    <a:pt x="2011" y="474"/>
                  </a:lnTo>
                  <a:lnTo>
                    <a:pt x="2012" y="474"/>
                  </a:lnTo>
                  <a:lnTo>
                    <a:pt x="2013" y="474"/>
                  </a:lnTo>
                  <a:lnTo>
                    <a:pt x="2014" y="474"/>
                  </a:lnTo>
                  <a:lnTo>
                    <a:pt x="2015" y="475"/>
                  </a:lnTo>
                  <a:lnTo>
                    <a:pt x="2016" y="475"/>
                  </a:lnTo>
                  <a:lnTo>
                    <a:pt x="2017" y="475"/>
                  </a:lnTo>
                  <a:lnTo>
                    <a:pt x="2018" y="475"/>
                  </a:lnTo>
                  <a:lnTo>
                    <a:pt x="2019" y="476"/>
                  </a:lnTo>
                  <a:lnTo>
                    <a:pt x="2020" y="476"/>
                  </a:lnTo>
                  <a:lnTo>
                    <a:pt x="2021" y="476"/>
                  </a:lnTo>
                  <a:lnTo>
                    <a:pt x="2022" y="477"/>
                  </a:lnTo>
                  <a:lnTo>
                    <a:pt x="2023" y="477"/>
                  </a:lnTo>
                  <a:lnTo>
                    <a:pt x="2024" y="477"/>
                  </a:lnTo>
                  <a:lnTo>
                    <a:pt x="2025" y="477"/>
                  </a:lnTo>
                  <a:lnTo>
                    <a:pt x="2026" y="477"/>
                  </a:lnTo>
                  <a:lnTo>
                    <a:pt x="2027" y="477"/>
                  </a:lnTo>
                  <a:lnTo>
                    <a:pt x="2028" y="477"/>
                  </a:lnTo>
                  <a:lnTo>
                    <a:pt x="2029" y="476"/>
                  </a:lnTo>
                  <a:lnTo>
                    <a:pt x="2030" y="476"/>
                  </a:lnTo>
                  <a:lnTo>
                    <a:pt x="2031" y="476"/>
                  </a:lnTo>
                  <a:lnTo>
                    <a:pt x="2032" y="476"/>
                  </a:lnTo>
                  <a:lnTo>
                    <a:pt x="2033" y="477"/>
                  </a:lnTo>
                  <a:lnTo>
                    <a:pt x="2034" y="477"/>
                  </a:lnTo>
                  <a:lnTo>
                    <a:pt x="2035" y="477"/>
                  </a:lnTo>
                  <a:lnTo>
                    <a:pt x="2036" y="477"/>
                  </a:lnTo>
                  <a:lnTo>
                    <a:pt x="2037" y="477"/>
                  </a:lnTo>
                  <a:lnTo>
                    <a:pt x="2038" y="476"/>
                  </a:lnTo>
                  <a:lnTo>
                    <a:pt x="2039" y="476"/>
                  </a:lnTo>
                  <a:lnTo>
                    <a:pt x="2040" y="475"/>
                  </a:lnTo>
                  <a:lnTo>
                    <a:pt x="2041" y="475"/>
                  </a:lnTo>
                  <a:lnTo>
                    <a:pt x="2042" y="474"/>
                  </a:lnTo>
                  <a:lnTo>
                    <a:pt x="2043" y="474"/>
                  </a:lnTo>
                  <a:lnTo>
                    <a:pt x="2044" y="474"/>
                  </a:lnTo>
                  <a:lnTo>
                    <a:pt x="2045" y="475"/>
                  </a:lnTo>
                  <a:lnTo>
                    <a:pt x="2046" y="475"/>
                  </a:lnTo>
                  <a:lnTo>
                    <a:pt x="2047" y="475"/>
                  </a:lnTo>
                  <a:lnTo>
                    <a:pt x="2048" y="476"/>
                  </a:lnTo>
                  <a:lnTo>
                    <a:pt x="2049" y="476"/>
                  </a:lnTo>
                  <a:lnTo>
                    <a:pt x="2050" y="476"/>
                  </a:lnTo>
                  <a:lnTo>
                    <a:pt x="2051" y="475"/>
                  </a:lnTo>
                  <a:lnTo>
                    <a:pt x="2052" y="475"/>
                  </a:lnTo>
                  <a:lnTo>
                    <a:pt x="2053" y="475"/>
                  </a:lnTo>
                  <a:lnTo>
                    <a:pt x="2054" y="475"/>
                  </a:lnTo>
                  <a:lnTo>
                    <a:pt x="2055" y="475"/>
                  </a:lnTo>
                  <a:lnTo>
                    <a:pt x="2056" y="475"/>
                  </a:lnTo>
                  <a:lnTo>
                    <a:pt x="2057" y="475"/>
                  </a:lnTo>
                  <a:lnTo>
                    <a:pt x="2058" y="476"/>
                  </a:lnTo>
                  <a:lnTo>
                    <a:pt x="2059" y="476"/>
                  </a:lnTo>
                  <a:lnTo>
                    <a:pt x="2060" y="477"/>
                  </a:lnTo>
                  <a:lnTo>
                    <a:pt x="2061" y="477"/>
                  </a:lnTo>
                  <a:lnTo>
                    <a:pt x="2062" y="477"/>
                  </a:lnTo>
                  <a:lnTo>
                    <a:pt x="2063" y="477"/>
                  </a:lnTo>
                  <a:lnTo>
                    <a:pt x="2064" y="477"/>
                  </a:lnTo>
                  <a:lnTo>
                    <a:pt x="2065" y="476"/>
                  </a:lnTo>
                  <a:lnTo>
                    <a:pt x="2066" y="476"/>
                  </a:lnTo>
                  <a:lnTo>
                    <a:pt x="2067" y="475"/>
                  </a:lnTo>
                  <a:lnTo>
                    <a:pt x="2068" y="475"/>
                  </a:lnTo>
                  <a:lnTo>
                    <a:pt x="2068" y="474"/>
                  </a:lnTo>
                  <a:lnTo>
                    <a:pt x="2069" y="474"/>
                  </a:lnTo>
                  <a:lnTo>
                    <a:pt x="2070" y="474"/>
                  </a:lnTo>
                  <a:lnTo>
                    <a:pt x="2071" y="474"/>
                  </a:lnTo>
                  <a:lnTo>
                    <a:pt x="2072" y="474"/>
                  </a:lnTo>
                  <a:lnTo>
                    <a:pt x="2073" y="474"/>
                  </a:lnTo>
                  <a:lnTo>
                    <a:pt x="2074" y="474"/>
                  </a:lnTo>
                  <a:lnTo>
                    <a:pt x="2075" y="475"/>
                  </a:lnTo>
                  <a:lnTo>
                    <a:pt x="2076" y="475"/>
                  </a:lnTo>
                  <a:lnTo>
                    <a:pt x="2077" y="475"/>
                  </a:lnTo>
                  <a:lnTo>
                    <a:pt x="2078" y="476"/>
                  </a:lnTo>
                  <a:lnTo>
                    <a:pt x="2079" y="476"/>
                  </a:lnTo>
                  <a:lnTo>
                    <a:pt x="2080" y="476"/>
                  </a:lnTo>
                  <a:lnTo>
                    <a:pt x="2081" y="476"/>
                  </a:lnTo>
                  <a:lnTo>
                    <a:pt x="2082" y="476"/>
                  </a:lnTo>
                  <a:lnTo>
                    <a:pt x="2083" y="475"/>
                  </a:lnTo>
                  <a:lnTo>
                    <a:pt x="2084" y="475"/>
                  </a:lnTo>
                  <a:lnTo>
                    <a:pt x="2084" y="474"/>
                  </a:lnTo>
                  <a:lnTo>
                    <a:pt x="2085" y="474"/>
                  </a:lnTo>
                  <a:lnTo>
                    <a:pt x="2086" y="474"/>
                  </a:lnTo>
                  <a:lnTo>
                    <a:pt x="2087" y="474"/>
                  </a:lnTo>
                  <a:lnTo>
                    <a:pt x="2088" y="474"/>
                  </a:lnTo>
                  <a:lnTo>
                    <a:pt x="2089" y="474"/>
                  </a:lnTo>
                  <a:lnTo>
                    <a:pt x="2089" y="475"/>
                  </a:lnTo>
                  <a:lnTo>
                    <a:pt x="2090" y="475"/>
                  </a:lnTo>
                  <a:lnTo>
                    <a:pt x="2091" y="475"/>
                  </a:lnTo>
                  <a:lnTo>
                    <a:pt x="2092" y="476"/>
                  </a:lnTo>
                  <a:lnTo>
                    <a:pt x="2093" y="476"/>
                  </a:lnTo>
                  <a:lnTo>
                    <a:pt x="2094" y="476"/>
                  </a:lnTo>
                  <a:lnTo>
                    <a:pt x="2095" y="476"/>
                  </a:lnTo>
                  <a:lnTo>
                    <a:pt x="2096" y="476"/>
                  </a:lnTo>
                  <a:lnTo>
                    <a:pt x="2097" y="476"/>
                  </a:lnTo>
                  <a:lnTo>
                    <a:pt x="2098" y="476"/>
                  </a:lnTo>
                  <a:lnTo>
                    <a:pt x="2099" y="476"/>
                  </a:lnTo>
                  <a:lnTo>
                    <a:pt x="2100" y="476"/>
                  </a:lnTo>
                  <a:lnTo>
                    <a:pt x="2101" y="476"/>
                  </a:lnTo>
                  <a:lnTo>
                    <a:pt x="2102" y="477"/>
                  </a:lnTo>
                  <a:lnTo>
                    <a:pt x="2103" y="477"/>
                  </a:lnTo>
                  <a:lnTo>
                    <a:pt x="2104" y="477"/>
                  </a:lnTo>
                  <a:lnTo>
                    <a:pt x="2105" y="478"/>
                  </a:lnTo>
                  <a:lnTo>
                    <a:pt x="2106" y="478"/>
                  </a:lnTo>
                  <a:lnTo>
                    <a:pt x="2107" y="478"/>
                  </a:lnTo>
                  <a:lnTo>
                    <a:pt x="2108" y="478"/>
                  </a:lnTo>
                  <a:lnTo>
                    <a:pt x="2109" y="477"/>
                  </a:lnTo>
                  <a:lnTo>
                    <a:pt x="2110" y="477"/>
                  </a:lnTo>
                  <a:lnTo>
                    <a:pt x="2111" y="476"/>
                  </a:lnTo>
                  <a:lnTo>
                    <a:pt x="2112" y="476"/>
                  </a:lnTo>
                  <a:lnTo>
                    <a:pt x="2113" y="476"/>
                  </a:lnTo>
                  <a:lnTo>
                    <a:pt x="2114" y="476"/>
                  </a:lnTo>
                  <a:lnTo>
                    <a:pt x="2115" y="475"/>
                  </a:lnTo>
                  <a:lnTo>
                    <a:pt x="2116" y="475"/>
                  </a:lnTo>
                  <a:lnTo>
                    <a:pt x="2117" y="475"/>
                  </a:lnTo>
                  <a:lnTo>
                    <a:pt x="2118" y="475"/>
                  </a:lnTo>
                  <a:lnTo>
                    <a:pt x="2119" y="476"/>
                  </a:lnTo>
                  <a:lnTo>
                    <a:pt x="2120" y="476"/>
                  </a:lnTo>
                  <a:lnTo>
                    <a:pt x="2121" y="476"/>
                  </a:lnTo>
                  <a:lnTo>
                    <a:pt x="2122" y="476"/>
                  </a:lnTo>
                  <a:lnTo>
                    <a:pt x="2123" y="476"/>
                  </a:lnTo>
                  <a:lnTo>
                    <a:pt x="2124" y="476"/>
                  </a:lnTo>
                  <a:lnTo>
                    <a:pt x="2125" y="476"/>
                  </a:lnTo>
                  <a:lnTo>
                    <a:pt x="2126" y="476"/>
                  </a:lnTo>
                  <a:lnTo>
                    <a:pt x="2127" y="476"/>
                  </a:lnTo>
                  <a:lnTo>
                    <a:pt x="2128" y="476"/>
                  </a:lnTo>
                  <a:lnTo>
                    <a:pt x="2129" y="477"/>
                  </a:lnTo>
                  <a:lnTo>
                    <a:pt x="2130" y="477"/>
                  </a:lnTo>
                  <a:lnTo>
                    <a:pt x="2131" y="477"/>
                  </a:lnTo>
                  <a:lnTo>
                    <a:pt x="2132" y="477"/>
                  </a:lnTo>
                  <a:lnTo>
                    <a:pt x="2133" y="478"/>
                  </a:lnTo>
                  <a:lnTo>
                    <a:pt x="2134" y="478"/>
                  </a:lnTo>
                  <a:lnTo>
                    <a:pt x="2135" y="478"/>
                  </a:lnTo>
                  <a:lnTo>
                    <a:pt x="2136" y="478"/>
                  </a:lnTo>
                  <a:lnTo>
                    <a:pt x="2137" y="478"/>
                  </a:lnTo>
                  <a:lnTo>
                    <a:pt x="2138" y="478"/>
                  </a:lnTo>
                  <a:lnTo>
                    <a:pt x="2139" y="478"/>
                  </a:lnTo>
                  <a:lnTo>
                    <a:pt x="2140" y="478"/>
                  </a:lnTo>
                  <a:lnTo>
                    <a:pt x="2141" y="477"/>
                  </a:lnTo>
                  <a:lnTo>
                    <a:pt x="2142" y="477"/>
                  </a:lnTo>
                  <a:lnTo>
                    <a:pt x="2143" y="477"/>
                  </a:lnTo>
                  <a:lnTo>
                    <a:pt x="2144" y="477"/>
                  </a:lnTo>
                  <a:lnTo>
                    <a:pt x="2145" y="477"/>
                  </a:lnTo>
                  <a:lnTo>
                    <a:pt x="2146" y="477"/>
                  </a:lnTo>
                  <a:lnTo>
                    <a:pt x="2147" y="478"/>
                  </a:lnTo>
                  <a:lnTo>
                    <a:pt x="2148" y="478"/>
                  </a:lnTo>
                  <a:lnTo>
                    <a:pt x="2149" y="478"/>
                  </a:lnTo>
                  <a:lnTo>
                    <a:pt x="2150" y="478"/>
                  </a:lnTo>
                  <a:lnTo>
                    <a:pt x="2151" y="478"/>
                  </a:lnTo>
                  <a:lnTo>
                    <a:pt x="2152" y="478"/>
                  </a:lnTo>
                  <a:lnTo>
                    <a:pt x="2153" y="478"/>
                  </a:lnTo>
                  <a:lnTo>
                    <a:pt x="2154" y="478"/>
                  </a:lnTo>
                  <a:lnTo>
                    <a:pt x="2155" y="478"/>
                  </a:lnTo>
                  <a:lnTo>
                    <a:pt x="2156" y="478"/>
                  </a:lnTo>
                  <a:lnTo>
                    <a:pt x="2157" y="479"/>
                  </a:lnTo>
                  <a:lnTo>
                    <a:pt x="2158" y="479"/>
                  </a:lnTo>
                  <a:lnTo>
                    <a:pt x="2159" y="479"/>
                  </a:lnTo>
                  <a:lnTo>
                    <a:pt x="2160" y="479"/>
                  </a:lnTo>
                  <a:lnTo>
                    <a:pt x="2161" y="479"/>
                  </a:lnTo>
                  <a:lnTo>
                    <a:pt x="2162" y="479"/>
                  </a:lnTo>
                  <a:lnTo>
                    <a:pt x="2163" y="479"/>
                  </a:lnTo>
                  <a:lnTo>
                    <a:pt x="2164" y="479"/>
                  </a:lnTo>
                  <a:lnTo>
                    <a:pt x="2165" y="479"/>
                  </a:lnTo>
                  <a:lnTo>
                    <a:pt x="2166" y="478"/>
                  </a:lnTo>
                  <a:lnTo>
                    <a:pt x="2167" y="478"/>
                  </a:lnTo>
                  <a:lnTo>
                    <a:pt x="2168" y="478"/>
                  </a:lnTo>
                  <a:lnTo>
                    <a:pt x="2169" y="478"/>
                  </a:lnTo>
                  <a:lnTo>
                    <a:pt x="2170" y="478"/>
                  </a:lnTo>
                  <a:lnTo>
                    <a:pt x="2171" y="478"/>
                  </a:lnTo>
                  <a:lnTo>
                    <a:pt x="2172" y="478"/>
                  </a:lnTo>
                  <a:lnTo>
                    <a:pt x="2173" y="478"/>
                  </a:lnTo>
                  <a:lnTo>
                    <a:pt x="2174" y="478"/>
                  </a:lnTo>
                  <a:lnTo>
                    <a:pt x="2175" y="478"/>
                  </a:lnTo>
                  <a:lnTo>
                    <a:pt x="2176" y="478"/>
                  </a:lnTo>
                  <a:lnTo>
                    <a:pt x="2177" y="478"/>
                  </a:lnTo>
                  <a:lnTo>
                    <a:pt x="2178" y="478"/>
                  </a:lnTo>
                  <a:lnTo>
                    <a:pt x="2179" y="479"/>
                  </a:lnTo>
                  <a:lnTo>
                    <a:pt x="2180" y="479"/>
                  </a:lnTo>
                  <a:lnTo>
                    <a:pt x="2181" y="479"/>
                  </a:lnTo>
                  <a:lnTo>
                    <a:pt x="2182" y="479"/>
                  </a:lnTo>
                  <a:lnTo>
                    <a:pt x="2183" y="480"/>
                  </a:lnTo>
                  <a:lnTo>
                    <a:pt x="2184" y="480"/>
                  </a:lnTo>
                  <a:lnTo>
                    <a:pt x="2185" y="479"/>
                  </a:lnTo>
                  <a:lnTo>
                    <a:pt x="2186" y="479"/>
                  </a:lnTo>
                  <a:lnTo>
                    <a:pt x="2187" y="478"/>
                  </a:lnTo>
                  <a:lnTo>
                    <a:pt x="2188" y="478"/>
                  </a:lnTo>
                  <a:lnTo>
                    <a:pt x="2189" y="478"/>
                  </a:lnTo>
                  <a:lnTo>
                    <a:pt x="2190" y="478"/>
                  </a:lnTo>
                  <a:lnTo>
                    <a:pt x="2191" y="478"/>
                  </a:lnTo>
                  <a:lnTo>
                    <a:pt x="2192" y="478"/>
                  </a:lnTo>
                  <a:lnTo>
                    <a:pt x="2193" y="478"/>
                  </a:lnTo>
                  <a:lnTo>
                    <a:pt x="2194" y="479"/>
                  </a:lnTo>
                  <a:lnTo>
                    <a:pt x="2195" y="480"/>
                  </a:lnTo>
                  <a:lnTo>
                    <a:pt x="2196" y="480"/>
                  </a:lnTo>
                  <a:lnTo>
                    <a:pt x="2197" y="480"/>
                  </a:lnTo>
                  <a:lnTo>
                    <a:pt x="2198" y="480"/>
                  </a:lnTo>
                  <a:lnTo>
                    <a:pt x="2199" y="480"/>
                  </a:lnTo>
                  <a:lnTo>
                    <a:pt x="2200" y="480"/>
                  </a:lnTo>
                  <a:lnTo>
                    <a:pt x="2201" y="479"/>
                  </a:lnTo>
                  <a:lnTo>
                    <a:pt x="2202" y="479"/>
                  </a:lnTo>
                  <a:lnTo>
                    <a:pt x="2203" y="478"/>
                  </a:lnTo>
                  <a:lnTo>
                    <a:pt x="2204" y="477"/>
                  </a:lnTo>
                  <a:lnTo>
                    <a:pt x="2205" y="477"/>
                  </a:lnTo>
                  <a:lnTo>
                    <a:pt x="2206" y="477"/>
                  </a:lnTo>
                  <a:lnTo>
                    <a:pt x="2207" y="477"/>
                  </a:lnTo>
                  <a:lnTo>
                    <a:pt x="2208" y="477"/>
                  </a:lnTo>
                  <a:lnTo>
                    <a:pt x="2209" y="478"/>
                  </a:lnTo>
                  <a:lnTo>
                    <a:pt x="2210" y="478"/>
                  </a:lnTo>
                  <a:lnTo>
                    <a:pt x="2211" y="479"/>
                  </a:lnTo>
                  <a:lnTo>
                    <a:pt x="2212" y="479"/>
                  </a:lnTo>
                  <a:lnTo>
                    <a:pt x="2213" y="479"/>
                  </a:lnTo>
                  <a:lnTo>
                    <a:pt x="2214" y="479"/>
                  </a:lnTo>
                  <a:lnTo>
                    <a:pt x="2215" y="479"/>
                  </a:lnTo>
                  <a:lnTo>
                    <a:pt x="2216" y="479"/>
                  </a:lnTo>
                  <a:lnTo>
                    <a:pt x="2217" y="480"/>
                  </a:lnTo>
                  <a:lnTo>
                    <a:pt x="2218" y="480"/>
                  </a:lnTo>
                  <a:lnTo>
                    <a:pt x="2219" y="480"/>
                  </a:lnTo>
                  <a:lnTo>
                    <a:pt x="2220" y="480"/>
                  </a:lnTo>
                  <a:lnTo>
                    <a:pt x="2221" y="481"/>
                  </a:lnTo>
                  <a:lnTo>
                    <a:pt x="2222" y="481"/>
                  </a:lnTo>
                  <a:lnTo>
                    <a:pt x="2223" y="481"/>
                  </a:lnTo>
                  <a:lnTo>
                    <a:pt x="2224" y="481"/>
                  </a:lnTo>
                  <a:lnTo>
                    <a:pt x="2225" y="480"/>
                  </a:lnTo>
                  <a:lnTo>
                    <a:pt x="2226" y="480"/>
                  </a:lnTo>
                  <a:lnTo>
                    <a:pt x="2227" y="480"/>
                  </a:lnTo>
                  <a:lnTo>
                    <a:pt x="2228" y="480"/>
                  </a:lnTo>
                  <a:lnTo>
                    <a:pt x="2229" y="480"/>
                  </a:lnTo>
                  <a:lnTo>
                    <a:pt x="2230" y="480"/>
                  </a:lnTo>
                  <a:lnTo>
                    <a:pt x="2231" y="480"/>
                  </a:lnTo>
                  <a:lnTo>
                    <a:pt x="2232" y="480"/>
                  </a:lnTo>
                  <a:lnTo>
                    <a:pt x="2233" y="479"/>
                  </a:lnTo>
                  <a:lnTo>
                    <a:pt x="2234" y="479"/>
                  </a:lnTo>
                  <a:lnTo>
                    <a:pt x="2235" y="479"/>
                  </a:lnTo>
                  <a:lnTo>
                    <a:pt x="2236" y="479"/>
                  </a:lnTo>
                  <a:lnTo>
                    <a:pt x="2237" y="479"/>
                  </a:lnTo>
                  <a:lnTo>
                    <a:pt x="2238" y="479"/>
                  </a:lnTo>
                  <a:lnTo>
                    <a:pt x="2239" y="479"/>
                  </a:lnTo>
                  <a:lnTo>
                    <a:pt x="2240" y="479"/>
                  </a:lnTo>
                  <a:lnTo>
                    <a:pt x="2241" y="478"/>
                  </a:lnTo>
                  <a:lnTo>
                    <a:pt x="2242" y="478"/>
                  </a:lnTo>
                  <a:lnTo>
                    <a:pt x="2243" y="478"/>
                  </a:lnTo>
                  <a:lnTo>
                    <a:pt x="2244" y="478"/>
                  </a:lnTo>
                  <a:lnTo>
                    <a:pt x="2245" y="477"/>
                  </a:lnTo>
                  <a:lnTo>
                    <a:pt x="2246" y="477"/>
                  </a:lnTo>
                  <a:lnTo>
                    <a:pt x="2247" y="477"/>
                  </a:lnTo>
                  <a:lnTo>
                    <a:pt x="2248" y="477"/>
                  </a:lnTo>
                  <a:lnTo>
                    <a:pt x="2249" y="477"/>
                  </a:lnTo>
                  <a:lnTo>
                    <a:pt x="2250" y="477"/>
                  </a:lnTo>
                  <a:lnTo>
                    <a:pt x="2251" y="476"/>
                  </a:lnTo>
                  <a:lnTo>
                    <a:pt x="2252" y="476"/>
                  </a:lnTo>
                  <a:lnTo>
                    <a:pt x="2253" y="475"/>
                  </a:lnTo>
                  <a:lnTo>
                    <a:pt x="2254" y="475"/>
                  </a:lnTo>
                  <a:lnTo>
                    <a:pt x="2255" y="474"/>
                  </a:lnTo>
                  <a:lnTo>
                    <a:pt x="2256" y="473"/>
                  </a:lnTo>
                  <a:lnTo>
                    <a:pt x="2257" y="473"/>
                  </a:lnTo>
                  <a:lnTo>
                    <a:pt x="2257" y="472"/>
                  </a:lnTo>
                  <a:lnTo>
                    <a:pt x="2258" y="471"/>
                  </a:lnTo>
                  <a:lnTo>
                    <a:pt x="2259" y="470"/>
                  </a:lnTo>
                  <a:lnTo>
                    <a:pt x="2260" y="469"/>
                  </a:lnTo>
                  <a:lnTo>
                    <a:pt x="2261" y="468"/>
                  </a:lnTo>
                  <a:lnTo>
                    <a:pt x="2262" y="466"/>
                  </a:lnTo>
                  <a:lnTo>
                    <a:pt x="2262" y="465"/>
                  </a:lnTo>
                  <a:lnTo>
                    <a:pt x="2263" y="464"/>
                  </a:lnTo>
                  <a:lnTo>
                    <a:pt x="2264" y="463"/>
                  </a:lnTo>
                  <a:lnTo>
                    <a:pt x="2265" y="461"/>
                  </a:lnTo>
                  <a:lnTo>
                    <a:pt x="2266" y="460"/>
                  </a:lnTo>
                  <a:lnTo>
                    <a:pt x="2267" y="459"/>
                  </a:lnTo>
                  <a:lnTo>
                    <a:pt x="2268" y="458"/>
                  </a:lnTo>
                  <a:lnTo>
                    <a:pt x="2269" y="457"/>
                  </a:lnTo>
                  <a:lnTo>
                    <a:pt x="2270" y="457"/>
                  </a:lnTo>
                  <a:lnTo>
                    <a:pt x="2271" y="456"/>
                  </a:lnTo>
                  <a:lnTo>
                    <a:pt x="2272" y="456"/>
                  </a:lnTo>
                  <a:lnTo>
                    <a:pt x="2273" y="456"/>
                  </a:lnTo>
                  <a:lnTo>
                    <a:pt x="2274" y="456"/>
                  </a:lnTo>
                  <a:lnTo>
                    <a:pt x="2275" y="455"/>
                  </a:lnTo>
                  <a:lnTo>
                    <a:pt x="2276" y="455"/>
                  </a:lnTo>
                  <a:lnTo>
                    <a:pt x="2277" y="455"/>
                  </a:lnTo>
                  <a:lnTo>
                    <a:pt x="2278" y="455"/>
                  </a:lnTo>
                  <a:lnTo>
                    <a:pt x="2279" y="455"/>
                  </a:lnTo>
                  <a:lnTo>
                    <a:pt x="2280" y="455"/>
                  </a:lnTo>
                  <a:lnTo>
                    <a:pt x="2281" y="455"/>
                  </a:lnTo>
                  <a:lnTo>
                    <a:pt x="2282" y="455"/>
                  </a:lnTo>
                  <a:lnTo>
                    <a:pt x="2283" y="455"/>
                  </a:lnTo>
                  <a:lnTo>
                    <a:pt x="2284" y="455"/>
                  </a:lnTo>
                  <a:lnTo>
                    <a:pt x="2285" y="455"/>
                  </a:lnTo>
                  <a:lnTo>
                    <a:pt x="2286" y="455"/>
                  </a:lnTo>
                  <a:lnTo>
                    <a:pt x="2287" y="455"/>
                  </a:lnTo>
                  <a:lnTo>
                    <a:pt x="2288" y="455"/>
                  </a:lnTo>
                  <a:lnTo>
                    <a:pt x="2289" y="455"/>
                  </a:lnTo>
                  <a:lnTo>
                    <a:pt x="2290" y="454"/>
                  </a:lnTo>
                  <a:lnTo>
                    <a:pt x="2291" y="454"/>
                  </a:lnTo>
                  <a:lnTo>
                    <a:pt x="2292" y="453"/>
                  </a:lnTo>
                  <a:lnTo>
                    <a:pt x="2293" y="453"/>
                  </a:lnTo>
                  <a:lnTo>
                    <a:pt x="2294" y="453"/>
                  </a:lnTo>
                  <a:lnTo>
                    <a:pt x="2295" y="454"/>
                  </a:lnTo>
                  <a:lnTo>
                    <a:pt x="2296" y="454"/>
                  </a:lnTo>
                  <a:lnTo>
                    <a:pt x="2297" y="455"/>
                  </a:lnTo>
                  <a:lnTo>
                    <a:pt x="2298" y="456"/>
                  </a:lnTo>
                  <a:lnTo>
                    <a:pt x="2299" y="457"/>
                  </a:lnTo>
                  <a:lnTo>
                    <a:pt x="2300" y="457"/>
                  </a:lnTo>
                  <a:lnTo>
                    <a:pt x="2301" y="457"/>
                  </a:lnTo>
                  <a:lnTo>
                    <a:pt x="2302" y="457"/>
                  </a:lnTo>
                  <a:lnTo>
                    <a:pt x="2303" y="457"/>
                  </a:lnTo>
                  <a:lnTo>
                    <a:pt x="2304" y="457"/>
                  </a:lnTo>
                  <a:lnTo>
                    <a:pt x="2305" y="457"/>
                  </a:lnTo>
                  <a:lnTo>
                    <a:pt x="2306" y="458"/>
                  </a:lnTo>
                  <a:lnTo>
                    <a:pt x="2307" y="458"/>
                  </a:lnTo>
                  <a:lnTo>
                    <a:pt x="2308" y="459"/>
                  </a:lnTo>
                  <a:lnTo>
                    <a:pt x="2309" y="460"/>
                  </a:lnTo>
                  <a:lnTo>
                    <a:pt x="2310" y="461"/>
                  </a:lnTo>
                  <a:lnTo>
                    <a:pt x="2310" y="462"/>
                  </a:lnTo>
                  <a:lnTo>
                    <a:pt x="2311" y="462"/>
                  </a:lnTo>
                  <a:lnTo>
                    <a:pt x="2312" y="463"/>
                  </a:lnTo>
                  <a:lnTo>
                    <a:pt x="2313" y="463"/>
                  </a:lnTo>
                  <a:lnTo>
                    <a:pt x="2314" y="464"/>
                  </a:lnTo>
                  <a:lnTo>
                    <a:pt x="2315" y="464"/>
                  </a:lnTo>
                  <a:lnTo>
                    <a:pt x="2316" y="465"/>
                  </a:lnTo>
                  <a:lnTo>
                    <a:pt x="2317" y="465"/>
                  </a:lnTo>
                  <a:lnTo>
                    <a:pt x="2318" y="465"/>
                  </a:lnTo>
                  <a:lnTo>
                    <a:pt x="2319" y="465"/>
                  </a:lnTo>
                  <a:lnTo>
                    <a:pt x="2320" y="466"/>
                  </a:lnTo>
                  <a:lnTo>
                    <a:pt x="2321" y="467"/>
                  </a:lnTo>
                  <a:lnTo>
                    <a:pt x="2322" y="467"/>
                  </a:lnTo>
                  <a:lnTo>
                    <a:pt x="2323" y="468"/>
                  </a:lnTo>
                  <a:lnTo>
                    <a:pt x="2324" y="468"/>
                  </a:lnTo>
                  <a:lnTo>
                    <a:pt x="2325" y="469"/>
                  </a:lnTo>
                  <a:lnTo>
                    <a:pt x="2326" y="470"/>
                  </a:lnTo>
                  <a:lnTo>
                    <a:pt x="2327" y="470"/>
                  </a:lnTo>
                  <a:lnTo>
                    <a:pt x="2328" y="471"/>
                  </a:lnTo>
                  <a:lnTo>
                    <a:pt x="2329" y="471"/>
                  </a:lnTo>
                  <a:lnTo>
                    <a:pt x="2330" y="472"/>
                  </a:lnTo>
                  <a:lnTo>
                    <a:pt x="2331" y="473"/>
                  </a:lnTo>
                  <a:lnTo>
                    <a:pt x="2332" y="474"/>
                  </a:lnTo>
                  <a:lnTo>
                    <a:pt x="2333" y="475"/>
                  </a:lnTo>
                  <a:lnTo>
                    <a:pt x="2334" y="475"/>
                  </a:lnTo>
                  <a:lnTo>
                    <a:pt x="2335" y="475"/>
                  </a:lnTo>
                  <a:lnTo>
                    <a:pt x="2336" y="476"/>
                  </a:lnTo>
                  <a:lnTo>
                    <a:pt x="2337" y="476"/>
                  </a:lnTo>
                  <a:lnTo>
                    <a:pt x="2338" y="476"/>
                  </a:lnTo>
                  <a:lnTo>
                    <a:pt x="2339" y="475"/>
                  </a:lnTo>
                  <a:lnTo>
                    <a:pt x="2340" y="475"/>
                  </a:lnTo>
                  <a:lnTo>
                    <a:pt x="2341" y="475"/>
                  </a:lnTo>
                  <a:lnTo>
                    <a:pt x="2342" y="476"/>
                  </a:lnTo>
                  <a:lnTo>
                    <a:pt x="2343" y="476"/>
                  </a:lnTo>
                  <a:lnTo>
                    <a:pt x="2344" y="476"/>
                  </a:lnTo>
                  <a:lnTo>
                    <a:pt x="2345" y="477"/>
                  </a:lnTo>
                  <a:lnTo>
                    <a:pt x="2346" y="478"/>
                  </a:lnTo>
                  <a:lnTo>
                    <a:pt x="2347" y="479"/>
                  </a:lnTo>
                  <a:lnTo>
                    <a:pt x="2348" y="480"/>
                  </a:lnTo>
                  <a:lnTo>
                    <a:pt x="2349" y="480"/>
                  </a:lnTo>
                  <a:lnTo>
                    <a:pt x="2350" y="480"/>
                  </a:lnTo>
                  <a:lnTo>
                    <a:pt x="2351" y="480"/>
                  </a:lnTo>
                  <a:lnTo>
                    <a:pt x="2352" y="481"/>
                  </a:lnTo>
                  <a:lnTo>
                    <a:pt x="2353" y="481"/>
                  </a:lnTo>
                  <a:lnTo>
                    <a:pt x="2354" y="481"/>
                  </a:lnTo>
                  <a:lnTo>
                    <a:pt x="2355" y="481"/>
                  </a:lnTo>
                  <a:lnTo>
                    <a:pt x="2356" y="481"/>
                  </a:lnTo>
                  <a:lnTo>
                    <a:pt x="2357" y="481"/>
                  </a:lnTo>
                  <a:lnTo>
                    <a:pt x="2358" y="481"/>
                  </a:lnTo>
                  <a:lnTo>
                    <a:pt x="2359" y="481"/>
                  </a:lnTo>
                  <a:lnTo>
                    <a:pt x="2360" y="481"/>
                  </a:lnTo>
                  <a:lnTo>
                    <a:pt x="2361" y="481"/>
                  </a:lnTo>
                  <a:lnTo>
                    <a:pt x="2362" y="481"/>
                  </a:lnTo>
                  <a:lnTo>
                    <a:pt x="2362" y="482"/>
                  </a:lnTo>
                  <a:lnTo>
                    <a:pt x="2363" y="482"/>
                  </a:lnTo>
                  <a:lnTo>
                    <a:pt x="2364" y="483"/>
                  </a:lnTo>
                  <a:lnTo>
                    <a:pt x="2365" y="483"/>
                  </a:lnTo>
                  <a:lnTo>
                    <a:pt x="2366" y="484"/>
                  </a:lnTo>
                  <a:lnTo>
                    <a:pt x="2367" y="485"/>
                  </a:lnTo>
                  <a:lnTo>
                    <a:pt x="2368" y="485"/>
                  </a:lnTo>
                  <a:lnTo>
                    <a:pt x="2369" y="486"/>
                  </a:lnTo>
                  <a:lnTo>
                    <a:pt x="2370" y="486"/>
                  </a:lnTo>
                  <a:lnTo>
                    <a:pt x="2371" y="486"/>
                  </a:lnTo>
                  <a:lnTo>
                    <a:pt x="2372" y="486"/>
                  </a:lnTo>
                  <a:lnTo>
                    <a:pt x="2373" y="487"/>
                  </a:lnTo>
                  <a:lnTo>
                    <a:pt x="2374" y="487"/>
                  </a:lnTo>
                  <a:lnTo>
                    <a:pt x="2375" y="488"/>
                  </a:lnTo>
                  <a:lnTo>
                    <a:pt x="2376" y="488"/>
                  </a:lnTo>
                  <a:lnTo>
                    <a:pt x="2377" y="488"/>
                  </a:lnTo>
                  <a:lnTo>
                    <a:pt x="2378" y="489"/>
                  </a:lnTo>
                  <a:lnTo>
                    <a:pt x="2379" y="489"/>
                  </a:lnTo>
                  <a:lnTo>
                    <a:pt x="2380" y="490"/>
                  </a:lnTo>
                  <a:lnTo>
                    <a:pt x="2381" y="490"/>
                  </a:lnTo>
                  <a:lnTo>
                    <a:pt x="2382" y="490"/>
                  </a:lnTo>
                  <a:lnTo>
                    <a:pt x="2383" y="491"/>
                  </a:lnTo>
                  <a:lnTo>
                    <a:pt x="2384" y="492"/>
                  </a:lnTo>
                  <a:lnTo>
                    <a:pt x="2385" y="492"/>
                  </a:lnTo>
                  <a:lnTo>
                    <a:pt x="2386" y="492"/>
                  </a:lnTo>
                  <a:lnTo>
                    <a:pt x="2387" y="492"/>
                  </a:lnTo>
                  <a:lnTo>
                    <a:pt x="2388" y="492"/>
                  </a:lnTo>
                  <a:lnTo>
                    <a:pt x="2389" y="492"/>
                  </a:lnTo>
                  <a:lnTo>
                    <a:pt x="2390" y="492"/>
                  </a:lnTo>
                  <a:lnTo>
                    <a:pt x="2391" y="492"/>
                  </a:lnTo>
                  <a:lnTo>
                    <a:pt x="2392" y="493"/>
                  </a:lnTo>
                  <a:lnTo>
                    <a:pt x="2393" y="493"/>
                  </a:lnTo>
                  <a:lnTo>
                    <a:pt x="2394" y="493"/>
                  </a:lnTo>
                  <a:lnTo>
                    <a:pt x="2394" y="494"/>
                  </a:lnTo>
                  <a:lnTo>
                    <a:pt x="2395" y="495"/>
                  </a:lnTo>
                  <a:lnTo>
                    <a:pt x="2396" y="495"/>
                  </a:lnTo>
                  <a:lnTo>
                    <a:pt x="2397" y="496"/>
                  </a:lnTo>
                  <a:lnTo>
                    <a:pt x="2398" y="496"/>
                  </a:lnTo>
                  <a:lnTo>
                    <a:pt x="2399" y="496"/>
                  </a:lnTo>
                  <a:lnTo>
                    <a:pt x="2400" y="496"/>
                  </a:lnTo>
                  <a:lnTo>
                    <a:pt x="2401" y="496"/>
                  </a:lnTo>
                  <a:lnTo>
                    <a:pt x="2402" y="495"/>
                  </a:lnTo>
                  <a:lnTo>
                    <a:pt x="2403" y="495"/>
                  </a:lnTo>
                  <a:lnTo>
                    <a:pt x="2404" y="495"/>
                  </a:lnTo>
                  <a:lnTo>
                    <a:pt x="2405" y="495"/>
                  </a:lnTo>
                  <a:lnTo>
                    <a:pt x="2406" y="495"/>
                  </a:lnTo>
                  <a:lnTo>
                    <a:pt x="2407" y="496"/>
                  </a:lnTo>
                  <a:lnTo>
                    <a:pt x="2408" y="496"/>
                  </a:lnTo>
                  <a:lnTo>
                    <a:pt x="2409" y="496"/>
                  </a:lnTo>
                  <a:lnTo>
                    <a:pt x="2409" y="497"/>
                  </a:lnTo>
                  <a:lnTo>
                    <a:pt x="2410" y="497"/>
                  </a:lnTo>
                  <a:lnTo>
                    <a:pt x="2411" y="497"/>
                  </a:lnTo>
                  <a:lnTo>
                    <a:pt x="2412" y="497"/>
                  </a:lnTo>
                  <a:lnTo>
                    <a:pt x="2413" y="497"/>
                  </a:lnTo>
                  <a:lnTo>
                    <a:pt x="2414" y="496"/>
                  </a:lnTo>
                  <a:lnTo>
                    <a:pt x="2415" y="496"/>
                  </a:lnTo>
                  <a:lnTo>
                    <a:pt x="2415" y="495"/>
                  </a:lnTo>
                  <a:lnTo>
                    <a:pt x="2416" y="495"/>
                  </a:lnTo>
                  <a:lnTo>
                    <a:pt x="2417" y="495"/>
                  </a:lnTo>
                  <a:lnTo>
                    <a:pt x="2418" y="495"/>
                  </a:lnTo>
                  <a:lnTo>
                    <a:pt x="2419" y="495"/>
                  </a:lnTo>
                  <a:lnTo>
                    <a:pt x="2420" y="495"/>
                  </a:lnTo>
                  <a:lnTo>
                    <a:pt x="2420" y="496"/>
                  </a:lnTo>
                  <a:lnTo>
                    <a:pt x="2421" y="497"/>
                  </a:lnTo>
                  <a:lnTo>
                    <a:pt x="2422" y="497"/>
                  </a:lnTo>
                  <a:lnTo>
                    <a:pt x="2423" y="498"/>
                  </a:lnTo>
                  <a:lnTo>
                    <a:pt x="2424" y="498"/>
                  </a:lnTo>
                  <a:lnTo>
                    <a:pt x="2425" y="498"/>
                  </a:lnTo>
                  <a:lnTo>
                    <a:pt x="2426" y="497"/>
                  </a:lnTo>
                  <a:lnTo>
                    <a:pt x="2427" y="497"/>
                  </a:lnTo>
                  <a:lnTo>
                    <a:pt x="2428" y="496"/>
                  </a:lnTo>
                  <a:lnTo>
                    <a:pt x="2429" y="495"/>
                  </a:lnTo>
                  <a:lnTo>
                    <a:pt x="2430" y="495"/>
                  </a:lnTo>
                  <a:lnTo>
                    <a:pt x="2430" y="494"/>
                  </a:lnTo>
                  <a:lnTo>
                    <a:pt x="2431" y="494"/>
                  </a:lnTo>
                  <a:lnTo>
                    <a:pt x="2432" y="494"/>
                  </a:lnTo>
                  <a:lnTo>
                    <a:pt x="2433" y="494"/>
                  </a:lnTo>
                  <a:lnTo>
                    <a:pt x="2434" y="494"/>
                  </a:lnTo>
                  <a:lnTo>
                    <a:pt x="2435" y="494"/>
                  </a:lnTo>
                  <a:lnTo>
                    <a:pt x="2436" y="494"/>
                  </a:lnTo>
                  <a:lnTo>
                    <a:pt x="2437" y="495"/>
                  </a:lnTo>
                  <a:lnTo>
                    <a:pt x="2438" y="495"/>
                  </a:lnTo>
                  <a:lnTo>
                    <a:pt x="2439" y="495"/>
                  </a:lnTo>
                  <a:lnTo>
                    <a:pt x="2440" y="495"/>
                  </a:lnTo>
                  <a:lnTo>
                    <a:pt x="2441" y="495"/>
                  </a:lnTo>
                  <a:lnTo>
                    <a:pt x="2442" y="496"/>
                  </a:lnTo>
                  <a:lnTo>
                    <a:pt x="2443" y="496"/>
                  </a:lnTo>
                  <a:lnTo>
                    <a:pt x="2444" y="496"/>
                  </a:lnTo>
                  <a:lnTo>
                    <a:pt x="2445" y="497"/>
                  </a:lnTo>
                  <a:lnTo>
                    <a:pt x="2446" y="497"/>
                  </a:lnTo>
                  <a:lnTo>
                    <a:pt x="2447" y="497"/>
                  </a:lnTo>
                  <a:lnTo>
                    <a:pt x="2448" y="496"/>
                  </a:lnTo>
                  <a:lnTo>
                    <a:pt x="2449" y="496"/>
                  </a:lnTo>
                  <a:lnTo>
                    <a:pt x="2450" y="496"/>
                  </a:lnTo>
                  <a:lnTo>
                    <a:pt x="2451" y="496"/>
                  </a:lnTo>
                  <a:lnTo>
                    <a:pt x="2451" y="495"/>
                  </a:lnTo>
                  <a:lnTo>
                    <a:pt x="2452" y="495"/>
                  </a:lnTo>
                  <a:lnTo>
                    <a:pt x="2453" y="495"/>
                  </a:lnTo>
                  <a:lnTo>
                    <a:pt x="2454" y="495"/>
                  </a:lnTo>
                  <a:lnTo>
                    <a:pt x="2455" y="496"/>
                  </a:lnTo>
                  <a:lnTo>
                    <a:pt x="2456" y="496"/>
                  </a:lnTo>
                  <a:lnTo>
                    <a:pt x="2457" y="496"/>
                  </a:lnTo>
                  <a:lnTo>
                    <a:pt x="2458" y="496"/>
                  </a:lnTo>
                  <a:lnTo>
                    <a:pt x="2459" y="495"/>
                  </a:lnTo>
                  <a:lnTo>
                    <a:pt x="2460" y="495"/>
                  </a:lnTo>
                  <a:lnTo>
                    <a:pt x="2461" y="495"/>
                  </a:lnTo>
                  <a:lnTo>
                    <a:pt x="2462" y="495"/>
                  </a:lnTo>
                  <a:lnTo>
                    <a:pt x="2463" y="495"/>
                  </a:lnTo>
                  <a:lnTo>
                    <a:pt x="2464" y="495"/>
                  </a:lnTo>
                  <a:lnTo>
                    <a:pt x="2465" y="495"/>
                  </a:lnTo>
                  <a:lnTo>
                    <a:pt x="2466" y="495"/>
                  </a:lnTo>
                  <a:lnTo>
                    <a:pt x="2467" y="495"/>
                  </a:lnTo>
                  <a:lnTo>
                    <a:pt x="2468" y="495"/>
                  </a:lnTo>
                  <a:lnTo>
                    <a:pt x="2469" y="495"/>
                  </a:lnTo>
                  <a:lnTo>
                    <a:pt x="2470" y="494"/>
                  </a:lnTo>
                  <a:lnTo>
                    <a:pt x="2471" y="494"/>
                  </a:lnTo>
                  <a:lnTo>
                    <a:pt x="2472" y="494"/>
                  </a:lnTo>
                  <a:lnTo>
                    <a:pt x="2473" y="494"/>
                  </a:lnTo>
                  <a:lnTo>
                    <a:pt x="2474" y="494"/>
                  </a:lnTo>
                  <a:lnTo>
                    <a:pt x="2475" y="494"/>
                  </a:lnTo>
                  <a:lnTo>
                    <a:pt x="2476" y="495"/>
                  </a:lnTo>
                  <a:lnTo>
                    <a:pt x="2477" y="495"/>
                  </a:lnTo>
                  <a:lnTo>
                    <a:pt x="2478" y="495"/>
                  </a:lnTo>
                  <a:lnTo>
                    <a:pt x="2478" y="496"/>
                  </a:lnTo>
                  <a:lnTo>
                    <a:pt x="2479" y="496"/>
                  </a:lnTo>
                  <a:lnTo>
                    <a:pt x="2480" y="496"/>
                  </a:lnTo>
                  <a:lnTo>
                    <a:pt x="2481" y="496"/>
                  </a:lnTo>
                  <a:lnTo>
                    <a:pt x="2482" y="496"/>
                  </a:lnTo>
                  <a:lnTo>
                    <a:pt x="2483" y="496"/>
                  </a:lnTo>
                  <a:lnTo>
                    <a:pt x="2483" y="497"/>
                  </a:lnTo>
                  <a:lnTo>
                    <a:pt x="2484" y="497"/>
                  </a:lnTo>
                  <a:lnTo>
                    <a:pt x="2485" y="497"/>
                  </a:lnTo>
                  <a:lnTo>
                    <a:pt x="2486" y="497"/>
                  </a:lnTo>
                  <a:lnTo>
                    <a:pt x="2487" y="497"/>
                  </a:lnTo>
                  <a:lnTo>
                    <a:pt x="2488" y="497"/>
                  </a:lnTo>
                  <a:lnTo>
                    <a:pt x="2489" y="497"/>
                  </a:lnTo>
                  <a:lnTo>
                    <a:pt x="2490" y="497"/>
                  </a:lnTo>
                  <a:lnTo>
                    <a:pt x="2491" y="497"/>
                  </a:lnTo>
                  <a:lnTo>
                    <a:pt x="2492" y="496"/>
                  </a:lnTo>
                  <a:lnTo>
                    <a:pt x="2493" y="496"/>
                  </a:lnTo>
                  <a:lnTo>
                    <a:pt x="2494" y="496"/>
                  </a:lnTo>
                  <a:lnTo>
                    <a:pt x="2495" y="496"/>
                  </a:lnTo>
                  <a:lnTo>
                    <a:pt x="2496" y="496"/>
                  </a:lnTo>
                  <a:lnTo>
                    <a:pt x="2497" y="496"/>
                  </a:lnTo>
                  <a:lnTo>
                    <a:pt x="2498" y="496"/>
                  </a:lnTo>
                  <a:lnTo>
                    <a:pt x="2499" y="497"/>
                  </a:lnTo>
                  <a:lnTo>
                    <a:pt x="2500" y="497"/>
                  </a:lnTo>
                  <a:lnTo>
                    <a:pt x="2501" y="498"/>
                  </a:lnTo>
                  <a:lnTo>
                    <a:pt x="2502" y="498"/>
                  </a:lnTo>
                  <a:lnTo>
                    <a:pt x="2503" y="498"/>
                  </a:lnTo>
                  <a:lnTo>
                    <a:pt x="2504" y="498"/>
                  </a:lnTo>
                  <a:lnTo>
                    <a:pt x="2504" y="499"/>
                  </a:lnTo>
                  <a:lnTo>
                    <a:pt x="2505" y="499"/>
                  </a:lnTo>
                  <a:lnTo>
                    <a:pt x="2506" y="499"/>
                  </a:lnTo>
                  <a:lnTo>
                    <a:pt x="2507" y="499"/>
                  </a:lnTo>
                  <a:lnTo>
                    <a:pt x="2508" y="499"/>
                  </a:lnTo>
                  <a:lnTo>
                    <a:pt x="2509" y="499"/>
                  </a:lnTo>
                  <a:lnTo>
                    <a:pt x="2510" y="499"/>
                  </a:lnTo>
                  <a:lnTo>
                    <a:pt x="2511" y="500"/>
                  </a:lnTo>
                  <a:lnTo>
                    <a:pt x="2512" y="500"/>
                  </a:lnTo>
                  <a:lnTo>
                    <a:pt x="2513" y="500"/>
                  </a:lnTo>
                  <a:lnTo>
                    <a:pt x="2513" y="50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24A399-8708-4E04-A0F9-76A4FCD38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1049"/>
              <a:ext cx="2513" cy="289"/>
            </a:xfrm>
            <a:custGeom>
              <a:avLst/>
              <a:gdLst>
                <a:gd name="T0" fmla="*/ 38 w 2513"/>
                <a:gd name="T1" fmla="*/ 170 h 289"/>
                <a:gd name="T2" fmla="*/ 78 w 2513"/>
                <a:gd name="T3" fmla="*/ 170 h 289"/>
                <a:gd name="T4" fmla="*/ 117 w 2513"/>
                <a:gd name="T5" fmla="*/ 170 h 289"/>
                <a:gd name="T6" fmla="*/ 157 w 2513"/>
                <a:gd name="T7" fmla="*/ 170 h 289"/>
                <a:gd name="T8" fmla="*/ 196 w 2513"/>
                <a:gd name="T9" fmla="*/ 168 h 289"/>
                <a:gd name="T10" fmla="*/ 236 w 2513"/>
                <a:gd name="T11" fmla="*/ 170 h 289"/>
                <a:gd name="T12" fmla="*/ 275 w 2513"/>
                <a:gd name="T13" fmla="*/ 171 h 289"/>
                <a:gd name="T14" fmla="*/ 315 w 2513"/>
                <a:gd name="T15" fmla="*/ 174 h 289"/>
                <a:gd name="T16" fmla="*/ 354 w 2513"/>
                <a:gd name="T17" fmla="*/ 176 h 289"/>
                <a:gd name="T18" fmla="*/ 393 w 2513"/>
                <a:gd name="T19" fmla="*/ 173 h 289"/>
                <a:gd name="T20" fmla="*/ 433 w 2513"/>
                <a:gd name="T21" fmla="*/ 170 h 289"/>
                <a:gd name="T22" fmla="*/ 472 w 2513"/>
                <a:gd name="T23" fmla="*/ 164 h 289"/>
                <a:gd name="T24" fmla="*/ 512 w 2513"/>
                <a:gd name="T25" fmla="*/ 159 h 289"/>
                <a:gd name="T26" fmla="*/ 551 w 2513"/>
                <a:gd name="T27" fmla="*/ 155 h 289"/>
                <a:gd name="T28" fmla="*/ 591 w 2513"/>
                <a:gd name="T29" fmla="*/ 160 h 289"/>
                <a:gd name="T30" fmla="*/ 630 w 2513"/>
                <a:gd name="T31" fmla="*/ 167 h 289"/>
                <a:gd name="T32" fmla="*/ 670 w 2513"/>
                <a:gd name="T33" fmla="*/ 170 h 289"/>
                <a:gd name="T34" fmla="*/ 709 w 2513"/>
                <a:gd name="T35" fmla="*/ 170 h 289"/>
                <a:gd name="T36" fmla="*/ 749 w 2513"/>
                <a:gd name="T37" fmla="*/ 182 h 289"/>
                <a:gd name="T38" fmla="*/ 788 w 2513"/>
                <a:gd name="T39" fmla="*/ 192 h 289"/>
                <a:gd name="T40" fmla="*/ 828 w 2513"/>
                <a:gd name="T41" fmla="*/ 204 h 289"/>
                <a:gd name="T42" fmla="*/ 867 w 2513"/>
                <a:gd name="T43" fmla="*/ 211 h 289"/>
                <a:gd name="T44" fmla="*/ 907 w 2513"/>
                <a:gd name="T45" fmla="*/ 212 h 289"/>
                <a:gd name="T46" fmla="*/ 946 w 2513"/>
                <a:gd name="T47" fmla="*/ 216 h 289"/>
                <a:gd name="T48" fmla="*/ 986 w 2513"/>
                <a:gd name="T49" fmla="*/ 226 h 289"/>
                <a:gd name="T50" fmla="*/ 1025 w 2513"/>
                <a:gd name="T51" fmla="*/ 250 h 289"/>
                <a:gd name="T52" fmla="*/ 1065 w 2513"/>
                <a:gd name="T53" fmla="*/ 282 h 289"/>
                <a:gd name="T54" fmla="*/ 1104 w 2513"/>
                <a:gd name="T55" fmla="*/ 279 h 289"/>
                <a:gd name="T56" fmla="*/ 1144 w 2513"/>
                <a:gd name="T57" fmla="*/ 260 h 289"/>
                <a:gd name="T58" fmla="*/ 1183 w 2513"/>
                <a:gd name="T59" fmla="*/ 202 h 289"/>
                <a:gd name="T60" fmla="*/ 1223 w 2513"/>
                <a:gd name="T61" fmla="*/ 145 h 289"/>
                <a:gd name="T62" fmla="*/ 1262 w 2513"/>
                <a:gd name="T63" fmla="*/ 88 h 289"/>
                <a:gd name="T64" fmla="*/ 1302 w 2513"/>
                <a:gd name="T65" fmla="*/ 41 h 289"/>
                <a:gd name="T66" fmla="*/ 1341 w 2513"/>
                <a:gd name="T67" fmla="*/ 22 h 289"/>
                <a:gd name="T68" fmla="*/ 1380 w 2513"/>
                <a:gd name="T69" fmla="*/ 6 h 289"/>
                <a:gd name="T70" fmla="*/ 1420 w 2513"/>
                <a:gd name="T71" fmla="*/ 0 h 289"/>
                <a:gd name="T72" fmla="*/ 1459 w 2513"/>
                <a:gd name="T73" fmla="*/ 12 h 289"/>
                <a:gd name="T74" fmla="*/ 1499 w 2513"/>
                <a:gd name="T75" fmla="*/ 26 h 289"/>
                <a:gd name="T76" fmla="*/ 1538 w 2513"/>
                <a:gd name="T77" fmla="*/ 52 h 289"/>
                <a:gd name="T78" fmla="*/ 1578 w 2513"/>
                <a:gd name="T79" fmla="*/ 70 h 289"/>
                <a:gd name="T80" fmla="*/ 1617 w 2513"/>
                <a:gd name="T81" fmla="*/ 99 h 289"/>
                <a:gd name="T82" fmla="*/ 1657 w 2513"/>
                <a:gd name="T83" fmla="*/ 136 h 289"/>
                <a:gd name="T84" fmla="*/ 1696 w 2513"/>
                <a:gd name="T85" fmla="*/ 166 h 289"/>
                <a:gd name="T86" fmla="*/ 1736 w 2513"/>
                <a:gd name="T87" fmla="*/ 188 h 289"/>
                <a:gd name="T88" fmla="*/ 1775 w 2513"/>
                <a:gd name="T89" fmla="*/ 203 h 289"/>
                <a:gd name="T90" fmla="*/ 1815 w 2513"/>
                <a:gd name="T91" fmla="*/ 210 h 289"/>
                <a:gd name="T92" fmla="*/ 1854 w 2513"/>
                <a:gd name="T93" fmla="*/ 216 h 289"/>
                <a:gd name="T94" fmla="*/ 1894 w 2513"/>
                <a:gd name="T95" fmla="*/ 226 h 289"/>
                <a:gd name="T96" fmla="*/ 1933 w 2513"/>
                <a:gd name="T97" fmla="*/ 233 h 289"/>
                <a:gd name="T98" fmla="*/ 1973 w 2513"/>
                <a:gd name="T99" fmla="*/ 239 h 289"/>
                <a:gd name="T100" fmla="*/ 2012 w 2513"/>
                <a:gd name="T101" fmla="*/ 245 h 289"/>
                <a:gd name="T102" fmla="*/ 2052 w 2513"/>
                <a:gd name="T103" fmla="*/ 240 h 289"/>
                <a:gd name="T104" fmla="*/ 2091 w 2513"/>
                <a:gd name="T105" fmla="*/ 243 h 289"/>
                <a:gd name="T106" fmla="*/ 2131 w 2513"/>
                <a:gd name="T107" fmla="*/ 239 h 289"/>
                <a:gd name="T108" fmla="*/ 2170 w 2513"/>
                <a:gd name="T109" fmla="*/ 239 h 289"/>
                <a:gd name="T110" fmla="*/ 2210 w 2513"/>
                <a:gd name="T111" fmla="*/ 239 h 289"/>
                <a:gd name="T112" fmla="*/ 2249 w 2513"/>
                <a:gd name="T113" fmla="*/ 230 h 289"/>
                <a:gd name="T114" fmla="*/ 2289 w 2513"/>
                <a:gd name="T115" fmla="*/ 218 h 289"/>
                <a:gd name="T116" fmla="*/ 2328 w 2513"/>
                <a:gd name="T117" fmla="*/ 212 h 289"/>
                <a:gd name="T118" fmla="*/ 2367 w 2513"/>
                <a:gd name="T119" fmla="*/ 201 h 289"/>
                <a:gd name="T120" fmla="*/ 2408 w 2513"/>
                <a:gd name="T121" fmla="*/ 199 h 289"/>
                <a:gd name="T122" fmla="*/ 2447 w 2513"/>
                <a:gd name="T123" fmla="*/ 198 h 289"/>
                <a:gd name="T124" fmla="*/ 2487 w 2513"/>
                <a:gd name="T125" fmla="*/ 19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3" h="289">
                  <a:moveTo>
                    <a:pt x="0" y="162"/>
                  </a:moveTo>
                  <a:lnTo>
                    <a:pt x="0" y="162"/>
                  </a:lnTo>
                  <a:lnTo>
                    <a:pt x="1" y="162"/>
                  </a:lnTo>
                  <a:lnTo>
                    <a:pt x="2" y="162"/>
                  </a:lnTo>
                  <a:lnTo>
                    <a:pt x="3" y="162"/>
                  </a:lnTo>
                  <a:lnTo>
                    <a:pt x="4" y="162"/>
                  </a:lnTo>
                  <a:lnTo>
                    <a:pt x="5" y="162"/>
                  </a:lnTo>
                  <a:lnTo>
                    <a:pt x="6" y="162"/>
                  </a:lnTo>
                  <a:lnTo>
                    <a:pt x="7" y="162"/>
                  </a:lnTo>
                  <a:lnTo>
                    <a:pt x="8" y="162"/>
                  </a:lnTo>
                  <a:lnTo>
                    <a:pt x="9" y="162"/>
                  </a:lnTo>
                  <a:lnTo>
                    <a:pt x="10" y="162"/>
                  </a:lnTo>
                  <a:lnTo>
                    <a:pt x="11" y="162"/>
                  </a:lnTo>
                  <a:lnTo>
                    <a:pt x="12" y="163"/>
                  </a:lnTo>
                  <a:lnTo>
                    <a:pt x="13" y="163"/>
                  </a:lnTo>
                  <a:lnTo>
                    <a:pt x="14" y="163"/>
                  </a:lnTo>
                  <a:lnTo>
                    <a:pt x="15" y="163"/>
                  </a:lnTo>
                  <a:lnTo>
                    <a:pt x="16" y="163"/>
                  </a:lnTo>
                  <a:lnTo>
                    <a:pt x="17" y="164"/>
                  </a:lnTo>
                  <a:lnTo>
                    <a:pt x="18" y="164"/>
                  </a:lnTo>
                  <a:lnTo>
                    <a:pt x="19" y="164"/>
                  </a:lnTo>
                  <a:lnTo>
                    <a:pt x="20" y="165"/>
                  </a:lnTo>
                  <a:lnTo>
                    <a:pt x="21" y="165"/>
                  </a:lnTo>
                  <a:lnTo>
                    <a:pt x="22" y="166"/>
                  </a:lnTo>
                  <a:lnTo>
                    <a:pt x="23" y="166"/>
                  </a:lnTo>
                  <a:lnTo>
                    <a:pt x="24" y="166"/>
                  </a:lnTo>
                  <a:lnTo>
                    <a:pt x="25" y="167"/>
                  </a:lnTo>
                  <a:lnTo>
                    <a:pt x="26" y="167"/>
                  </a:lnTo>
                  <a:lnTo>
                    <a:pt x="27" y="167"/>
                  </a:lnTo>
                  <a:lnTo>
                    <a:pt x="28" y="168"/>
                  </a:lnTo>
                  <a:lnTo>
                    <a:pt x="29" y="168"/>
                  </a:lnTo>
                  <a:lnTo>
                    <a:pt x="30" y="168"/>
                  </a:lnTo>
                  <a:lnTo>
                    <a:pt x="31" y="169"/>
                  </a:lnTo>
                  <a:lnTo>
                    <a:pt x="32" y="169"/>
                  </a:lnTo>
                  <a:lnTo>
                    <a:pt x="33" y="169"/>
                  </a:lnTo>
                  <a:lnTo>
                    <a:pt x="34" y="169"/>
                  </a:lnTo>
                  <a:lnTo>
                    <a:pt x="35" y="169"/>
                  </a:lnTo>
                  <a:lnTo>
                    <a:pt x="36" y="170"/>
                  </a:lnTo>
                  <a:lnTo>
                    <a:pt x="37" y="170"/>
                  </a:lnTo>
                  <a:lnTo>
                    <a:pt x="38" y="170"/>
                  </a:lnTo>
                  <a:lnTo>
                    <a:pt x="39" y="170"/>
                  </a:lnTo>
                  <a:lnTo>
                    <a:pt x="40" y="170"/>
                  </a:lnTo>
                  <a:lnTo>
                    <a:pt x="41" y="170"/>
                  </a:lnTo>
                  <a:lnTo>
                    <a:pt x="42" y="171"/>
                  </a:lnTo>
                  <a:lnTo>
                    <a:pt x="43" y="171"/>
                  </a:lnTo>
                  <a:lnTo>
                    <a:pt x="44" y="171"/>
                  </a:lnTo>
                  <a:lnTo>
                    <a:pt x="45" y="170"/>
                  </a:lnTo>
                  <a:lnTo>
                    <a:pt x="46" y="170"/>
                  </a:lnTo>
                  <a:lnTo>
                    <a:pt x="47" y="170"/>
                  </a:lnTo>
                  <a:lnTo>
                    <a:pt x="48" y="170"/>
                  </a:lnTo>
                  <a:lnTo>
                    <a:pt x="49" y="170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2" y="170"/>
                  </a:lnTo>
                  <a:lnTo>
                    <a:pt x="53" y="171"/>
                  </a:lnTo>
                  <a:lnTo>
                    <a:pt x="54" y="171"/>
                  </a:lnTo>
                  <a:lnTo>
                    <a:pt x="55" y="171"/>
                  </a:lnTo>
                  <a:lnTo>
                    <a:pt x="56" y="172"/>
                  </a:lnTo>
                  <a:lnTo>
                    <a:pt x="57" y="172"/>
                  </a:lnTo>
                  <a:lnTo>
                    <a:pt x="58" y="172"/>
                  </a:lnTo>
                  <a:lnTo>
                    <a:pt x="59" y="172"/>
                  </a:lnTo>
                  <a:lnTo>
                    <a:pt x="60" y="172"/>
                  </a:lnTo>
                  <a:lnTo>
                    <a:pt x="61" y="172"/>
                  </a:lnTo>
                  <a:lnTo>
                    <a:pt x="62" y="171"/>
                  </a:lnTo>
                  <a:lnTo>
                    <a:pt x="63" y="171"/>
                  </a:lnTo>
                  <a:lnTo>
                    <a:pt x="64" y="170"/>
                  </a:lnTo>
                  <a:lnTo>
                    <a:pt x="65" y="170"/>
                  </a:lnTo>
                  <a:lnTo>
                    <a:pt x="66" y="170"/>
                  </a:lnTo>
                  <a:lnTo>
                    <a:pt x="67" y="170"/>
                  </a:lnTo>
                  <a:lnTo>
                    <a:pt x="68" y="170"/>
                  </a:lnTo>
                  <a:lnTo>
                    <a:pt x="69" y="170"/>
                  </a:lnTo>
                  <a:lnTo>
                    <a:pt x="70" y="170"/>
                  </a:lnTo>
                  <a:lnTo>
                    <a:pt x="71" y="170"/>
                  </a:lnTo>
                  <a:lnTo>
                    <a:pt x="72" y="170"/>
                  </a:lnTo>
                  <a:lnTo>
                    <a:pt x="73" y="170"/>
                  </a:lnTo>
                  <a:lnTo>
                    <a:pt x="74" y="170"/>
                  </a:lnTo>
                  <a:lnTo>
                    <a:pt x="75" y="170"/>
                  </a:lnTo>
                  <a:lnTo>
                    <a:pt x="76" y="170"/>
                  </a:lnTo>
                  <a:lnTo>
                    <a:pt x="77" y="170"/>
                  </a:lnTo>
                  <a:lnTo>
                    <a:pt x="78" y="170"/>
                  </a:lnTo>
                  <a:lnTo>
                    <a:pt x="79" y="171"/>
                  </a:lnTo>
                  <a:lnTo>
                    <a:pt x="80" y="171"/>
                  </a:lnTo>
                  <a:lnTo>
                    <a:pt x="81" y="171"/>
                  </a:lnTo>
                  <a:lnTo>
                    <a:pt x="82" y="171"/>
                  </a:lnTo>
                  <a:lnTo>
                    <a:pt x="83" y="171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8" y="171"/>
                  </a:lnTo>
                  <a:lnTo>
                    <a:pt x="89" y="171"/>
                  </a:lnTo>
                  <a:lnTo>
                    <a:pt x="90" y="171"/>
                  </a:lnTo>
                  <a:lnTo>
                    <a:pt x="91" y="171"/>
                  </a:lnTo>
                  <a:lnTo>
                    <a:pt x="92" y="171"/>
                  </a:lnTo>
                  <a:lnTo>
                    <a:pt x="93" y="171"/>
                  </a:lnTo>
                  <a:lnTo>
                    <a:pt x="94" y="171"/>
                  </a:lnTo>
                  <a:lnTo>
                    <a:pt x="95" y="171"/>
                  </a:lnTo>
                  <a:lnTo>
                    <a:pt x="96" y="170"/>
                  </a:lnTo>
                  <a:lnTo>
                    <a:pt x="97" y="170"/>
                  </a:lnTo>
                  <a:lnTo>
                    <a:pt x="98" y="170"/>
                  </a:lnTo>
                  <a:lnTo>
                    <a:pt x="99" y="170"/>
                  </a:lnTo>
                  <a:lnTo>
                    <a:pt x="99" y="169"/>
                  </a:lnTo>
                  <a:lnTo>
                    <a:pt x="100" y="169"/>
                  </a:lnTo>
                  <a:lnTo>
                    <a:pt x="101" y="169"/>
                  </a:lnTo>
                  <a:lnTo>
                    <a:pt x="102" y="169"/>
                  </a:lnTo>
                  <a:lnTo>
                    <a:pt x="103" y="169"/>
                  </a:lnTo>
                  <a:lnTo>
                    <a:pt x="104" y="169"/>
                  </a:lnTo>
                  <a:lnTo>
                    <a:pt x="105" y="169"/>
                  </a:lnTo>
                  <a:lnTo>
                    <a:pt x="106" y="169"/>
                  </a:lnTo>
                  <a:lnTo>
                    <a:pt x="107" y="169"/>
                  </a:lnTo>
                  <a:lnTo>
                    <a:pt x="108" y="170"/>
                  </a:lnTo>
                  <a:lnTo>
                    <a:pt x="109" y="170"/>
                  </a:lnTo>
                  <a:lnTo>
                    <a:pt x="110" y="170"/>
                  </a:lnTo>
                  <a:lnTo>
                    <a:pt x="111" y="170"/>
                  </a:lnTo>
                  <a:lnTo>
                    <a:pt x="112" y="170"/>
                  </a:lnTo>
                  <a:lnTo>
                    <a:pt x="113" y="170"/>
                  </a:lnTo>
                  <a:lnTo>
                    <a:pt x="114" y="170"/>
                  </a:lnTo>
                  <a:lnTo>
                    <a:pt x="115" y="170"/>
                  </a:lnTo>
                  <a:lnTo>
                    <a:pt x="116" y="170"/>
                  </a:lnTo>
                  <a:lnTo>
                    <a:pt x="117" y="170"/>
                  </a:lnTo>
                  <a:lnTo>
                    <a:pt x="118" y="171"/>
                  </a:lnTo>
                  <a:lnTo>
                    <a:pt x="119" y="171"/>
                  </a:lnTo>
                  <a:lnTo>
                    <a:pt x="120" y="171"/>
                  </a:lnTo>
                  <a:lnTo>
                    <a:pt x="121" y="171"/>
                  </a:lnTo>
                  <a:lnTo>
                    <a:pt x="122" y="171"/>
                  </a:lnTo>
                  <a:lnTo>
                    <a:pt x="123" y="171"/>
                  </a:lnTo>
                  <a:lnTo>
                    <a:pt x="124" y="171"/>
                  </a:lnTo>
                  <a:lnTo>
                    <a:pt x="125" y="171"/>
                  </a:lnTo>
                  <a:lnTo>
                    <a:pt x="126" y="171"/>
                  </a:lnTo>
                  <a:lnTo>
                    <a:pt x="127" y="171"/>
                  </a:lnTo>
                  <a:lnTo>
                    <a:pt x="128" y="171"/>
                  </a:lnTo>
                  <a:lnTo>
                    <a:pt x="129" y="171"/>
                  </a:lnTo>
                  <a:lnTo>
                    <a:pt x="130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3" y="171"/>
                  </a:lnTo>
                  <a:lnTo>
                    <a:pt x="134" y="171"/>
                  </a:lnTo>
                  <a:lnTo>
                    <a:pt x="135" y="171"/>
                  </a:lnTo>
                  <a:lnTo>
                    <a:pt x="136" y="171"/>
                  </a:lnTo>
                  <a:lnTo>
                    <a:pt x="137" y="171"/>
                  </a:lnTo>
                  <a:lnTo>
                    <a:pt x="138" y="171"/>
                  </a:lnTo>
                  <a:lnTo>
                    <a:pt x="139" y="171"/>
                  </a:lnTo>
                  <a:lnTo>
                    <a:pt x="140" y="171"/>
                  </a:lnTo>
                  <a:lnTo>
                    <a:pt x="141" y="171"/>
                  </a:lnTo>
                  <a:lnTo>
                    <a:pt x="142" y="171"/>
                  </a:lnTo>
                  <a:lnTo>
                    <a:pt x="143" y="171"/>
                  </a:lnTo>
                  <a:lnTo>
                    <a:pt x="144" y="171"/>
                  </a:lnTo>
                  <a:lnTo>
                    <a:pt x="145" y="171"/>
                  </a:lnTo>
                  <a:lnTo>
                    <a:pt x="146" y="171"/>
                  </a:lnTo>
                  <a:lnTo>
                    <a:pt x="147" y="171"/>
                  </a:lnTo>
                  <a:lnTo>
                    <a:pt x="148" y="171"/>
                  </a:lnTo>
                  <a:lnTo>
                    <a:pt x="149" y="171"/>
                  </a:lnTo>
                  <a:lnTo>
                    <a:pt x="150" y="171"/>
                  </a:lnTo>
                  <a:lnTo>
                    <a:pt x="151" y="171"/>
                  </a:lnTo>
                  <a:lnTo>
                    <a:pt x="152" y="171"/>
                  </a:lnTo>
                  <a:lnTo>
                    <a:pt x="153" y="171"/>
                  </a:lnTo>
                  <a:lnTo>
                    <a:pt x="154" y="170"/>
                  </a:lnTo>
                  <a:lnTo>
                    <a:pt x="155" y="170"/>
                  </a:lnTo>
                  <a:lnTo>
                    <a:pt x="156" y="170"/>
                  </a:lnTo>
                  <a:lnTo>
                    <a:pt x="157" y="170"/>
                  </a:lnTo>
                  <a:lnTo>
                    <a:pt x="158" y="170"/>
                  </a:lnTo>
                  <a:lnTo>
                    <a:pt x="159" y="170"/>
                  </a:lnTo>
                  <a:lnTo>
                    <a:pt x="160" y="169"/>
                  </a:lnTo>
                  <a:lnTo>
                    <a:pt x="161" y="169"/>
                  </a:lnTo>
                  <a:lnTo>
                    <a:pt x="162" y="169"/>
                  </a:lnTo>
                  <a:lnTo>
                    <a:pt x="163" y="169"/>
                  </a:lnTo>
                  <a:lnTo>
                    <a:pt x="164" y="169"/>
                  </a:lnTo>
                  <a:lnTo>
                    <a:pt x="165" y="169"/>
                  </a:lnTo>
                  <a:lnTo>
                    <a:pt x="166" y="169"/>
                  </a:lnTo>
                  <a:lnTo>
                    <a:pt x="167" y="169"/>
                  </a:lnTo>
                  <a:lnTo>
                    <a:pt x="168" y="169"/>
                  </a:lnTo>
                  <a:lnTo>
                    <a:pt x="169" y="169"/>
                  </a:lnTo>
                  <a:lnTo>
                    <a:pt x="170" y="169"/>
                  </a:lnTo>
                  <a:lnTo>
                    <a:pt x="171" y="169"/>
                  </a:lnTo>
                  <a:lnTo>
                    <a:pt x="172" y="169"/>
                  </a:lnTo>
                  <a:lnTo>
                    <a:pt x="173" y="169"/>
                  </a:lnTo>
                  <a:lnTo>
                    <a:pt x="174" y="169"/>
                  </a:lnTo>
                  <a:lnTo>
                    <a:pt x="175" y="169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9" y="169"/>
                  </a:lnTo>
                  <a:lnTo>
                    <a:pt x="180" y="169"/>
                  </a:lnTo>
                  <a:lnTo>
                    <a:pt x="181" y="169"/>
                  </a:lnTo>
                  <a:lnTo>
                    <a:pt x="182" y="169"/>
                  </a:lnTo>
                  <a:lnTo>
                    <a:pt x="183" y="170"/>
                  </a:lnTo>
                  <a:lnTo>
                    <a:pt x="184" y="170"/>
                  </a:lnTo>
                  <a:lnTo>
                    <a:pt x="185" y="170"/>
                  </a:lnTo>
                  <a:lnTo>
                    <a:pt x="186" y="170"/>
                  </a:lnTo>
                  <a:lnTo>
                    <a:pt x="187" y="170"/>
                  </a:lnTo>
                  <a:lnTo>
                    <a:pt x="188" y="169"/>
                  </a:lnTo>
                  <a:lnTo>
                    <a:pt x="189" y="169"/>
                  </a:lnTo>
                  <a:lnTo>
                    <a:pt x="190" y="169"/>
                  </a:lnTo>
                  <a:lnTo>
                    <a:pt x="191" y="169"/>
                  </a:lnTo>
                  <a:lnTo>
                    <a:pt x="192" y="168"/>
                  </a:lnTo>
                  <a:lnTo>
                    <a:pt x="193" y="168"/>
                  </a:lnTo>
                  <a:lnTo>
                    <a:pt x="194" y="168"/>
                  </a:lnTo>
                  <a:lnTo>
                    <a:pt x="195" y="168"/>
                  </a:lnTo>
                  <a:lnTo>
                    <a:pt x="196" y="168"/>
                  </a:lnTo>
                  <a:lnTo>
                    <a:pt x="197" y="169"/>
                  </a:lnTo>
                  <a:lnTo>
                    <a:pt x="198" y="169"/>
                  </a:lnTo>
                  <a:lnTo>
                    <a:pt x="199" y="169"/>
                  </a:lnTo>
                  <a:lnTo>
                    <a:pt x="200" y="169"/>
                  </a:lnTo>
                  <a:lnTo>
                    <a:pt x="201" y="169"/>
                  </a:lnTo>
                  <a:lnTo>
                    <a:pt x="202" y="169"/>
                  </a:lnTo>
                  <a:lnTo>
                    <a:pt x="203" y="169"/>
                  </a:lnTo>
                  <a:lnTo>
                    <a:pt x="204" y="169"/>
                  </a:lnTo>
                  <a:lnTo>
                    <a:pt x="204" y="170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0"/>
                  </a:lnTo>
                  <a:lnTo>
                    <a:pt x="208" y="171"/>
                  </a:lnTo>
                  <a:lnTo>
                    <a:pt x="209" y="171"/>
                  </a:lnTo>
                  <a:lnTo>
                    <a:pt x="210" y="171"/>
                  </a:lnTo>
                  <a:lnTo>
                    <a:pt x="211" y="171"/>
                  </a:lnTo>
                  <a:lnTo>
                    <a:pt x="212" y="171"/>
                  </a:lnTo>
                  <a:lnTo>
                    <a:pt x="213" y="171"/>
                  </a:lnTo>
                  <a:lnTo>
                    <a:pt x="214" y="171"/>
                  </a:lnTo>
                  <a:lnTo>
                    <a:pt x="215" y="170"/>
                  </a:lnTo>
                  <a:lnTo>
                    <a:pt x="216" y="170"/>
                  </a:lnTo>
                  <a:lnTo>
                    <a:pt x="217" y="170"/>
                  </a:lnTo>
                  <a:lnTo>
                    <a:pt x="218" y="170"/>
                  </a:lnTo>
                  <a:lnTo>
                    <a:pt x="219" y="170"/>
                  </a:lnTo>
                  <a:lnTo>
                    <a:pt x="220" y="170"/>
                  </a:lnTo>
                  <a:lnTo>
                    <a:pt x="221" y="170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4" y="170"/>
                  </a:lnTo>
                  <a:lnTo>
                    <a:pt x="225" y="169"/>
                  </a:lnTo>
                  <a:lnTo>
                    <a:pt x="226" y="169"/>
                  </a:lnTo>
                  <a:lnTo>
                    <a:pt x="227" y="169"/>
                  </a:lnTo>
                  <a:lnTo>
                    <a:pt x="228" y="169"/>
                  </a:lnTo>
                  <a:lnTo>
                    <a:pt x="229" y="169"/>
                  </a:lnTo>
                  <a:lnTo>
                    <a:pt x="230" y="169"/>
                  </a:lnTo>
                  <a:lnTo>
                    <a:pt x="231" y="169"/>
                  </a:lnTo>
                  <a:lnTo>
                    <a:pt x="232" y="169"/>
                  </a:lnTo>
                  <a:lnTo>
                    <a:pt x="233" y="170"/>
                  </a:lnTo>
                  <a:lnTo>
                    <a:pt x="234" y="170"/>
                  </a:lnTo>
                  <a:lnTo>
                    <a:pt x="235" y="170"/>
                  </a:lnTo>
                  <a:lnTo>
                    <a:pt x="236" y="170"/>
                  </a:lnTo>
                  <a:lnTo>
                    <a:pt x="237" y="169"/>
                  </a:lnTo>
                  <a:lnTo>
                    <a:pt x="238" y="169"/>
                  </a:lnTo>
                  <a:lnTo>
                    <a:pt x="239" y="169"/>
                  </a:lnTo>
                  <a:lnTo>
                    <a:pt x="240" y="169"/>
                  </a:lnTo>
                  <a:lnTo>
                    <a:pt x="241" y="169"/>
                  </a:lnTo>
                  <a:lnTo>
                    <a:pt x="242" y="168"/>
                  </a:lnTo>
                  <a:lnTo>
                    <a:pt x="243" y="168"/>
                  </a:lnTo>
                  <a:lnTo>
                    <a:pt x="244" y="168"/>
                  </a:lnTo>
                  <a:lnTo>
                    <a:pt x="245" y="168"/>
                  </a:lnTo>
                  <a:lnTo>
                    <a:pt x="246" y="168"/>
                  </a:lnTo>
                  <a:lnTo>
                    <a:pt x="247" y="168"/>
                  </a:lnTo>
                  <a:lnTo>
                    <a:pt x="248" y="168"/>
                  </a:lnTo>
                  <a:lnTo>
                    <a:pt x="249" y="169"/>
                  </a:lnTo>
                  <a:lnTo>
                    <a:pt x="250" y="169"/>
                  </a:lnTo>
                  <a:lnTo>
                    <a:pt x="251" y="169"/>
                  </a:lnTo>
                  <a:lnTo>
                    <a:pt x="252" y="169"/>
                  </a:lnTo>
                  <a:lnTo>
                    <a:pt x="253" y="169"/>
                  </a:lnTo>
                  <a:lnTo>
                    <a:pt x="254" y="169"/>
                  </a:lnTo>
                  <a:lnTo>
                    <a:pt x="255" y="169"/>
                  </a:lnTo>
                  <a:lnTo>
                    <a:pt x="256" y="169"/>
                  </a:lnTo>
                  <a:lnTo>
                    <a:pt x="257" y="169"/>
                  </a:lnTo>
                  <a:lnTo>
                    <a:pt x="258" y="169"/>
                  </a:lnTo>
                  <a:lnTo>
                    <a:pt x="259" y="169"/>
                  </a:lnTo>
                  <a:lnTo>
                    <a:pt x="260" y="169"/>
                  </a:lnTo>
                  <a:lnTo>
                    <a:pt x="261" y="169"/>
                  </a:lnTo>
                  <a:lnTo>
                    <a:pt x="262" y="169"/>
                  </a:lnTo>
                  <a:lnTo>
                    <a:pt x="263" y="169"/>
                  </a:lnTo>
                  <a:lnTo>
                    <a:pt x="264" y="169"/>
                  </a:lnTo>
                  <a:lnTo>
                    <a:pt x="265" y="169"/>
                  </a:lnTo>
                  <a:lnTo>
                    <a:pt x="266" y="169"/>
                  </a:lnTo>
                  <a:lnTo>
                    <a:pt x="267" y="170"/>
                  </a:lnTo>
                  <a:lnTo>
                    <a:pt x="268" y="170"/>
                  </a:lnTo>
                  <a:lnTo>
                    <a:pt x="269" y="170"/>
                  </a:lnTo>
                  <a:lnTo>
                    <a:pt x="270" y="170"/>
                  </a:lnTo>
                  <a:lnTo>
                    <a:pt x="271" y="171"/>
                  </a:lnTo>
                  <a:lnTo>
                    <a:pt x="272" y="171"/>
                  </a:lnTo>
                  <a:lnTo>
                    <a:pt x="273" y="171"/>
                  </a:lnTo>
                  <a:lnTo>
                    <a:pt x="274" y="171"/>
                  </a:lnTo>
                  <a:lnTo>
                    <a:pt x="275" y="171"/>
                  </a:lnTo>
                  <a:lnTo>
                    <a:pt x="276" y="171"/>
                  </a:lnTo>
                  <a:lnTo>
                    <a:pt x="277" y="171"/>
                  </a:lnTo>
                  <a:lnTo>
                    <a:pt x="278" y="171"/>
                  </a:lnTo>
                  <a:lnTo>
                    <a:pt x="278" y="170"/>
                  </a:lnTo>
                  <a:lnTo>
                    <a:pt x="279" y="170"/>
                  </a:lnTo>
                  <a:lnTo>
                    <a:pt x="280" y="170"/>
                  </a:lnTo>
                  <a:lnTo>
                    <a:pt x="281" y="170"/>
                  </a:lnTo>
                  <a:lnTo>
                    <a:pt x="282" y="170"/>
                  </a:lnTo>
                  <a:lnTo>
                    <a:pt x="283" y="170"/>
                  </a:lnTo>
                  <a:lnTo>
                    <a:pt x="284" y="170"/>
                  </a:lnTo>
                  <a:lnTo>
                    <a:pt x="285" y="170"/>
                  </a:lnTo>
                  <a:lnTo>
                    <a:pt x="286" y="170"/>
                  </a:lnTo>
                  <a:lnTo>
                    <a:pt x="287" y="170"/>
                  </a:lnTo>
                  <a:lnTo>
                    <a:pt x="288" y="171"/>
                  </a:lnTo>
                  <a:lnTo>
                    <a:pt x="289" y="171"/>
                  </a:lnTo>
                  <a:lnTo>
                    <a:pt x="290" y="171"/>
                  </a:lnTo>
                  <a:lnTo>
                    <a:pt x="291" y="171"/>
                  </a:lnTo>
                  <a:lnTo>
                    <a:pt x="292" y="172"/>
                  </a:lnTo>
                  <a:lnTo>
                    <a:pt x="293" y="172"/>
                  </a:lnTo>
                  <a:lnTo>
                    <a:pt x="294" y="172"/>
                  </a:lnTo>
                  <a:lnTo>
                    <a:pt x="295" y="172"/>
                  </a:lnTo>
                  <a:lnTo>
                    <a:pt x="296" y="173"/>
                  </a:lnTo>
                  <a:lnTo>
                    <a:pt x="297" y="173"/>
                  </a:lnTo>
                  <a:lnTo>
                    <a:pt x="298" y="173"/>
                  </a:lnTo>
                  <a:lnTo>
                    <a:pt x="299" y="173"/>
                  </a:lnTo>
                  <a:lnTo>
                    <a:pt x="300" y="173"/>
                  </a:lnTo>
                  <a:lnTo>
                    <a:pt x="301" y="173"/>
                  </a:lnTo>
                  <a:lnTo>
                    <a:pt x="302" y="173"/>
                  </a:lnTo>
                  <a:lnTo>
                    <a:pt x="303" y="173"/>
                  </a:lnTo>
                  <a:lnTo>
                    <a:pt x="304" y="172"/>
                  </a:lnTo>
                  <a:lnTo>
                    <a:pt x="305" y="172"/>
                  </a:lnTo>
                  <a:lnTo>
                    <a:pt x="306" y="172"/>
                  </a:lnTo>
                  <a:lnTo>
                    <a:pt x="307" y="172"/>
                  </a:lnTo>
                  <a:lnTo>
                    <a:pt x="308" y="172"/>
                  </a:lnTo>
                  <a:lnTo>
                    <a:pt x="309" y="172"/>
                  </a:lnTo>
                  <a:lnTo>
                    <a:pt x="310" y="173"/>
                  </a:lnTo>
                  <a:lnTo>
                    <a:pt x="311" y="173"/>
                  </a:lnTo>
                  <a:lnTo>
                    <a:pt x="312" y="173"/>
                  </a:lnTo>
                  <a:lnTo>
                    <a:pt x="313" y="173"/>
                  </a:lnTo>
                  <a:lnTo>
                    <a:pt x="314" y="174"/>
                  </a:lnTo>
                  <a:lnTo>
                    <a:pt x="315" y="174"/>
                  </a:lnTo>
                  <a:lnTo>
                    <a:pt x="316" y="174"/>
                  </a:lnTo>
                  <a:lnTo>
                    <a:pt x="317" y="174"/>
                  </a:lnTo>
                  <a:lnTo>
                    <a:pt x="318" y="174"/>
                  </a:lnTo>
                  <a:lnTo>
                    <a:pt x="319" y="173"/>
                  </a:lnTo>
                  <a:lnTo>
                    <a:pt x="320" y="173"/>
                  </a:lnTo>
                  <a:lnTo>
                    <a:pt x="321" y="173"/>
                  </a:lnTo>
                  <a:lnTo>
                    <a:pt x="322" y="173"/>
                  </a:lnTo>
                  <a:lnTo>
                    <a:pt x="323" y="173"/>
                  </a:lnTo>
                  <a:lnTo>
                    <a:pt x="324" y="173"/>
                  </a:lnTo>
                  <a:lnTo>
                    <a:pt x="325" y="173"/>
                  </a:lnTo>
                  <a:lnTo>
                    <a:pt x="326" y="173"/>
                  </a:lnTo>
                  <a:lnTo>
                    <a:pt x="327" y="174"/>
                  </a:lnTo>
                  <a:lnTo>
                    <a:pt x="328" y="174"/>
                  </a:lnTo>
                  <a:lnTo>
                    <a:pt x="329" y="174"/>
                  </a:lnTo>
                  <a:lnTo>
                    <a:pt x="330" y="174"/>
                  </a:lnTo>
                  <a:lnTo>
                    <a:pt x="331" y="174"/>
                  </a:lnTo>
                  <a:lnTo>
                    <a:pt x="332" y="174"/>
                  </a:lnTo>
                  <a:lnTo>
                    <a:pt x="333" y="174"/>
                  </a:lnTo>
                  <a:lnTo>
                    <a:pt x="334" y="174"/>
                  </a:lnTo>
                  <a:lnTo>
                    <a:pt x="335" y="174"/>
                  </a:lnTo>
                  <a:lnTo>
                    <a:pt x="336" y="174"/>
                  </a:lnTo>
                  <a:lnTo>
                    <a:pt x="337" y="174"/>
                  </a:lnTo>
                  <a:lnTo>
                    <a:pt x="338" y="175"/>
                  </a:lnTo>
                  <a:lnTo>
                    <a:pt x="339" y="175"/>
                  </a:lnTo>
                  <a:lnTo>
                    <a:pt x="340" y="175"/>
                  </a:lnTo>
                  <a:lnTo>
                    <a:pt x="341" y="175"/>
                  </a:lnTo>
                  <a:lnTo>
                    <a:pt x="341" y="176"/>
                  </a:lnTo>
                  <a:lnTo>
                    <a:pt x="342" y="176"/>
                  </a:lnTo>
                  <a:lnTo>
                    <a:pt x="343" y="176"/>
                  </a:lnTo>
                  <a:lnTo>
                    <a:pt x="344" y="176"/>
                  </a:lnTo>
                  <a:lnTo>
                    <a:pt x="345" y="176"/>
                  </a:lnTo>
                  <a:lnTo>
                    <a:pt x="346" y="175"/>
                  </a:lnTo>
                  <a:lnTo>
                    <a:pt x="347" y="175"/>
                  </a:lnTo>
                  <a:lnTo>
                    <a:pt x="348" y="175"/>
                  </a:lnTo>
                  <a:lnTo>
                    <a:pt x="349" y="175"/>
                  </a:lnTo>
                  <a:lnTo>
                    <a:pt x="350" y="175"/>
                  </a:lnTo>
                  <a:lnTo>
                    <a:pt x="351" y="175"/>
                  </a:lnTo>
                  <a:lnTo>
                    <a:pt x="352" y="175"/>
                  </a:lnTo>
                  <a:lnTo>
                    <a:pt x="353" y="175"/>
                  </a:lnTo>
                  <a:lnTo>
                    <a:pt x="354" y="176"/>
                  </a:lnTo>
                  <a:lnTo>
                    <a:pt x="355" y="176"/>
                  </a:lnTo>
                  <a:lnTo>
                    <a:pt x="356" y="176"/>
                  </a:lnTo>
                  <a:lnTo>
                    <a:pt x="357" y="177"/>
                  </a:lnTo>
                  <a:lnTo>
                    <a:pt x="358" y="177"/>
                  </a:lnTo>
                  <a:lnTo>
                    <a:pt x="359" y="177"/>
                  </a:lnTo>
                  <a:lnTo>
                    <a:pt x="360" y="177"/>
                  </a:lnTo>
                  <a:lnTo>
                    <a:pt x="361" y="178"/>
                  </a:lnTo>
                  <a:lnTo>
                    <a:pt x="362" y="178"/>
                  </a:lnTo>
                  <a:lnTo>
                    <a:pt x="363" y="178"/>
                  </a:lnTo>
                  <a:lnTo>
                    <a:pt x="364" y="178"/>
                  </a:lnTo>
                  <a:lnTo>
                    <a:pt x="365" y="178"/>
                  </a:lnTo>
                  <a:lnTo>
                    <a:pt x="366" y="178"/>
                  </a:lnTo>
                  <a:lnTo>
                    <a:pt x="367" y="179"/>
                  </a:lnTo>
                  <a:lnTo>
                    <a:pt x="368" y="179"/>
                  </a:lnTo>
                  <a:lnTo>
                    <a:pt x="369" y="179"/>
                  </a:lnTo>
                  <a:lnTo>
                    <a:pt x="370" y="178"/>
                  </a:lnTo>
                  <a:lnTo>
                    <a:pt x="371" y="178"/>
                  </a:lnTo>
                  <a:lnTo>
                    <a:pt x="372" y="178"/>
                  </a:lnTo>
                  <a:lnTo>
                    <a:pt x="373" y="177"/>
                  </a:lnTo>
                  <a:lnTo>
                    <a:pt x="374" y="177"/>
                  </a:lnTo>
                  <a:lnTo>
                    <a:pt x="375" y="177"/>
                  </a:lnTo>
                  <a:lnTo>
                    <a:pt x="376" y="177"/>
                  </a:lnTo>
                  <a:lnTo>
                    <a:pt x="377" y="176"/>
                  </a:lnTo>
                  <a:lnTo>
                    <a:pt x="378" y="176"/>
                  </a:lnTo>
                  <a:lnTo>
                    <a:pt x="379" y="176"/>
                  </a:lnTo>
                  <a:lnTo>
                    <a:pt x="380" y="176"/>
                  </a:lnTo>
                  <a:lnTo>
                    <a:pt x="381" y="176"/>
                  </a:lnTo>
                  <a:lnTo>
                    <a:pt x="382" y="176"/>
                  </a:lnTo>
                  <a:lnTo>
                    <a:pt x="383" y="175"/>
                  </a:lnTo>
                  <a:lnTo>
                    <a:pt x="384" y="175"/>
                  </a:lnTo>
                  <a:lnTo>
                    <a:pt x="385" y="174"/>
                  </a:lnTo>
                  <a:lnTo>
                    <a:pt x="386" y="174"/>
                  </a:lnTo>
                  <a:lnTo>
                    <a:pt x="387" y="173"/>
                  </a:lnTo>
                  <a:lnTo>
                    <a:pt x="388" y="173"/>
                  </a:lnTo>
                  <a:lnTo>
                    <a:pt x="389" y="172"/>
                  </a:lnTo>
                  <a:lnTo>
                    <a:pt x="390" y="172"/>
                  </a:lnTo>
                  <a:lnTo>
                    <a:pt x="391" y="172"/>
                  </a:lnTo>
                  <a:lnTo>
                    <a:pt x="392" y="172"/>
                  </a:lnTo>
                  <a:lnTo>
                    <a:pt x="393" y="173"/>
                  </a:lnTo>
                  <a:lnTo>
                    <a:pt x="394" y="173"/>
                  </a:lnTo>
                  <a:lnTo>
                    <a:pt x="395" y="173"/>
                  </a:lnTo>
                  <a:lnTo>
                    <a:pt x="396" y="173"/>
                  </a:lnTo>
                  <a:lnTo>
                    <a:pt x="397" y="173"/>
                  </a:lnTo>
                  <a:lnTo>
                    <a:pt x="398" y="173"/>
                  </a:lnTo>
                  <a:lnTo>
                    <a:pt x="399" y="173"/>
                  </a:lnTo>
                  <a:lnTo>
                    <a:pt x="400" y="173"/>
                  </a:lnTo>
                  <a:lnTo>
                    <a:pt x="401" y="173"/>
                  </a:lnTo>
                  <a:lnTo>
                    <a:pt x="402" y="173"/>
                  </a:lnTo>
                  <a:lnTo>
                    <a:pt x="403" y="172"/>
                  </a:lnTo>
                  <a:lnTo>
                    <a:pt x="404" y="172"/>
                  </a:lnTo>
                  <a:lnTo>
                    <a:pt x="405" y="172"/>
                  </a:lnTo>
                  <a:lnTo>
                    <a:pt x="406" y="172"/>
                  </a:lnTo>
                  <a:lnTo>
                    <a:pt x="407" y="172"/>
                  </a:lnTo>
                  <a:lnTo>
                    <a:pt x="408" y="172"/>
                  </a:lnTo>
                  <a:lnTo>
                    <a:pt x="409" y="172"/>
                  </a:lnTo>
                  <a:lnTo>
                    <a:pt x="410" y="172"/>
                  </a:lnTo>
                  <a:lnTo>
                    <a:pt x="411" y="172"/>
                  </a:lnTo>
                  <a:lnTo>
                    <a:pt x="412" y="171"/>
                  </a:lnTo>
                  <a:lnTo>
                    <a:pt x="413" y="171"/>
                  </a:lnTo>
                  <a:lnTo>
                    <a:pt x="414" y="171"/>
                  </a:lnTo>
                  <a:lnTo>
                    <a:pt x="414" y="170"/>
                  </a:lnTo>
                  <a:lnTo>
                    <a:pt x="415" y="170"/>
                  </a:lnTo>
                  <a:lnTo>
                    <a:pt x="416" y="170"/>
                  </a:lnTo>
                  <a:lnTo>
                    <a:pt x="417" y="170"/>
                  </a:lnTo>
                  <a:lnTo>
                    <a:pt x="418" y="169"/>
                  </a:lnTo>
                  <a:lnTo>
                    <a:pt x="419" y="169"/>
                  </a:lnTo>
                  <a:lnTo>
                    <a:pt x="420" y="169"/>
                  </a:lnTo>
                  <a:lnTo>
                    <a:pt x="421" y="170"/>
                  </a:lnTo>
                  <a:lnTo>
                    <a:pt x="422" y="170"/>
                  </a:lnTo>
                  <a:lnTo>
                    <a:pt x="423" y="170"/>
                  </a:lnTo>
                  <a:lnTo>
                    <a:pt x="424" y="170"/>
                  </a:lnTo>
                  <a:lnTo>
                    <a:pt x="425" y="170"/>
                  </a:lnTo>
                  <a:lnTo>
                    <a:pt x="426" y="170"/>
                  </a:lnTo>
                  <a:lnTo>
                    <a:pt x="427" y="170"/>
                  </a:lnTo>
                  <a:lnTo>
                    <a:pt x="428" y="170"/>
                  </a:lnTo>
                  <a:lnTo>
                    <a:pt x="429" y="170"/>
                  </a:lnTo>
                  <a:lnTo>
                    <a:pt x="430" y="170"/>
                  </a:lnTo>
                  <a:lnTo>
                    <a:pt x="431" y="170"/>
                  </a:lnTo>
                  <a:lnTo>
                    <a:pt x="432" y="170"/>
                  </a:lnTo>
                  <a:lnTo>
                    <a:pt x="433" y="170"/>
                  </a:lnTo>
                  <a:lnTo>
                    <a:pt x="434" y="170"/>
                  </a:lnTo>
                  <a:lnTo>
                    <a:pt x="435" y="170"/>
                  </a:lnTo>
                  <a:lnTo>
                    <a:pt x="436" y="170"/>
                  </a:lnTo>
                  <a:lnTo>
                    <a:pt x="437" y="170"/>
                  </a:lnTo>
                  <a:lnTo>
                    <a:pt x="438" y="170"/>
                  </a:lnTo>
                  <a:lnTo>
                    <a:pt x="439" y="170"/>
                  </a:lnTo>
                  <a:lnTo>
                    <a:pt x="440" y="170"/>
                  </a:lnTo>
                  <a:lnTo>
                    <a:pt x="441" y="170"/>
                  </a:lnTo>
                  <a:lnTo>
                    <a:pt x="442" y="170"/>
                  </a:lnTo>
                  <a:lnTo>
                    <a:pt x="443" y="170"/>
                  </a:lnTo>
                  <a:lnTo>
                    <a:pt x="444" y="170"/>
                  </a:lnTo>
                  <a:lnTo>
                    <a:pt x="445" y="170"/>
                  </a:lnTo>
                  <a:lnTo>
                    <a:pt x="446" y="170"/>
                  </a:lnTo>
                  <a:lnTo>
                    <a:pt x="447" y="170"/>
                  </a:lnTo>
                  <a:lnTo>
                    <a:pt x="448" y="170"/>
                  </a:lnTo>
                  <a:lnTo>
                    <a:pt x="449" y="170"/>
                  </a:lnTo>
                  <a:lnTo>
                    <a:pt x="450" y="170"/>
                  </a:lnTo>
                  <a:lnTo>
                    <a:pt x="451" y="170"/>
                  </a:lnTo>
                  <a:lnTo>
                    <a:pt x="452" y="170"/>
                  </a:lnTo>
                  <a:lnTo>
                    <a:pt x="453" y="169"/>
                  </a:lnTo>
                  <a:lnTo>
                    <a:pt x="454" y="169"/>
                  </a:lnTo>
                  <a:lnTo>
                    <a:pt x="455" y="169"/>
                  </a:lnTo>
                  <a:lnTo>
                    <a:pt x="456" y="169"/>
                  </a:lnTo>
                  <a:lnTo>
                    <a:pt x="457" y="168"/>
                  </a:lnTo>
                  <a:lnTo>
                    <a:pt x="458" y="168"/>
                  </a:lnTo>
                  <a:lnTo>
                    <a:pt x="459" y="168"/>
                  </a:lnTo>
                  <a:lnTo>
                    <a:pt x="460" y="168"/>
                  </a:lnTo>
                  <a:lnTo>
                    <a:pt x="461" y="167"/>
                  </a:lnTo>
                  <a:lnTo>
                    <a:pt x="462" y="167"/>
                  </a:lnTo>
                  <a:lnTo>
                    <a:pt x="463" y="167"/>
                  </a:lnTo>
                  <a:lnTo>
                    <a:pt x="464" y="167"/>
                  </a:lnTo>
                  <a:lnTo>
                    <a:pt x="465" y="166"/>
                  </a:lnTo>
                  <a:lnTo>
                    <a:pt x="466" y="166"/>
                  </a:lnTo>
                  <a:lnTo>
                    <a:pt x="467" y="166"/>
                  </a:lnTo>
                  <a:lnTo>
                    <a:pt x="467" y="165"/>
                  </a:lnTo>
                  <a:lnTo>
                    <a:pt x="468" y="165"/>
                  </a:lnTo>
                  <a:lnTo>
                    <a:pt x="469" y="165"/>
                  </a:lnTo>
                  <a:lnTo>
                    <a:pt x="470" y="164"/>
                  </a:lnTo>
                  <a:lnTo>
                    <a:pt x="471" y="164"/>
                  </a:lnTo>
                  <a:lnTo>
                    <a:pt x="472" y="164"/>
                  </a:lnTo>
                  <a:lnTo>
                    <a:pt x="473" y="164"/>
                  </a:lnTo>
                  <a:lnTo>
                    <a:pt x="474" y="163"/>
                  </a:lnTo>
                  <a:lnTo>
                    <a:pt x="475" y="163"/>
                  </a:lnTo>
                  <a:lnTo>
                    <a:pt x="476" y="163"/>
                  </a:lnTo>
                  <a:lnTo>
                    <a:pt x="477" y="163"/>
                  </a:lnTo>
                  <a:lnTo>
                    <a:pt x="477" y="162"/>
                  </a:lnTo>
                  <a:lnTo>
                    <a:pt x="478" y="162"/>
                  </a:lnTo>
                  <a:lnTo>
                    <a:pt x="479" y="162"/>
                  </a:lnTo>
                  <a:lnTo>
                    <a:pt x="480" y="162"/>
                  </a:lnTo>
                  <a:lnTo>
                    <a:pt x="481" y="161"/>
                  </a:lnTo>
                  <a:lnTo>
                    <a:pt x="482" y="161"/>
                  </a:lnTo>
                  <a:lnTo>
                    <a:pt x="483" y="161"/>
                  </a:lnTo>
                  <a:lnTo>
                    <a:pt x="484" y="161"/>
                  </a:lnTo>
                  <a:lnTo>
                    <a:pt x="485" y="161"/>
                  </a:lnTo>
                  <a:lnTo>
                    <a:pt x="486" y="161"/>
                  </a:lnTo>
                  <a:lnTo>
                    <a:pt x="487" y="161"/>
                  </a:lnTo>
                  <a:lnTo>
                    <a:pt x="488" y="161"/>
                  </a:lnTo>
                  <a:lnTo>
                    <a:pt x="489" y="161"/>
                  </a:lnTo>
                  <a:lnTo>
                    <a:pt x="490" y="161"/>
                  </a:lnTo>
                  <a:lnTo>
                    <a:pt x="491" y="161"/>
                  </a:lnTo>
                  <a:lnTo>
                    <a:pt x="492" y="162"/>
                  </a:lnTo>
                  <a:lnTo>
                    <a:pt x="493" y="162"/>
                  </a:lnTo>
                  <a:lnTo>
                    <a:pt x="494" y="162"/>
                  </a:lnTo>
                  <a:lnTo>
                    <a:pt x="495" y="161"/>
                  </a:lnTo>
                  <a:lnTo>
                    <a:pt x="496" y="161"/>
                  </a:lnTo>
                  <a:lnTo>
                    <a:pt x="497" y="161"/>
                  </a:lnTo>
                  <a:lnTo>
                    <a:pt x="498" y="161"/>
                  </a:lnTo>
                  <a:lnTo>
                    <a:pt x="499" y="161"/>
                  </a:lnTo>
                  <a:lnTo>
                    <a:pt x="500" y="161"/>
                  </a:lnTo>
                  <a:lnTo>
                    <a:pt x="501" y="160"/>
                  </a:lnTo>
                  <a:lnTo>
                    <a:pt x="502" y="160"/>
                  </a:lnTo>
                  <a:lnTo>
                    <a:pt x="503" y="160"/>
                  </a:lnTo>
                  <a:lnTo>
                    <a:pt x="504" y="160"/>
                  </a:lnTo>
                  <a:lnTo>
                    <a:pt x="505" y="160"/>
                  </a:lnTo>
                  <a:lnTo>
                    <a:pt x="506" y="159"/>
                  </a:lnTo>
                  <a:lnTo>
                    <a:pt x="507" y="159"/>
                  </a:lnTo>
                  <a:lnTo>
                    <a:pt x="508" y="159"/>
                  </a:lnTo>
                  <a:lnTo>
                    <a:pt x="509" y="159"/>
                  </a:lnTo>
                  <a:lnTo>
                    <a:pt x="510" y="159"/>
                  </a:lnTo>
                  <a:lnTo>
                    <a:pt x="511" y="159"/>
                  </a:lnTo>
                  <a:lnTo>
                    <a:pt x="512" y="159"/>
                  </a:lnTo>
                  <a:lnTo>
                    <a:pt x="513" y="159"/>
                  </a:lnTo>
                  <a:lnTo>
                    <a:pt x="514" y="159"/>
                  </a:lnTo>
                  <a:lnTo>
                    <a:pt x="515" y="159"/>
                  </a:lnTo>
                  <a:lnTo>
                    <a:pt x="516" y="159"/>
                  </a:lnTo>
                  <a:lnTo>
                    <a:pt x="517" y="159"/>
                  </a:lnTo>
                  <a:lnTo>
                    <a:pt x="518" y="159"/>
                  </a:lnTo>
                  <a:lnTo>
                    <a:pt x="519" y="158"/>
                  </a:lnTo>
                  <a:lnTo>
                    <a:pt x="520" y="158"/>
                  </a:lnTo>
                  <a:lnTo>
                    <a:pt x="521" y="158"/>
                  </a:lnTo>
                  <a:lnTo>
                    <a:pt x="522" y="158"/>
                  </a:lnTo>
                  <a:lnTo>
                    <a:pt x="523" y="158"/>
                  </a:lnTo>
                  <a:lnTo>
                    <a:pt x="524" y="157"/>
                  </a:lnTo>
                  <a:lnTo>
                    <a:pt x="525" y="157"/>
                  </a:lnTo>
                  <a:lnTo>
                    <a:pt x="526" y="157"/>
                  </a:lnTo>
                  <a:lnTo>
                    <a:pt x="527" y="157"/>
                  </a:lnTo>
                  <a:lnTo>
                    <a:pt x="528" y="158"/>
                  </a:lnTo>
                  <a:lnTo>
                    <a:pt x="529" y="158"/>
                  </a:lnTo>
                  <a:lnTo>
                    <a:pt x="530" y="158"/>
                  </a:lnTo>
                  <a:lnTo>
                    <a:pt x="531" y="158"/>
                  </a:lnTo>
                  <a:lnTo>
                    <a:pt x="532" y="158"/>
                  </a:lnTo>
                  <a:lnTo>
                    <a:pt x="533" y="158"/>
                  </a:lnTo>
                  <a:lnTo>
                    <a:pt x="534" y="157"/>
                  </a:lnTo>
                  <a:lnTo>
                    <a:pt x="535" y="157"/>
                  </a:lnTo>
                  <a:lnTo>
                    <a:pt x="536" y="157"/>
                  </a:lnTo>
                  <a:lnTo>
                    <a:pt x="537" y="156"/>
                  </a:lnTo>
                  <a:lnTo>
                    <a:pt x="538" y="156"/>
                  </a:lnTo>
                  <a:lnTo>
                    <a:pt x="539" y="156"/>
                  </a:lnTo>
                  <a:lnTo>
                    <a:pt x="540" y="156"/>
                  </a:lnTo>
                  <a:lnTo>
                    <a:pt x="541" y="156"/>
                  </a:lnTo>
                  <a:lnTo>
                    <a:pt x="542" y="156"/>
                  </a:lnTo>
                  <a:lnTo>
                    <a:pt x="543" y="156"/>
                  </a:lnTo>
                  <a:lnTo>
                    <a:pt x="544" y="156"/>
                  </a:lnTo>
                  <a:lnTo>
                    <a:pt x="545" y="156"/>
                  </a:lnTo>
                  <a:lnTo>
                    <a:pt x="546" y="156"/>
                  </a:lnTo>
                  <a:lnTo>
                    <a:pt x="546" y="155"/>
                  </a:lnTo>
                  <a:lnTo>
                    <a:pt x="547" y="155"/>
                  </a:lnTo>
                  <a:lnTo>
                    <a:pt x="548" y="155"/>
                  </a:lnTo>
                  <a:lnTo>
                    <a:pt x="549" y="155"/>
                  </a:lnTo>
                  <a:lnTo>
                    <a:pt x="550" y="155"/>
                  </a:lnTo>
                  <a:lnTo>
                    <a:pt x="551" y="155"/>
                  </a:lnTo>
                  <a:lnTo>
                    <a:pt x="552" y="155"/>
                  </a:lnTo>
                  <a:lnTo>
                    <a:pt x="553" y="155"/>
                  </a:lnTo>
                  <a:lnTo>
                    <a:pt x="554" y="155"/>
                  </a:lnTo>
                  <a:lnTo>
                    <a:pt x="555" y="156"/>
                  </a:lnTo>
                  <a:lnTo>
                    <a:pt x="556" y="156"/>
                  </a:lnTo>
                  <a:lnTo>
                    <a:pt x="557" y="156"/>
                  </a:lnTo>
                  <a:lnTo>
                    <a:pt x="558" y="156"/>
                  </a:lnTo>
                  <a:lnTo>
                    <a:pt x="559" y="156"/>
                  </a:lnTo>
                  <a:lnTo>
                    <a:pt x="560" y="156"/>
                  </a:lnTo>
                  <a:lnTo>
                    <a:pt x="561" y="156"/>
                  </a:lnTo>
                  <a:lnTo>
                    <a:pt x="562" y="156"/>
                  </a:lnTo>
                  <a:lnTo>
                    <a:pt x="563" y="156"/>
                  </a:lnTo>
                  <a:lnTo>
                    <a:pt x="564" y="156"/>
                  </a:lnTo>
                  <a:lnTo>
                    <a:pt x="565" y="155"/>
                  </a:lnTo>
                  <a:lnTo>
                    <a:pt x="566" y="155"/>
                  </a:lnTo>
                  <a:lnTo>
                    <a:pt x="567" y="155"/>
                  </a:lnTo>
                  <a:lnTo>
                    <a:pt x="568" y="155"/>
                  </a:lnTo>
                  <a:lnTo>
                    <a:pt x="569" y="155"/>
                  </a:lnTo>
                  <a:lnTo>
                    <a:pt x="570" y="156"/>
                  </a:lnTo>
                  <a:lnTo>
                    <a:pt x="571" y="156"/>
                  </a:lnTo>
                  <a:lnTo>
                    <a:pt x="572" y="156"/>
                  </a:lnTo>
                  <a:lnTo>
                    <a:pt x="573" y="156"/>
                  </a:lnTo>
                  <a:lnTo>
                    <a:pt x="574" y="156"/>
                  </a:lnTo>
                  <a:lnTo>
                    <a:pt x="575" y="156"/>
                  </a:lnTo>
                  <a:lnTo>
                    <a:pt x="576" y="156"/>
                  </a:lnTo>
                  <a:lnTo>
                    <a:pt x="577" y="156"/>
                  </a:lnTo>
                  <a:lnTo>
                    <a:pt x="578" y="156"/>
                  </a:lnTo>
                  <a:lnTo>
                    <a:pt x="579" y="156"/>
                  </a:lnTo>
                  <a:lnTo>
                    <a:pt x="580" y="156"/>
                  </a:lnTo>
                  <a:lnTo>
                    <a:pt x="581" y="156"/>
                  </a:lnTo>
                  <a:lnTo>
                    <a:pt x="582" y="156"/>
                  </a:lnTo>
                  <a:lnTo>
                    <a:pt x="582" y="157"/>
                  </a:lnTo>
                  <a:lnTo>
                    <a:pt x="583" y="157"/>
                  </a:lnTo>
                  <a:lnTo>
                    <a:pt x="584" y="157"/>
                  </a:lnTo>
                  <a:lnTo>
                    <a:pt x="585" y="157"/>
                  </a:lnTo>
                  <a:lnTo>
                    <a:pt x="586" y="158"/>
                  </a:lnTo>
                  <a:lnTo>
                    <a:pt x="587" y="158"/>
                  </a:lnTo>
                  <a:lnTo>
                    <a:pt x="588" y="158"/>
                  </a:lnTo>
                  <a:lnTo>
                    <a:pt x="588" y="159"/>
                  </a:lnTo>
                  <a:lnTo>
                    <a:pt x="589" y="159"/>
                  </a:lnTo>
                  <a:lnTo>
                    <a:pt x="590" y="160"/>
                  </a:lnTo>
                  <a:lnTo>
                    <a:pt x="591" y="160"/>
                  </a:lnTo>
                  <a:lnTo>
                    <a:pt x="592" y="160"/>
                  </a:lnTo>
                  <a:lnTo>
                    <a:pt x="593" y="161"/>
                  </a:lnTo>
                  <a:lnTo>
                    <a:pt x="594" y="161"/>
                  </a:lnTo>
                  <a:lnTo>
                    <a:pt x="595" y="162"/>
                  </a:lnTo>
                  <a:lnTo>
                    <a:pt x="596" y="162"/>
                  </a:lnTo>
                  <a:lnTo>
                    <a:pt x="597" y="162"/>
                  </a:lnTo>
                  <a:lnTo>
                    <a:pt x="598" y="162"/>
                  </a:lnTo>
                  <a:lnTo>
                    <a:pt x="599" y="162"/>
                  </a:lnTo>
                  <a:lnTo>
                    <a:pt x="600" y="162"/>
                  </a:lnTo>
                  <a:lnTo>
                    <a:pt x="601" y="162"/>
                  </a:lnTo>
                  <a:lnTo>
                    <a:pt x="602" y="162"/>
                  </a:lnTo>
                  <a:lnTo>
                    <a:pt x="603" y="162"/>
                  </a:lnTo>
                  <a:lnTo>
                    <a:pt x="604" y="162"/>
                  </a:lnTo>
                  <a:lnTo>
                    <a:pt x="605" y="162"/>
                  </a:lnTo>
                  <a:lnTo>
                    <a:pt x="606" y="162"/>
                  </a:lnTo>
                  <a:lnTo>
                    <a:pt x="607" y="162"/>
                  </a:lnTo>
                  <a:lnTo>
                    <a:pt x="608" y="162"/>
                  </a:lnTo>
                  <a:lnTo>
                    <a:pt x="609" y="162"/>
                  </a:lnTo>
                  <a:lnTo>
                    <a:pt x="609" y="163"/>
                  </a:lnTo>
                  <a:lnTo>
                    <a:pt x="610" y="163"/>
                  </a:lnTo>
                  <a:lnTo>
                    <a:pt x="611" y="163"/>
                  </a:lnTo>
                  <a:lnTo>
                    <a:pt x="612" y="163"/>
                  </a:lnTo>
                  <a:lnTo>
                    <a:pt x="613" y="163"/>
                  </a:lnTo>
                  <a:lnTo>
                    <a:pt x="614" y="164"/>
                  </a:lnTo>
                  <a:lnTo>
                    <a:pt x="615" y="164"/>
                  </a:lnTo>
                  <a:lnTo>
                    <a:pt x="616" y="164"/>
                  </a:lnTo>
                  <a:lnTo>
                    <a:pt x="617" y="165"/>
                  </a:lnTo>
                  <a:lnTo>
                    <a:pt x="618" y="165"/>
                  </a:lnTo>
                  <a:lnTo>
                    <a:pt x="619" y="165"/>
                  </a:lnTo>
                  <a:lnTo>
                    <a:pt x="620" y="165"/>
                  </a:lnTo>
                  <a:lnTo>
                    <a:pt x="621" y="165"/>
                  </a:lnTo>
                  <a:lnTo>
                    <a:pt x="622" y="165"/>
                  </a:lnTo>
                  <a:lnTo>
                    <a:pt x="623" y="165"/>
                  </a:lnTo>
                  <a:lnTo>
                    <a:pt x="624" y="165"/>
                  </a:lnTo>
                  <a:lnTo>
                    <a:pt x="624" y="166"/>
                  </a:lnTo>
                  <a:lnTo>
                    <a:pt x="625" y="166"/>
                  </a:lnTo>
                  <a:lnTo>
                    <a:pt x="626" y="166"/>
                  </a:lnTo>
                  <a:lnTo>
                    <a:pt x="627" y="166"/>
                  </a:lnTo>
                  <a:lnTo>
                    <a:pt x="628" y="166"/>
                  </a:lnTo>
                  <a:lnTo>
                    <a:pt x="629" y="167"/>
                  </a:lnTo>
                  <a:lnTo>
                    <a:pt x="630" y="167"/>
                  </a:lnTo>
                  <a:lnTo>
                    <a:pt x="631" y="167"/>
                  </a:lnTo>
                  <a:lnTo>
                    <a:pt x="632" y="168"/>
                  </a:lnTo>
                  <a:lnTo>
                    <a:pt x="633" y="168"/>
                  </a:lnTo>
                  <a:lnTo>
                    <a:pt x="634" y="168"/>
                  </a:lnTo>
                  <a:lnTo>
                    <a:pt x="635" y="168"/>
                  </a:lnTo>
                  <a:lnTo>
                    <a:pt x="635" y="167"/>
                  </a:lnTo>
                  <a:lnTo>
                    <a:pt x="636" y="167"/>
                  </a:lnTo>
                  <a:lnTo>
                    <a:pt x="637" y="167"/>
                  </a:lnTo>
                  <a:lnTo>
                    <a:pt x="638" y="167"/>
                  </a:lnTo>
                  <a:lnTo>
                    <a:pt x="639" y="167"/>
                  </a:lnTo>
                  <a:lnTo>
                    <a:pt x="640" y="167"/>
                  </a:lnTo>
                  <a:lnTo>
                    <a:pt x="640" y="168"/>
                  </a:lnTo>
                  <a:lnTo>
                    <a:pt x="641" y="168"/>
                  </a:lnTo>
                  <a:lnTo>
                    <a:pt x="642" y="168"/>
                  </a:lnTo>
                  <a:lnTo>
                    <a:pt x="643" y="168"/>
                  </a:lnTo>
                  <a:lnTo>
                    <a:pt x="644" y="169"/>
                  </a:lnTo>
                  <a:lnTo>
                    <a:pt x="645" y="169"/>
                  </a:lnTo>
                  <a:lnTo>
                    <a:pt x="646" y="169"/>
                  </a:lnTo>
                  <a:lnTo>
                    <a:pt x="647" y="169"/>
                  </a:lnTo>
                  <a:lnTo>
                    <a:pt x="648" y="169"/>
                  </a:lnTo>
                  <a:lnTo>
                    <a:pt x="649" y="169"/>
                  </a:lnTo>
                  <a:lnTo>
                    <a:pt x="650" y="169"/>
                  </a:lnTo>
                  <a:lnTo>
                    <a:pt x="651" y="169"/>
                  </a:lnTo>
                  <a:lnTo>
                    <a:pt x="652" y="170"/>
                  </a:lnTo>
                  <a:lnTo>
                    <a:pt x="653" y="170"/>
                  </a:lnTo>
                  <a:lnTo>
                    <a:pt x="654" y="170"/>
                  </a:lnTo>
                  <a:lnTo>
                    <a:pt x="655" y="170"/>
                  </a:lnTo>
                  <a:lnTo>
                    <a:pt x="656" y="170"/>
                  </a:lnTo>
                  <a:lnTo>
                    <a:pt x="657" y="170"/>
                  </a:lnTo>
                  <a:lnTo>
                    <a:pt x="658" y="170"/>
                  </a:lnTo>
                  <a:lnTo>
                    <a:pt x="659" y="170"/>
                  </a:lnTo>
                  <a:lnTo>
                    <a:pt x="660" y="170"/>
                  </a:lnTo>
                  <a:lnTo>
                    <a:pt x="661" y="170"/>
                  </a:lnTo>
                  <a:lnTo>
                    <a:pt x="662" y="170"/>
                  </a:lnTo>
                  <a:lnTo>
                    <a:pt x="663" y="170"/>
                  </a:lnTo>
                  <a:lnTo>
                    <a:pt x="664" y="170"/>
                  </a:lnTo>
                  <a:lnTo>
                    <a:pt x="665" y="170"/>
                  </a:lnTo>
                  <a:lnTo>
                    <a:pt x="666" y="170"/>
                  </a:lnTo>
                  <a:lnTo>
                    <a:pt x="667" y="170"/>
                  </a:lnTo>
                  <a:lnTo>
                    <a:pt x="668" y="170"/>
                  </a:lnTo>
                  <a:lnTo>
                    <a:pt x="669" y="170"/>
                  </a:lnTo>
                  <a:lnTo>
                    <a:pt x="670" y="170"/>
                  </a:lnTo>
                  <a:lnTo>
                    <a:pt x="671" y="170"/>
                  </a:lnTo>
                  <a:lnTo>
                    <a:pt x="672" y="169"/>
                  </a:lnTo>
                  <a:lnTo>
                    <a:pt x="673" y="169"/>
                  </a:lnTo>
                  <a:lnTo>
                    <a:pt x="674" y="169"/>
                  </a:lnTo>
                  <a:lnTo>
                    <a:pt x="675" y="169"/>
                  </a:lnTo>
                  <a:lnTo>
                    <a:pt x="676" y="169"/>
                  </a:lnTo>
                  <a:lnTo>
                    <a:pt x="677" y="169"/>
                  </a:lnTo>
                  <a:lnTo>
                    <a:pt x="678" y="169"/>
                  </a:lnTo>
                  <a:lnTo>
                    <a:pt x="679" y="170"/>
                  </a:lnTo>
                  <a:lnTo>
                    <a:pt x="680" y="170"/>
                  </a:lnTo>
                  <a:lnTo>
                    <a:pt x="681" y="170"/>
                  </a:lnTo>
                  <a:lnTo>
                    <a:pt x="682" y="170"/>
                  </a:lnTo>
                  <a:lnTo>
                    <a:pt x="683" y="170"/>
                  </a:lnTo>
                  <a:lnTo>
                    <a:pt x="684" y="170"/>
                  </a:lnTo>
                  <a:lnTo>
                    <a:pt x="685" y="170"/>
                  </a:lnTo>
                  <a:lnTo>
                    <a:pt x="686" y="170"/>
                  </a:lnTo>
                  <a:lnTo>
                    <a:pt x="687" y="170"/>
                  </a:lnTo>
                  <a:lnTo>
                    <a:pt x="688" y="170"/>
                  </a:lnTo>
                  <a:lnTo>
                    <a:pt x="689" y="170"/>
                  </a:lnTo>
                  <a:lnTo>
                    <a:pt x="690" y="170"/>
                  </a:lnTo>
                  <a:lnTo>
                    <a:pt x="691" y="170"/>
                  </a:lnTo>
                  <a:lnTo>
                    <a:pt x="692" y="170"/>
                  </a:lnTo>
                  <a:lnTo>
                    <a:pt x="693" y="170"/>
                  </a:lnTo>
                  <a:lnTo>
                    <a:pt x="693" y="171"/>
                  </a:lnTo>
                  <a:lnTo>
                    <a:pt x="694" y="171"/>
                  </a:lnTo>
                  <a:lnTo>
                    <a:pt x="695" y="171"/>
                  </a:lnTo>
                  <a:lnTo>
                    <a:pt x="696" y="171"/>
                  </a:lnTo>
                  <a:lnTo>
                    <a:pt x="697" y="171"/>
                  </a:lnTo>
                  <a:lnTo>
                    <a:pt x="698" y="171"/>
                  </a:lnTo>
                  <a:lnTo>
                    <a:pt x="699" y="171"/>
                  </a:lnTo>
                  <a:lnTo>
                    <a:pt x="700" y="171"/>
                  </a:lnTo>
                  <a:lnTo>
                    <a:pt x="701" y="170"/>
                  </a:lnTo>
                  <a:lnTo>
                    <a:pt x="702" y="170"/>
                  </a:lnTo>
                  <a:lnTo>
                    <a:pt x="703" y="170"/>
                  </a:lnTo>
                  <a:lnTo>
                    <a:pt x="704" y="170"/>
                  </a:lnTo>
                  <a:lnTo>
                    <a:pt x="705" y="170"/>
                  </a:lnTo>
                  <a:lnTo>
                    <a:pt x="706" y="170"/>
                  </a:lnTo>
                  <a:lnTo>
                    <a:pt x="707" y="170"/>
                  </a:lnTo>
                  <a:lnTo>
                    <a:pt x="708" y="170"/>
                  </a:lnTo>
                  <a:lnTo>
                    <a:pt x="709" y="170"/>
                  </a:lnTo>
                  <a:lnTo>
                    <a:pt x="710" y="171"/>
                  </a:lnTo>
                  <a:lnTo>
                    <a:pt x="711" y="171"/>
                  </a:lnTo>
                  <a:lnTo>
                    <a:pt x="712" y="171"/>
                  </a:lnTo>
                  <a:lnTo>
                    <a:pt x="713" y="172"/>
                  </a:lnTo>
                  <a:lnTo>
                    <a:pt x="714" y="172"/>
                  </a:lnTo>
                  <a:lnTo>
                    <a:pt x="714" y="173"/>
                  </a:lnTo>
                  <a:lnTo>
                    <a:pt x="715" y="173"/>
                  </a:lnTo>
                  <a:lnTo>
                    <a:pt x="716" y="174"/>
                  </a:lnTo>
                  <a:lnTo>
                    <a:pt x="717" y="174"/>
                  </a:lnTo>
                  <a:lnTo>
                    <a:pt x="718" y="174"/>
                  </a:lnTo>
                  <a:lnTo>
                    <a:pt x="719" y="174"/>
                  </a:lnTo>
                  <a:lnTo>
                    <a:pt x="720" y="174"/>
                  </a:lnTo>
                  <a:lnTo>
                    <a:pt x="721" y="174"/>
                  </a:lnTo>
                  <a:lnTo>
                    <a:pt x="722" y="174"/>
                  </a:lnTo>
                  <a:lnTo>
                    <a:pt x="723" y="174"/>
                  </a:lnTo>
                  <a:lnTo>
                    <a:pt x="724" y="174"/>
                  </a:lnTo>
                  <a:lnTo>
                    <a:pt x="725" y="174"/>
                  </a:lnTo>
                  <a:lnTo>
                    <a:pt x="726" y="174"/>
                  </a:lnTo>
                  <a:lnTo>
                    <a:pt x="727" y="174"/>
                  </a:lnTo>
                  <a:lnTo>
                    <a:pt x="728" y="174"/>
                  </a:lnTo>
                  <a:lnTo>
                    <a:pt x="729" y="174"/>
                  </a:lnTo>
                  <a:lnTo>
                    <a:pt x="730" y="175"/>
                  </a:lnTo>
                  <a:lnTo>
                    <a:pt x="731" y="175"/>
                  </a:lnTo>
                  <a:lnTo>
                    <a:pt x="732" y="176"/>
                  </a:lnTo>
                  <a:lnTo>
                    <a:pt x="733" y="177"/>
                  </a:lnTo>
                  <a:lnTo>
                    <a:pt x="734" y="177"/>
                  </a:lnTo>
                  <a:lnTo>
                    <a:pt x="735" y="178"/>
                  </a:lnTo>
                  <a:lnTo>
                    <a:pt x="736" y="178"/>
                  </a:lnTo>
                  <a:lnTo>
                    <a:pt x="737" y="179"/>
                  </a:lnTo>
                  <a:lnTo>
                    <a:pt x="738" y="179"/>
                  </a:lnTo>
                  <a:lnTo>
                    <a:pt x="739" y="179"/>
                  </a:lnTo>
                  <a:lnTo>
                    <a:pt x="740" y="179"/>
                  </a:lnTo>
                  <a:lnTo>
                    <a:pt x="741" y="179"/>
                  </a:lnTo>
                  <a:lnTo>
                    <a:pt x="742" y="179"/>
                  </a:lnTo>
                  <a:lnTo>
                    <a:pt x="743" y="180"/>
                  </a:lnTo>
                  <a:lnTo>
                    <a:pt x="744" y="180"/>
                  </a:lnTo>
                  <a:lnTo>
                    <a:pt x="745" y="180"/>
                  </a:lnTo>
                  <a:lnTo>
                    <a:pt x="746" y="181"/>
                  </a:lnTo>
                  <a:lnTo>
                    <a:pt x="747" y="181"/>
                  </a:lnTo>
                  <a:lnTo>
                    <a:pt x="748" y="181"/>
                  </a:lnTo>
                  <a:lnTo>
                    <a:pt x="749" y="182"/>
                  </a:lnTo>
                  <a:lnTo>
                    <a:pt x="750" y="182"/>
                  </a:lnTo>
                  <a:lnTo>
                    <a:pt x="751" y="182"/>
                  </a:lnTo>
                  <a:lnTo>
                    <a:pt x="752" y="183"/>
                  </a:lnTo>
                  <a:lnTo>
                    <a:pt x="753" y="183"/>
                  </a:lnTo>
                  <a:lnTo>
                    <a:pt x="754" y="183"/>
                  </a:lnTo>
                  <a:lnTo>
                    <a:pt x="755" y="184"/>
                  </a:lnTo>
                  <a:lnTo>
                    <a:pt x="756" y="184"/>
                  </a:lnTo>
                  <a:lnTo>
                    <a:pt x="756" y="185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9" y="186"/>
                  </a:lnTo>
                  <a:lnTo>
                    <a:pt x="760" y="187"/>
                  </a:lnTo>
                  <a:lnTo>
                    <a:pt x="761" y="187"/>
                  </a:lnTo>
                  <a:lnTo>
                    <a:pt x="762" y="187"/>
                  </a:lnTo>
                  <a:lnTo>
                    <a:pt x="763" y="188"/>
                  </a:lnTo>
                  <a:lnTo>
                    <a:pt x="764" y="188"/>
                  </a:lnTo>
                  <a:lnTo>
                    <a:pt x="765" y="188"/>
                  </a:lnTo>
                  <a:lnTo>
                    <a:pt x="766" y="188"/>
                  </a:lnTo>
                  <a:lnTo>
                    <a:pt x="767" y="188"/>
                  </a:lnTo>
                  <a:lnTo>
                    <a:pt x="768" y="188"/>
                  </a:lnTo>
                  <a:lnTo>
                    <a:pt x="769" y="188"/>
                  </a:lnTo>
                  <a:lnTo>
                    <a:pt x="770" y="188"/>
                  </a:lnTo>
                  <a:lnTo>
                    <a:pt x="771" y="188"/>
                  </a:lnTo>
                  <a:lnTo>
                    <a:pt x="772" y="188"/>
                  </a:lnTo>
                  <a:lnTo>
                    <a:pt x="773" y="188"/>
                  </a:lnTo>
                  <a:lnTo>
                    <a:pt x="774" y="189"/>
                  </a:lnTo>
                  <a:lnTo>
                    <a:pt x="775" y="189"/>
                  </a:lnTo>
                  <a:lnTo>
                    <a:pt x="776" y="189"/>
                  </a:lnTo>
                  <a:lnTo>
                    <a:pt x="777" y="189"/>
                  </a:lnTo>
                  <a:lnTo>
                    <a:pt x="777" y="190"/>
                  </a:lnTo>
                  <a:lnTo>
                    <a:pt x="778" y="190"/>
                  </a:lnTo>
                  <a:lnTo>
                    <a:pt x="779" y="190"/>
                  </a:lnTo>
                  <a:lnTo>
                    <a:pt x="780" y="190"/>
                  </a:lnTo>
                  <a:lnTo>
                    <a:pt x="781" y="190"/>
                  </a:lnTo>
                  <a:lnTo>
                    <a:pt x="782" y="190"/>
                  </a:lnTo>
                  <a:lnTo>
                    <a:pt x="782" y="191"/>
                  </a:lnTo>
                  <a:lnTo>
                    <a:pt x="783" y="191"/>
                  </a:lnTo>
                  <a:lnTo>
                    <a:pt x="784" y="191"/>
                  </a:lnTo>
                  <a:lnTo>
                    <a:pt x="785" y="191"/>
                  </a:lnTo>
                  <a:lnTo>
                    <a:pt x="786" y="191"/>
                  </a:lnTo>
                  <a:lnTo>
                    <a:pt x="787" y="191"/>
                  </a:lnTo>
                  <a:lnTo>
                    <a:pt x="787" y="192"/>
                  </a:lnTo>
                  <a:lnTo>
                    <a:pt x="788" y="192"/>
                  </a:lnTo>
                  <a:lnTo>
                    <a:pt x="789" y="192"/>
                  </a:lnTo>
                  <a:lnTo>
                    <a:pt x="790" y="192"/>
                  </a:lnTo>
                  <a:lnTo>
                    <a:pt x="791" y="192"/>
                  </a:lnTo>
                  <a:lnTo>
                    <a:pt x="792" y="192"/>
                  </a:lnTo>
                  <a:lnTo>
                    <a:pt x="793" y="192"/>
                  </a:lnTo>
                  <a:lnTo>
                    <a:pt x="794" y="192"/>
                  </a:lnTo>
                  <a:lnTo>
                    <a:pt x="795" y="192"/>
                  </a:lnTo>
                  <a:lnTo>
                    <a:pt x="796" y="192"/>
                  </a:lnTo>
                  <a:lnTo>
                    <a:pt x="797" y="193"/>
                  </a:lnTo>
                  <a:lnTo>
                    <a:pt x="798" y="193"/>
                  </a:lnTo>
                  <a:lnTo>
                    <a:pt x="798" y="194"/>
                  </a:lnTo>
                  <a:lnTo>
                    <a:pt x="799" y="194"/>
                  </a:lnTo>
                  <a:lnTo>
                    <a:pt x="800" y="195"/>
                  </a:lnTo>
                  <a:lnTo>
                    <a:pt x="801" y="195"/>
                  </a:lnTo>
                  <a:lnTo>
                    <a:pt x="802" y="195"/>
                  </a:lnTo>
                  <a:lnTo>
                    <a:pt x="803" y="196"/>
                  </a:lnTo>
                  <a:lnTo>
                    <a:pt x="804" y="196"/>
                  </a:lnTo>
                  <a:lnTo>
                    <a:pt x="805" y="197"/>
                  </a:lnTo>
                  <a:lnTo>
                    <a:pt x="806" y="197"/>
                  </a:lnTo>
                  <a:lnTo>
                    <a:pt x="807" y="198"/>
                  </a:lnTo>
                  <a:lnTo>
                    <a:pt x="808" y="198"/>
                  </a:lnTo>
                  <a:lnTo>
                    <a:pt x="809" y="199"/>
                  </a:lnTo>
                  <a:lnTo>
                    <a:pt x="810" y="199"/>
                  </a:lnTo>
                  <a:lnTo>
                    <a:pt x="811" y="200"/>
                  </a:lnTo>
                  <a:lnTo>
                    <a:pt x="812" y="200"/>
                  </a:lnTo>
                  <a:lnTo>
                    <a:pt x="813" y="200"/>
                  </a:lnTo>
                  <a:lnTo>
                    <a:pt x="813" y="201"/>
                  </a:lnTo>
                  <a:lnTo>
                    <a:pt x="814" y="201"/>
                  </a:lnTo>
                  <a:lnTo>
                    <a:pt x="815" y="201"/>
                  </a:lnTo>
                  <a:lnTo>
                    <a:pt x="816" y="201"/>
                  </a:lnTo>
                  <a:lnTo>
                    <a:pt x="817" y="202"/>
                  </a:lnTo>
                  <a:lnTo>
                    <a:pt x="818" y="202"/>
                  </a:lnTo>
                  <a:lnTo>
                    <a:pt x="819" y="202"/>
                  </a:lnTo>
                  <a:lnTo>
                    <a:pt x="820" y="202"/>
                  </a:lnTo>
                  <a:lnTo>
                    <a:pt x="821" y="202"/>
                  </a:lnTo>
                  <a:lnTo>
                    <a:pt x="822" y="202"/>
                  </a:lnTo>
                  <a:lnTo>
                    <a:pt x="823" y="202"/>
                  </a:lnTo>
                  <a:lnTo>
                    <a:pt x="824" y="203"/>
                  </a:lnTo>
                  <a:lnTo>
                    <a:pt x="825" y="203"/>
                  </a:lnTo>
                  <a:lnTo>
                    <a:pt x="826" y="203"/>
                  </a:lnTo>
                  <a:lnTo>
                    <a:pt x="827" y="204"/>
                  </a:lnTo>
                  <a:lnTo>
                    <a:pt x="828" y="204"/>
                  </a:lnTo>
                  <a:lnTo>
                    <a:pt x="829" y="205"/>
                  </a:lnTo>
                  <a:lnTo>
                    <a:pt x="830" y="206"/>
                  </a:lnTo>
                  <a:lnTo>
                    <a:pt x="831" y="206"/>
                  </a:lnTo>
                  <a:lnTo>
                    <a:pt x="832" y="207"/>
                  </a:lnTo>
                  <a:lnTo>
                    <a:pt x="833" y="207"/>
                  </a:lnTo>
                  <a:lnTo>
                    <a:pt x="834" y="207"/>
                  </a:lnTo>
                  <a:lnTo>
                    <a:pt x="834" y="208"/>
                  </a:lnTo>
                  <a:lnTo>
                    <a:pt x="835" y="208"/>
                  </a:lnTo>
                  <a:lnTo>
                    <a:pt x="836" y="208"/>
                  </a:lnTo>
                  <a:lnTo>
                    <a:pt x="837" y="208"/>
                  </a:lnTo>
                  <a:lnTo>
                    <a:pt x="838" y="208"/>
                  </a:lnTo>
                  <a:lnTo>
                    <a:pt x="839" y="208"/>
                  </a:lnTo>
                  <a:lnTo>
                    <a:pt x="840" y="208"/>
                  </a:lnTo>
                  <a:lnTo>
                    <a:pt x="841" y="208"/>
                  </a:lnTo>
                  <a:lnTo>
                    <a:pt x="842" y="208"/>
                  </a:lnTo>
                  <a:lnTo>
                    <a:pt x="843" y="208"/>
                  </a:lnTo>
                  <a:lnTo>
                    <a:pt x="844" y="208"/>
                  </a:lnTo>
                  <a:lnTo>
                    <a:pt x="845" y="208"/>
                  </a:lnTo>
                  <a:lnTo>
                    <a:pt x="846" y="208"/>
                  </a:lnTo>
                  <a:lnTo>
                    <a:pt x="847" y="208"/>
                  </a:lnTo>
                  <a:lnTo>
                    <a:pt x="848" y="208"/>
                  </a:lnTo>
                  <a:lnTo>
                    <a:pt x="849" y="208"/>
                  </a:lnTo>
                  <a:lnTo>
                    <a:pt x="850" y="208"/>
                  </a:lnTo>
                  <a:lnTo>
                    <a:pt x="851" y="208"/>
                  </a:lnTo>
                  <a:lnTo>
                    <a:pt x="852" y="209"/>
                  </a:lnTo>
                  <a:lnTo>
                    <a:pt x="853" y="209"/>
                  </a:lnTo>
                  <a:lnTo>
                    <a:pt x="854" y="209"/>
                  </a:lnTo>
                  <a:lnTo>
                    <a:pt x="855" y="209"/>
                  </a:lnTo>
                  <a:lnTo>
                    <a:pt x="855" y="210"/>
                  </a:lnTo>
                  <a:lnTo>
                    <a:pt x="856" y="210"/>
                  </a:lnTo>
                  <a:lnTo>
                    <a:pt x="857" y="210"/>
                  </a:lnTo>
                  <a:lnTo>
                    <a:pt x="858" y="210"/>
                  </a:lnTo>
                  <a:lnTo>
                    <a:pt x="859" y="210"/>
                  </a:lnTo>
                  <a:lnTo>
                    <a:pt x="860" y="210"/>
                  </a:lnTo>
                  <a:lnTo>
                    <a:pt x="861" y="210"/>
                  </a:lnTo>
                  <a:lnTo>
                    <a:pt x="862" y="211"/>
                  </a:lnTo>
                  <a:lnTo>
                    <a:pt x="863" y="211"/>
                  </a:lnTo>
                  <a:lnTo>
                    <a:pt x="864" y="211"/>
                  </a:lnTo>
                  <a:lnTo>
                    <a:pt x="865" y="211"/>
                  </a:lnTo>
                  <a:lnTo>
                    <a:pt x="866" y="211"/>
                  </a:lnTo>
                  <a:lnTo>
                    <a:pt x="867" y="211"/>
                  </a:lnTo>
                  <a:lnTo>
                    <a:pt x="868" y="212"/>
                  </a:lnTo>
                  <a:lnTo>
                    <a:pt x="869" y="212"/>
                  </a:lnTo>
                  <a:lnTo>
                    <a:pt x="870" y="212"/>
                  </a:lnTo>
                  <a:lnTo>
                    <a:pt x="871" y="212"/>
                  </a:lnTo>
                  <a:lnTo>
                    <a:pt x="872" y="212"/>
                  </a:lnTo>
                  <a:lnTo>
                    <a:pt x="873" y="212"/>
                  </a:lnTo>
                  <a:lnTo>
                    <a:pt x="874" y="213"/>
                  </a:lnTo>
                  <a:lnTo>
                    <a:pt x="875" y="213"/>
                  </a:lnTo>
                  <a:lnTo>
                    <a:pt x="876" y="213"/>
                  </a:lnTo>
                  <a:lnTo>
                    <a:pt x="877" y="213"/>
                  </a:lnTo>
                  <a:lnTo>
                    <a:pt x="878" y="213"/>
                  </a:lnTo>
                  <a:lnTo>
                    <a:pt x="879" y="213"/>
                  </a:lnTo>
                  <a:lnTo>
                    <a:pt x="880" y="213"/>
                  </a:lnTo>
                  <a:lnTo>
                    <a:pt x="881" y="213"/>
                  </a:lnTo>
                  <a:lnTo>
                    <a:pt x="882" y="213"/>
                  </a:lnTo>
                  <a:lnTo>
                    <a:pt x="882" y="214"/>
                  </a:lnTo>
                  <a:lnTo>
                    <a:pt x="883" y="214"/>
                  </a:lnTo>
                  <a:lnTo>
                    <a:pt x="884" y="214"/>
                  </a:lnTo>
                  <a:lnTo>
                    <a:pt x="885" y="214"/>
                  </a:lnTo>
                  <a:lnTo>
                    <a:pt x="886" y="214"/>
                  </a:lnTo>
                  <a:lnTo>
                    <a:pt x="887" y="214"/>
                  </a:lnTo>
                  <a:lnTo>
                    <a:pt x="888" y="215"/>
                  </a:lnTo>
                  <a:lnTo>
                    <a:pt x="889" y="215"/>
                  </a:lnTo>
                  <a:lnTo>
                    <a:pt x="890" y="215"/>
                  </a:lnTo>
                  <a:lnTo>
                    <a:pt x="891" y="214"/>
                  </a:lnTo>
                  <a:lnTo>
                    <a:pt x="892" y="214"/>
                  </a:lnTo>
                  <a:lnTo>
                    <a:pt x="893" y="214"/>
                  </a:lnTo>
                  <a:lnTo>
                    <a:pt x="894" y="213"/>
                  </a:lnTo>
                  <a:lnTo>
                    <a:pt x="895" y="213"/>
                  </a:lnTo>
                  <a:lnTo>
                    <a:pt x="896" y="213"/>
                  </a:lnTo>
                  <a:lnTo>
                    <a:pt x="897" y="212"/>
                  </a:lnTo>
                  <a:lnTo>
                    <a:pt x="898" y="212"/>
                  </a:lnTo>
                  <a:lnTo>
                    <a:pt x="899" y="212"/>
                  </a:lnTo>
                  <a:lnTo>
                    <a:pt x="900" y="212"/>
                  </a:lnTo>
                  <a:lnTo>
                    <a:pt x="901" y="211"/>
                  </a:lnTo>
                  <a:lnTo>
                    <a:pt x="902" y="211"/>
                  </a:lnTo>
                  <a:lnTo>
                    <a:pt x="903" y="211"/>
                  </a:lnTo>
                  <a:lnTo>
                    <a:pt x="904" y="211"/>
                  </a:lnTo>
                  <a:lnTo>
                    <a:pt x="905" y="211"/>
                  </a:lnTo>
                  <a:lnTo>
                    <a:pt x="906" y="211"/>
                  </a:lnTo>
                  <a:lnTo>
                    <a:pt x="907" y="212"/>
                  </a:lnTo>
                  <a:lnTo>
                    <a:pt x="908" y="212"/>
                  </a:lnTo>
                  <a:lnTo>
                    <a:pt x="909" y="213"/>
                  </a:lnTo>
                  <a:lnTo>
                    <a:pt x="910" y="213"/>
                  </a:lnTo>
                  <a:lnTo>
                    <a:pt x="911" y="213"/>
                  </a:lnTo>
                  <a:lnTo>
                    <a:pt x="912" y="214"/>
                  </a:lnTo>
                  <a:lnTo>
                    <a:pt x="913" y="214"/>
                  </a:lnTo>
                  <a:lnTo>
                    <a:pt x="914" y="214"/>
                  </a:lnTo>
                  <a:lnTo>
                    <a:pt x="915" y="213"/>
                  </a:lnTo>
                  <a:lnTo>
                    <a:pt x="916" y="213"/>
                  </a:lnTo>
                  <a:lnTo>
                    <a:pt x="917" y="213"/>
                  </a:lnTo>
                  <a:lnTo>
                    <a:pt x="918" y="212"/>
                  </a:lnTo>
                  <a:lnTo>
                    <a:pt x="919" y="212"/>
                  </a:lnTo>
                  <a:lnTo>
                    <a:pt x="920" y="212"/>
                  </a:lnTo>
                  <a:lnTo>
                    <a:pt x="921" y="212"/>
                  </a:lnTo>
                  <a:lnTo>
                    <a:pt x="922" y="212"/>
                  </a:lnTo>
                  <a:lnTo>
                    <a:pt x="923" y="212"/>
                  </a:lnTo>
                  <a:lnTo>
                    <a:pt x="924" y="212"/>
                  </a:lnTo>
                  <a:lnTo>
                    <a:pt x="925" y="212"/>
                  </a:lnTo>
                  <a:lnTo>
                    <a:pt x="926" y="212"/>
                  </a:lnTo>
                  <a:lnTo>
                    <a:pt x="927" y="212"/>
                  </a:lnTo>
                  <a:lnTo>
                    <a:pt x="928" y="212"/>
                  </a:lnTo>
                  <a:lnTo>
                    <a:pt x="929" y="212"/>
                  </a:lnTo>
                  <a:lnTo>
                    <a:pt x="930" y="212"/>
                  </a:lnTo>
                  <a:lnTo>
                    <a:pt x="931" y="212"/>
                  </a:lnTo>
                  <a:lnTo>
                    <a:pt x="932" y="212"/>
                  </a:lnTo>
                  <a:lnTo>
                    <a:pt x="933" y="212"/>
                  </a:lnTo>
                  <a:lnTo>
                    <a:pt x="934" y="212"/>
                  </a:lnTo>
                  <a:lnTo>
                    <a:pt x="935" y="212"/>
                  </a:lnTo>
                  <a:lnTo>
                    <a:pt x="936" y="212"/>
                  </a:lnTo>
                  <a:lnTo>
                    <a:pt x="937" y="212"/>
                  </a:lnTo>
                  <a:lnTo>
                    <a:pt x="938" y="212"/>
                  </a:lnTo>
                  <a:lnTo>
                    <a:pt x="939" y="212"/>
                  </a:lnTo>
                  <a:lnTo>
                    <a:pt x="939" y="213"/>
                  </a:lnTo>
                  <a:lnTo>
                    <a:pt x="940" y="213"/>
                  </a:lnTo>
                  <a:lnTo>
                    <a:pt x="941" y="213"/>
                  </a:lnTo>
                  <a:lnTo>
                    <a:pt x="942" y="214"/>
                  </a:lnTo>
                  <a:lnTo>
                    <a:pt x="943" y="214"/>
                  </a:lnTo>
                  <a:lnTo>
                    <a:pt x="944" y="215"/>
                  </a:lnTo>
                  <a:lnTo>
                    <a:pt x="945" y="215"/>
                  </a:lnTo>
                  <a:lnTo>
                    <a:pt x="946" y="216"/>
                  </a:lnTo>
                  <a:lnTo>
                    <a:pt x="947" y="216"/>
                  </a:lnTo>
                  <a:lnTo>
                    <a:pt x="948" y="217"/>
                  </a:lnTo>
                  <a:lnTo>
                    <a:pt x="949" y="217"/>
                  </a:lnTo>
                  <a:lnTo>
                    <a:pt x="950" y="217"/>
                  </a:lnTo>
                  <a:lnTo>
                    <a:pt x="950" y="218"/>
                  </a:lnTo>
                  <a:lnTo>
                    <a:pt x="951" y="218"/>
                  </a:lnTo>
                  <a:lnTo>
                    <a:pt x="952" y="218"/>
                  </a:lnTo>
                  <a:lnTo>
                    <a:pt x="953" y="218"/>
                  </a:lnTo>
                  <a:lnTo>
                    <a:pt x="954" y="219"/>
                  </a:lnTo>
                  <a:lnTo>
                    <a:pt x="955" y="218"/>
                  </a:lnTo>
                  <a:lnTo>
                    <a:pt x="956" y="218"/>
                  </a:lnTo>
                  <a:lnTo>
                    <a:pt x="957" y="218"/>
                  </a:lnTo>
                  <a:lnTo>
                    <a:pt x="958" y="218"/>
                  </a:lnTo>
                  <a:lnTo>
                    <a:pt x="959" y="218"/>
                  </a:lnTo>
                  <a:lnTo>
                    <a:pt x="960" y="218"/>
                  </a:lnTo>
                  <a:lnTo>
                    <a:pt x="961" y="218"/>
                  </a:lnTo>
                  <a:lnTo>
                    <a:pt x="962" y="218"/>
                  </a:lnTo>
                  <a:lnTo>
                    <a:pt x="963" y="219"/>
                  </a:lnTo>
                  <a:lnTo>
                    <a:pt x="964" y="219"/>
                  </a:lnTo>
                  <a:lnTo>
                    <a:pt x="965" y="220"/>
                  </a:lnTo>
                  <a:lnTo>
                    <a:pt x="966" y="220"/>
                  </a:lnTo>
                  <a:lnTo>
                    <a:pt x="966" y="221"/>
                  </a:lnTo>
                  <a:lnTo>
                    <a:pt x="967" y="221"/>
                  </a:lnTo>
                  <a:lnTo>
                    <a:pt x="968" y="221"/>
                  </a:lnTo>
                  <a:lnTo>
                    <a:pt x="969" y="222"/>
                  </a:lnTo>
                  <a:lnTo>
                    <a:pt x="970" y="222"/>
                  </a:lnTo>
                  <a:lnTo>
                    <a:pt x="971" y="222"/>
                  </a:lnTo>
                  <a:lnTo>
                    <a:pt x="971" y="223"/>
                  </a:lnTo>
                  <a:lnTo>
                    <a:pt x="972" y="223"/>
                  </a:lnTo>
                  <a:lnTo>
                    <a:pt x="973" y="224"/>
                  </a:lnTo>
                  <a:lnTo>
                    <a:pt x="974" y="224"/>
                  </a:lnTo>
                  <a:lnTo>
                    <a:pt x="975" y="225"/>
                  </a:lnTo>
                  <a:lnTo>
                    <a:pt x="976" y="225"/>
                  </a:lnTo>
                  <a:lnTo>
                    <a:pt x="976" y="226"/>
                  </a:lnTo>
                  <a:lnTo>
                    <a:pt x="977" y="226"/>
                  </a:lnTo>
                  <a:lnTo>
                    <a:pt x="978" y="227"/>
                  </a:lnTo>
                  <a:lnTo>
                    <a:pt x="979" y="227"/>
                  </a:lnTo>
                  <a:lnTo>
                    <a:pt x="980" y="227"/>
                  </a:lnTo>
                  <a:lnTo>
                    <a:pt x="981" y="227"/>
                  </a:lnTo>
                  <a:lnTo>
                    <a:pt x="982" y="227"/>
                  </a:lnTo>
                  <a:lnTo>
                    <a:pt x="983" y="227"/>
                  </a:lnTo>
                  <a:lnTo>
                    <a:pt x="984" y="227"/>
                  </a:lnTo>
                  <a:lnTo>
                    <a:pt x="985" y="226"/>
                  </a:lnTo>
                  <a:lnTo>
                    <a:pt x="986" y="226"/>
                  </a:lnTo>
                  <a:lnTo>
                    <a:pt x="987" y="226"/>
                  </a:lnTo>
                  <a:lnTo>
                    <a:pt x="987" y="225"/>
                  </a:lnTo>
                  <a:lnTo>
                    <a:pt x="988" y="225"/>
                  </a:lnTo>
                  <a:lnTo>
                    <a:pt x="989" y="225"/>
                  </a:lnTo>
                  <a:lnTo>
                    <a:pt x="990" y="225"/>
                  </a:lnTo>
                  <a:lnTo>
                    <a:pt x="991" y="225"/>
                  </a:lnTo>
                  <a:lnTo>
                    <a:pt x="992" y="225"/>
                  </a:lnTo>
                  <a:lnTo>
                    <a:pt x="993" y="226"/>
                  </a:lnTo>
                  <a:lnTo>
                    <a:pt x="994" y="226"/>
                  </a:lnTo>
                  <a:lnTo>
                    <a:pt x="995" y="227"/>
                  </a:lnTo>
                  <a:lnTo>
                    <a:pt x="996" y="228"/>
                  </a:lnTo>
                  <a:lnTo>
                    <a:pt x="997" y="229"/>
                  </a:lnTo>
                  <a:lnTo>
                    <a:pt x="997" y="230"/>
                  </a:lnTo>
                  <a:lnTo>
                    <a:pt x="998" y="231"/>
                  </a:lnTo>
                  <a:lnTo>
                    <a:pt x="999" y="232"/>
                  </a:lnTo>
                  <a:lnTo>
                    <a:pt x="1000" y="233"/>
                  </a:lnTo>
                  <a:lnTo>
                    <a:pt x="1001" y="234"/>
                  </a:lnTo>
                  <a:lnTo>
                    <a:pt x="1002" y="235"/>
                  </a:lnTo>
                  <a:lnTo>
                    <a:pt x="1002" y="236"/>
                  </a:lnTo>
                  <a:lnTo>
                    <a:pt x="1003" y="236"/>
                  </a:lnTo>
                  <a:lnTo>
                    <a:pt x="1004" y="237"/>
                  </a:lnTo>
                  <a:lnTo>
                    <a:pt x="1005" y="237"/>
                  </a:lnTo>
                  <a:lnTo>
                    <a:pt x="1006" y="238"/>
                  </a:lnTo>
                  <a:lnTo>
                    <a:pt x="1007" y="238"/>
                  </a:lnTo>
                  <a:lnTo>
                    <a:pt x="1008" y="238"/>
                  </a:lnTo>
                  <a:lnTo>
                    <a:pt x="1009" y="238"/>
                  </a:lnTo>
                  <a:lnTo>
                    <a:pt x="1010" y="239"/>
                  </a:lnTo>
                  <a:lnTo>
                    <a:pt x="1011" y="239"/>
                  </a:lnTo>
                  <a:lnTo>
                    <a:pt x="1012" y="239"/>
                  </a:lnTo>
                  <a:lnTo>
                    <a:pt x="1013" y="240"/>
                  </a:lnTo>
                  <a:lnTo>
                    <a:pt x="1014" y="241"/>
                  </a:lnTo>
                  <a:lnTo>
                    <a:pt x="1015" y="241"/>
                  </a:lnTo>
                  <a:lnTo>
                    <a:pt x="1016" y="242"/>
                  </a:lnTo>
                  <a:lnTo>
                    <a:pt x="1017" y="243"/>
                  </a:lnTo>
                  <a:lnTo>
                    <a:pt x="1018" y="244"/>
                  </a:lnTo>
                  <a:lnTo>
                    <a:pt x="1019" y="245"/>
                  </a:lnTo>
                  <a:lnTo>
                    <a:pt x="1020" y="246"/>
                  </a:lnTo>
                  <a:lnTo>
                    <a:pt x="1021" y="246"/>
                  </a:lnTo>
                  <a:lnTo>
                    <a:pt x="1022" y="247"/>
                  </a:lnTo>
                  <a:lnTo>
                    <a:pt x="1023" y="248"/>
                  </a:lnTo>
                  <a:lnTo>
                    <a:pt x="1024" y="249"/>
                  </a:lnTo>
                  <a:lnTo>
                    <a:pt x="1025" y="250"/>
                  </a:lnTo>
                  <a:lnTo>
                    <a:pt x="1026" y="251"/>
                  </a:lnTo>
                  <a:lnTo>
                    <a:pt x="1027" y="251"/>
                  </a:lnTo>
                  <a:lnTo>
                    <a:pt x="1028" y="252"/>
                  </a:lnTo>
                  <a:lnTo>
                    <a:pt x="1029" y="253"/>
                  </a:lnTo>
                  <a:lnTo>
                    <a:pt x="1030" y="254"/>
                  </a:lnTo>
                  <a:lnTo>
                    <a:pt x="1031" y="255"/>
                  </a:lnTo>
                  <a:lnTo>
                    <a:pt x="1032" y="255"/>
                  </a:lnTo>
                  <a:lnTo>
                    <a:pt x="1033" y="256"/>
                  </a:lnTo>
                  <a:lnTo>
                    <a:pt x="1034" y="256"/>
                  </a:lnTo>
                  <a:lnTo>
                    <a:pt x="1034" y="257"/>
                  </a:lnTo>
                  <a:lnTo>
                    <a:pt x="1035" y="257"/>
                  </a:lnTo>
                  <a:lnTo>
                    <a:pt x="1036" y="258"/>
                  </a:lnTo>
                  <a:lnTo>
                    <a:pt x="1037" y="258"/>
                  </a:lnTo>
                  <a:lnTo>
                    <a:pt x="1038" y="259"/>
                  </a:lnTo>
                  <a:lnTo>
                    <a:pt x="1039" y="259"/>
                  </a:lnTo>
                  <a:lnTo>
                    <a:pt x="1039" y="260"/>
                  </a:lnTo>
                  <a:lnTo>
                    <a:pt x="1040" y="261"/>
                  </a:lnTo>
                  <a:lnTo>
                    <a:pt x="1041" y="262"/>
                  </a:lnTo>
                  <a:lnTo>
                    <a:pt x="1042" y="262"/>
                  </a:lnTo>
                  <a:lnTo>
                    <a:pt x="1043" y="263"/>
                  </a:lnTo>
                  <a:lnTo>
                    <a:pt x="1044" y="264"/>
                  </a:lnTo>
                  <a:lnTo>
                    <a:pt x="1044" y="266"/>
                  </a:lnTo>
                  <a:lnTo>
                    <a:pt x="1045" y="267"/>
                  </a:lnTo>
                  <a:lnTo>
                    <a:pt x="1046" y="268"/>
                  </a:lnTo>
                  <a:lnTo>
                    <a:pt x="1047" y="269"/>
                  </a:lnTo>
                  <a:lnTo>
                    <a:pt x="1048" y="269"/>
                  </a:lnTo>
                  <a:lnTo>
                    <a:pt x="1049" y="270"/>
                  </a:lnTo>
                  <a:lnTo>
                    <a:pt x="1050" y="271"/>
                  </a:lnTo>
                  <a:lnTo>
                    <a:pt x="1051" y="272"/>
                  </a:lnTo>
                  <a:lnTo>
                    <a:pt x="1052" y="273"/>
                  </a:lnTo>
                  <a:lnTo>
                    <a:pt x="1053" y="273"/>
                  </a:lnTo>
                  <a:lnTo>
                    <a:pt x="1054" y="274"/>
                  </a:lnTo>
                  <a:lnTo>
                    <a:pt x="1055" y="274"/>
                  </a:lnTo>
                  <a:lnTo>
                    <a:pt x="1055" y="275"/>
                  </a:lnTo>
                  <a:lnTo>
                    <a:pt x="1056" y="276"/>
                  </a:lnTo>
                  <a:lnTo>
                    <a:pt x="1057" y="276"/>
                  </a:lnTo>
                  <a:lnTo>
                    <a:pt x="1058" y="277"/>
                  </a:lnTo>
                  <a:lnTo>
                    <a:pt x="1059" y="277"/>
                  </a:lnTo>
                  <a:lnTo>
                    <a:pt x="1060" y="278"/>
                  </a:lnTo>
                  <a:lnTo>
                    <a:pt x="1060" y="279"/>
                  </a:lnTo>
                  <a:lnTo>
                    <a:pt x="1061" y="279"/>
                  </a:lnTo>
                  <a:lnTo>
                    <a:pt x="1062" y="280"/>
                  </a:lnTo>
                  <a:lnTo>
                    <a:pt x="1063" y="281"/>
                  </a:lnTo>
                  <a:lnTo>
                    <a:pt x="1064" y="281"/>
                  </a:lnTo>
                  <a:lnTo>
                    <a:pt x="1065" y="282"/>
                  </a:lnTo>
                  <a:lnTo>
                    <a:pt x="1065" y="283"/>
                  </a:lnTo>
                  <a:lnTo>
                    <a:pt x="1066" y="284"/>
                  </a:lnTo>
                  <a:lnTo>
                    <a:pt x="1067" y="284"/>
                  </a:lnTo>
                  <a:lnTo>
                    <a:pt x="1068" y="285"/>
                  </a:lnTo>
                  <a:lnTo>
                    <a:pt x="1069" y="286"/>
                  </a:lnTo>
                  <a:lnTo>
                    <a:pt x="1070" y="286"/>
                  </a:lnTo>
                  <a:lnTo>
                    <a:pt x="1071" y="287"/>
                  </a:lnTo>
                  <a:lnTo>
                    <a:pt x="1072" y="287"/>
                  </a:lnTo>
                  <a:lnTo>
                    <a:pt x="1073" y="288"/>
                  </a:lnTo>
                  <a:lnTo>
                    <a:pt x="1074" y="288"/>
                  </a:lnTo>
                  <a:lnTo>
                    <a:pt x="1075" y="289"/>
                  </a:lnTo>
                  <a:lnTo>
                    <a:pt x="1076" y="289"/>
                  </a:lnTo>
                  <a:lnTo>
                    <a:pt x="1077" y="289"/>
                  </a:lnTo>
                  <a:lnTo>
                    <a:pt x="1078" y="289"/>
                  </a:lnTo>
                  <a:lnTo>
                    <a:pt x="1079" y="289"/>
                  </a:lnTo>
                  <a:lnTo>
                    <a:pt x="1080" y="289"/>
                  </a:lnTo>
                  <a:lnTo>
                    <a:pt x="1081" y="289"/>
                  </a:lnTo>
                  <a:lnTo>
                    <a:pt x="1082" y="289"/>
                  </a:lnTo>
                  <a:lnTo>
                    <a:pt x="1083" y="288"/>
                  </a:lnTo>
                  <a:lnTo>
                    <a:pt x="1084" y="288"/>
                  </a:lnTo>
                  <a:lnTo>
                    <a:pt x="1085" y="288"/>
                  </a:lnTo>
                  <a:lnTo>
                    <a:pt x="1086" y="287"/>
                  </a:lnTo>
                  <a:lnTo>
                    <a:pt x="1087" y="287"/>
                  </a:lnTo>
                  <a:lnTo>
                    <a:pt x="1088" y="286"/>
                  </a:lnTo>
                  <a:lnTo>
                    <a:pt x="1089" y="286"/>
                  </a:lnTo>
                  <a:lnTo>
                    <a:pt x="1090" y="286"/>
                  </a:lnTo>
                  <a:lnTo>
                    <a:pt x="1091" y="285"/>
                  </a:lnTo>
                  <a:lnTo>
                    <a:pt x="1092" y="285"/>
                  </a:lnTo>
                  <a:lnTo>
                    <a:pt x="1093" y="284"/>
                  </a:lnTo>
                  <a:lnTo>
                    <a:pt x="1094" y="284"/>
                  </a:lnTo>
                  <a:lnTo>
                    <a:pt x="1095" y="284"/>
                  </a:lnTo>
                  <a:lnTo>
                    <a:pt x="1096" y="283"/>
                  </a:lnTo>
                  <a:lnTo>
                    <a:pt x="1097" y="283"/>
                  </a:lnTo>
                  <a:lnTo>
                    <a:pt x="1097" y="282"/>
                  </a:lnTo>
                  <a:lnTo>
                    <a:pt x="1098" y="282"/>
                  </a:lnTo>
                  <a:lnTo>
                    <a:pt x="1099" y="282"/>
                  </a:lnTo>
                  <a:lnTo>
                    <a:pt x="1100" y="281"/>
                  </a:lnTo>
                  <a:lnTo>
                    <a:pt x="1101" y="281"/>
                  </a:lnTo>
                  <a:lnTo>
                    <a:pt x="1102" y="281"/>
                  </a:lnTo>
                  <a:lnTo>
                    <a:pt x="1102" y="280"/>
                  </a:lnTo>
                  <a:lnTo>
                    <a:pt x="1103" y="280"/>
                  </a:lnTo>
                  <a:lnTo>
                    <a:pt x="1104" y="279"/>
                  </a:lnTo>
                  <a:lnTo>
                    <a:pt x="1105" y="279"/>
                  </a:lnTo>
                  <a:lnTo>
                    <a:pt x="1106" y="278"/>
                  </a:lnTo>
                  <a:lnTo>
                    <a:pt x="1107" y="278"/>
                  </a:lnTo>
                  <a:lnTo>
                    <a:pt x="1108" y="278"/>
                  </a:lnTo>
                  <a:lnTo>
                    <a:pt x="1109" y="277"/>
                  </a:lnTo>
                  <a:lnTo>
                    <a:pt x="1110" y="277"/>
                  </a:lnTo>
                  <a:lnTo>
                    <a:pt x="1111" y="278"/>
                  </a:lnTo>
                  <a:lnTo>
                    <a:pt x="1112" y="278"/>
                  </a:lnTo>
                  <a:lnTo>
                    <a:pt x="1113" y="278"/>
                  </a:lnTo>
                  <a:lnTo>
                    <a:pt x="1114" y="279"/>
                  </a:lnTo>
                  <a:lnTo>
                    <a:pt x="1115" y="279"/>
                  </a:lnTo>
                  <a:lnTo>
                    <a:pt x="1116" y="279"/>
                  </a:lnTo>
                  <a:lnTo>
                    <a:pt x="1117" y="279"/>
                  </a:lnTo>
                  <a:lnTo>
                    <a:pt x="1118" y="279"/>
                  </a:lnTo>
                  <a:lnTo>
                    <a:pt x="1119" y="278"/>
                  </a:lnTo>
                  <a:lnTo>
                    <a:pt x="1120" y="278"/>
                  </a:lnTo>
                  <a:lnTo>
                    <a:pt x="1121" y="277"/>
                  </a:lnTo>
                  <a:lnTo>
                    <a:pt x="1122" y="276"/>
                  </a:lnTo>
                  <a:lnTo>
                    <a:pt x="1123" y="276"/>
                  </a:lnTo>
                  <a:lnTo>
                    <a:pt x="1123" y="275"/>
                  </a:lnTo>
                  <a:lnTo>
                    <a:pt x="1124" y="275"/>
                  </a:lnTo>
                  <a:lnTo>
                    <a:pt x="1125" y="274"/>
                  </a:lnTo>
                  <a:lnTo>
                    <a:pt x="1126" y="274"/>
                  </a:lnTo>
                  <a:lnTo>
                    <a:pt x="1127" y="274"/>
                  </a:lnTo>
                  <a:lnTo>
                    <a:pt x="1128" y="274"/>
                  </a:lnTo>
                  <a:lnTo>
                    <a:pt x="1128" y="273"/>
                  </a:lnTo>
                  <a:lnTo>
                    <a:pt x="1129" y="273"/>
                  </a:lnTo>
                  <a:lnTo>
                    <a:pt x="1130" y="272"/>
                  </a:lnTo>
                  <a:lnTo>
                    <a:pt x="1131" y="272"/>
                  </a:lnTo>
                  <a:lnTo>
                    <a:pt x="1132" y="271"/>
                  </a:lnTo>
                  <a:lnTo>
                    <a:pt x="1133" y="270"/>
                  </a:lnTo>
                  <a:lnTo>
                    <a:pt x="1134" y="269"/>
                  </a:lnTo>
                  <a:lnTo>
                    <a:pt x="1135" y="268"/>
                  </a:lnTo>
                  <a:lnTo>
                    <a:pt x="1136" y="267"/>
                  </a:lnTo>
                  <a:lnTo>
                    <a:pt x="1137" y="267"/>
                  </a:lnTo>
                  <a:lnTo>
                    <a:pt x="1138" y="266"/>
                  </a:lnTo>
                  <a:lnTo>
                    <a:pt x="1139" y="265"/>
                  </a:lnTo>
                  <a:lnTo>
                    <a:pt x="1140" y="264"/>
                  </a:lnTo>
                  <a:lnTo>
                    <a:pt x="1141" y="263"/>
                  </a:lnTo>
                  <a:lnTo>
                    <a:pt x="1142" y="262"/>
                  </a:lnTo>
                  <a:lnTo>
                    <a:pt x="1143" y="261"/>
                  </a:lnTo>
                  <a:lnTo>
                    <a:pt x="1144" y="260"/>
                  </a:lnTo>
                  <a:lnTo>
                    <a:pt x="1144" y="259"/>
                  </a:lnTo>
                  <a:lnTo>
                    <a:pt x="1145" y="258"/>
                  </a:lnTo>
                  <a:lnTo>
                    <a:pt x="1146" y="257"/>
                  </a:lnTo>
                  <a:lnTo>
                    <a:pt x="1147" y="255"/>
                  </a:lnTo>
                  <a:lnTo>
                    <a:pt x="1148" y="254"/>
                  </a:lnTo>
                  <a:lnTo>
                    <a:pt x="1149" y="253"/>
                  </a:lnTo>
                  <a:lnTo>
                    <a:pt x="1149" y="252"/>
                  </a:lnTo>
                  <a:lnTo>
                    <a:pt x="1150" y="251"/>
                  </a:lnTo>
                  <a:lnTo>
                    <a:pt x="1151" y="250"/>
                  </a:lnTo>
                  <a:lnTo>
                    <a:pt x="1152" y="249"/>
                  </a:lnTo>
                  <a:lnTo>
                    <a:pt x="1153" y="248"/>
                  </a:lnTo>
                  <a:lnTo>
                    <a:pt x="1154" y="247"/>
                  </a:lnTo>
                  <a:lnTo>
                    <a:pt x="1155" y="247"/>
                  </a:lnTo>
                  <a:lnTo>
                    <a:pt x="1155" y="246"/>
                  </a:lnTo>
                  <a:lnTo>
                    <a:pt x="1156" y="245"/>
                  </a:lnTo>
                  <a:lnTo>
                    <a:pt x="1157" y="245"/>
                  </a:lnTo>
                  <a:lnTo>
                    <a:pt x="1158" y="244"/>
                  </a:lnTo>
                  <a:lnTo>
                    <a:pt x="1159" y="243"/>
                  </a:lnTo>
                  <a:lnTo>
                    <a:pt x="1160" y="242"/>
                  </a:lnTo>
                  <a:lnTo>
                    <a:pt x="1160" y="241"/>
                  </a:lnTo>
                  <a:lnTo>
                    <a:pt x="1161" y="239"/>
                  </a:lnTo>
                  <a:lnTo>
                    <a:pt x="1162" y="238"/>
                  </a:lnTo>
                  <a:lnTo>
                    <a:pt x="1163" y="236"/>
                  </a:lnTo>
                  <a:lnTo>
                    <a:pt x="1164" y="235"/>
                  </a:lnTo>
                  <a:lnTo>
                    <a:pt x="1165" y="233"/>
                  </a:lnTo>
                  <a:lnTo>
                    <a:pt x="1165" y="232"/>
                  </a:lnTo>
                  <a:lnTo>
                    <a:pt x="1166" y="230"/>
                  </a:lnTo>
                  <a:lnTo>
                    <a:pt x="1167" y="229"/>
                  </a:lnTo>
                  <a:lnTo>
                    <a:pt x="1168" y="227"/>
                  </a:lnTo>
                  <a:lnTo>
                    <a:pt x="1169" y="226"/>
                  </a:lnTo>
                  <a:lnTo>
                    <a:pt x="1170" y="225"/>
                  </a:lnTo>
                  <a:lnTo>
                    <a:pt x="1170" y="224"/>
                  </a:lnTo>
                  <a:lnTo>
                    <a:pt x="1171" y="223"/>
                  </a:lnTo>
                  <a:lnTo>
                    <a:pt x="1172" y="221"/>
                  </a:lnTo>
                  <a:lnTo>
                    <a:pt x="1173" y="220"/>
                  </a:lnTo>
                  <a:lnTo>
                    <a:pt x="1174" y="219"/>
                  </a:lnTo>
                  <a:lnTo>
                    <a:pt x="1175" y="218"/>
                  </a:lnTo>
                  <a:lnTo>
                    <a:pt x="1176" y="216"/>
                  </a:lnTo>
                  <a:lnTo>
                    <a:pt x="1176" y="215"/>
                  </a:lnTo>
                  <a:lnTo>
                    <a:pt x="1177" y="213"/>
                  </a:lnTo>
                  <a:lnTo>
                    <a:pt x="1178" y="211"/>
                  </a:lnTo>
                  <a:lnTo>
                    <a:pt x="1179" y="209"/>
                  </a:lnTo>
                  <a:lnTo>
                    <a:pt x="1180" y="207"/>
                  </a:lnTo>
                  <a:lnTo>
                    <a:pt x="1181" y="205"/>
                  </a:lnTo>
                  <a:lnTo>
                    <a:pt x="1181" y="204"/>
                  </a:lnTo>
                  <a:lnTo>
                    <a:pt x="1182" y="203"/>
                  </a:lnTo>
                  <a:lnTo>
                    <a:pt x="1183" y="202"/>
                  </a:lnTo>
                  <a:lnTo>
                    <a:pt x="1184" y="201"/>
                  </a:lnTo>
                  <a:lnTo>
                    <a:pt x="1185" y="200"/>
                  </a:lnTo>
                  <a:lnTo>
                    <a:pt x="1186" y="200"/>
                  </a:lnTo>
                  <a:lnTo>
                    <a:pt x="1186" y="199"/>
                  </a:lnTo>
                  <a:lnTo>
                    <a:pt x="1187" y="199"/>
                  </a:lnTo>
                  <a:lnTo>
                    <a:pt x="1188" y="198"/>
                  </a:lnTo>
                  <a:lnTo>
                    <a:pt x="1189" y="197"/>
                  </a:lnTo>
                  <a:lnTo>
                    <a:pt x="1190" y="196"/>
                  </a:lnTo>
                  <a:lnTo>
                    <a:pt x="1191" y="195"/>
                  </a:lnTo>
                  <a:lnTo>
                    <a:pt x="1191" y="194"/>
                  </a:lnTo>
                  <a:lnTo>
                    <a:pt x="1192" y="192"/>
                  </a:lnTo>
                  <a:lnTo>
                    <a:pt x="1193" y="191"/>
                  </a:lnTo>
                  <a:lnTo>
                    <a:pt x="1194" y="189"/>
                  </a:lnTo>
                  <a:lnTo>
                    <a:pt x="1195" y="188"/>
                  </a:lnTo>
                  <a:lnTo>
                    <a:pt x="1196" y="187"/>
                  </a:lnTo>
                  <a:lnTo>
                    <a:pt x="1197" y="185"/>
                  </a:lnTo>
                  <a:lnTo>
                    <a:pt x="1197" y="184"/>
                  </a:lnTo>
                  <a:lnTo>
                    <a:pt x="1198" y="183"/>
                  </a:lnTo>
                  <a:lnTo>
                    <a:pt x="1199" y="182"/>
                  </a:lnTo>
                  <a:lnTo>
                    <a:pt x="1200" y="181"/>
                  </a:lnTo>
                  <a:lnTo>
                    <a:pt x="1201" y="180"/>
                  </a:lnTo>
                  <a:lnTo>
                    <a:pt x="1202" y="179"/>
                  </a:lnTo>
                  <a:lnTo>
                    <a:pt x="1203" y="178"/>
                  </a:lnTo>
                  <a:lnTo>
                    <a:pt x="1204" y="177"/>
                  </a:lnTo>
                  <a:lnTo>
                    <a:pt x="1205" y="176"/>
                  </a:lnTo>
                  <a:lnTo>
                    <a:pt x="1206" y="174"/>
                  </a:lnTo>
                  <a:lnTo>
                    <a:pt x="1207" y="173"/>
                  </a:lnTo>
                  <a:lnTo>
                    <a:pt x="1207" y="172"/>
                  </a:lnTo>
                  <a:lnTo>
                    <a:pt x="1208" y="170"/>
                  </a:lnTo>
                  <a:lnTo>
                    <a:pt x="1209" y="169"/>
                  </a:lnTo>
                  <a:lnTo>
                    <a:pt x="1210" y="167"/>
                  </a:lnTo>
                  <a:lnTo>
                    <a:pt x="1211" y="166"/>
                  </a:lnTo>
                  <a:lnTo>
                    <a:pt x="1212" y="164"/>
                  </a:lnTo>
                  <a:lnTo>
                    <a:pt x="1212" y="163"/>
                  </a:lnTo>
                  <a:lnTo>
                    <a:pt x="1213" y="161"/>
                  </a:lnTo>
                  <a:lnTo>
                    <a:pt x="1214" y="159"/>
                  </a:lnTo>
                  <a:lnTo>
                    <a:pt x="1215" y="158"/>
                  </a:lnTo>
                  <a:lnTo>
                    <a:pt x="1216" y="156"/>
                  </a:lnTo>
                  <a:lnTo>
                    <a:pt x="1217" y="155"/>
                  </a:lnTo>
                  <a:lnTo>
                    <a:pt x="1218" y="153"/>
                  </a:lnTo>
                  <a:lnTo>
                    <a:pt x="1218" y="152"/>
                  </a:lnTo>
                  <a:lnTo>
                    <a:pt x="1219" y="150"/>
                  </a:lnTo>
                  <a:lnTo>
                    <a:pt x="1220" y="149"/>
                  </a:lnTo>
                  <a:lnTo>
                    <a:pt x="1221" y="148"/>
                  </a:lnTo>
                  <a:lnTo>
                    <a:pt x="1222" y="146"/>
                  </a:lnTo>
                  <a:lnTo>
                    <a:pt x="1223" y="145"/>
                  </a:lnTo>
                  <a:lnTo>
                    <a:pt x="1223" y="144"/>
                  </a:lnTo>
                  <a:lnTo>
                    <a:pt x="1224" y="144"/>
                  </a:lnTo>
                  <a:lnTo>
                    <a:pt x="1225" y="143"/>
                  </a:lnTo>
                  <a:lnTo>
                    <a:pt x="1226" y="142"/>
                  </a:lnTo>
                  <a:lnTo>
                    <a:pt x="1227" y="141"/>
                  </a:lnTo>
                  <a:lnTo>
                    <a:pt x="1228" y="140"/>
                  </a:lnTo>
                  <a:lnTo>
                    <a:pt x="1228" y="139"/>
                  </a:lnTo>
                  <a:lnTo>
                    <a:pt x="1229" y="138"/>
                  </a:lnTo>
                  <a:lnTo>
                    <a:pt x="1230" y="137"/>
                  </a:lnTo>
                  <a:lnTo>
                    <a:pt x="1231" y="136"/>
                  </a:lnTo>
                  <a:lnTo>
                    <a:pt x="1232" y="134"/>
                  </a:lnTo>
                  <a:lnTo>
                    <a:pt x="1233" y="133"/>
                  </a:lnTo>
                  <a:lnTo>
                    <a:pt x="1233" y="132"/>
                  </a:lnTo>
                  <a:lnTo>
                    <a:pt x="1234" y="130"/>
                  </a:lnTo>
                  <a:lnTo>
                    <a:pt x="1235" y="129"/>
                  </a:lnTo>
                  <a:lnTo>
                    <a:pt x="1236" y="127"/>
                  </a:lnTo>
                  <a:lnTo>
                    <a:pt x="1237" y="126"/>
                  </a:lnTo>
                  <a:lnTo>
                    <a:pt x="1238" y="124"/>
                  </a:lnTo>
                  <a:lnTo>
                    <a:pt x="1239" y="123"/>
                  </a:lnTo>
                  <a:lnTo>
                    <a:pt x="1239" y="121"/>
                  </a:lnTo>
                  <a:lnTo>
                    <a:pt x="1240" y="119"/>
                  </a:lnTo>
                  <a:lnTo>
                    <a:pt x="1241" y="118"/>
                  </a:lnTo>
                  <a:lnTo>
                    <a:pt x="1242" y="116"/>
                  </a:lnTo>
                  <a:lnTo>
                    <a:pt x="1243" y="115"/>
                  </a:lnTo>
                  <a:lnTo>
                    <a:pt x="1244" y="114"/>
                  </a:lnTo>
                  <a:lnTo>
                    <a:pt x="1244" y="113"/>
                  </a:lnTo>
                  <a:lnTo>
                    <a:pt x="1245" y="112"/>
                  </a:lnTo>
                  <a:lnTo>
                    <a:pt x="1246" y="111"/>
                  </a:lnTo>
                  <a:lnTo>
                    <a:pt x="1247" y="110"/>
                  </a:lnTo>
                  <a:lnTo>
                    <a:pt x="1248" y="109"/>
                  </a:lnTo>
                  <a:lnTo>
                    <a:pt x="1249" y="108"/>
                  </a:lnTo>
                  <a:lnTo>
                    <a:pt x="1249" y="107"/>
                  </a:lnTo>
                  <a:lnTo>
                    <a:pt x="1250" y="106"/>
                  </a:lnTo>
                  <a:lnTo>
                    <a:pt x="1251" y="105"/>
                  </a:lnTo>
                  <a:lnTo>
                    <a:pt x="1252" y="104"/>
                  </a:lnTo>
                  <a:lnTo>
                    <a:pt x="1253" y="103"/>
                  </a:lnTo>
                  <a:lnTo>
                    <a:pt x="1254" y="101"/>
                  </a:lnTo>
                  <a:lnTo>
                    <a:pt x="1254" y="100"/>
                  </a:lnTo>
                  <a:lnTo>
                    <a:pt x="1255" y="99"/>
                  </a:lnTo>
                  <a:lnTo>
                    <a:pt x="1256" y="98"/>
                  </a:lnTo>
                  <a:lnTo>
                    <a:pt x="1257" y="96"/>
                  </a:lnTo>
                  <a:lnTo>
                    <a:pt x="1258" y="95"/>
                  </a:lnTo>
                  <a:lnTo>
                    <a:pt x="1259" y="93"/>
                  </a:lnTo>
                  <a:lnTo>
                    <a:pt x="1260" y="92"/>
                  </a:lnTo>
                  <a:lnTo>
                    <a:pt x="1260" y="91"/>
                  </a:lnTo>
                  <a:lnTo>
                    <a:pt x="1261" y="89"/>
                  </a:lnTo>
                  <a:lnTo>
                    <a:pt x="1262" y="88"/>
                  </a:lnTo>
                  <a:lnTo>
                    <a:pt x="1263" y="86"/>
                  </a:lnTo>
                  <a:lnTo>
                    <a:pt x="1264" y="85"/>
                  </a:lnTo>
                  <a:lnTo>
                    <a:pt x="1265" y="83"/>
                  </a:lnTo>
                  <a:lnTo>
                    <a:pt x="1265" y="82"/>
                  </a:lnTo>
                  <a:lnTo>
                    <a:pt x="1266" y="81"/>
                  </a:lnTo>
                  <a:lnTo>
                    <a:pt x="1267" y="79"/>
                  </a:lnTo>
                  <a:lnTo>
                    <a:pt x="1268" y="78"/>
                  </a:lnTo>
                  <a:lnTo>
                    <a:pt x="1269" y="77"/>
                  </a:lnTo>
                  <a:lnTo>
                    <a:pt x="1270" y="75"/>
                  </a:lnTo>
                  <a:lnTo>
                    <a:pt x="1270" y="74"/>
                  </a:lnTo>
                  <a:lnTo>
                    <a:pt x="1271" y="73"/>
                  </a:lnTo>
                  <a:lnTo>
                    <a:pt x="1272" y="71"/>
                  </a:lnTo>
                  <a:lnTo>
                    <a:pt x="1273" y="70"/>
                  </a:lnTo>
                  <a:lnTo>
                    <a:pt x="1274" y="69"/>
                  </a:lnTo>
                  <a:lnTo>
                    <a:pt x="1275" y="68"/>
                  </a:lnTo>
                  <a:lnTo>
                    <a:pt x="1275" y="67"/>
                  </a:lnTo>
                  <a:lnTo>
                    <a:pt x="1276" y="66"/>
                  </a:lnTo>
                  <a:lnTo>
                    <a:pt x="1277" y="65"/>
                  </a:lnTo>
                  <a:lnTo>
                    <a:pt x="1278" y="64"/>
                  </a:lnTo>
                  <a:lnTo>
                    <a:pt x="1279" y="63"/>
                  </a:lnTo>
                  <a:lnTo>
                    <a:pt x="1280" y="62"/>
                  </a:lnTo>
                  <a:lnTo>
                    <a:pt x="1281" y="61"/>
                  </a:lnTo>
                  <a:lnTo>
                    <a:pt x="1281" y="60"/>
                  </a:lnTo>
                  <a:lnTo>
                    <a:pt x="1282" y="59"/>
                  </a:lnTo>
                  <a:lnTo>
                    <a:pt x="1283" y="58"/>
                  </a:lnTo>
                  <a:lnTo>
                    <a:pt x="1284" y="57"/>
                  </a:lnTo>
                  <a:lnTo>
                    <a:pt x="1285" y="56"/>
                  </a:lnTo>
                  <a:lnTo>
                    <a:pt x="1286" y="56"/>
                  </a:lnTo>
                  <a:lnTo>
                    <a:pt x="1286" y="55"/>
                  </a:lnTo>
                  <a:lnTo>
                    <a:pt x="1287" y="54"/>
                  </a:lnTo>
                  <a:lnTo>
                    <a:pt x="1288" y="54"/>
                  </a:lnTo>
                  <a:lnTo>
                    <a:pt x="1289" y="53"/>
                  </a:lnTo>
                  <a:lnTo>
                    <a:pt x="1290" y="52"/>
                  </a:lnTo>
                  <a:lnTo>
                    <a:pt x="1291" y="51"/>
                  </a:lnTo>
                  <a:lnTo>
                    <a:pt x="1292" y="50"/>
                  </a:lnTo>
                  <a:lnTo>
                    <a:pt x="1293" y="49"/>
                  </a:lnTo>
                  <a:lnTo>
                    <a:pt x="1294" y="48"/>
                  </a:lnTo>
                  <a:lnTo>
                    <a:pt x="1295" y="47"/>
                  </a:lnTo>
                  <a:lnTo>
                    <a:pt x="1296" y="46"/>
                  </a:lnTo>
                  <a:lnTo>
                    <a:pt x="1296" y="45"/>
                  </a:lnTo>
                  <a:lnTo>
                    <a:pt x="1297" y="44"/>
                  </a:lnTo>
                  <a:lnTo>
                    <a:pt x="1298" y="44"/>
                  </a:lnTo>
                  <a:lnTo>
                    <a:pt x="1299" y="43"/>
                  </a:lnTo>
                  <a:lnTo>
                    <a:pt x="1300" y="42"/>
                  </a:lnTo>
                  <a:lnTo>
                    <a:pt x="1301" y="42"/>
                  </a:lnTo>
                  <a:lnTo>
                    <a:pt x="1302" y="41"/>
                  </a:lnTo>
                  <a:lnTo>
                    <a:pt x="1303" y="40"/>
                  </a:lnTo>
                  <a:lnTo>
                    <a:pt x="1304" y="40"/>
                  </a:lnTo>
                  <a:lnTo>
                    <a:pt x="1305" y="39"/>
                  </a:lnTo>
                  <a:lnTo>
                    <a:pt x="1306" y="39"/>
                  </a:lnTo>
                  <a:lnTo>
                    <a:pt x="1307" y="38"/>
                  </a:lnTo>
                  <a:lnTo>
                    <a:pt x="1308" y="37"/>
                  </a:lnTo>
                  <a:lnTo>
                    <a:pt x="1309" y="37"/>
                  </a:lnTo>
                  <a:lnTo>
                    <a:pt x="1310" y="36"/>
                  </a:lnTo>
                  <a:lnTo>
                    <a:pt x="1311" y="35"/>
                  </a:lnTo>
                  <a:lnTo>
                    <a:pt x="1312" y="34"/>
                  </a:lnTo>
                  <a:lnTo>
                    <a:pt x="1313" y="33"/>
                  </a:lnTo>
                  <a:lnTo>
                    <a:pt x="1314" y="32"/>
                  </a:lnTo>
                  <a:lnTo>
                    <a:pt x="1315" y="31"/>
                  </a:lnTo>
                  <a:lnTo>
                    <a:pt x="1316" y="30"/>
                  </a:lnTo>
                  <a:lnTo>
                    <a:pt x="1317" y="29"/>
                  </a:lnTo>
                  <a:lnTo>
                    <a:pt x="1318" y="29"/>
                  </a:lnTo>
                  <a:lnTo>
                    <a:pt x="1319" y="28"/>
                  </a:lnTo>
                  <a:lnTo>
                    <a:pt x="1320" y="28"/>
                  </a:lnTo>
                  <a:lnTo>
                    <a:pt x="1321" y="28"/>
                  </a:lnTo>
                  <a:lnTo>
                    <a:pt x="1322" y="27"/>
                  </a:lnTo>
                  <a:lnTo>
                    <a:pt x="1323" y="27"/>
                  </a:lnTo>
                  <a:lnTo>
                    <a:pt x="1323" y="26"/>
                  </a:lnTo>
                  <a:lnTo>
                    <a:pt x="1324" y="25"/>
                  </a:lnTo>
                  <a:lnTo>
                    <a:pt x="1325" y="25"/>
                  </a:lnTo>
                  <a:lnTo>
                    <a:pt x="1326" y="24"/>
                  </a:lnTo>
                  <a:lnTo>
                    <a:pt x="1327" y="24"/>
                  </a:lnTo>
                  <a:lnTo>
                    <a:pt x="1328" y="24"/>
                  </a:lnTo>
                  <a:lnTo>
                    <a:pt x="1328" y="23"/>
                  </a:lnTo>
                  <a:lnTo>
                    <a:pt x="1329" y="23"/>
                  </a:lnTo>
                  <a:lnTo>
                    <a:pt x="1330" y="23"/>
                  </a:lnTo>
                  <a:lnTo>
                    <a:pt x="1331" y="23"/>
                  </a:lnTo>
                  <a:lnTo>
                    <a:pt x="1332" y="23"/>
                  </a:lnTo>
                  <a:lnTo>
                    <a:pt x="1333" y="23"/>
                  </a:lnTo>
                  <a:lnTo>
                    <a:pt x="1334" y="23"/>
                  </a:lnTo>
                  <a:lnTo>
                    <a:pt x="1335" y="23"/>
                  </a:lnTo>
                  <a:lnTo>
                    <a:pt x="1336" y="23"/>
                  </a:lnTo>
                  <a:lnTo>
                    <a:pt x="1337" y="23"/>
                  </a:lnTo>
                  <a:lnTo>
                    <a:pt x="1338" y="23"/>
                  </a:lnTo>
                  <a:lnTo>
                    <a:pt x="1339" y="23"/>
                  </a:lnTo>
                  <a:lnTo>
                    <a:pt x="1340" y="22"/>
                  </a:lnTo>
                  <a:lnTo>
                    <a:pt x="1341" y="22"/>
                  </a:lnTo>
                  <a:lnTo>
                    <a:pt x="1342" y="22"/>
                  </a:lnTo>
                  <a:lnTo>
                    <a:pt x="1343" y="22"/>
                  </a:lnTo>
                  <a:lnTo>
                    <a:pt x="1344" y="21"/>
                  </a:lnTo>
                  <a:lnTo>
                    <a:pt x="1345" y="20"/>
                  </a:lnTo>
                  <a:lnTo>
                    <a:pt x="1346" y="20"/>
                  </a:lnTo>
                  <a:lnTo>
                    <a:pt x="1347" y="19"/>
                  </a:lnTo>
                  <a:lnTo>
                    <a:pt x="1348" y="19"/>
                  </a:lnTo>
                  <a:lnTo>
                    <a:pt x="1349" y="19"/>
                  </a:lnTo>
                  <a:lnTo>
                    <a:pt x="1350" y="18"/>
                  </a:lnTo>
                  <a:lnTo>
                    <a:pt x="1351" y="18"/>
                  </a:lnTo>
                  <a:lnTo>
                    <a:pt x="1352" y="18"/>
                  </a:lnTo>
                  <a:lnTo>
                    <a:pt x="1353" y="17"/>
                  </a:lnTo>
                  <a:lnTo>
                    <a:pt x="1354" y="17"/>
                  </a:lnTo>
                  <a:lnTo>
                    <a:pt x="1354" y="16"/>
                  </a:lnTo>
                  <a:lnTo>
                    <a:pt x="1355" y="16"/>
                  </a:lnTo>
                  <a:lnTo>
                    <a:pt x="1356" y="16"/>
                  </a:lnTo>
                  <a:lnTo>
                    <a:pt x="1357" y="15"/>
                  </a:lnTo>
                  <a:lnTo>
                    <a:pt x="1358" y="15"/>
                  </a:lnTo>
                  <a:lnTo>
                    <a:pt x="1359" y="15"/>
                  </a:lnTo>
                  <a:lnTo>
                    <a:pt x="1360" y="15"/>
                  </a:lnTo>
                  <a:lnTo>
                    <a:pt x="1361" y="15"/>
                  </a:lnTo>
                  <a:lnTo>
                    <a:pt x="1362" y="15"/>
                  </a:lnTo>
                  <a:lnTo>
                    <a:pt x="1363" y="15"/>
                  </a:lnTo>
                  <a:lnTo>
                    <a:pt x="1364" y="14"/>
                  </a:lnTo>
                  <a:lnTo>
                    <a:pt x="1365" y="14"/>
                  </a:lnTo>
                  <a:lnTo>
                    <a:pt x="1365" y="13"/>
                  </a:lnTo>
                  <a:lnTo>
                    <a:pt x="1366" y="12"/>
                  </a:lnTo>
                  <a:lnTo>
                    <a:pt x="1367" y="11"/>
                  </a:lnTo>
                  <a:lnTo>
                    <a:pt x="1368" y="10"/>
                  </a:lnTo>
                  <a:lnTo>
                    <a:pt x="1369" y="9"/>
                  </a:lnTo>
                  <a:lnTo>
                    <a:pt x="1370" y="8"/>
                  </a:lnTo>
                  <a:lnTo>
                    <a:pt x="1370" y="7"/>
                  </a:lnTo>
                  <a:lnTo>
                    <a:pt x="1371" y="7"/>
                  </a:lnTo>
                  <a:lnTo>
                    <a:pt x="1372" y="7"/>
                  </a:lnTo>
                  <a:lnTo>
                    <a:pt x="1373" y="7"/>
                  </a:lnTo>
                  <a:lnTo>
                    <a:pt x="1374" y="7"/>
                  </a:lnTo>
                  <a:lnTo>
                    <a:pt x="1375" y="7"/>
                  </a:lnTo>
                  <a:lnTo>
                    <a:pt x="1376" y="7"/>
                  </a:lnTo>
                  <a:lnTo>
                    <a:pt x="1377" y="7"/>
                  </a:lnTo>
                  <a:lnTo>
                    <a:pt x="1378" y="7"/>
                  </a:lnTo>
                  <a:lnTo>
                    <a:pt x="1379" y="7"/>
                  </a:lnTo>
                  <a:lnTo>
                    <a:pt x="1380" y="7"/>
                  </a:lnTo>
                  <a:lnTo>
                    <a:pt x="1380" y="6"/>
                  </a:lnTo>
                  <a:lnTo>
                    <a:pt x="1381" y="6"/>
                  </a:lnTo>
                  <a:lnTo>
                    <a:pt x="1382" y="6"/>
                  </a:lnTo>
                  <a:lnTo>
                    <a:pt x="1383" y="6"/>
                  </a:lnTo>
                  <a:lnTo>
                    <a:pt x="1384" y="7"/>
                  </a:lnTo>
                  <a:lnTo>
                    <a:pt x="1385" y="7"/>
                  </a:lnTo>
                  <a:lnTo>
                    <a:pt x="1386" y="7"/>
                  </a:lnTo>
                  <a:lnTo>
                    <a:pt x="1386" y="8"/>
                  </a:lnTo>
                  <a:lnTo>
                    <a:pt x="1387" y="8"/>
                  </a:lnTo>
                  <a:lnTo>
                    <a:pt x="1388" y="8"/>
                  </a:lnTo>
                  <a:lnTo>
                    <a:pt x="1389" y="8"/>
                  </a:lnTo>
                  <a:lnTo>
                    <a:pt x="1390" y="8"/>
                  </a:lnTo>
                  <a:lnTo>
                    <a:pt x="1391" y="8"/>
                  </a:lnTo>
                  <a:lnTo>
                    <a:pt x="1392" y="8"/>
                  </a:lnTo>
                  <a:lnTo>
                    <a:pt x="1393" y="8"/>
                  </a:lnTo>
                  <a:lnTo>
                    <a:pt x="1394" y="7"/>
                  </a:lnTo>
                  <a:lnTo>
                    <a:pt x="1395" y="7"/>
                  </a:lnTo>
                  <a:lnTo>
                    <a:pt x="1396" y="6"/>
                  </a:lnTo>
                  <a:lnTo>
                    <a:pt x="1397" y="5"/>
                  </a:lnTo>
                  <a:lnTo>
                    <a:pt x="1398" y="5"/>
                  </a:lnTo>
                  <a:lnTo>
                    <a:pt x="1399" y="4"/>
                  </a:lnTo>
                  <a:lnTo>
                    <a:pt x="1400" y="3"/>
                  </a:lnTo>
                  <a:lnTo>
                    <a:pt x="1401" y="3"/>
                  </a:lnTo>
                  <a:lnTo>
                    <a:pt x="1402" y="2"/>
                  </a:lnTo>
                  <a:lnTo>
                    <a:pt x="1403" y="2"/>
                  </a:lnTo>
                  <a:lnTo>
                    <a:pt x="1404" y="2"/>
                  </a:lnTo>
                  <a:lnTo>
                    <a:pt x="1405" y="1"/>
                  </a:lnTo>
                  <a:lnTo>
                    <a:pt x="1406" y="1"/>
                  </a:lnTo>
                  <a:lnTo>
                    <a:pt x="1407" y="1"/>
                  </a:lnTo>
                  <a:lnTo>
                    <a:pt x="1407" y="0"/>
                  </a:lnTo>
                  <a:lnTo>
                    <a:pt x="1408" y="0"/>
                  </a:lnTo>
                  <a:lnTo>
                    <a:pt x="1409" y="0"/>
                  </a:lnTo>
                  <a:lnTo>
                    <a:pt x="1410" y="0"/>
                  </a:lnTo>
                  <a:lnTo>
                    <a:pt x="1411" y="0"/>
                  </a:lnTo>
                  <a:lnTo>
                    <a:pt x="1412" y="0"/>
                  </a:lnTo>
                  <a:lnTo>
                    <a:pt x="1413" y="0"/>
                  </a:lnTo>
                  <a:lnTo>
                    <a:pt x="1414" y="0"/>
                  </a:lnTo>
                  <a:lnTo>
                    <a:pt x="1415" y="0"/>
                  </a:lnTo>
                  <a:lnTo>
                    <a:pt x="1416" y="0"/>
                  </a:lnTo>
                  <a:lnTo>
                    <a:pt x="1417" y="0"/>
                  </a:lnTo>
                  <a:lnTo>
                    <a:pt x="1418" y="0"/>
                  </a:lnTo>
                  <a:lnTo>
                    <a:pt x="1419" y="0"/>
                  </a:lnTo>
                  <a:lnTo>
                    <a:pt x="1420" y="0"/>
                  </a:lnTo>
                  <a:lnTo>
                    <a:pt x="1421" y="0"/>
                  </a:lnTo>
                  <a:lnTo>
                    <a:pt x="1422" y="0"/>
                  </a:lnTo>
                  <a:lnTo>
                    <a:pt x="1422" y="1"/>
                  </a:lnTo>
                  <a:lnTo>
                    <a:pt x="1423" y="1"/>
                  </a:lnTo>
                  <a:lnTo>
                    <a:pt x="1424" y="1"/>
                  </a:lnTo>
                  <a:lnTo>
                    <a:pt x="1425" y="2"/>
                  </a:lnTo>
                  <a:lnTo>
                    <a:pt x="1426" y="2"/>
                  </a:lnTo>
                  <a:lnTo>
                    <a:pt x="1427" y="3"/>
                  </a:lnTo>
                  <a:lnTo>
                    <a:pt x="1428" y="3"/>
                  </a:lnTo>
                  <a:lnTo>
                    <a:pt x="1429" y="3"/>
                  </a:lnTo>
                  <a:lnTo>
                    <a:pt x="1430" y="3"/>
                  </a:lnTo>
                  <a:lnTo>
                    <a:pt x="1431" y="3"/>
                  </a:lnTo>
                  <a:lnTo>
                    <a:pt x="1432" y="3"/>
                  </a:lnTo>
                  <a:lnTo>
                    <a:pt x="1433" y="2"/>
                  </a:lnTo>
                  <a:lnTo>
                    <a:pt x="1434" y="2"/>
                  </a:lnTo>
                  <a:lnTo>
                    <a:pt x="1435" y="1"/>
                  </a:lnTo>
                  <a:lnTo>
                    <a:pt x="1436" y="1"/>
                  </a:lnTo>
                  <a:lnTo>
                    <a:pt x="1437" y="1"/>
                  </a:lnTo>
                  <a:lnTo>
                    <a:pt x="1438" y="1"/>
                  </a:lnTo>
                  <a:lnTo>
                    <a:pt x="1439" y="1"/>
                  </a:lnTo>
                  <a:lnTo>
                    <a:pt x="1440" y="2"/>
                  </a:lnTo>
                  <a:lnTo>
                    <a:pt x="1441" y="3"/>
                  </a:lnTo>
                  <a:lnTo>
                    <a:pt x="1442" y="4"/>
                  </a:lnTo>
                  <a:lnTo>
                    <a:pt x="1443" y="5"/>
                  </a:lnTo>
                  <a:lnTo>
                    <a:pt x="1443" y="6"/>
                  </a:lnTo>
                  <a:lnTo>
                    <a:pt x="1444" y="7"/>
                  </a:lnTo>
                  <a:lnTo>
                    <a:pt x="1445" y="8"/>
                  </a:lnTo>
                  <a:lnTo>
                    <a:pt x="1446" y="9"/>
                  </a:lnTo>
                  <a:lnTo>
                    <a:pt x="1447" y="10"/>
                  </a:lnTo>
                  <a:lnTo>
                    <a:pt x="1448" y="10"/>
                  </a:lnTo>
                  <a:lnTo>
                    <a:pt x="1449" y="10"/>
                  </a:lnTo>
                  <a:lnTo>
                    <a:pt x="1450" y="10"/>
                  </a:lnTo>
                  <a:lnTo>
                    <a:pt x="1451" y="10"/>
                  </a:lnTo>
                  <a:lnTo>
                    <a:pt x="1452" y="10"/>
                  </a:lnTo>
                  <a:lnTo>
                    <a:pt x="1453" y="11"/>
                  </a:lnTo>
                  <a:lnTo>
                    <a:pt x="1454" y="11"/>
                  </a:lnTo>
                  <a:lnTo>
                    <a:pt x="1455" y="11"/>
                  </a:lnTo>
                  <a:lnTo>
                    <a:pt x="1456" y="12"/>
                  </a:lnTo>
                  <a:lnTo>
                    <a:pt x="1457" y="12"/>
                  </a:lnTo>
                  <a:lnTo>
                    <a:pt x="1458" y="12"/>
                  </a:lnTo>
                  <a:lnTo>
                    <a:pt x="1459" y="12"/>
                  </a:lnTo>
                  <a:lnTo>
                    <a:pt x="1460" y="12"/>
                  </a:lnTo>
                  <a:lnTo>
                    <a:pt x="1461" y="12"/>
                  </a:lnTo>
                  <a:lnTo>
                    <a:pt x="1462" y="12"/>
                  </a:lnTo>
                  <a:lnTo>
                    <a:pt x="1463" y="11"/>
                  </a:lnTo>
                  <a:lnTo>
                    <a:pt x="1464" y="11"/>
                  </a:lnTo>
                  <a:lnTo>
                    <a:pt x="1465" y="12"/>
                  </a:lnTo>
                  <a:lnTo>
                    <a:pt x="1466" y="12"/>
                  </a:lnTo>
                  <a:lnTo>
                    <a:pt x="1467" y="12"/>
                  </a:lnTo>
                  <a:lnTo>
                    <a:pt x="1468" y="12"/>
                  </a:lnTo>
                  <a:lnTo>
                    <a:pt x="1469" y="13"/>
                  </a:lnTo>
                  <a:lnTo>
                    <a:pt x="1470" y="13"/>
                  </a:lnTo>
                  <a:lnTo>
                    <a:pt x="1471" y="14"/>
                  </a:lnTo>
                  <a:lnTo>
                    <a:pt x="1472" y="14"/>
                  </a:lnTo>
                  <a:lnTo>
                    <a:pt x="1473" y="15"/>
                  </a:lnTo>
                  <a:lnTo>
                    <a:pt x="1474" y="16"/>
                  </a:lnTo>
                  <a:lnTo>
                    <a:pt x="1475" y="16"/>
                  </a:lnTo>
                  <a:lnTo>
                    <a:pt x="1475" y="17"/>
                  </a:lnTo>
                  <a:lnTo>
                    <a:pt x="1476" y="18"/>
                  </a:lnTo>
                  <a:lnTo>
                    <a:pt x="1477" y="18"/>
                  </a:lnTo>
                  <a:lnTo>
                    <a:pt x="1478" y="18"/>
                  </a:lnTo>
                  <a:lnTo>
                    <a:pt x="1479" y="18"/>
                  </a:lnTo>
                  <a:lnTo>
                    <a:pt x="1480" y="18"/>
                  </a:lnTo>
                  <a:lnTo>
                    <a:pt x="1481" y="18"/>
                  </a:lnTo>
                  <a:lnTo>
                    <a:pt x="1482" y="17"/>
                  </a:lnTo>
                  <a:lnTo>
                    <a:pt x="1483" y="17"/>
                  </a:lnTo>
                  <a:lnTo>
                    <a:pt x="1484" y="17"/>
                  </a:lnTo>
                  <a:lnTo>
                    <a:pt x="1485" y="17"/>
                  </a:lnTo>
                  <a:lnTo>
                    <a:pt x="1486" y="18"/>
                  </a:lnTo>
                  <a:lnTo>
                    <a:pt x="1487" y="19"/>
                  </a:lnTo>
                  <a:lnTo>
                    <a:pt x="1488" y="19"/>
                  </a:lnTo>
                  <a:lnTo>
                    <a:pt x="1489" y="20"/>
                  </a:lnTo>
                  <a:lnTo>
                    <a:pt x="1490" y="21"/>
                  </a:lnTo>
                  <a:lnTo>
                    <a:pt x="1491" y="21"/>
                  </a:lnTo>
                  <a:lnTo>
                    <a:pt x="1491" y="22"/>
                  </a:lnTo>
                  <a:lnTo>
                    <a:pt x="1492" y="22"/>
                  </a:lnTo>
                  <a:lnTo>
                    <a:pt x="1493" y="22"/>
                  </a:lnTo>
                  <a:lnTo>
                    <a:pt x="1494" y="23"/>
                  </a:lnTo>
                  <a:lnTo>
                    <a:pt x="1495" y="23"/>
                  </a:lnTo>
                  <a:lnTo>
                    <a:pt x="1496" y="23"/>
                  </a:lnTo>
                  <a:lnTo>
                    <a:pt x="1496" y="24"/>
                  </a:lnTo>
                  <a:lnTo>
                    <a:pt x="1497" y="24"/>
                  </a:lnTo>
                  <a:lnTo>
                    <a:pt x="1498" y="25"/>
                  </a:lnTo>
                  <a:lnTo>
                    <a:pt x="1499" y="26"/>
                  </a:lnTo>
                  <a:lnTo>
                    <a:pt x="1500" y="27"/>
                  </a:lnTo>
                  <a:lnTo>
                    <a:pt x="1501" y="28"/>
                  </a:lnTo>
                  <a:lnTo>
                    <a:pt x="1501" y="29"/>
                  </a:lnTo>
                  <a:lnTo>
                    <a:pt x="1502" y="30"/>
                  </a:lnTo>
                  <a:lnTo>
                    <a:pt x="1503" y="31"/>
                  </a:lnTo>
                  <a:lnTo>
                    <a:pt x="1504" y="32"/>
                  </a:lnTo>
                  <a:lnTo>
                    <a:pt x="1505" y="34"/>
                  </a:lnTo>
                  <a:lnTo>
                    <a:pt x="1506" y="35"/>
                  </a:lnTo>
                  <a:lnTo>
                    <a:pt x="1506" y="36"/>
                  </a:lnTo>
                  <a:lnTo>
                    <a:pt x="1507" y="37"/>
                  </a:lnTo>
                  <a:lnTo>
                    <a:pt x="1508" y="38"/>
                  </a:lnTo>
                  <a:lnTo>
                    <a:pt x="1509" y="38"/>
                  </a:lnTo>
                  <a:lnTo>
                    <a:pt x="1510" y="39"/>
                  </a:lnTo>
                  <a:lnTo>
                    <a:pt x="1511" y="40"/>
                  </a:lnTo>
                  <a:lnTo>
                    <a:pt x="1512" y="40"/>
                  </a:lnTo>
                  <a:lnTo>
                    <a:pt x="1512" y="41"/>
                  </a:lnTo>
                  <a:lnTo>
                    <a:pt x="1513" y="41"/>
                  </a:lnTo>
                  <a:lnTo>
                    <a:pt x="1514" y="42"/>
                  </a:lnTo>
                  <a:lnTo>
                    <a:pt x="1515" y="42"/>
                  </a:lnTo>
                  <a:lnTo>
                    <a:pt x="1516" y="43"/>
                  </a:lnTo>
                  <a:lnTo>
                    <a:pt x="1517" y="43"/>
                  </a:lnTo>
                  <a:lnTo>
                    <a:pt x="1517" y="44"/>
                  </a:lnTo>
                  <a:lnTo>
                    <a:pt x="1518" y="45"/>
                  </a:lnTo>
                  <a:lnTo>
                    <a:pt x="1519" y="46"/>
                  </a:lnTo>
                  <a:lnTo>
                    <a:pt x="1520" y="46"/>
                  </a:lnTo>
                  <a:lnTo>
                    <a:pt x="1521" y="47"/>
                  </a:lnTo>
                  <a:lnTo>
                    <a:pt x="1522" y="47"/>
                  </a:lnTo>
                  <a:lnTo>
                    <a:pt x="1522" y="48"/>
                  </a:lnTo>
                  <a:lnTo>
                    <a:pt x="1523" y="48"/>
                  </a:lnTo>
                  <a:lnTo>
                    <a:pt x="1524" y="48"/>
                  </a:lnTo>
                  <a:lnTo>
                    <a:pt x="1525" y="48"/>
                  </a:lnTo>
                  <a:lnTo>
                    <a:pt x="1526" y="48"/>
                  </a:lnTo>
                  <a:lnTo>
                    <a:pt x="1527" y="48"/>
                  </a:lnTo>
                  <a:lnTo>
                    <a:pt x="1527" y="47"/>
                  </a:lnTo>
                  <a:lnTo>
                    <a:pt x="1528" y="47"/>
                  </a:lnTo>
                  <a:lnTo>
                    <a:pt x="1529" y="47"/>
                  </a:lnTo>
                  <a:lnTo>
                    <a:pt x="1530" y="47"/>
                  </a:lnTo>
                  <a:lnTo>
                    <a:pt x="1531" y="47"/>
                  </a:lnTo>
                  <a:lnTo>
                    <a:pt x="1532" y="47"/>
                  </a:lnTo>
                  <a:lnTo>
                    <a:pt x="1533" y="47"/>
                  </a:lnTo>
                  <a:lnTo>
                    <a:pt x="1533" y="48"/>
                  </a:lnTo>
                  <a:lnTo>
                    <a:pt x="1534" y="49"/>
                  </a:lnTo>
                  <a:lnTo>
                    <a:pt x="1535" y="49"/>
                  </a:lnTo>
                  <a:lnTo>
                    <a:pt x="1536" y="50"/>
                  </a:lnTo>
                  <a:lnTo>
                    <a:pt x="1537" y="51"/>
                  </a:lnTo>
                  <a:lnTo>
                    <a:pt x="1538" y="51"/>
                  </a:lnTo>
                  <a:lnTo>
                    <a:pt x="1538" y="52"/>
                  </a:lnTo>
                  <a:lnTo>
                    <a:pt x="1539" y="52"/>
                  </a:lnTo>
                  <a:lnTo>
                    <a:pt x="1540" y="52"/>
                  </a:lnTo>
                  <a:lnTo>
                    <a:pt x="1541" y="52"/>
                  </a:lnTo>
                  <a:lnTo>
                    <a:pt x="1542" y="53"/>
                  </a:lnTo>
                  <a:lnTo>
                    <a:pt x="1543" y="53"/>
                  </a:lnTo>
                  <a:lnTo>
                    <a:pt x="1544" y="54"/>
                  </a:lnTo>
                  <a:lnTo>
                    <a:pt x="1545" y="54"/>
                  </a:lnTo>
                  <a:lnTo>
                    <a:pt x="1546" y="55"/>
                  </a:lnTo>
                  <a:lnTo>
                    <a:pt x="1547" y="56"/>
                  </a:lnTo>
                  <a:lnTo>
                    <a:pt x="1548" y="57"/>
                  </a:lnTo>
                  <a:lnTo>
                    <a:pt x="1549" y="58"/>
                  </a:lnTo>
                  <a:lnTo>
                    <a:pt x="1550" y="58"/>
                  </a:lnTo>
                  <a:lnTo>
                    <a:pt x="1551" y="57"/>
                  </a:lnTo>
                  <a:lnTo>
                    <a:pt x="1552" y="57"/>
                  </a:lnTo>
                  <a:lnTo>
                    <a:pt x="1553" y="56"/>
                  </a:lnTo>
                  <a:lnTo>
                    <a:pt x="1554" y="55"/>
                  </a:lnTo>
                  <a:lnTo>
                    <a:pt x="1555" y="54"/>
                  </a:lnTo>
                  <a:lnTo>
                    <a:pt x="1556" y="54"/>
                  </a:lnTo>
                  <a:lnTo>
                    <a:pt x="1557" y="54"/>
                  </a:lnTo>
                  <a:lnTo>
                    <a:pt x="1558" y="54"/>
                  </a:lnTo>
                  <a:lnTo>
                    <a:pt x="1559" y="54"/>
                  </a:lnTo>
                  <a:lnTo>
                    <a:pt x="1559" y="55"/>
                  </a:lnTo>
                  <a:lnTo>
                    <a:pt x="1560" y="56"/>
                  </a:lnTo>
                  <a:lnTo>
                    <a:pt x="1561" y="57"/>
                  </a:lnTo>
                  <a:lnTo>
                    <a:pt x="1562" y="58"/>
                  </a:lnTo>
                  <a:lnTo>
                    <a:pt x="1563" y="59"/>
                  </a:lnTo>
                  <a:lnTo>
                    <a:pt x="1564" y="60"/>
                  </a:lnTo>
                  <a:lnTo>
                    <a:pt x="1564" y="61"/>
                  </a:lnTo>
                  <a:lnTo>
                    <a:pt x="1565" y="62"/>
                  </a:lnTo>
                  <a:lnTo>
                    <a:pt x="1566" y="63"/>
                  </a:lnTo>
                  <a:lnTo>
                    <a:pt x="1567" y="64"/>
                  </a:lnTo>
                  <a:lnTo>
                    <a:pt x="1568" y="64"/>
                  </a:lnTo>
                  <a:lnTo>
                    <a:pt x="1569" y="65"/>
                  </a:lnTo>
                  <a:lnTo>
                    <a:pt x="1570" y="66"/>
                  </a:lnTo>
                  <a:lnTo>
                    <a:pt x="1571" y="66"/>
                  </a:lnTo>
                  <a:lnTo>
                    <a:pt x="1572" y="67"/>
                  </a:lnTo>
                  <a:lnTo>
                    <a:pt x="1573" y="67"/>
                  </a:lnTo>
                  <a:lnTo>
                    <a:pt x="1574" y="68"/>
                  </a:lnTo>
                  <a:lnTo>
                    <a:pt x="1575" y="68"/>
                  </a:lnTo>
                  <a:lnTo>
                    <a:pt x="1575" y="69"/>
                  </a:lnTo>
                  <a:lnTo>
                    <a:pt x="1576" y="69"/>
                  </a:lnTo>
                  <a:lnTo>
                    <a:pt x="1577" y="70"/>
                  </a:lnTo>
                  <a:lnTo>
                    <a:pt x="1578" y="70"/>
                  </a:lnTo>
                  <a:lnTo>
                    <a:pt x="1579" y="71"/>
                  </a:lnTo>
                  <a:lnTo>
                    <a:pt x="1580" y="71"/>
                  </a:lnTo>
                  <a:lnTo>
                    <a:pt x="1580" y="72"/>
                  </a:lnTo>
                  <a:lnTo>
                    <a:pt x="1581" y="73"/>
                  </a:lnTo>
                  <a:lnTo>
                    <a:pt x="1582" y="73"/>
                  </a:lnTo>
                  <a:lnTo>
                    <a:pt x="1583" y="74"/>
                  </a:lnTo>
                  <a:lnTo>
                    <a:pt x="1584" y="75"/>
                  </a:lnTo>
                  <a:lnTo>
                    <a:pt x="1585" y="75"/>
                  </a:lnTo>
                  <a:lnTo>
                    <a:pt x="1585" y="76"/>
                  </a:lnTo>
                  <a:lnTo>
                    <a:pt x="1586" y="77"/>
                  </a:lnTo>
                  <a:lnTo>
                    <a:pt x="1587" y="78"/>
                  </a:lnTo>
                  <a:lnTo>
                    <a:pt x="1588" y="78"/>
                  </a:lnTo>
                  <a:lnTo>
                    <a:pt x="1589" y="79"/>
                  </a:lnTo>
                  <a:lnTo>
                    <a:pt x="1590" y="79"/>
                  </a:lnTo>
                  <a:lnTo>
                    <a:pt x="1590" y="80"/>
                  </a:lnTo>
                  <a:lnTo>
                    <a:pt x="1591" y="80"/>
                  </a:lnTo>
                  <a:lnTo>
                    <a:pt x="1592" y="81"/>
                  </a:lnTo>
                  <a:lnTo>
                    <a:pt x="1593" y="81"/>
                  </a:lnTo>
                  <a:lnTo>
                    <a:pt x="1594" y="82"/>
                  </a:lnTo>
                  <a:lnTo>
                    <a:pt x="1595" y="83"/>
                  </a:lnTo>
                  <a:lnTo>
                    <a:pt x="1596" y="84"/>
                  </a:lnTo>
                  <a:lnTo>
                    <a:pt x="1596" y="85"/>
                  </a:lnTo>
                  <a:lnTo>
                    <a:pt x="1597" y="86"/>
                  </a:lnTo>
                  <a:lnTo>
                    <a:pt x="1598" y="88"/>
                  </a:lnTo>
                  <a:lnTo>
                    <a:pt x="1599" y="89"/>
                  </a:lnTo>
                  <a:lnTo>
                    <a:pt x="1600" y="90"/>
                  </a:lnTo>
                  <a:lnTo>
                    <a:pt x="1601" y="91"/>
                  </a:lnTo>
                  <a:lnTo>
                    <a:pt x="1601" y="92"/>
                  </a:lnTo>
                  <a:lnTo>
                    <a:pt x="1602" y="93"/>
                  </a:lnTo>
                  <a:lnTo>
                    <a:pt x="1603" y="94"/>
                  </a:lnTo>
                  <a:lnTo>
                    <a:pt x="1604" y="94"/>
                  </a:lnTo>
                  <a:lnTo>
                    <a:pt x="1605" y="94"/>
                  </a:lnTo>
                  <a:lnTo>
                    <a:pt x="1606" y="95"/>
                  </a:lnTo>
                  <a:lnTo>
                    <a:pt x="1607" y="95"/>
                  </a:lnTo>
                  <a:lnTo>
                    <a:pt x="1608" y="95"/>
                  </a:lnTo>
                  <a:lnTo>
                    <a:pt x="1609" y="95"/>
                  </a:lnTo>
                  <a:lnTo>
                    <a:pt x="1610" y="95"/>
                  </a:lnTo>
                  <a:lnTo>
                    <a:pt x="1611" y="95"/>
                  </a:lnTo>
                  <a:lnTo>
                    <a:pt x="1611" y="96"/>
                  </a:lnTo>
                  <a:lnTo>
                    <a:pt x="1612" y="96"/>
                  </a:lnTo>
                  <a:lnTo>
                    <a:pt x="1613" y="96"/>
                  </a:lnTo>
                  <a:lnTo>
                    <a:pt x="1614" y="96"/>
                  </a:lnTo>
                  <a:lnTo>
                    <a:pt x="1615" y="97"/>
                  </a:lnTo>
                  <a:lnTo>
                    <a:pt x="1616" y="98"/>
                  </a:lnTo>
                  <a:lnTo>
                    <a:pt x="1617" y="98"/>
                  </a:lnTo>
                  <a:lnTo>
                    <a:pt x="1617" y="99"/>
                  </a:lnTo>
                  <a:lnTo>
                    <a:pt x="1618" y="100"/>
                  </a:lnTo>
                  <a:lnTo>
                    <a:pt x="1619" y="101"/>
                  </a:lnTo>
                  <a:lnTo>
                    <a:pt x="1620" y="102"/>
                  </a:lnTo>
                  <a:lnTo>
                    <a:pt x="1621" y="103"/>
                  </a:lnTo>
                  <a:lnTo>
                    <a:pt x="1622" y="105"/>
                  </a:lnTo>
                  <a:lnTo>
                    <a:pt x="1622" y="106"/>
                  </a:lnTo>
                  <a:lnTo>
                    <a:pt x="1623" y="107"/>
                  </a:lnTo>
                  <a:lnTo>
                    <a:pt x="1624" y="108"/>
                  </a:lnTo>
                  <a:lnTo>
                    <a:pt x="1625" y="109"/>
                  </a:lnTo>
                  <a:lnTo>
                    <a:pt x="1626" y="110"/>
                  </a:lnTo>
                  <a:lnTo>
                    <a:pt x="1627" y="110"/>
                  </a:lnTo>
                  <a:lnTo>
                    <a:pt x="1627" y="111"/>
                  </a:lnTo>
                  <a:lnTo>
                    <a:pt x="1628" y="112"/>
                  </a:lnTo>
                  <a:lnTo>
                    <a:pt x="1629" y="112"/>
                  </a:lnTo>
                  <a:lnTo>
                    <a:pt x="1630" y="113"/>
                  </a:lnTo>
                  <a:lnTo>
                    <a:pt x="1631" y="114"/>
                  </a:lnTo>
                  <a:lnTo>
                    <a:pt x="1632" y="114"/>
                  </a:lnTo>
                  <a:lnTo>
                    <a:pt x="1632" y="115"/>
                  </a:lnTo>
                  <a:lnTo>
                    <a:pt x="1633" y="116"/>
                  </a:lnTo>
                  <a:lnTo>
                    <a:pt x="1634" y="117"/>
                  </a:lnTo>
                  <a:lnTo>
                    <a:pt x="1635" y="118"/>
                  </a:lnTo>
                  <a:lnTo>
                    <a:pt x="1636" y="119"/>
                  </a:lnTo>
                  <a:lnTo>
                    <a:pt x="1637" y="120"/>
                  </a:lnTo>
                  <a:lnTo>
                    <a:pt x="1638" y="121"/>
                  </a:lnTo>
                  <a:lnTo>
                    <a:pt x="1638" y="122"/>
                  </a:lnTo>
                  <a:lnTo>
                    <a:pt x="1639" y="123"/>
                  </a:lnTo>
                  <a:lnTo>
                    <a:pt x="1640" y="123"/>
                  </a:lnTo>
                  <a:lnTo>
                    <a:pt x="1641" y="123"/>
                  </a:lnTo>
                  <a:lnTo>
                    <a:pt x="1642" y="124"/>
                  </a:lnTo>
                  <a:lnTo>
                    <a:pt x="1643" y="124"/>
                  </a:lnTo>
                  <a:lnTo>
                    <a:pt x="1643" y="125"/>
                  </a:lnTo>
                  <a:lnTo>
                    <a:pt x="1644" y="125"/>
                  </a:lnTo>
                  <a:lnTo>
                    <a:pt x="1645" y="126"/>
                  </a:lnTo>
                  <a:lnTo>
                    <a:pt x="1646" y="127"/>
                  </a:lnTo>
                  <a:lnTo>
                    <a:pt x="1647" y="127"/>
                  </a:lnTo>
                  <a:lnTo>
                    <a:pt x="1648" y="128"/>
                  </a:lnTo>
                  <a:lnTo>
                    <a:pt x="1648" y="129"/>
                  </a:lnTo>
                  <a:lnTo>
                    <a:pt x="1649" y="129"/>
                  </a:lnTo>
                  <a:lnTo>
                    <a:pt x="1650" y="130"/>
                  </a:lnTo>
                  <a:lnTo>
                    <a:pt x="1651" y="130"/>
                  </a:lnTo>
                  <a:lnTo>
                    <a:pt x="1652" y="131"/>
                  </a:lnTo>
                  <a:lnTo>
                    <a:pt x="1653" y="132"/>
                  </a:lnTo>
                  <a:lnTo>
                    <a:pt x="1654" y="133"/>
                  </a:lnTo>
                  <a:lnTo>
                    <a:pt x="1655" y="134"/>
                  </a:lnTo>
                  <a:lnTo>
                    <a:pt x="1656" y="135"/>
                  </a:lnTo>
                  <a:lnTo>
                    <a:pt x="1657" y="136"/>
                  </a:lnTo>
                  <a:lnTo>
                    <a:pt x="1658" y="137"/>
                  </a:lnTo>
                  <a:lnTo>
                    <a:pt x="1659" y="137"/>
                  </a:lnTo>
                  <a:lnTo>
                    <a:pt x="1659" y="138"/>
                  </a:lnTo>
                  <a:lnTo>
                    <a:pt x="1660" y="139"/>
                  </a:lnTo>
                  <a:lnTo>
                    <a:pt x="1661" y="139"/>
                  </a:lnTo>
                  <a:lnTo>
                    <a:pt x="1662" y="140"/>
                  </a:lnTo>
                  <a:lnTo>
                    <a:pt x="1663" y="140"/>
                  </a:lnTo>
                  <a:lnTo>
                    <a:pt x="1664" y="141"/>
                  </a:lnTo>
                  <a:lnTo>
                    <a:pt x="1665" y="141"/>
                  </a:lnTo>
                  <a:lnTo>
                    <a:pt x="1666" y="141"/>
                  </a:lnTo>
                  <a:lnTo>
                    <a:pt x="1667" y="142"/>
                  </a:lnTo>
                  <a:lnTo>
                    <a:pt x="1668" y="142"/>
                  </a:lnTo>
                  <a:lnTo>
                    <a:pt x="1669" y="143"/>
                  </a:lnTo>
                  <a:lnTo>
                    <a:pt x="1670" y="144"/>
                  </a:lnTo>
                  <a:lnTo>
                    <a:pt x="1671" y="145"/>
                  </a:lnTo>
                  <a:lnTo>
                    <a:pt x="1672" y="146"/>
                  </a:lnTo>
                  <a:lnTo>
                    <a:pt x="1673" y="147"/>
                  </a:lnTo>
                  <a:lnTo>
                    <a:pt x="1674" y="148"/>
                  </a:lnTo>
                  <a:lnTo>
                    <a:pt x="1674" y="149"/>
                  </a:lnTo>
                  <a:lnTo>
                    <a:pt x="1675" y="150"/>
                  </a:lnTo>
                  <a:lnTo>
                    <a:pt x="1676" y="150"/>
                  </a:lnTo>
                  <a:lnTo>
                    <a:pt x="1677" y="151"/>
                  </a:lnTo>
                  <a:lnTo>
                    <a:pt x="1678" y="151"/>
                  </a:lnTo>
                  <a:lnTo>
                    <a:pt x="1679" y="151"/>
                  </a:lnTo>
                  <a:lnTo>
                    <a:pt x="1680" y="152"/>
                  </a:lnTo>
                  <a:lnTo>
                    <a:pt x="1681" y="153"/>
                  </a:lnTo>
                  <a:lnTo>
                    <a:pt x="1682" y="154"/>
                  </a:lnTo>
                  <a:lnTo>
                    <a:pt x="1683" y="154"/>
                  </a:lnTo>
                  <a:lnTo>
                    <a:pt x="1684" y="155"/>
                  </a:lnTo>
                  <a:lnTo>
                    <a:pt x="1685" y="156"/>
                  </a:lnTo>
                  <a:lnTo>
                    <a:pt x="1685" y="157"/>
                  </a:lnTo>
                  <a:lnTo>
                    <a:pt x="1686" y="158"/>
                  </a:lnTo>
                  <a:lnTo>
                    <a:pt x="1687" y="159"/>
                  </a:lnTo>
                  <a:lnTo>
                    <a:pt x="1688" y="159"/>
                  </a:lnTo>
                  <a:lnTo>
                    <a:pt x="1689" y="159"/>
                  </a:lnTo>
                  <a:lnTo>
                    <a:pt x="1690" y="160"/>
                  </a:lnTo>
                  <a:lnTo>
                    <a:pt x="1691" y="161"/>
                  </a:lnTo>
                  <a:lnTo>
                    <a:pt x="1692" y="161"/>
                  </a:lnTo>
                  <a:lnTo>
                    <a:pt x="1693" y="162"/>
                  </a:lnTo>
                  <a:lnTo>
                    <a:pt x="1694" y="163"/>
                  </a:lnTo>
                  <a:lnTo>
                    <a:pt x="1695" y="164"/>
                  </a:lnTo>
                  <a:lnTo>
                    <a:pt x="1695" y="165"/>
                  </a:lnTo>
                  <a:lnTo>
                    <a:pt x="1696" y="166"/>
                  </a:lnTo>
                  <a:lnTo>
                    <a:pt x="1697" y="167"/>
                  </a:lnTo>
                  <a:lnTo>
                    <a:pt x="1698" y="168"/>
                  </a:lnTo>
                  <a:lnTo>
                    <a:pt x="1699" y="168"/>
                  </a:lnTo>
                  <a:lnTo>
                    <a:pt x="1700" y="169"/>
                  </a:lnTo>
                  <a:lnTo>
                    <a:pt x="1701" y="169"/>
                  </a:lnTo>
                  <a:lnTo>
                    <a:pt x="1701" y="170"/>
                  </a:lnTo>
                  <a:lnTo>
                    <a:pt x="1702" y="170"/>
                  </a:lnTo>
                  <a:lnTo>
                    <a:pt x="1703" y="170"/>
                  </a:lnTo>
                  <a:lnTo>
                    <a:pt x="1704" y="170"/>
                  </a:lnTo>
                  <a:lnTo>
                    <a:pt x="1705" y="171"/>
                  </a:lnTo>
                  <a:lnTo>
                    <a:pt x="1706" y="171"/>
                  </a:lnTo>
                  <a:lnTo>
                    <a:pt x="1706" y="172"/>
                  </a:lnTo>
                  <a:lnTo>
                    <a:pt x="1707" y="172"/>
                  </a:lnTo>
                  <a:lnTo>
                    <a:pt x="1708" y="173"/>
                  </a:lnTo>
                  <a:lnTo>
                    <a:pt x="1709" y="173"/>
                  </a:lnTo>
                  <a:lnTo>
                    <a:pt x="1710" y="174"/>
                  </a:lnTo>
                  <a:lnTo>
                    <a:pt x="1711" y="174"/>
                  </a:lnTo>
                  <a:lnTo>
                    <a:pt x="1711" y="175"/>
                  </a:lnTo>
                  <a:lnTo>
                    <a:pt x="1712" y="175"/>
                  </a:lnTo>
                  <a:lnTo>
                    <a:pt x="1713" y="176"/>
                  </a:lnTo>
                  <a:lnTo>
                    <a:pt x="1714" y="176"/>
                  </a:lnTo>
                  <a:lnTo>
                    <a:pt x="1715" y="177"/>
                  </a:lnTo>
                  <a:lnTo>
                    <a:pt x="1716" y="177"/>
                  </a:lnTo>
                  <a:lnTo>
                    <a:pt x="1716" y="178"/>
                  </a:lnTo>
                  <a:lnTo>
                    <a:pt x="1717" y="178"/>
                  </a:lnTo>
                  <a:lnTo>
                    <a:pt x="1718" y="179"/>
                  </a:lnTo>
                  <a:lnTo>
                    <a:pt x="1719" y="179"/>
                  </a:lnTo>
                  <a:lnTo>
                    <a:pt x="1720" y="180"/>
                  </a:lnTo>
                  <a:lnTo>
                    <a:pt x="1721" y="180"/>
                  </a:lnTo>
                  <a:lnTo>
                    <a:pt x="1722" y="181"/>
                  </a:lnTo>
                  <a:lnTo>
                    <a:pt x="1723" y="182"/>
                  </a:lnTo>
                  <a:lnTo>
                    <a:pt x="1724" y="182"/>
                  </a:lnTo>
                  <a:lnTo>
                    <a:pt x="1725" y="182"/>
                  </a:lnTo>
                  <a:lnTo>
                    <a:pt x="1726" y="183"/>
                  </a:lnTo>
                  <a:lnTo>
                    <a:pt x="1727" y="183"/>
                  </a:lnTo>
                  <a:lnTo>
                    <a:pt x="1728" y="184"/>
                  </a:lnTo>
                  <a:lnTo>
                    <a:pt x="1729" y="185"/>
                  </a:lnTo>
                  <a:lnTo>
                    <a:pt x="1730" y="185"/>
                  </a:lnTo>
                  <a:lnTo>
                    <a:pt x="1731" y="186"/>
                  </a:lnTo>
                  <a:lnTo>
                    <a:pt x="1732" y="186"/>
                  </a:lnTo>
                  <a:lnTo>
                    <a:pt x="1732" y="187"/>
                  </a:lnTo>
                  <a:lnTo>
                    <a:pt x="1733" y="187"/>
                  </a:lnTo>
                  <a:lnTo>
                    <a:pt x="1734" y="187"/>
                  </a:lnTo>
                  <a:lnTo>
                    <a:pt x="1735" y="187"/>
                  </a:lnTo>
                  <a:lnTo>
                    <a:pt x="1736" y="188"/>
                  </a:lnTo>
                  <a:lnTo>
                    <a:pt x="1737" y="188"/>
                  </a:lnTo>
                  <a:lnTo>
                    <a:pt x="1738" y="188"/>
                  </a:lnTo>
                  <a:lnTo>
                    <a:pt x="1739" y="189"/>
                  </a:lnTo>
                  <a:lnTo>
                    <a:pt x="1740" y="189"/>
                  </a:lnTo>
                  <a:lnTo>
                    <a:pt x="1741" y="189"/>
                  </a:lnTo>
                  <a:lnTo>
                    <a:pt x="1742" y="189"/>
                  </a:lnTo>
                  <a:lnTo>
                    <a:pt x="1743" y="189"/>
                  </a:lnTo>
                  <a:lnTo>
                    <a:pt x="1744" y="189"/>
                  </a:lnTo>
                  <a:lnTo>
                    <a:pt x="1745" y="189"/>
                  </a:lnTo>
                  <a:lnTo>
                    <a:pt x="1746" y="189"/>
                  </a:lnTo>
                  <a:lnTo>
                    <a:pt x="1747" y="189"/>
                  </a:lnTo>
                  <a:lnTo>
                    <a:pt x="1748" y="189"/>
                  </a:lnTo>
                  <a:lnTo>
                    <a:pt x="1749" y="189"/>
                  </a:lnTo>
                  <a:lnTo>
                    <a:pt x="1750" y="190"/>
                  </a:lnTo>
                  <a:lnTo>
                    <a:pt x="1751" y="190"/>
                  </a:lnTo>
                  <a:lnTo>
                    <a:pt x="1752" y="191"/>
                  </a:lnTo>
                  <a:lnTo>
                    <a:pt x="1753" y="191"/>
                  </a:lnTo>
                  <a:lnTo>
                    <a:pt x="1753" y="192"/>
                  </a:lnTo>
                  <a:lnTo>
                    <a:pt x="1754" y="192"/>
                  </a:lnTo>
                  <a:lnTo>
                    <a:pt x="1755" y="192"/>
                  </a:lnTo>
                  <a:lnTo>
                    <a:pt x="1756" y="192"/>
                  </a:lnTo>
                  <a:lnTo>
                    <a:pt x="1757" y="192"/>
                  </a:lnTo>
                  <a:lnTo>
                    <a:pt x="1758" y="192"/>
                  </a:lnTo>
                  <a:lnTo>
                    <a:pt x="1759" y="192"/>
                  </a:lnTo>
                  <a:lnTo>
                    <a:pt x="1760" y="192"/>
                  </a:lnTo>
                  <a:lnTo>
                    <a:pt x="1761" y="192"/>
                  </a:lnTo>
                  <a:lnTo>
                    <a:pt x="1762" y="193"/>
                  </a:lnTo>
                  <a:lnTo>
                    <a:pt x="1763" y="193"/>
                  </a:lnTo>
                  <a:lnTo>
                    <a:pt x="1764" y="194"/>
                  </a:lnTo>
                  <a:lnTo>
                    <a:pt x="1764" y="195"/>
                  </a:lnTo>
                  <a:lnTo>
                    <a:pt x="1765" y="196"/>
                  </a:lnTo>
                  <a:lnTo>
                    <a:pt x="1766" y="197"/>
                  </a:lnTo>
                  <a:lnTo>
                    <a:pt x="1767" y="198"/>
                  </a:lnTo>
                  <a:lnTo>
                    <a:pt x="1768" y="199"/>
                  </a:lnTo>
                  <a:lnTo>
                    <a:pt x="1769" y="201"/>
                  </a:lnTo>
                  <a:lnTo>
                    <a:pt x="1769" y="202"/>
                  </a:lnTo>
                  <a:lnTo>
                    <a:pt x="1770" y="202"/>
                  </a:lnTo>
                  <a:lnTo>
                    <a:pt x="1771" y="203"/>
                  </a:lnTo>
                  <a:lnTo>
                    <a:pt x="1772" y="203"/>
                  </a:lnTo>
                  <a:lnTo>
                    <a:pt x="1773" y="204"/>
                  </a:lnTo>
                  <a:lnTo>
                    <a:pt x="1774" y="204"/>
                  </a:lnTo>
                  <a:lnTo>
                    <a:pt x="1774" y="203"/>
                  </a:lnTo>
                  <a:lnTo>
                    <a:pt x="1775" y="203"/>
                  </a:lnTo>
                  <a:lnTo>
                    <a:pt x="1776" y="203"/>
                  </a:lnTo>
                  <a:lnTo>
                    <a:pt x="1777" y="202"/>
                  </a:lnTo>
                  <a:lnTo>
                    <a:pt x="1778" y="202"/>
                  </a:lnTo>
                  <a:lnTo>
                    <a:pt x="1779" y="202"/>
                  </a:lnTo>
                  <a:lnTo>
                    <a:pt x="1780" y="202"/>
                  </a:lnTo>
                  <a:lnTo>
                    <a:pt x="1781" y="202"/>
                  </a:lnTo>
                  <a:lnTo>
                    <a:pt x="1782" y="202"/>
                  </a:lnTo>
                  <a:lnTo>
                    <a:pt x="1783" y="202"/>
                  </a:lnTo>
                  <a:lnTo>
                    <a:pt x="1784" y="203"/>
                  </a:lnTo>
                  <a:lnTo>
                    <a:pt x="1785" y="203"/>
                  </a:lnTo>
                  <a:lnTo>
                    <a:pt x="1786" y="204"/>
                  </a:lnTo>
                  <a:lnTo>
                    <a:pt x="1787" y="204"/>
                  </a:lnTo>
                  <a:lnTo>
                    <a:pt x="1788" y="205"/>
                  </a:lnTo>
                  <a:lnTo>
                    <a:pt x="1789" y="205"/>
                  </a:lnTo>
                  <a:lnTo>
                    <a:pt x="1790" y="206"/>
                  </a:lnTo>
                  <a:lnTo>
                    <a:pt x="1791" y="207"/>
                  </a:lnTo>
                  <a:lnTo>
                    <a:pt x="1792" y="207"/>
                  </a:lnTo>
                  <a:lnTo>
                    <a:pt x="1793" y="207"/>
                  </a:lnTo>
                  <a:lnTo>
                    <a:pt x="1794" y="207"/>
                  </a:lnTo>
                  <a:lnTo>
                    <a:pt x="1795" y="207"/>
                  </a:lnTo>
                  <a:lnTo>
                    <a:pt x="1796" y="207"/>
                  </a:lnTo>
                  <a:lnTo>
                    <a:pt x="1797" y="208"/>
                  </a:lnTo>
                  <a:lnTo>
                    <a:pt x="1798" y="208"/>
                  </a:lnTo>
                  <a:lnTo>
                    <a:pt x="1799" y="208"/>
                  </a:lnTo>
                  <a:lnTo>
                    <a:pt x="1800" y="208"/>
                  </a:lnTo>
                  <a:lnTo>
                    <a:pt x="1800" y="209"/>
                  </a:lnTo>
                  <a:lnTo>
                    <a:pt x="1801" y="209"/>
                  </a:lnTo>
                  <a:lnTo>
                    <a:pt x="1802" y="209"/>
                  </a:lnTo>
                  <a:lnTo>
                    <a:pt x="1803" y="209"/>
                  </a:lnTo>
                  <a:lnTo>
                    <a:pt x="1804" y="208"/>
                  </a:lnTo>
                  <a:lnTo>
                    <a:pt x="1805" y="208"/>
                  </a:lnTo>
                  <a:lnTo>
                    <a:pt x="1806" y="208"/>
                  </a:lnTo>
                  <a:lnTo>
                    <a:pt x="1806" y="207"/>
                  </a:lnTo>
                  <a:lnTo>
                    <a:pt x="1807" y="207"/>
                  </a:lnTo>
                  <a:lnTo>
                    <a:pt x="1808" y="207"/>
                  </a:lnTo>
                  <a:lnTo>
                    <a:pt x="1809" y="207"/>
                  </a:lnTo>
                  <a:lnTo>
                    <a:pt x="1810" y="207"/>
                  </a:lnTo>
                  <a:lnTo>
                    <a:pt x="1811" y="207"/>
                  </a:lnTo>
                  <a:lnTo>
                    <a:pt x="1811" y="208"/>
                  </a:lnTo>
                  <a:lnTo>
                    <a:pt x="1812" y="208"/>
                  </a:lnTo>
                  <a:lnTo>
                    <a:pt x="1813" y="209"/>
                  </a:lnTo>
                  <a:lnTo>
                    <a:pt x="1814" y="209"/>
                  </a:lnTo>
                  <a:lnTo>
                    <a:pt x="1815" y="210"/>
                  </a:lnTo>
                  <a:lnTo>
                    <a:pt x="1816" y="210"/>
                  </a:lnTo>
                  <a:lnTo>
                    <a:pt x="1816" y="211"/>
                  </a:lnTo>
                  <a:lnTo>
                    <a:pt x="1817" y="211"/>
                  </a:lnTo>
                  <a:lnTo>
                    <a:pt x="1818" y="212"/>
                  </a:lnTo>
                  <a:lnTo>
                    <a:pt x="1819" y="212"/>
                  </a:lnTo>
                  <a:lnTo>
                    <a:pt x="1820" y="212"/>
                  </a:lnTo>
                  <a:lnTo>
                    <a:pt x="1821" y="212"/>
                  </a:lnTo>
                  <a:lnTo>
                    <a:pt x="1821" y="213"/>
                  </a:lnTo>
                  <a:lnTo>
                    <a:pt x="1822" y="213"/>
                  </a:lnTo>
                  <a:lnTo>
                    <a:pt x="1823" y="213"/>
                  </a:lnTo>
                  <a:lnTo>
                    <a:pt x="1824" y="213"/>
                  </a:lnTo>
                  <a:lnTo>
                    <a:pt x="1825" y="213"/>
                  </a:lnTo>
                  <a:lnTo>
                    <a:pt x="1826" y="213"/>
                  </a:lnTo>
                  <a:lnTo>
                    <a:pt x="1827" y="213"/>
                  </a:lnTo>
                  <a:lnTo>
                    <a:pt x="1828" y="213"/>
                  </a:lnTo>
                  <a:lnTo>
                    <a:pt x="1829" y="213"/>
                  </a:lnTo>
                  <a:lnTo>
                    <a:pt x="1830" y="213"/>
                  </a:lnTo>
                  <a:lnTo>
                    <a:pt x="1831" y="213"/>
                  </a:lnTo>
                  <a:lnTo>
                    <a:pt x="1832" y="213"/>
                  </a:lnTo>
                  <a:lnTo>
                    <a:pt x="1833" y="213"/>
                  </a:lnTo>
                  <a:lnTo>
                    <a:pt x="1834" y="213"/>
                  </a:lnTo>
                  <a:lnTo>
                    <a:pt x="1835" y="213"/>
                  </a:lnTo>
                  <a:lnTo>
                    <a:pt x="1836" y="212"/>
                  </a:lnTo>
                  <a:lnTo>
                    <a:pt x="1837" y="212"/>
                  </a:lnTo>
                  <a:lnTo>
                    <a:pt x="1838" y="212"/>
                  </a:lnTo>
                  <a:lnTo>
                    <a:pt x="1839" y="211"/>
                  </a:lnTo>
                  <a:lnTo>
                    <a:pt x="1840" y="211"/>
                  </a:lnTo>
                  <a:lnTo>
                    <a:pt x="1841" y="211"/>
                  </a:lnTo>
                  <a:lnTo>
                    <a:pt x="1842" y="212"/>
                  </a:lnTo>
                  <a:lnTo>
                    <a:pt x="1843" y="212"/>
                  </a:lnTo>
                  <a:lnTo>
                    <a:pt x="1844" y="213"/>
                  </a:lnTo>
                  <a:lnTo>
                    <a:pt x="1845" y="213"/>
                  </a:lnTo>
                  <a:lnTo>
                    <a:pt x="1846" y="213"/>
                  </a:lnTo>
                  <a:lnTo>
                    <a:pt x="1847" y="213"/>
                  </a:lnTo>
                  <a:lnTo>
                    <a:pt x="1848" y="214"/>
                  </a:lnTo>
                  <a:lnTo>
                    <a:pt x="1849" y="214"/>
                  </a:lnTo>
                  <a:lnTo>
                    <a:pt x="1850" y="214"/>
                  </a:lnTo>
                  <a:lnTo>
                    <a:pt x="1851" y="214"/>
                  </a:lnTo>
                  <a:lnTo>
                    <a:pt x="1852" y="214"/>
                  </a:lnTo>
                  <a:lnTo>
                    <a:pt x="1853" y="215"/>
                  </a:lnTo>
                  <a:lnTo>
                    <a:pt x="1854" y="216"/>
                  </a:lnTo>
                  <a:lnTo>
                    <a:pt x="1855" y="216"/>
                  </a:lnTo>
                  <a:lnTo>
                    <a:pt x="1856" y="217"/>
                  </a:lnTo>
                  <a:lnTo>
                    <a:pt x="1857" y="217"/>
                  </a:lnTo>
                  <a:lnTo>
                    <a:pt x="1858" y="217"/>
                  </a:lnTo>
                  <a:lnTo>
                    <a:pt x="1858" y="218"/>
                  </a:lnTo>
                  <a:lnTo>
                    <a:pt x="1859" y="218"/>
                  </a:lnTo>
                  <a:lnTo>
                    <a:pt x="1860" y="218"/>
                  </a:lnTo>
                  <a:lnTo>
                    <a:pt x="1861" y="218"/>
                  </a:lnTo>
                  <a:lnTo>
                    <a:pt x="1862" y="219"/>
                  </a:lnTo>
                  <a:lnTo>
                    <a:pt x="1863" y="219"/>
                  </a:lnTo>
                  <a:lnTo>
                    <a:pt x="1864" y="220"/>
                  </a:lnTo>
                  <a:lnTo>
                    <a:pt x="1865" y="220"/>
                  </a:lnTo>
                  <a:lnTo>
                    <a:pt x="1866" y="220"/>
                  </a:lnTo>
                  <a:lnTo>
                    <a:pt x="1867" y="220"/>
                  </a:lnTo>
                  <a:lnTo>
                    <a:pt x="1868" y="220"/>
                  </a:lnTo>
                  <a:lnTo>
                    <a:pt x="1869" y="220"/>
                  </a:lnTo>
                  <a:lnTo>
                    <a:pt x="1870" y="220"/>
                  </a:lnTo>
                  <a:lnTo>
                    <a:pt x="1871" y="220"/>
                  </a:lnTo>
                  <a:lnTo>
                    <a:pt x="1872" y="220"/>
                  </a:lnTo>
                  <a:lnTo>
                    <a:pt x="1873" y="220"/>
                  </a:lnTo>
                  <a:lnTo>
                    <a:pt x="1874" y="220"/>
                  </a:lnTo>
                  <a:lnTo>
                    <a:pt x="1874" y="221"/>
                  </a:lnTo>
                  <a:lnTo>
                    <a:pt x="1875" y="221"/>
                  </a:lnTo>
                  <a:lnTo>
                    <a:pt x="1876" y="222"/>
                  </a:lnTo>
                  <a:lnTo>
                    <a:pt x="1877" y="222"/>
                  </a:lnTo>
                  <a:lnTo>
                    <a:pt x="1878" y="223"/>
                  </a:lnTo>
                  <a:lnTo>
                    <a:pt x="1879" y="224"/>
                  </a:lnTo>
                  <a:lnTo>
                    <a:pt x="1880" y="224"/>
                  </a:lnTo>
                  <a:lnTo>
                    <a:pt x="1881" y="225"/>
                  </a:lnTo>
                  <a:lnTo>
                    <a:pt x="1882" y="225"/>
                  </a:lnTo>
                  <a:lnTo>
                    <a:pt x="1883" y="225"/>
                  </a:lnTo>
                  <a:lnTo>
                    <a:pt x="1884" y="226"/>
                  </a:lnTo>
                  <a:lnTo>
                    <a:pt x="1885" y="226"/>
                  </a:lnTo>
                  <a:lnTo>
                    <a:pt x="1886" y="226"/>
                  </a:lnTo>
                  <a:lnTo>
                    <a:pt x="1887" y="226"/>
                  </a:lnTo>
                  <a:lnTo>
                    <a:pt x="1888" y="227"/>
                  </a:lnTo>
                  <a:lnTo>
                    <a:pt x="1889" y="227"/>
                  </a:lnTo>
                  <a:lnTo>
                    <a:pt x="1890" y="226"/>
                  </a:lnTo>
                  <a:lnTo>
                    <a:pt x="1891" y="226"/>
                  </a:lnTo>
                  <a:lnTo>
                    <a:pt x="1892" y="226"/>
                  </a:lnTo>
                  <a:lnTo>
                    <a:pt x="1893" y="226"/>
                  </a:lnTo>
                  <a:lnTo>
                    <a:pt x="1894" y="226"/>
                  </a:lnTo>
                  <a:lnTo>
                    <a:pt x="1895" y="226"/>
                  </a:lnTo>
                  <a:lnTo>
                    <a:pt x="1896" y="226"/>
                  </a:lnTo>
                  <a:lnTo>
                    <a:pt x="1897" y="226"/>
                  </a:lnTo>
                  <a:lnTo>
                    <a:pt x="1898" y="226"/>
                  </a:lnTo>
                  <a:lnTo>
                    <a:pt x="1899" y="226"/>
                  </a:lnTo>
                  <a:lnTo>
                    <a:pt x="1900" y="226"/>
                  </a:lnTo>
                  <a:lnTo>
                    <a:pt x="1901" y="226"/>
                  </a:lnTo>
                  <a:lnTo>
                    <a:pt x="1902" y="227"/>
                  </a:lnTo>
                  <a:lnTo>
                    <a:pt x="1903" y="227"/>
                  </a:lnTo>
                  <a:lnTo>
                    <a:pt x="1904" y="228"/>
                  </a:lnTo>
                  <a:lnTo>
                    <a:pt x="1905" y="229"/>
                  </a:lnTo>
                  <a:lnTo>
                    <a:pt x="1906" y="230"/>
                  </a:lnTo>
                  <a:lnTo>
                    <a:pt x="1907" y="230"/>
                  </a:lnTo>
                  <a:lnTo>
                    <a:pt x="1908" y="230"/>
                  </a:lnTo>
                  <a:lnTo>
                    <a:pt x="1909" y="230"/>
                  </a:lnTo>
                  <a:lnTo>
                    <a:pt x="1910" y="230"/>
                  </a:lnTo>
                  <a:lnTo>
                    <a:pt x="1911" y="230"/>
                  </a:lnTo>
                  <a:lnTo>
                    <a:pt x="1912" y="230"/>
                  </a:lnTo>
                  <a:lnTo>
                    <a:pt x="1913" y="230"/>
                  </a:lnTo>
                  <a:lnTo>
                    <a:pt x="1914" y="230"/>
                  </a:lnTo>
                  <a:lnTo>
                    <a:pt x="1915" y="230"/>
                  </a:lnTo>
                  <a:lnTo>
                    <a:pt x="1916" y="231"/>
                  </a:lnTo>
                  <a:lnTo>
                    <a:pt x="1917" y="231"/>
                  </a:lnTo>
                  <a:lnTo>
                    <a:pt x="1918" y="232"/>
                  </a:lnTo>
                  <a:lnTo>
                    <a:pt x="1919" y="232"/>
                  </a:lnTo>
                  <a:lnTo>
                    <a:pt x="1920" y="232"/>
                  </a:lnTo>
                  <a:lnTo>
                    <a:pt x="1921" y="233"/>
                  </a:lnTo>
                  <a:lnTo>
                    <a:pt x="1922" y="233"/>
                  </a:lnTo>
                  <a:lnTo>
                    <a:pt x="1923" y="233"/>
                  </a:lnTo>
                  <a:lnTo>
                    <a:pt x="1924" y="233"/>
                  </a:lnTo>
                  <a:lnTo>
                    <a:pt x="1925" y="233"/>
                  </a:lnTo>
                  <a:lnTo>
                    <a:pt x="1926" y="233"/>
                  </a:lnTo>
                  <a:lnTo>
                    <a:pt x="1927" y="233"/>
                  </a:lnTo>
                  <a:lnTo>
                    <a:pt x="1928" y="233"/>
                  </a:lnTo>
                  <a:lnTo>
                    <a:pt x="1929" y="233"/>
                  </a:lnTo>
                  <a:lnTo>
                    <a:pt x="1930" y="233"/>
                  </a:lnTo>
                  <a:lnTo>
                    <a:pt x="1931" y="233"/>
                  </a:lnTo>
                  <a:lnTo>
                    <a:pt x="1932" y="233"/>
                  </a:lnTo>
                  <a:lnTo>
                    <a:pt x="1933" y="233"/>
                  </a:lnTo>
                  <a:lnTo>
                    <a:pt x="1934" y="233"/>
                  </a:lnTo>
                  <a:lnTo>
                    <a:pt x="1935" y="233"/>
                  </a:lnTo>
                  <a:lnTo>
                    <a:pt x="1936" y="234"/>
                  </a:lnTo>
                  <a:lnTo>
                    <a:pt x="1937" y="234"/>
                  </a:lnTo>
                  <a:lnTo>
                    <a:pt x="1938" y="235"/>
                  </a:lnTo>
                  <a:lnTo>
                    <a:pt x="1939" y="235"/>
                  </a:lnTo>
                  <a:lnTo>
                    <a:pt x="1940" y="235"/>
                  </a:lnTo>
                  <a:lnTo>
                    <a:pt x="1941" y="235"/>
                  </a:lnTo>
                  <a:lnTo>
                    <a:pt x="1942" y="234"/>
                  </a:lnTo>
                  <a:lnTo>
                    <a:pt x="1943" y="234"/>
                  </a:lnTo>
                  <a:lnTo>
                    <a:pt x="1944" y="233"/>
                  </a:lnTo>
                  <a:lnTo>
                    <a:pt x="1945" y="233"/>
                  </a:lnTo>
                  <a:lnTo>
                    <a:pt x="1946" y="233"/>
                  </a:lnTo>
                  <a:lnTo>
                    <a:pt x="1947" y="233"/>
                  </a:lnTo>
                  <a:lnTo>
                    <a:pt x="1948" y="234"/>
                  </a:lnTo>
                  <a:lnTo>
                    <a:pt x="1949" y="234"/>
                  </a:lnTo>
                  <a:lnTo>
                    <a:pt x="1950" y="235"/>
                  </a:lnTo>
                  <a:lnTo>
                    <a:pt x="1951" y="235"/>
                  </a:lnTo>
                  <a:lnTo>
                    <a:pt x="1952" y="236"/>
                  </a:lnTo>
                  <a:lnTo>
                    <a:pt x="1953" y="236"/>
                  </a:lnTo>
                  <a:lnTo>
                    <a:pt x="1954" y="236"/>
                  </a:lnTo>
                  <a:lnTo>
                    <a:pt x="1955" y="236"/>
                  </a:lnTo>
                  <a:lnTo>
                    <a:pt x="1956" y="236"/>
                  </a:lnTo>
                  <a:lnTo>
                    <a:pt x="1957" y="236"/>
                  </a:lnTo>
                  <a:lnTo>
                    <a:pt x="1958" y="236"/>
                  </a:lnTo>
                  <a:lnTo>
                    <a:pt x="1959" y="236"/>
                  </a:lnTo>
                  <a:lnTo>
                    <a:pt x="1960" y="236"/>
                  </a:lnTo>
                  <a:lnTo>
                    <a:pt x="1961" y="236"/>
                  </a:lnTo>
                  <a:lnTo>
                    <a:pt x="1962" y="236"/>
                  </a:lnTo>
                  <a:lnTo>
                    <a:pt x="1963" y="236"/>
                  </a:lnTo>
                  <a:lnTo>
                    <a:pt x="1963" y="237"/>
                  </a:lnTo>
                  <a:lnTo>
                    <a:pt x="1964" y="237"/>
                  </a:lnTo>
                  <a:lnTo>
                    <a:pt x="1965" y="237"/>
                  </a:lnTo>
                  <a:lnTo>
                    <a:pt x="1966" y="238"/>
                  </a:lnTo>
                  <a:lnTo>
                    <a:pt x="1967" y="238"/>
                  </a:lnTo>
                  <a:lnTo>
                    <a:pt x="1968" y="238"/>
                  </a:lnTo>
                  <a:lnTo>
                    <a:pt x="1969" y="239"/>
                  </a:lnTo>
                  <a:lnTo>
                    <a:pt x="1970" y="239"/>
                  </a:lnTo>
                  <a:lnTo>
                    <a:pt x="1971" y="239"/>
                  </a:lnTo>
                  <a:lnTo>
                    <a:pt x="1972" y="239"/>
                  </a:lnTo>
                  <a:lnTo>
                    <a:pt x="1973" y="239"/>
                  </a:lnTo>
                  <a:lnTo>
                    <a:pt x="1974" y="239"/>
                  </a:lnTo>
                  <a:lnTo>
                    <a:pt x="1974" y="238"/>
                  </a:lnTo>
                  <a:lnTo>
                    <a:pt x="1975" y="238"/>
                  </a:lnTo>
                  <a:lnTo>
                    <a:pt x="1976" y="238"/>
                  </a:lnTo>
                  <a:lnTo>
                    <a:pt x="1977" y="238"/>
                  </a:lnTo>
                  <a:lnTo>
                    <a:pt x="1978" y="238"/>
                  </a:lnTo>
                  <a:lnTo>
                    <a:pt x="1979" y="239"/>
                  </a:lnTo>
                  <a:lnTo>
                    <a:pt x="1980" y="239"/>
                  </a:lnTo>
                  <a:lnTo>
                    <a:pt x="1981" y="239"/>
                  </a:lnTo>
                  <a:lnTo>
                    <a:pt x="1982" y="239"/>
                  </a:lnTo>
                  <a:lnTo>
                    <a:pt x="1983" y="239"/>
                  </a:lnTo>
                  <a:lnTo>
                    <a:pt x="1984" y="239"/>
                  </a:lnTo>
                  <a:lnTo>
                    <a:pt x="1985" y="239"/>
                  </a:lnTo>
                  <a:lnTo>
                    <a:pt x="1986" y="239"/>
                  </a:lnTo>
                  <a:lnTo>
                    <a:pt x="1987" y="239"/>
                  </a:lnTo>
                  <a:lnTo>
                    <a:pt x="1988" y="239"/>
                  </a:lnTo>
                  <a:lnTo>
                    <a:pt x="1989" y="239"/>
                  </a:lnTo>
                  <a:lnTo>
                    <a:pt x="1990" y="239"/>
                  </a:lnTo>
                  <a:lnTo>
                    <a:pt x="1991" y="239"/>
                  </a:lnTo>
                  <a:lnTo>
                    <a:pt x="1992" y="239"/>
                  </a:lnTo>
                  <a:lnTo>
                    <a:pt x="1993" y="239"/>
                  </a:lnTo>
                  <a:lnTo>
                    <a:pt x="1994" y="239"/>
                  </a:lnTo>
                  <a:lnTo>
                    <a:pt x="1995" y="240"/>
                  </a:lnTo>
                  <a:lnTo>
                    <a:pt x="1996" y="240"/>
                  </a:lnTo>
                  <a:lnTo>
                    <a:pt x="1997" y="241"/>
                  </a:lnTo>
                  <a:lnTo>
                    <a:pt x="1998" y="241"/>
                  </a:lnTo>
                  <a:lnTo>
                    <a:pt x="1999" y="242"/>
                  </a:lnTo>
                  <a:lnTo>
                    <a:pt x="2000" y="242"/>
                  </a:lnTo>
                  <a:lnTo>
                    <a:pt x="2001" y="243"/>
                  </a:lnTo>
                  <a:lnTo>
                    <a:pt x="2002" y="243"/>
                  </a:lnTo>
                  <a:lnTo>
                    <a:pt x="2003" y="243"/>
                  </a:lnTo>
                  <a:lnTo>
                    <a:pt x="2004" y="243"/>
                  </a:lnTo>
                  <a:lnTo>
                    <a:pt x="2005" y="243"/>
                  </a:lnTo>
                  <a:lnTo>
                    <a:pt x="2006" y="243"/>
                  </a:lnTo>
                  <a:lnTo>
                    <a:pt x="2007" y="243"/>
                  </a:lnTo>
                  <a:lnTo>
                    <a:pt x="2008" y="243"/>
                  </a:lnTo>
                  <a:lnTo>
                    <a:pt x="2009" y="244"/>
                  </a:lnTo>
                  <a:lnTo>
                    <a:pt x="2010" y="244"/>
                  </a:lnTo>
                  <a:lnTo>
                    <a:pt x="2011" y="245"/>
                  </a:lnTo>
                  <a:lnTo>
                    <a:pt x="2012" y="245"/>
                  </a:lnTo>
                  <a:lnTo>
                    <a:pt x="2013" y="245"/>
                  </a:lnTo>
                  <a:lnTo>
                    <a:pt x="2014" y="246"/>
                  </a:lnTo>
                  <a:lnTo>
                    <a:pt x="2015" y="245"/>
                  </a:lnTo>
                  <a:lnTo>
                    <a:pt x="2016" y="245"/>
                  </a:lnTo>
                  <a:lnTo>
                    <a:pt x="2017" y="245"/>
                  </a:lnTo>
                  <a:lnTo>
                    <a:pt x="2018" y="244"/>
                  </a:lnTo>
                  <a:lnTo>
                    <a:pt x="2019" y="244"/>
                  </a:lnTo>
                  <a:lnTo>
                    <a:pt x="2020" y="244"/>
                  </a:lnTo>
                  <a:lnTo>
                    <a:pt x="2021" y="243"/>
                  </a:lnTo>
                  <a:lnTo>
                    <a:pt x="2022" y="243"/>
                  </a:lnTo>
                  <a:lnTo>
                    <a:pt x="2023" y="243"/>
                  </a:lnTo>
                  <a:lnTo>
                    <a:pt x="2024" y="242"/>
                  </a:lnTo>
                  <a:lnTo>
                    <a:pt x="2025" y="242"/>
                  </a:lnTo>
                  <a:lnTo>
                    <a:pt x="2026" y="242"/>
                  </a:lnTo>
                  <a:lnTo>
                    <a:pt x="2027" y="242"/>
                  </a:lnTo>
                  <a:lnTo>
                    <a:pt x="2028" y="242"/>
                  </a:lnTo>
                  <a:lnTo>
                    <a:pt x="2029" y="243"/>
                  </a:lnTo>
                  <a:lnTo>
                    <a:pt x="2030" y="243"/>
                  </a:lnTo>
                  <a:lnTo>
                    <a:pt x="2031" y="243"/>
                  </a:lnTo>
                  <a:lnTo>
                    <a:pt x="2032" y="242"/>
                  </a:lnTo>
                  <a:lnTo>
                    <a:pt x="2033" y="242"/>
                  </a:lnTo>
                  <a:lnTo>
                    <a:pt x="2034" y="242"/>
                  </a:lnTo>
                  <a:lnTo>
                    <a:pt x="2035" y="242"/>
                  </a:lnTo>
                  <a:lnTo>
                    <a:pt x="2036" y="242"/>
                  </a:lnTo>
                  <a:lnTo>
                    <a:pt x="2037" y="242"/>
                  </a:lnTo>
                  <a:lnTo>
                    <a:pt x="2038" y="241"/>
                  </a:lnTo>
                  <a:lnTo>
                    <a:pt x="2039" y="241"/>
                  </a:lnTo>
                  <a:lnTo>
                    <a:pt x="2040" y="241"/>
                  </a:lnTo>
                  <a:lnTo>
                    <a:pt x="2041" y="241"/>
                  </a:lnTo>
                  <a:lnTo>
                    <a:pt x="2042" y="241"/>
                  </a:lnTo>
                  <a:lnTo>
                    <a:pt x="2043" y="241"/>
                  </a:lnTo>
                  <a:lnTo>
                    <a:pt x="2044" y="242"/>
                  </a:lnTo>
                  <a:lnTo>
                    <a:pt x="2045" y="242"/>
                  </a:lnTo>
                  <a:lnTo>
                    <a:pt x="2046" y="242"/>
                  </a:lnTo>
                  <a:lnTo>
                    <a:pt x="2047" y="242"/>
                  </a:lnTo>
                  <a:lnTo>
                    <a:pt x="2047" y="241"/>
                  </a:lnTo>
                  <a:lnTo>
                    <a:pt x="2048" y="241"/>
                  </a:lnTo>
                  <a:lnTo>
                    <a:pt x="2049" y="241"/>
                  </a:lnTo>
                  <a:lnTo>
                    <a:pt x="2050" y="240"/>
                  </a:lnTo>
                  <a:lnTo>
                    <a:pt x="2051" y="240"/>
                  </a:lnTo>
                  <a:lnTo>
                    <a:pt x="2052" y="240"/>
                  </a:lnTo>
                  <a:lnTo>
                    <a:pt x="2053" y="240"/>
                  </a:lnTo>
                  <a:lnTo>
                    <a:pt x="2054" y="240"/>
                  </a:lnTo>
                  <a:lnTo>
                    <a:pt x="2055" y="241"/>
                  </a:lnTo>
                  <a:lnTo>
                    <a:pt x="2056" y="241"/>
                  </a:lnTo>
                  <a:lnTo>
                    <a:pt x="2057" y="241"/>
                  </a:lnTo>
                  <a:lnTo>
                    <a:pt x="2058" y="241"/>
                  </a:lnTo>
                  <a:lnTo>
                    <a:pt x="2058" y="242"/>
                  </a:lnTo>
                  <a:lnTo>
                    <a:pt x="2059" y="241"/>
                  </a:lnTo>
                  <a:lnTo>
                    <a:pt x="2060" y="241"/>
                  </a:lnTo>
                  <a:lnTo>
                    <a:pt x="2061" y="241"/>
                  </a:lnTo>
                  <a:lnTo>
                    <a:pt x="2062" y="241"/>
                  </a:lnTo>
                  <a:lnTo>
                    <a:pt x="2063" y="241"/>
                  </a:lnTo>
                  <a:lnTo>
                    <a:pt x="2064" y="241"/>
                  </a:lnTo>
                  <a:lnTo>
                    <a:pt x="2065" y="240"/>
                  </a:lnTo>
                  <a:lnTo>
                    <a:pt x="2066" y="240"/>
                  </a:lnTo>
                  <a:lnTo>
                    <a:pt x="2067" y="240"/>
                  </a:lnTo>
                  <a:lnTo>
                    <a:pt x="2068" y="240"/>
                  </a:lnTo>
                  <a:lnTo>
                    <a:pt x="2069" y="240"/>
                  </a:lnTo>
                  <a:lnTo>
                    <a:pt x="2070" y="240"/>
                  </a:lnTo>
                  <a:lnTo>
                    <a:pt x="2071" y="241"/>
                  </a:lnTo>
                  <a:lnTo>
                    <a:pt x="2072" y="241"/>
                  </a:lnTo>
                  <a:lnTo>
                    <a:pt x="2073" y="241"/>
                  </a:lnTo>
                  <a:lnTo>
                    <a:pt x="2073" y="242"/>
                  </a:lnTo>
                  <a:lnTo>
                    <a:pt x="2074" y="242"/>
                  </a:lnTo>
                  <a:lnTo>
                    <a:pt x="2075" y="243"/>
                  </a:lnTo>
                  <a:lnTo>
                    <a:pt x="2076" y="243"/>
                  </a:lnTo>
                  <a:lnTo>
                    <a:pt x="2077" y="244"/>
                  </a:lnTo>
                  <a:lnTo>
                    <a:pt x="2078" y="244"/>
                  </a:lnTo>
                  <a:lnTo>
                    <a:pt x="2079" y="244"/>
                  </a:lnTo>
                  <a:lnTo>
                    <a:pt x="2080" y="244"/>
                  </a:lnTo>
                  <a:lnTo>
                    <a:pt x="2081" y="244"/>
                  </a:lnTo>
                  <a:lnTo>
                    <a:pt x="2082" y="244"/>
                  </a:lnTo>
                  <a:lnTo>
                    <a:pt x="2083" y="244"/>
                  </a:lnTo>
                  <a:lnTo>
                    <a:pt x="2084" y="243"/>
                  </a:lnTo>
                  <a:lnTo>
                    <a:pt x="2085" y="243"/>
                  </a:lnTo>
                  <a:lnTo>
                    <a:pt x="2086" y="243"/>
                  </a:lnTo>
                  <a:lnTo>
                    <a:pt x="2087" y="243"/>
                  </a:lnTo>
                  <a:lnTo>
                    <a:pt x="2088" y="243"/>
                  </a:lnTo>
                  <a:lnTo>
                    <a:pt x="2089" y="243"/>
                  </a:lnTo>
                  <a:lnTo>
                    <a:pt x="2090" y="243"/>
                  </a:lnTo>
                  <a:lnTo>
                    <a:pt x="2091" y="243"/>
                  </a:lnTo>
                  <a:lnTo>
                    <a:pt x="2092" y="243"/>
                  </a:lnTo>
                  <a:lnTo>
                    <a:pt x="2093" y="243"/>
                  </a:lnTo>
                  <a:lnTo>
                    <a:pt x="2094" y="243"/>
                  </a:lnTo>
                  <a:lnTo>
                    <a:pt x="2095" y="242"/>
                  </a:lnTo>
                  <a:lnTo>
                    <a:pt x="2096" y="242"/>
                  </a:lnTo>
                  <a:lnTo>
                    <a:pt x="2097" y="242"/>
                  </a:lnTo>
                  <a:lnTo>
                    <a:pt x="2098" y="242"/>
                  </a:lnTo>
                  <a:lnTo>
                    <a:pt x="2099" y="242"/>
                  </a:lnTo>
                  <a:lnTo>
                    <a:pt x="2100" y="242"/>
                  </a:lnTo>
                  <a:lnTo>
                    <a:pt x="2101" y="242"/>
                  </a:lnTo>
                  <a:lnTo>
                    <a:pt x="2102" y="242"/>
                  </a:lnTo>
                  <a:lnTo>
                    <a:pt x="2103" y="242"/>
                  </a:lnTo>
                  <a:lnTo>
                    <a:pt x="2104" y="242"/>
                  </a:lnTo>
                  <a:lnTo>
                    <a:pt x="2105" y="241"/>
                  </a:lnTo>
                  <a:lnTo>
                    <a:pt x="2106" y="241"/>
                  </a:lnTo>
                  <a:lnTo>
                    <a:pt x="2107" y="241"/>
                  </a:lnTo>
                  <a:lnTo>
                    <a:pt x="2108" y="241"/>
                  </a:lnTo>
                  <a:lnTo>
                    <a:pt x="2109" y="241"/>
                  </a:lnTo>
                  <a:lnTo>
                    <a:pt x="2110" y="241"/>
                  </a:lnTo>
                  <a:lnTo>
                    <a:pt x="2111" y="241"/>
                  </a:lnTo>
                  <a:lnTo>
                    <a:pt x="2112" y="241"/>
                  </a:lnTo>
                  <a:lnTo>
                    <a:pt x="2113" y="240"/>
                  </a:lnTo>
                  <a:lnTo>
                    <a:pt x="2114" y="240"/>
                  </a:lnTo>
                  <a:lnTo>
                    <a:pt x="2115" y="240"/>
                  </a:lnTo>
                  <a:lnTo>
                    <a:pt x="2116" y="239"/>
                  </a:lnTo>
                  <a:lnTo>
                    <a:pt x="2117" y="239"/>
                  </a:lnTo>
                  <a:lnTo>
                    <a:pt x="2118" y="239"/>
                  </a:lnTo>
                  <a:lnTo>
                    <a:pt x="2119" y="240"/>
                  </a:lnTo>
                  <a:lnTo>
                    <a:pt x="2120" y="240"/>
                  </a:lnTo>
                  <a:lnTo>
                    <a:pt x="2121" y="240"/>
                  </a:lnTo>
                  <a:lnTo>
                    <a:pt x="2121" y="241"/>
                  </a:lnTo>
                  <a:lnTo>
                    <a:pt x="2122" y="241"/>
                  </a:lnTo>
                  <a:lnTo>
                    <a:pt x="2123" y="241"/>
                  </a:lnTo>
                  <a:lnTo>
                    <a:pt x="2124" y="241"/>
                  </a:lnTo>
                  <a:lnTo>
                    <a:pt x="2125" y="240"/>
                  </a:lnTo>
                  <a:lnTo>
                    <a:pt x="2126" y="240"/>
                  </a:lnTo>
                  <a:lnTo>
                    <a:pt x="2127" y="239"/>
                  </a:lnTo>
                  <a:lnTo>
                    <a:pt x="2128" y="239"/>
                  </a:lnTo>
                  <a:lnTo>
                    <a:pt x="2129" y="239"/>
                  </a:lnTo>
                  <a:lnTo>
                    <a:pt x="2130" y="239"/>
                  </a:lnTo>
                  <a:lnTo>
                    <a:pt x="2131" y="239"/>
                  </a:lnTo>
                  <a:lnTo>
                    <a:pt x="2132" y="240"/>
                  </a:lnTo>
                  <a:lnTo>
                    <a:pt x="2133" y="240"/>
                  </a:lnTo>
                  <a:lnTo>
                    <a:pt x="2134" y="240"/>
                  </a:lnTo>
                  <a:lnTo>
                    <a:pt x="2135" y="241"/>
                  </a:lnTo>
                  <a:lnTo>
                    <a:pt x="2136" y="241"/>
                  </a:lnTo>
                  <a:lnTo>
                    <a:pt x="2137" y="240"/>
                  </a:lnTo>
                  <a:lnTo>
                    <a:pt x="2138" y="240"/>
                  </a:lnTo>
                  <a:lnTo>
                    <a:pt x="2139" y="240"/>
                  </a:lnTo>
                  <a:lnTo>
                    <a:pt x="2140" y="239"/>
                  </a:lnTo>
                  <a:lnTo>
                    <a:pt x="2141" y="239"/>
                  </a:lnTo>
                  <a:lnTo>
                    <a:pt x="2142" y="239"/>
                  </a:lnTo>
                  <a:lnTo>
                    <a:pt x="2143" y="239"/>
                  </a:lnTo>
                  <a:lnTo>
                    <a:pt x="2144" y="239"/>
                  </a:lnTo>
                  <a:lnTo>
                    <a:pt x="2145" y="239"/>
                  </a:lnTo>
                  <a:lnTo>
                    <a:pt x="2146" y="240"/>
                  </a:lnTo>
                  <a:lnTo>
                    <a:pt x="2147" y="240"/>
                  </a:lnTo>
                  <a:lnTo>
                    <a:pt x="2148" y="241"/>
                  </a:lnTo>
                  <a:lnTo>
                    <a:pt x="2149" y="241"/>
                  </a:lnTo>
                  <a:lnTo>
                    <a:pt x="2150" y="241"/>
                  </a:lnTo>
                  <a:lnTo>
                    <a:pt x="2151" y="241"/>
                  </a:lnTo>
                  <a:lnTo>
                    <a:pt x="2152" y="241"/>
                  </a:lnTo>
                  <a:lnTo>
                    <a:pt x="2153" y="241"/>
                  </a:lnTo>
                  <a:lnTo>
                    <a:pt x="2154" y="241"/>
                  </a:lnTo>
                  <a:lnTo>
                    <a:pt x="2155" y="241"/>
                  </a:lnTo>
                  <a:lnTo>
                    <a:pt x="2156" y="241"/>
                  </a:lnTo>
                  <a:lnTo>
                    <a:pt x="2157" y="240"/>
                  </a:lnTo>
                  <a:lnTo>
                    <a:pt x="2158" y="240"/>
                  </a:lnTo>
                  <a:lnTo>
                    <a:pt x="2159" y="240"/>
                  </a:lnTo>
                  <a:lnTo>
                    <a:pt x="2160" y="240"/>
                  </a:lnTo>
                  <a:lnTo>
                    <a:pt x="2161" y="239"/>
                  </a:lnTo>
                  <a:lnTo>
                    <a:pt x="2162" y="239"/>
                  </a:lnTo>
                  <a:lnTo>
                    <a:pt x="2163" y="239"/>
                  </a:lnTo>
                  <a:lnTo>
                    <a:pt x="2164" y="239"/>
                  </a:lnTo>
                  <a:lnTo>
                    <a:pt x="2165" y="239"/>
                  </a:lnTo>
                  <a:lnTo>
                    <a:pt x="2166" y="239"/>
                  </a:lnTo>
                  <a:lnTo>
                    <a:pt x="2167" y="239"/>
                  </a:lnTo>
                  <a:lnTo>
                    <a:pt x="2168" y="239"/>
                  </a:lnTo>
                  <a:lnTo>
                    <a:pt x="2169" y="239"/>
                  </a:lnTo>
                  <a:lnTo>
                    <a:pt x="2170" y="239"/>
                  </a:lnTo>
                  <a:lnTo>
                    <a:pt x="2171" y="239"/>
                  </a:lnTo>
                  <a:lnTo>
                    <a:pt x="2172" y="239"/>
                  </a:lnTo>
                  <a:lnTo>
                    <a:pt x="2173" y="239"/>
                  </a:lnTo>
                  <a:lnTo>
                    <a:pt x="2174" y="240"/>
                  </a:lnTo>
                  <a:lnTo>
                    <a:pt x="2175" y="240"/>
                  </a:lnTo>
                  <a:lnTo>
                    <a:pt x="2176" y="240"/>
                  </a:lnTo>
                  <a:lnTo>
                    <a:pt x="2177" y="241"/>
                  </a:lnTo>
                  <a:lnTo>
                    <a:pt x="2178" y="241"/>
                  </a:lnTo>
                  <a:lnTo>
                    <a:pt x="2179" y="241"/>
                  </a:lnTo>
                  <a:lnTo>
                    <a:pt x="2180" y="241"/>
                  </a:lnTo>
                  <a:lnTo>
                    <a:pt x="2181" y="241"/>
                  </a:lnTo>
                  <a:lnTo>
                    <a:pt x="2182" y="241"/>
                  </a:lnTo>
                  <a:lnTo>
                    <a:pt x="2183" y="241"/>
                  </a:lnTo>
                  <a:lnTo>
                    <a:pt x="2184" y="241"/>
                  </a:lnTo>
                  <a:lnTo>
                    <a:pt x="2185" y="241"/>
                  </a:lnTo>
                  <a:lnTo>
                    <a:pt x="2186" y="241"/>
                  </a:lnTo>
                  <a:lnTo>
                    <a:pt x="2187" y="241"/>
                  </a:lnTo>
                  <a:lnTo>
                    <a:pt x="2188" y="241"/>
                  </a:lnTo>
                  <a:lnTo>
                    <a:pt x="2189" y="241"/>
                  </a:lnTo>
                  <a:lnTo>
                    <a:pt x="2190" y="241"/>
                  </a:lnTo>
                  <a:lnTo>
                    <a:pt x="2191" y="240"/>
                  </a:lnTo>
                  <a:lnTo>
                    <a:pt x="2192" y="240"/>
                  </a:lnTo>
                  <a:lnTo>
                    <a:pt x="2193" y="240"/>
                  </a:lnTo>
                  <a:lnTo>
                    <a:pt x="2194" y="240"/>
                  </a:lnTo>
                  <a:lnTo>
                    <a:pt x="2195" y="240"/>
                  </a:lnTo>
                  <a:lnTo>
                    <a:pt x="2196" y="240"/>
                  </a:lnTo>
                  <a:lnTo>
                    <a:pt x="2197" y="240"/>
                  </a:lnTo>
                  <a:lnTo>
                    <a:pt x="2198" y="240"/>
                  </a:lnTo>
                  <a:lnTo>
                    <a:pt x="2199" y="239"/>
                  </a:lnTo>
                  <a:lnTo>
                    <a:pt x="2200" y="239"/>
                  </a:lnTo>
                  <a:lnTo>
                    <a:pt x="2201" y="239"/>
                  </a:lnTo>
                  <a:lnTo>
                    <a:pt x="2202" y="239"/>
                  </a:lnTo>
                  <a:lnTo>
                    <a:pt x="2203" y="238"/>
                  </a:lnTo>
                  <a:lnTo>
                    <a:pt x="2204" y="238"/>
                  </a:lnTo>
                  <a:lnTo>
                    <a:pt x="2205" y="238"/>
                  </a:lnTo>
                  <a:lnTo>
                    <a:pt x="2206" y="238"/>
                  </a:lnTo>
                  <a:lnTo>
                    <a:pt x="2207" y="239"/>
                  </a:lnTo>
                  <a:lnTo>
                    <a:pt x="2208" y="239"/>
                  </a:lnTo>
                  <a:lnTo>
                    <a:pt x="2209" y="239"/>
                  </a:lnTo>
                  <a:lnTo>
                    <a:pt x="2210" y="239"/>
                  </a:lnTo>
                  <a:lnTo>
                    <a:pt x="2210" y="240"/>
                  </a:lnTo>
                  <a:lnTo>
                    <a:pt x="2211" y="240"/>
                  </a:lnTo>
                  <a:lnTo>
                    <a:pt x="2212" y="239"/>
                  </a:lnTo>
                  <a:lnTo>
                    <a:pt x="2213" y="239"/>
                  </a:lnTo>
                  <a:lnTo>
                    <a:pt x="2214" y="239"/>
                  </a:lnTo>
                  <a:lnTo>
                    <a:pt x="2215" y="238"/>
                  </a:lnTo>
                  <a:lnTo>
                    <a:pt x="2216" y="237"/>
                  </a:lnTo>
                  <a:lnTo>
                    <a:pt x="2217" y="237"/>
                  </a:lnTo>
                  <a:lnTo>
                    <a:pt x="2218" y="236"/>
                  </a:lnTo>
                  <a:lnTo>
                    <a:pt x="2219" y="236"/>
                  </a:lnTo>
                  <a:lnTo>
                    <a:pt x="2220" y="236"/>
                  </a:lnTo>
                  <a:lnTo>
                    <a:pt x="2220" y="237"/>
                  </a:lnTo>
                  <a:lnTo>
                    <a:pt x="2221" y="237"/>
                  </a:lnTo>
                  <a:lnTo>
                    <a:pt x="2222" y="238"/>
                  </a:lnTo>
                  <a:lnTo>
                    <a:pt x="2223" y="238"/>
                  </a:lnTo>
                  <a:lnTo>
                    <a:pt x="2224" y="239"/>
                  </a:lnTo>
                  <a:lnTo>
                    <a:pt x="2225" y="239"/>
                  </a:lnTo>
                  <a:lnTo>
                    <a:pt x="2226" y="240"/>
                  </a:lnTo>
                  <a:lnTo>
                    <a:pt x="2227" y="240"/>
                  </a:lnTo>
                  <a:lnTo>
                    <a:pt x="2228" y="240"/>
                  </a:lnTo>
                  <a:lnTo>
                    <a:pt x="2229" y="240"/>
                  </a:lnTo>
                  <a:lnTo>
                    <a:pt x="2230" y="239"/>
                  </a:lnTo>
                  <a:lnTo>
                    <a:pt x="2231" y="239"/>
                  </a:lnTo>
                  <a:lnTo>
                    <a:pt x="2231" y="238"/>
                  </a:lnTo>
                  <a:lnTo>
                    <a:pt x="2232" y="238"/>
                  </a:lnTo>
                  <a:lnTo>
                    <a:pt x="2233" y="237"/>
                  </a:lnTo>
                  <a:lnTo>
                    <a:pt x="2234" y="237"/>
                  </a:lnTo>
                  <a:lnTo>
                    <a:pt x="2235" y="236"/>
                  </a:lnTo>
                  <a:lnTo>
                    <a:pt x="2236" y="236"/>
                  </a:lnTo>
                  <a:lnTo>
                    <a:pt x="2236" y="235"/>
                  </a:lnTo>
                  <a:lnTo>
                    <a:pt x="2237" y="235"/>
                  </a:lnTo>
                  <a:lnTo>
                    <a:pt x="2238" y="235"/>
                  </a:lnTo>
                  <a:lnTo>
                    <a:pt x="2239" y="235"/>
                  </a:lnTo>
                  <a:lnTo>
                    <a:pt x="2240" y="235"/>
                  </a:lnTo>
                  <a:lnTo>
                    <a:pt x="2241" y="235"/>
                  </a:lnTo>
                  <a:lnTo>
                    <a:pt x="2242" y="234"/>
                  </a:lnTo>
                  <a:lnTo>
                    <a:pt x="2243" y="234"/>
                  </a:lnTo>
                  <a:lnTo>
                    <a:pt x="2244" y="234"/>
                  </a:lnTo>
                  <a:lnTo>
                    <a:pt x="2245" y="233"/>
                  </a:lnTo>
                  <a:lnTo>
                    <a:pt x="2246" y="232"/>
                  </a:lnTo>
                  <a:lnTo>
                    <a:pt x="2247" y="232"/>
                  </a:lnTo>
                  <a:lnTo>
                    <a:pt x="2247" y="231"/>
                  </a:lnTo>
                  <a:lnTo>
                    <a:pt x="2248" y="230"/>
                  </a:lnTo>
                  <a:lnTo>
                    <a:pt x="2249" y="230"/>
                  </a:lnTo>
                  <a:lnTo>
                    <a:pt x="2250" y="229"/>
                  </a:lnTo>
                  <a:lnTo>
                    <a:pt x="2251" y="229"/>
                  </a:lnTo>
                  <a:lnTo>
                    <a:pt x="2252" y="229"/>
                  </a:lnTo>
                  <a:lnTo>
                    <a:pt x="2252" y="228"/>
                  </a:lnTo>
                  <a:lnTo>
                    <a:pt x="2253" y="228"/>
                  </a:lnTo>
                  <a:lnTo>
                    <a:pt x="2254" y="228"/>
                  </a:lnTo>
                  <a:lnTo>
                    <a:pt x="2255" y="228"/>
                  </a:lnTo>
                  <a:lnTo>
                    <a:pt x="2256" y="227"/>
                  </a:lnTo>
                  <a:lnTo>
                    <a:pt x="2257" y="227"/>
                  </a:lnTo>
                  <a:lnTo>
                    <a:pt x="2258" y="227"/>
                  </a:lnTo>
                  <a:lnTo>
                    <a:pt x="2259" y="227"/>
                  </a:lnTo>
                  <a:lnTo>
                    <a:pt x="2260" y="227"/>
                  </a:lnTo>
                  <a:lnTo>
                    <a:pt x="2261" y="226"/>
                  </a:lnTo>
                  <a:lnTo>
                    <a:pt x="2262" y="226"/>
                  </a:lnTo>
                  <a:lnTo>
                    <a:pt x="2263" y="226"/>
                  </a:lnTo>
                  <a:lnTo>
                    <a:pt x="2264" y="226"/>
                  </a:lnTo>
                  <a:lnTo>
                    <a:pt x="2265" y="226"/>
                  </a:lnTo>
                  <a:lnTo>
                    <a:pt x="2266" y="226"/>
                  </a:lnTo>
                  <a:lnTo>
                    <a:pt x="2267" y="226"/>
                  </a:lnTo>
                  <a:lnTo>
                    <a:pt x="2268" y="226"/>
                  </a:lnTo>
                  <a:lnTo>
                    <a:pt x="2269" y="225"/>
                  </a:lnTo>
                  <a:lnTo>
                    <a:pt x="2270" y="225"/>
                  </a:lnTo>
                  <a:lnTo>
                    <a:pt x="2271" y="225"/>
                  </a:lnTo>
                  <a:lnTo>
                    <a:pt x="2272" y="225"/>
                  </a:lnTo>
                  <a:lnTo>
                    <a:pt x="2273" y="224"/>
                  </a:lnTo>
                  <a:lnTo>
                    <a:pt x="2274" y="223"/>
                  </a:lnTo>
                  <a:lnTo>
                    <a:pt x="2275" y="223"/>
                  </a:lnTo>
                  <a:lnTo>
                    <a:pt x="2276" y="222"/>
                  </a:lnTo>
                  <a:lnTo>
                    <a:pt x="2277" y="221"/>
                  </a:lnTo>
                  <a:lnTo>
                    <a:pt x="2278" y="221"/>
                  </a:lnTo>
                  <a:lnTo>
                    <a:pt x="2278" y="220"/>
                  </a:lnTo>
                  <a:lnTo>
                    <a:pt x="2279" y="220"/>
                  </a:lnTo>
                  <a:lnTo>
                    <a:pt x="2280" y="220"/>
                  </a:lnTo>
                  <a:lnTo>
                    <a:pt x="2281" y="220"/>
                  </a:lnTo>
                  <a:lnTo>
                    <a:pt x="2282" y="219"/>
                  </a:lnTo>
                  <a:lnTo>
                    <a:pt x="2283" y="219"/>
                  </a:lnTo>
                  <a:lnTo>
                    <a:pt x="2284" y="219"/>
                  </a:lnTo>
                  <a:lnTo>
                    <a:pt x="2285" y="219"/>
                  </a:lnTo>
                  <a:lnTo>
                    <a:pt x="2286" y="219"/>
                  </a:lnTo>
                  <a:lnTo>
                    <a:pt x="2287" y="219"/>
                  </a:lnTo>
                  <a:lnTo>
                    <a:pt x="2288" y="218"/>
                  </a:lnTo>
                  <a:lnTo>
                    <a:pt x="2289" y="218"/>
                  </a:lnTo>
                  <a:lnTo>
                    <a:pt x="2289" y="217"/>
                  </a:lnTo>
                  <a:lnTo>
                    <a:pt x="2290" y="217"/>
                  </a:lnTo>
                  <a:lnTo>
                    <a:pt x="2291" y="217"/>
                  </a:lnTo>
                  <a:lnTo>
                    <a:pt x="2292" y="216"/>
                  </a:lnTo>
                  <a:lnTo>
                    <a:pt x="2293" y="216"/>
                  </a:lnTo>
                  <a:lnTo>
                    <a:pt x="2294" y="216"/>
                  </a:lnTo>
                  <a:lnTo>
                    <a:pt x="2295" y="216"/>
                  </a:lnTo>
                  <a:lnTo>
                    <a:pt x="2296" y="216"/>
                  </a:lnTo>
                  <a:lnTo>
                    <a:pt x="2297" y="216"/>
                  </a:lnTo>
                  <a:lnTo>
                    <a:pt x="2298" y="215"/>
                  </a:lnTo>
                  <a:lnTo>
                    <a:pt x="2299" y="215"/>
                  </a:lnTo>
                  <a:lnTo>
                    <a:pt x="2300" y="214"/>
                  </a:lnTo>
                  <a:lnTo>
                    <a:pt x="2301" y="214"/>
                  </a:lnTo>
                  <a:lnTo>
                    <a:pt x="2302" y="213"/>
                  </a:lnTo>
                  <a:lnTo>
                    <a:pt x="2303" y="213"/>
                  </a:lnTo>
                  <a:lnTo>
                    <a:pt x="2304" y="213"/>
                  </a:lnTo>
                  <a:lnTo>
                    <a:pt x="2305" y="213"/>
                  </a:lnTo>
                  <a:lnTo>
                    <a:pt x="2306" y="213"/>
                  </a:lnTo>
                  <a:lnTo>
                    <a:pt x="2307" y="213"/>
                  </a:lnTo>
                  <a:lnTo>
                    <a:pt x="2308" y="214"/>
                  </a:lnTo>
                  <a:lnTo>
                    <a:pt x="2309" y="214"/>
                  </a:lnTo>
                  <a:lnTo>
                    <a:pt x="2310" y="214"/>
                  </a:lnTo>
                  <a:lnTo>
                    <a:pt x="2311" y="214"/>
                  </a:lnTo>
                  <a:lnTo>
                    <a:pt x="2312" y="214"/>
                  </a:lnTo>
                  <a:lnTo>
                    <a:pt x="2313" y="213"/>
                  </a:lnTo>
                  <a:lnTo>
                    <a:pt x="2314" y="213"/>
                  </a:lnTo>
                  <a:lnTo>
                    <a:pt x="2315" y="213"/>
                  </a:lnTo>
                  <a:lnTo>
                    <a:pt x="2315" y="212"/>
                  </a:lnTo>
                  <a:lnTo>
                    <a:pt x="2316" y="212"/>
                  </a:lnTo>
                  <a:lnTo>
                    <a:pt x="2317" y="212"/>
                  </a:lnTo>
                  <a:lnTo>
                    <a:pt x="2318" y="212"/>
                  </a:lnTo>
                  <a:lnTo>
                    <a:pt x="2319" y="212"/>
                  </a:lnTo>
                  <a:lnTo>
                    <a:pt x="2320" y="211"/>
                  </a:lnTo>
                  <a:lnTo>
                    <a:pt x="2321" y="211"/>
                  </a:lnTo>
                  <a:lnTo>
                    <a:pt x="2322" y="211"/>
                  </a:lnTo>
                  <a:lnTo>
                    <a:pt x="2323" y="211"/>
                  </a:lnTo>
                  <a:lnTo>
                    <a:pt x="2324" y="211"/>
                  </a:lnTo>
                  <a:lnTo>
                    <a:pt x="2325" y="211"/>
                  </a:lnTo>
                  <a:lnTo>
                    <a:pt x="2325" y="212"/>
                  </a:lnTo>
                  <a:lnTo>
                    <a:pt x="2326" y="212"/>
                  </a:lnTo>
                  <a:lnTo>
                    <a:pt x="2327" y="212"/>
                  </a:lnTo>
                  <a:lnTo>
                    <a:pt x="2328" y="212"/>
                  </a:lnTo>
                  <a:lnTo>
                    <a:pt x="2329" y="212"/>
                  </a:lnTo>
                  <a:lnTo>
                    <a:pt x="2330" y="212"/>
                  </a:lnTo>
                  <a:lnTo>
                    <a:pt x="2331" y="211"/>
                  </a:lnTo>
                  <a:lnTo>
                    <a:pt x="2332" y="211"/>
                  </a:lnTo>
                  <a:lnTo>
                    <a:pt x="2333" y="211"/>
                  </a:lnTo>
                  <a:lnTo>
                    <a:pt x="2334" y="211"/>
                  </a:lnTo>
                  <a:lnTo>
                    <a:pt x="2335" y="211"/>
                  </a:lnTo>
                  <a:lnTo>
                    <a:pt x="2336" y="210"/>
                  </a:lnTo>
                  <a:lnTo>
                    <a:pt x="2337" y="210"/>
                  </a:lnTo>
                  <a:lnTo>
                    <a:pt x="2338" y="210"/>
                  </a:lnTo>
                  <a:lnTo>
                    <a:pt x="2339" y="210"/>
                  </a:lnTo>
                  <a:lnTo>
                    <a:pt x="2340" y="210"/>
                  </a:lnTo>
                  <a:lnTo>
                    <a:pt x="2341" y="209"/>
                  </a:lnTo>
                  <a:lnTo>
                    <a:pt x="2342" y="209"/>
                  </a:lnTo>
                  <a:lnTo>
                    <a:pt x="2343" y="208"/>
                  </a:lnTo>
                  <a:lnTo>
                    <a:pt x="2344" y="208"/>
                  </a:lnTo>
                  <a:lnTo>
                    <a:pt x="2345" y="208"/>
                  </a:lnTo>
                  <a:lnTo>
                    <a:pt x="2346" y="208"/>
                  </a:lnTo>
                  <a:lnTo>
                    <a:pt x="2347" y="207"/>
                  </a:lnTo>
                  <a:lnTo>
                    <a:pt x="2348" y="207"/>
                  </a:lnTo>
                  <a:lnTo>
                    <a:pt x="2349" y="207"/>
                  </a:lnTo>
                  <a:lnTo>
                    <a:pt x="2350" y="207"/>
                  </a:lnTo>
                  <a:lnTo>
                    <a:pt x="2351" y="206"/>
                  </a:lnTo>
                  <a:lnTo>
                    <a:pt x="2352" y="206"/>
                  </a:lnTo>
                  <a:lnTo>
                    <a:pt x="2352" y="205"/>
                  </a:lnTo>
                  <a:lnTo>
                    <a:pt x="2353" y="204"/>
                  </a:lnTo>
                  <a:lnTo>
                    <a:pt x="2354" y="203"/>
                  </a:lnTo>
                  <a:lnTo>
                    <a:pt x="2355" y="203"/>
                  </a:lnTo>
                  <a:lnTo>
                    <a:pt x="2356" y="202"/>
                  </a:lnTo>
                  <a:lnTo>
                    <a:pt x="2357" y="201"/>
                  </a:lnTo>
                  <a:lnTo>
                    <a:pt x="2358" y="200"/>
                  </a:lnTo>
                  <a:lnTo>
                    <a:pt x="2359" y="200"/>
                  </a:lnTo>
                  <a:lnTo>
                    <a:pt x="2360" y="200"/>
                  </a:lnTo>
                  <a:lnTo>
                    <a:pt x="2361" y="200"/>
                  </a:lnTo>
                  <a:lnTo>
                    <a:pt x="2362" y="201"/>
                  </a:lnTo>
                  <a:lnTo>
                    <a:pt x="2363" y="201"/>
                  </a:lnTo>
                  <a:lnTo>
                    <a:pt x="2364" y="201"/>
                  </a:lnTo>
                  <a:lnTo>
                    <a:pt x="2365" y="202"/>
                  </a:lnTo>
                  <a:lnTo>
                    <a:pt x="2366" y="202"/>
                  </a:lnTo>
                  <a:lnTo>
                    <a:pt x="2367" y="202"/>
                  </a:lnTo>
                  <a:lnTo>
                    <a:pt x="2367" y="201"/>
                  </a:lnTo>
                  <a:lnTo>
                    <a:pt x="2368" y="201"/>
                  </a:lnTo>
                  <a:lnTo>
                    <a:pt x="2369" y="201"/>
                  </a:lnTo>
                  <a:lnTo>
                    <a:pt x="2370" y="200"/>
                  </a:lnTo>
                  <a:lnTo>
                    <a:pt x="2371" y="199"/>
                  </a:lnTo>
                  <a:lnTo>
                    <a:pt x="2372" y="199"/>
                  </a:lnTo>
                  <a:lnTo>
                    <a:pt x="2373" y="198"/>
                  </a:lnTo>
                  <a:lnTo>
                    <a:pt x="2373" y="197"/>
                  </a:lnTo>
                  <a:lnTo>
                    <a:pt x="2374" y="197"/>
                  </a:lnTo>
                  <a:lnTo>
                    <a:pt x="2375" y="196"/>
                  </a:lnTo>
                  <a:lnTo>
                    <a:pt x="2376" y="196"/>
                  </a:lnTo>
                  <a:lnTo>
                    <a:pt x="2377" y="196"/>
                  </a:lnTo>
                  <a:lnTo>
                    <a:pt x="2378" y="196"/>
                  </a:lnTo>
                  <a:lnTo>
                    <a:pt x="2379" y="196"/>
                  </a:lnTo>
                  <a:lnTo>
                    <a:pt x="2380" y="196"/>
                  </a:lnTo>
                  <a:lnTo>
                    <a:pt x="2381" y="196"/>
                  </a:lnTo>
                  <a:lnTo>
                    <a:pt x="2382" y="196"/>
                  </a:lnTo>
                  <a:lnTo>
                    <a:pt x="2383" y="196"/>
                  </a:lnTo>
                  <a:lnTo>
                    <a:pt x="2384" y="196"/>
                  </a:lnTo>
                  <a:lnTo>
                    <a:pt x="2386" y="196"/>
                  </a:lnTo>
                  <a:lnTo>
                    <a:pt x="2387" y="196"/>
                  </a:lnTo>
                  <a:lnTo>
                    <a:pt x="2388" y="197"/>
                  </a:lnTo>
                  <a:lnTo>
                    <a:pt x="2389" y="197"/>
                  </a:lnTo>
                  <a:lnTo>
                    <a:pt x="2390" y="197"/>
                  </a:lnTo>
                  <a:lnTo>
                    <a:pt x="2391" y="198"/>
                  </a:lnTo>
                  <a:lnTo>
                    <a:pt x="2392" y="198"/>
                  </a:lnTo>
                  <a:lnTo>
                    <a:pt x="2393" y="198"/>
                  </a:lnTo>
                  <a:lnTo>
                    <a:pt x="2394" y="198"/>
                  </a:lnTo>
                  <a:lnTo>
                    <a:pt x="2395" y="198"/>
                  </a:lnTo>
                  <a:lnTo>
                    <a:pt x="2396" y="198"/>
                  </a:lnTo>
                  <a:lnTo>
                    <a:pt x="2397" y="197"/>
                  </a:lnTo>
                  <a:lnTo>
                    <a:pt x="2398" y="197"/>
                  </a:lnTo>
                  <a:lnTo>
                    <a:pt x="2399" y="197"/>
                  </a:lnTo>
                  <a:lnTo>
                    <a:pt x="2400" y="197"/>
                  </a:lnTo>
                  <a:lnTo>
                    <a:pt x="2401" y="197"/>
                  </a:lnTo>
                  <a:lnTo>
                    <a:pt x="2402" y="197"/>
                  </a:lnTo>
                  <a:lnTo>
                    <a:pt x="2403" y="197"/>
                  </a:lnTo>
                  <a:lnTo>
                    <a:pt x="2404" y="197"/>
                  </a:lnTo>
                  <a:lnTo>
                    <a:pt x="2404" y="198"/>
                  </a:lnTo>
                  <a:lnTo>
                    <a:pt x="2405" y="198"/>
                  </a:lnTo>
                  <a:lnTo>
                    <a:pt x="2406" y="198"/>
                  </a:lnTo>
                  <a:lnTo>
                    <a:pt x="2407" y="199"/>
                  </a:lnTo>
                  <a:lnTo>
                    <a:pt x="2408" y="199"/>
                  </a:lnTo>
                  <a:lnTo>
                    <a:pt x="2409" y="200"/>
                  </a:lnTo>
                  <a:lnTo>
                    <a:pt x="2410" y="200"/>
                  </a:lnTo>
                  <a:lnTo>
                    <a:pt x="2411" y="200"/>
                  </a:lnTo>
                  <a:lnTo>
                    <a:pt x="2412" y="200"/>
                  </a:lnTo>
                  <a:lnTo>
                    <a:pt x="2413" y="201"/>
                  </a:lnTo>
                  <a:lnTo>
                    <a:pt x="2414" y="201"/>
                  </a:lnTo>
                  <a:lnTo>
                    <a:pt x="2415" y="201"/>
                  </a:lnTo>
                  <a:lnTo>
                    <a:pt x="2415" y="200"/>
                  </a:lnTo>
                  <a:lnTo>
                    <a:pt x="2416" y="200"/>
                  </a:lnTo>
                  <a:lnTo>
                    <a:pt x="2417" y="200"/>
                  </a:lnTo>
                  <a:lnTo>
                    <a:pt x="2418" y="200"/>
                  </a:lnTo>
                  <a:lnTo>
                    <a:pt x="2419" y="200"/>
                  </a:lnTo>
                  <a:lnTo>
                    <a:pt x="2420" y="200"/>
                  </a:lnTo>
                  <a:lnTo>
                    <a:pt x="2421" y="200"/>
                  </a:lnTo>
                  <a:lnTo>
                    <a:pt x="2422" y="200"/>
                  </a:lnTo>
                  <a:lnTo>
                    <a:pt x="2423" y="200"/>
                  </a:lnTo>
                  <a:lnTo>
                    <a:pt x="2424" y="201"/>
                  </a:lnTo>
                  <a:lnTo>
                    <a:pt x="2425" y="201"/>
                  </a:lnTo>
                  <a:lnTo>
                    <a:pt x="2426" y="201"/>
                  </a:lnTo>
                  <a:lnTo>
                    <a:pt x="2427" y="201"/>
                  </a:lnTo>
                  <a:lnTo>
                    <a:pt x="2428" y="201"/>
                  </a:lnTo>
                  <a:lnTo>
                    <a:pt x="2429" y="201"/>
                  </a:lnTo>
                  <a:lnTo>
                    <a:pt x="2430" y="201"/>
                  </a:lnTo>
                  <a:lnTo>
                    <a:pt x="2431" y="200"/>
                  </a:lnTo>
                  <a:lnTo>
                    <a:pt x="2432" y="200"/>
                  </a:lnTo>
                  <a:lnTo>
                    <a:pt x="2433" y="199"/>
                  </a:lnTo>
                  <a:lnTo>
                    <a:pt x="2434" y="199"/>
                  </a:lnTo>
                  <a:lnTo>
                    <a:pt x="2435" y="198"/>
                  </a:lnTo>
                  <a:lnTo>
                    <a:pt x="2436" y="198"/>
                  </a:lnTo>
                  <a:lnTo>
                    <a:pt x="2437" y="197"/>
                  </a:lnTo>
                  <a:lnTo>
                    <a:pt x="2438" y="197"/>
                  </a:lnTo>
                  <a:lnTo>
                    <a:pt x="2439" y="198"/>
                  </a:lnTo>
                  <a:lnTo>
                    <a:pt x="2440" y="198"/>
                  </a:lnTo>
                  <a:lnTo>
                    <a:pt x="2441" y="198"/>
                  </a:lnTo>
                  <a:lnTo>
                    <a:pt x="2442" y="198"/>
                  </a:lnTo>
                  <a:lnTo>
                    <a:pt x="2443" y="198"/>
                  </a:lnTo>
                  <a:lnTo>
                    <a:pt x="2444" y="198"/>
                  </a:lnTo>
                  <a:lnTo>
                    <a:pt x="2445" y="198"/>
                  </a:lnTo>
                  <a:lnTo>
                    <a:pt x="2446" y="198"/>
                  </a:lnTo>
                  <a:lnTo>
                    <a:pt x="2447" y="198"/>
                  </a:lnTo>
                  <a:lnTo>
                    <a:pt x="2448" y="198"/>
                  </a:lnTo>
                  <a:lnTo>
                    <a:pt x="2449" y="198"/>
                  </a:lnTo>
                  <a:lnTo>
                    <a:pt x="2450" y="198"/>
                  </a:lnTo>
                  <a:lnTo>
                    <a:pt x="2451" y="199"/>
                  </a:lnTo>
                  <a:lnTo>
                    <a:pt x="2452" y="199"/>
                  </a:lnTo>
                  <a:lnTo>
                    <a:pt x="2453" y="199"/>
                  </a:lnTo>
                  <a:lnTo>
                    <a:pt x="2454" y="200"/>
                  </a:lnTo>
                  <a:lnTo>
                    <a:pt x="2455" y="200"/>
                  </a:lnTo>
                  <a:lnTo>
                    <a:pt x="2456" y="200"/>
                  </a:lnTo>
                  <a:lnTo>
                    <a:pt x="2457" y="200"/>
                  </a:lnTo>
                  <a:lnTo>
                    <a:pt x="2458" y="200"/>
                  </a:lnTo>
                  <a:lnTo>
                    <a:pt x="2459" y="200"/>
                  </a:lnTo>
                  <a:lnTo>
                    <a:pt x="2460" y="200"/>
                  </a:lnTo>
                  <a:lnTo>
                    <a:pt x="2461" y="201"/>
                  </a:lnTo>
                  <a:lnTo>
                    <a:pt x="2462" y="201"/>
                  </a:lnTo>
                  <a:lnTo>
                    <a:pt x="2463" y="201"/>
                  </a:lnTo>
                  <a:lnTo>
                    <a:pt x="2464" y="201"/>
                  </a:lnTo>
                  <a:lnTo>
                    <a:pt x="2465" y="201"/>
                  </a:lnTo>
                  <a:lnTo>
                    <a:pt x="2466" y="201"/>
                  </a:lnTo>
                  <a:lnTo>
                    <a:pt x="2467" y="200"/>
                  </a:lnTo>
                  <a:lnTo>
                    <a:pt x="2468" y="199"/>
                  </a:lnTo>
                  <a:lnTo>
                    <a:pt x="2469" y="199"/>
                  </a:lnTo>
                  <a:lnTo>
                    <a:pt x="2470" y="198"/>
                  </a:lnTo>
                  <a:lnTo>
                    <a:pt x="2471" y="198"/>
                  </a:lnTo>
                  <a:lnTo>
                    <a:pt x="2472" y="197"/>
                  </a:lnTo>
                  <a:lnTo>
                    <a:pt x="2473" y="197"/>
                  </a:lnTo>
                  <a:lnTo>
                    <a:pt x="2474" y="196"/>
                  </a:lnTo>
                  <a:lnTo>
                    <a:pt x="2475" y="196"/>
                  </a:lnTo>
                  <a:lnTo>
                    <a:pt x="2476" y="196"/>
                  </a:lnTo>
                  <a:lnTo>
                    <a:pt x="2477" y="196"/>
                  </a:lnTo>
                  <a:lnTo>
                    <a:pt x="2478" y="196"/>
                  </a:lnTo>
                  <a:lnTo>
                    <a:pt x="2479" y="196"/>
                  </a:lnTo>
                  <a:lnTo>
                    <a:pt x="2480" y="196"/>
                  </a:lnTo>
                  <a:lnTo>
                    <a:pt x="2481" y="196"/>
                  </a:lnTo>
                  <a:lnTo>
                    <a:pt x="2482" y="196"/>
                  </a:lnTo>
                  <a:lnTo>
                    <a:pt x="2483" y="196"/>
                  </a:lnTo>
                  <a:lnTo>
                    <a:pt x="2483" y="195"/>
                  </a:lnTo>
                  <a:lnTo>
                    <a:pt x="2484" y="195"/>
                  </a:lnTo>
                  <a:lnTo>
                    <a:pt x="2485" y="195"/>
                  </a:lnTo>
                  <a:lnTo>
                    <a:pt x="2486" y="194"/>
                  </a:lnTo>
                  <a:lnTo>
                    <a:pt x="2487" y="194"/>
                  </a:lnTo>
                  <a:lnTo>
                    <a:pt x="2488" y="194"/>
                  </a:lnTo>
                  <a:lnTo>
                    <a:pt x="2488" y="193"/>
                  </a:lnTo>
                  <a:lnTo>
                    <a:pt x="2489" y="193"/>
                  </a:lnTo>
                  <a:lnTo>
                    <a:pt x="2490" y="192"/>
                  </a:lnTo>
                  <a:lnTo>
                    <a:pt x="2491" y="192"/>
                  </a:lnTo>
                  <a:lnTo>
                    <a:pt x="2492" y="192"/>
                  </a:lnTo>
                  <a:lnTo>
                    <a:pt x="2493" y="191"/>
                  </a:lnTo>
                  <a:lnTo>
                    <a:pt x="2494" y="191"/>
                  </a:lnTo>
                  <a:lnTo>
                    <a:pt x="2495" y="191"/>
                  </a:lnTo>
                  <a:lnTo>
                    <a:pt x="2496" y="191"/>
                  </a:lnTo>
                  <a:lnTo>
                    <a:pt x="2497" y="191"/>
                  </a:lnTo>
                  <a:lnTo>
                    <a:pt x="2498" y="191"/>
                  </a:lnTo>
                  <a:lnTo>
                    <a:pt x="2499" y="191"/>
                  </a:lnTo>
                  <a:lnTo>
                    <a:pt x="2500" y="191"/>
                  </a:lnTo>
                  <a:lnTo>
                    <a:pt x="2501" y="191"/>
                  </a:lnTo>
                  <a:lnTo>
                    <a:pt x="2502" y="191"/>
                  </a:lnTo>
                  <a:lnTo>
                    <a:pt x="2503" y="190"/>
                  </a:lnTo>
                  <a:lnTo>
                    <a:pt x="2504" y="190"/>
                  </a:lnTo>
                  <a:lnTo>
                    <a:pt x="2505" y="190"/>
                  </a:lnTo>
                  <a:lnTo>
                    <a:pt x="2506" y="190"/>
                  </a:lnTo>
                  <a:lnTo>
                    <a:pt x="2507" y="190"/>
                  </a:lnTo>
                  <a:lnTo>
                    <a:pt x="2508" y="190"/>
                  </a:lnTo>
                  <a:lnTo>
                    <a:pt x="2509" y="190"/>
                  </a:lnTo>
                  <a:lnTo>
                    <a:pt x="2510" y="191"/>
                  </a:lnTo>
                  <a:lnTo>
                    <a:pt x="2511" y="191"/>
                  </a:lnTo>
                  <a:lnTo>
                    <a:pt x="2512" y="191"/>
                  </a:lnTo>
                  <a:lnTo>
                    <a:pt x="2513" y="191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F31CDA-DAEF-4572-892F-6E5096875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4" y="1022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B206FD-5378-4E3B-8073-BACCCA5C9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4" y="353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239DE7-42D0-4B5B-B9BF-2E85300B0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7" y="1098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88F2098-1EFA-400E-8B69-41BDA72223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1302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D0E4AD-49B0-402E-B775-8C8176BA6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1014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A0CBF0-E5B4-473F-A35F-406DF4706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3" y="1258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0A2118C-DDDB-47A6-A1C5-0B7F4EDD6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97" cy="133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Gauche -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AutoShape 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8DAB93C-4AEC-4C06-88AD-FBEB17423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"/>
              <a:ext cx="8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AutoShape 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8C63BD-D214-40DE-A459-E0D617566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87"/>
              <a:ext cx="64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Bruit-Main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1mV/D 1s/D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AutoShape 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E9D4DD-CDB0-47E4-A182-2DF41BEE1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67"/>
              <a:ext cx="644" cy="252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Bruit-Pied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1mV/D 1s/D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4132" name="Picture 36" descr="wordml://fde78c42-4dcb-4c1e-8013-868939a7d1b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82E20E-6B70-4611-896B-3B5B14A10BB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7154" y="3979500"/>
            <a:ext cx="2857500" cy="190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3" name="Picture 37" descr="wordml://463af317-33e0-414c-ae28-d0e5b015e37c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564C0D-0E6E-4151-9292-8077206E1E5B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7154" y="1014232"/>
            <a:ext cx="2857500" cy="190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446184" y="973568"/>
            <a:ext cx="8238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RCS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501433" y="3046875"/>
            <a:ext cx="7723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R-R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16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426684-4CE7-496C-9554-9C3D8AD35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474" y="216298"/>
            <a:ext cx="62877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72EEB6B-DCDA-4885-8A7F-D2516435F592}"/>
              </a:ext>
            </a:extLst>
          </p:cNvPr>
          <p:cNvGrpSpPr>
            <a:grpSpLocks/>
          </p:cNvGrpSpPr>
          <p:nvPr/>
        </p:nvGrpSpPr>
        <p:grpSpPr bwMode="auto">
          <a:xfrm>
            <a:off x="232050" y="457200"/>
            <a:ext cx="3886200" cy="2485571"/>
            <a:chOff x="0" y="0"/>
            <a:chExt cx="3115" cy="1988"/>
          </a:xfrm>
        </p:grpSpPr>
        <p:sp>
          <p:nvSpPr>
            <p:cNvPr id="6" name="Line 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78A37A7-886D-425C-87C9-3A08ADFF1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57B1D5-AEF0-4FAF-B2DB-871C75697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FA61CC-C010-4ACF-A4A0-ACF2A9A82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7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7B31D6-E231-437A-8A6A-96BE1D3B5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4327A8-69AD-4CC9-A9AB-E17A2A60D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E93677-2429-4F4E-813B-496714E33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FDFAD65-49B1-4E70-A171-D494DE8CB0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7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134594-2F14-486D-97CC-4E255CB6E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2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A42C547-76F1-4D82-AF39-34B7D7BFA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7" y="7"/>
              <a:ext cx="0" cy="1981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A084FD-8CE6-4908-A929-DF9B51E86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52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FB857C7-E579-407E-84A9-E8C6AFC2B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497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61AAE8-44B2-45A9-ACC2-A5FD88AD8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742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0D4CF6-78C2-4190-B550-A620C22EF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987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F9876D-C518-4A98-8A79-2D6EAE36D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232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1FA5C1-153F-42E4-9E23-444DCC716B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477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C7E5A48-0589-477A-80E6-C9E4715282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722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AD2630-1900-42D3-A1CB-1B6D122AA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967"/>
              <a:ext cx="2443" cy="0"/>
            </a:xfrm>
            <a:prstGeom prst="line">
              <a:avLst/>
            </a:prstGeom>
            <a:noFill/>
            <a:ln w="10160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2BB3327-D2E9-4AEA-B20A-05FCA62A1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940"/>
              <a:ext cx="2427" cy="263"/>
            </a:xfrm>
            <a:custGeom>
              <a:avLst/>
              <a:gdLst>
                <a:gd name="T0" fmla="*/ 37 w 2427"/>
                <a:gd name="T1" fmla="*/ 73 h 263"/>
                <a:gd name="T2" fmla="*/ 76 w 2427"/>
                <a:gd name="T3" fmla="*/ 51 h 263"/>
                <a:gd name="T4" fmla="*/ 114 w 2427"/>
                <a:gd name="T5" fmla="*/ 38 h 263"/>
                <a:gd name="T6" fmla="*/ 152 w 2427"/>
                <a:gd name="T7" fmla="*/ 37 h 263"/>
                <a:gd name="T8" fmla="*/ 191 w 2427"/>
                <a:gd name="T9" fmla="*/ 55 h 263"/>
                <a:gd name="T10" fmla="*/ 229 w 2427"/>
                <a:gd name="T11" fmla="*/ 53 h 263"/>
                <a:gd name="T12" fmla="*/ 268 w 2427"/>
                <a:gd name="T13" fmla="*/ 28 h 263"/>
                <a:gd name="T14" fmla="*/ 306 w 2427"/>
                <a:gd name="T15" fmla="*/ 14 h 263"/>
                <a:gd name="T16" fmla="*/ 344 w 2427"/>
                <a:gd name="T17" fmla="*/ 2 h 263"/>
                <a:gd name="T18" fmla="*/ 383 w 2427"/>
                <a:gd name="T19" fmla="*/ 14 h 263"/>
                <a:gd name="T20" fmla="*/ 421 w 2427"/>
                <a:gd name="T21" fmla="*/ 26 h 263"/>
                <a:gd name="T22" fmla="*/ 460 w 2427"/>
                <a:gd name="T23" fmla="*/ 19 h 263"/>
                <a:gd name="T24" fmla="*/ 498 w 2427"/>
                <a:gd name="T25" fmla="*/ 4 h 263"/>
                <a:gd name="T26" fmla="*/ 536 w 2427"/>
                <a:gd name="T27" fmla="*/ 2 h 263"/>
                <a:gd name="T28" fmla="*/ 575 w 2427"/>
                <a:gd name="T29" fmla="*/ 16 h 263"/>
                <a:gd name="T30" fmla="*/ 613 w 2427"/>
                <a:gd name="T31" fmla="*/ 15 h 263"/>
                <a:gd name="T32" fmla="*/ 651 w 2427"/>
                <a:gd name="T33" fmla="*/ 15 h 263"/>
                <a:gd name="T34" fmla="*/ 690 w 2427"/>
                <a:gd name="T35" fmla="*/ 35 h 263"/>
                <a:gd name="T36" fmla="*/ 728 w 2427"/>
                <a:gd name="T37" fmla="*/ 46 h 263"/>
                <a:gd name="T38" fmla="*/ 767 w 2427"/>
                <a:gd name="T39" fmla="*/ 33 h 263"/>
                <a:gd name="T40" fmla="*/ 805 w 2427"/>
                <a:gd name="T41" fmla="*/ 32 h 263"/>
                <a:gd name="T42" fmla="*/ 843 w 2427"/>
                <a:gd name="T43" fmla="*/ 35 h 263"/>
                <a:gd name="T44" fmla="*/ 882 w 2427"/>
                <a:gd name="T45" fmla="*/ 36 h 263"/>
                <a:gd name="T46" fmla="*/ 920 w 2427"/>
                <a:gd name="T47" fmla="*/ 32 h 263"/>
                <a:gd name="T48" fmla="*/ 959 w 2427"/>
                <a:gd name="T49" fmla="*/ 54 h 263"/>
                <a:gd name="T50" fmla="*/ 997 w 2427"/>
                <a:gd name="T51" fmla="*/ 110 h 263"/>
                <a:gd name="T52" fmla="*/ 1035 w 2427"/>
                <a:gd name="T53" fmla="*/ 167 h 263"/>
                <a:gd name="T54" fmla="*/ 1074 w 2427"/>
                <a:gd name="T55" fmla="*/ 224 h 263"/>
                <a:gd name="T56" fmla="*/ 1112 w 2427"/>
                <a:gd name="T57" fmla="*/ 259 h 263"/>
                <a:gd name="T58" fmla="*/ 1150 w 2427"/>
                <a:gd name="T59" fmla="*/ 258 h 263"/>
                <a:gd name="T60" fmla="*/ 1189 w 2427"/>
                <a:gd name="T61" fmla="*/ 243 h 263"/>
                <a:gd name="T62" fmla="*/ 1227 w 2427"/>
                <a:gd name="T63" fmla="*/ 210 h 263"/>
                <a:gd name="T64" fmla="*/ 1266 w 2427"/>
                <a:gd name="T65" fmla="*/ 168 h 263"/>
                <a:gd name="T66" fmla="*/ 1304 w 2427"/>
                <a:gd name="T67" fmla="*/ 152 h 263"/>
                <a:gd name="T68" fmla="*/ 1342 w 2427"/>
                <a:gd name="T69" fmla="*/ 139 h 263"/>
                <a:gd name="T70" fmla="*/ 1381 w 2427"/>
                <a:gd name="T71" fmla="*/ 126 h 263"/>
                <a:gd name="T72" fmla="*/ 1419 w 2427"/>
                <a:gd name="T73" fmla="*/ 109 h 263"/>
                <a:gd name="T74" fmla="*/ 1457 w 2427"/>
                <a:gd name="T75" fmla="*/ 90 h 263"/>
                <a:gd name="T76" fmla="*/ 1496 w 2427"/>
                <a:gd name="T77" fmla="*/ 68 h 263"/>
                <a:gd name="T78" fmla="*/ 1534 w 2427"/>
                <a:gd name="T79" fmla="*/ 54 h 263"/>
                <a:gd name="T80" fmla="*/ 1573 w 2427"/>
                <a:gd name="T81" fmla="*/ 57 h 263"/>
                <a:gd name="T82" fmla="*/ 1611 w 2427"/>
                <a:gd name="T83" fmla="*/ 60 h 263"/>
                <a:gd name="T84" fmla="*/ 1649 w 2427"/>
                <a:gd name="T85" fmla="*/ 54 h 263"/>
                <a:gd name="T86" fmla="*/ 1688 w 2427"/>
                <a:gd name="T87" fmla="*/ 68 h 263"/>
                <a:gd name="T88" fmla="*/ 1726 w 2427"/>
                <a:gd name="T89" fmla="*/ 89 h 263"/>
                <a:gd name="T90" fmla="*/ 1765 w 2427"/>
                <a:gd name="T91" fmla="*/ 90 h 263"/>
                <a:gd name="T92" fmla="*/ 1803 w 2427"/>
                <a:gd name="T93" fmla="*/ 87 h 263"/>
                <a:gd name="T94" fmla="*/ 1841 w 2427"/>
                <a:gd name="T95" fmla="*/ 79 h 263"/>
                <a:gd name="T96" fmla="*/ 1880 w 2427"/>
                <a:gd name="T97" fmla="*/ 77 h 263"/>
                <a:gd name="T98" fmla="*/ 1918 w 2427"/>
                <a:gd name="T99" fmla="*/ 79 h 263"/>
                <a:gd name="T100" fmla="*/ 1956 w 2427"/>
                <a:gd name="T101" fmla="*/ 91 h 263"/>
                <a:gd name="T102" fmla="*/ 1995 w 2427"/>
                <a:gd name="T103" fmla="*/ 104 h 263"/>
                <a:gd name="T104" fmla="*/ 2033 w 2427"/>
                <a:gd name="T105" fmla="*/ 124 h 263"/>
                <a:gd name="T106" fmla="*/ 2072 w 2427"/>
                <a:gd name="T107" fmla="*/ 136 h 263"/>
                <a:gd name="T108" fmla="*/ 2110 w 2427"/>
                <a:gd name="T109" fmla="*/ 144 h 263"/>
                <a:gd name="T110" fmla="*/ 2148 w 2427"/>
                <a:gd name="T111" fmla="*/ 158 h 263"/>
                <a:gd name="T112" fmla="*/ 2187 w 2427"/>
                <a:gd name="T113" fmla="*/ 171 h 263"/>
                <a:gd name="T114" fmla="*/ 2225 w 2427"/>
                <a:gd name="T115" fmla="*/ 171 h 263"/>
                <a:gd name="T116" fmla="*/ 2264 w 2427"/>
                <a:gd name="T117" fmla="*/ 170 h 263"/>
                <a:gd name="T118" fmla="*/ 2302 w 2427"/>
                <a:gd name="T119" fmla="*/ 179 h 263"/>
                <a:gd name="T120" fmla="*/ 2340 w 2427"/>
                <a:gd name="T121" fmla="*/ 181 h 263"/>
                <a:gd name="T122" fmla="*/ 2379 w 2427"/>
                <a:gd name="T123" fmla="*/ 171 h 263"/>
                <a:gd name="T124" fmla="*/ 2417 w 2427"/>
                <a:gd name="T125" fmla="*/ 16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27" h="263">
                  <a:moveTo>
                    <a:pt x="0" y="71"/>
                  </a:moveTo>
                  <a:lnTo>
                    <a:pt x="1" y="71"/>
                  </a:lnTo>
                  <a:lnTo>
                    <a:pt x="2" y="71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5" y="71"/>
                  </a:lnTo>
                  <a:lnTo>
                    <a:pt x="6" y="71"/>
                  </a:lnTo>
                  <a:lnTo>
                    <a:pt x="7" y="71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2"/>
                  </a:lnTo>
                  <a:lnTo>
                    <a:pt x="11" y="72"/>
                  </a:lnTo>
                  <a:lnTo>
                    <a:pt x="12" y="72"/>
                  </a:lnTo>
                  <a:lnTo>
                    <a:pt x="13" y="72"/>
                  </a:lnTo>
                  <a:lnTo>
                    <a:pt x="14" y="72"/>
                  </a:lnTo>
                  <a:lnTo>
                    <a:pt x="15" y="73"/>
                  </a:lnTo>
                  <a:lnTo>
                    <a:pt x="16" y="73"/>
                  </a:lnTo>
                  <a:lnTo>
                    <a:pt x="17" y="73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1" y="73"/>
                  </a:lnTo>
                  <a:lnTo>
                    <a:pt x="22" y="73"/>
                  </a:lnTo>
                  <a:lnTo>
                    <a:pt x="23" y="73"/>
                  </a:lnTo>
                  <a:lnTo>
                    <a:pt x="24" y="74"/>
                  </a:lnTo>
                  <a:lnTo>
                    <a:pt x="25" y="74"/>
                  </a:lnTo>
                  <a:lnTo>
                    <a:pt x="26" y="74"/>
                  </a:lnTo>
                  <a:lnTo>
                    <a:pt x="27" y="74"/>
                  </a:lnTo>
                  <a:lnTo>
                    <a:pt x="28" y="74"/>
                  </a:lnTo>
                  <a:lnTo>
                    <a:pt x="29" y="74"/>
                  </a:lnTo>
                  <a:lnTo>
                    <a:pt x="30" y="74"/>
                  </a:lnTo>
                  <a:lnTo>
                    <a:pt x="31" y="74"/>
                  </a:lnTo>
                  <a:lnTo>
                    <a:pt x="32" y="74"/>
                  </a:lnTo>
                  <a:lnTo>
                    <a:pt x="32" y="73"/>
                  </a:lnTo>
                  <a:lnTo>
                    <a:pt x="33" y="73"/>
                  </a:lnTo>
                  <a:lnTo>
                    <a:pt x="34" y="73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7" y="73"/>
                  </a:lnTo>
                  <a:lnTo>
                    <a:pt x="38" y="73"/>
                  </a:lnTo>
                  <a:lnTo>
                    <a:pt x="39" y="72"/>
                  </a:lnTo>
                  <a:lnTo>
                    <a:pt x="40" y="72"/>
                  </a:lnTo>
                  <a:lnTo>
                    <a:pt x="41" y="72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4" y="71"/>
                  </a:lnTo>
                  <a:lnTo>
                    <a:pt x="45" y="71"/>
                  </a:lnTo>
                  <a:lnTo>
                    <a:pt x="45" y="70"/>
                  </a:lnTo>
                  <a:lnTo>
                    <a:pt x="46" y="70"/>
                  </a:lnTo>
                  <a:lnTo>
                    <a:pt x="47" y="70"/>
                  </a:lnTo>
                  <a:lnTo>
                    <a:pt x="48" y="69"/>
                  </a:lnTo>
                  <a:lnTo>
                    <a:pt x="49" y="69"/>
                  </a:lnTo>
                  <a:lnTo>
                    <a:pt x="50" y="68"/>
                  </a:lnTo>
                  <a:lnTo>
                    <a:pt x="51" y="68"/>
                  </a:lnTo>
                  <a:lnTo>
                    <a:pt x="52" y="67"/>
                  </a:lnTo>
                  <a:lnTo>
                    <a:pt x="53" y="67"/>
                  </a:lnTo>
                  <a:lnTo>
                    <a:pt x="54" y="66"/>
                  </a:lnTo>
                  <a:lnTo>
                    <a:pt x="55" y="65"/>
                  </a:lnTo>
                  <a:lnTo>
                    <a:pt x="56" y="65"/>
                  </a:lnTo>
                  <a:lnTo>
                    <a:pt x="57" y="64"/>
                  </a:lnTo>
                  <a:lnTo>
                    <a:pt x="58" y="64"/>
                  </a:lnTo>
                  <a:lnTo>
                    <a:pt x="59" y="63"/>
                  </a:lnTo>
                  <a:lnTo>
                    <a:pt x="60" y="62"/>
                  </a:lnTo>
                  <a:lnTo>
                    <a:pt x="61" y="62"/>
                  </a:lnTo>
                  <a:lnTo>
                    <a:pt x="62" y="61"/>
                  </a:lnTo>
                  <a:lnTo>
                    <a:pt x="63" y="60"/>
                  </a:lnTo>
                  <a:lnTo>
                    <a:pt x="64" y="59"/>
                  </a:lnTo>
                  <a:lnTo>
                    <a:pt x="65" y="59"/>
                  </a:lnTo>
                  <a:lnTo>
                    <a:pt x="66" y="58"/>
                  </a:lnTo>
                  <a:lnTo>
                    <a:pt x="67" y="58"/>
                  </a:lnTo>
                  <a:lnTo>
                    <a:pt x="68" y="57"/>
                  </a:lnTo>
                  <a:lnTo>
                    <a:pt x="68" y="56"/>
                  </a:lnTo>
                  <a:lnTo>
                    <a:pt x="69" y="56"/>
                  </a:lnTo>
                  <a:lnTo>
                    <a:pt x="70" y="55"/>
                  </a:lnTo>
                  <a:lnTo>
                    <a:pt x="71" y="55"/>
                  </a:lnTo>
                  <a:lnTo>
                    <a:pt x="72" y="54"/>
                  </a:lnTo>
                  <a:lnTo>
                    <a:pt x="73" y="53"/>
                  </a:lnTo>
                  <a:lnTo>
                    <a:pt x="74" y="53"/>
                  </a:lnTo>
                  <a:lnTo>
                    <a:pt x="75" y="52"/>
                  </a:lnTo>
                  <a:lnTo>
                    <a:pt x="76" y="51"/>
                  </a:lnTo>
                  <a:lnTo>
                    <a:pt x="77" y="51"/>
                  </a:lnTo>
                  <a:lnTo>
                    <a:pt x="77" y="50"/>
                  </a:lnTo>
                  <a:lnTo>
                    <a:pt x="78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1" y="48"/>
                  </a:lnTo>
                  <a:lnTo>
                    <a:pt x="82" y="47"/>
                  </a:lnTo>
                  <a:lnTo>
                    <a:pt x="83" y="47"/>
                  </a:lnTo>
                  <a:lnTo>
                    <a:pt x="84" y="47"/>
                  </a:lnTo>
                  <a:lnTo>
                    <a:pt x="85" y="46"/>
                  </a:lnTo>
                  <a:lnTo>
                    <a:pt x="86" y="45"/>
                  </a:lnTo>
                  <a:lnTo>
                    <a:pt x="87" y="45"/>
                  </a:lnTo>
                  <a:lnTo>
                    <a:pt x="88" y="45"/>
                  </a:lnTo>
                  <a:lnTo>
                    <a:pt x="89" y="44"/>
                  </a:lnTo>
                  <a:lnTo>
                    <a:pt x="90" y="44"/>
                  </a:lnTo>
                  <a:lnTo>
                    <a:pt x="90" y="43"/>
                  </a:lnTo>
                  <a:lnTo>
                    <a:pt x="91" y="43"/>
                  </a:lnTo>
                  <a:lnTo>
                    <a:pt x="92" y="43"/>
                  </a:lnTo>
                  <a:lnTo>
                    <a:pt x="93" y="42"/>
                  </a:lnTo>
                  <a:lnTo>
                    <a:pt x="94" y="42"/>
                  </a:lnTo>
                  <a:lnTo>
                    <a:pt x="95" y="42"/>
                  </a:lnTo>
                  <a:lnTo>
                    <a:pt x="96" y="41"/>
                  </a:lnTo>
                  <a:lnTo>
                    <a:pt x="97" y="41"/>
                  </a:lnTo>
                  <a:lnTo>
                    <a:pt x="98" y="41"/>
                  </a:lnTo>
                  <a:lnTo>
                    <a:pt x="99" y="41"/>
                  </a:lnTo>
                  <a:lnTo>
                    <a:pt x="99" y="40"/>
                  </a:lnTo>
                  <a:lnTo>
                    <a:pt x="100" y="40"/>
                  </a:lnTo>
                  <a:lnTo>
                    <a:pt x="101" y="40"/>
                  </a:lnTo>
                  <a:lnTo>
                    <a:pt x="102" y="40"/>
                  </a:lnTo>
                  <a:lnTo>
                    <a:pt x="103" y="40"/>
                  </a:lnTo>
                  <a:lnTo>
                    <a:pt x="103" y="39"/>
                  </a:lnTo>
                  <a:lnTo>
                    <a:pt x="104" y="39"/>
                  </a:lnTo>
                  <a:lnTo>
                    <a:pt x="105" y="39"/>
                  </a:lnTo>
                  <a:lnTo>
                    <a:pt x="106" y="39"/>
                  </a:lnTo>
                  <a:lnTo>
                    <a:pt x="107" y="39"/>
                  </a:lnTo>
                  <a:lnTo>
                    <a:pt x="108" y="39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1" y="38"/>
                  </a:lnTo>
                  <a:lnTo>
                    <a:pt x="112" y="38"/>
                  </a:lnTo>
                  <a:lnTo>
                    <a:pt x="113" y="38"/>
                  </a:lnTo>
                  <a:lnTo>
                    <a:pt x="114" y="38"/>
                  </a:lnTo>
                  <a:lnTo>
                    <a:pt x="115" y="38"/>
                  </a:lnTo>
                  <a:lnTo>
                    <a:pt x="116" y="38"/>
                  </a:lnTo>
                  <a:lnTo>
                    <a:pt x="117" y="38"/>
                  </a:lnTo>
                  <a:lnTo>
                    <a:pt x="118" y="38"/>
                  </a:lnTo>
                  <a:lnTo>
                    <a:pt x="119" y="38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2" y="37"/>
                  </a:lnTo>
                  <a:lnTo>
                    <a:pt x="123" y="37"/>
                  </a:lnTo>
                  <a:lnTo>
                    <a:pt x="124" y="37"/>
                  </a:lnTo>
                  <a:lnTo>
                    <a:pt x="125" y="37"/>
                  </a:lnTo>
                  <a:lnTo>
                    <a:pt x="126" y="37"/>
                  </a:lnTo>
                  <a:lnTo>
                    <a:pt x="127" y="37"/>
                  </a:lnTo>
                  <a:lnTo>
                    <a:pt x="128" y="37"/>
                  </a:lnTo>
                  <a:lnTo>
                    <a:pt x="129" y="37"/>
                  </a:lnTo>
                  <a:lnTo>
                    <a:pt x="130" y="37"/>
                  </a:lnTo>
                  <a:lnTo>
                    <a:pt x="131" y="37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4" y="37"/>
                  </a:lnTo>
                  <a:lnTo>
                    <a:pt x="135" y="37"/>
                  </a:lnTo>
                  <a:lnTo>
                    <a:pt x="136" y="37"/>
                  </a:lnTo>
                  <a:lnTo>
                    <a:pt x="137" y="37"/>
                  </a:lnTo>
                  <a:lnTo>
                    <a:pt x="138" y="37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1" y="37"/>
                  </a:lnTo>
                  <a:lnTo>
                    <a:pt x="142" y="37"/>
                  </a:lnTo>
                  <a:lnTo>
                    <a:pt x="143" y="37"/>
                  </a:lnTo>
                  <a:lnTo>
                    <a:pt x="144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49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2" y="37"/>
                  </a:lnTo>
                  <a:lnTo>
                    <a:pt x="153" y="38"/>
                  </a:lnTo>
                  <a:lnTo>
                    <a:pt x="154" y="38"/>
                  </a:lnTo>
                  <a:lnTo>
                    <a:pt x="155" y="38"/>
                  </a:lnTo>
                  <a:lnTo>
                    <a:pt x="156" y="38"/>
                  </a:lnTo>
                  <a:lnTo>
                    <a:pt x="157" y="38"/>
                  </a:lnTo>
                  <a:lnTo>
                    <a:pt x="158" y="38"/>
                  </a:lnTo>
                  <a:lnTo>
                    <a:pt x="159" y="38"/>
                  </a:lnTo>
                  <a:lnTo>
                    <a:pt x="160" y="39"/>
                  </a:lnTo>
                  <a:lnTo>
                    <a:pt x="161" y="39"/>
                  </a:lnTo>
                  <a:lnTo>
                    <a:pt x="162" y="39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6" y="41"/>
                  </a:lnTo>
                  <a:lnTo>
                    <a:pt x="167" y="41"/>
                  </a:lnTo>
                  <a:lnTo>
                    <a:pt x="168" y="42"/>
                  </a:lnTo>
                  <a:lnTo>
                    <a:pt x="169" y="42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3"/>
                  </a:lnTo>
                  <a:lnTo>
                    <a:pt x="172" y="44"/>
                  </a:lnTo>
                  <a:lnTo>
                    <a:pt x="173" y="44"/>
                  </a:lnTo>
                  <a:lnTo>
                    <a:pt x="174" y="44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7" y="46"/>
                  </a:lnTo>
                  <a:lnTo>
                    <a:pt x="178" y="47"/>
                  </a:lnTo>
                  <a:lnTo>
                    <a:pt x="179" y="47"/>
                  </a:lnTo>
                  <a:lnTo>
                    <a:pt x="179" y="48"/>
                  </a:lnTo>
                  <a:lnTo>
                    <a:pt x="180" y="48"/>
                  </a:lnTo>
                  <a:lnTo>
                    <a:pt x="181" y="49"/>
                  </a:lnTo>
                  <a:lnTo>
                    <a:pt x="182" y="49"/>
                  </a:lnTo>
                  <a:lnTo>
                    <a:pt x="183" y="50"/>
                  </a:lnTo>
                  <a:lnTo>
                    <a:pt x="184" y="51"/>
                  </a:lnTo>
                  <a:lnTo>
                    <a:pt x="185" y="52"/>
                  </a:lnTo>
                  <a:lnTo>
                    <a:pt x="186" y="52"/>
                  </a:lnTo>
                  <a:lnTo>
                    <a:pt x="187" y="53"/>
                  </a:lnTo>
                  <a:lnTo>
                    <a:pt x="188" y="53"/>
                  </a:lnTo>
                  <a:lnTo>
                    <a:pt x="188" y="54"/>
                  </a:lnTo>
                  <a:lnTo>
                    <a:pt x="189" y="54"/>
                  </a:lnTo>
                  <a:lnTo>
                    <a:pt x="190" y="55"/>
                  </a:lnTo>
                  <a:lnTo>
                    <a:pt x="191" y="55"/>
                  </a:lnTo>
                  <a:lnTo>
                    <a:pt x="192" y="56"/>
                  </a:lnTo>
                  <a:lnTo>
                    <a:pt x="193" y="57"/>
                  </a:lnTo>
                  <a:lnTo>
                    <a:pt x="194" y="57"/>
                  </a:lnTo>
                  <a:lnTo>
                    <a:pt x="195" y="58"/>
                  </a:lnTo>
                  <a:lnTo>
                    <a:pt x="196" y="58"/>
                  </a:lnTo>
                  <a:lnTo>
                    <a:pt x="197" y="59"/>
                  </a:lnTo>
                  <a:lnTo>
                    <a:pt x="198" y="59"/>
                  </a:lnTo>
                  <a:lnTo>
                    <a:pt x="199" y="60"/>
                  </a:lnTo>
                  <a:lnTo>
                    <a:pt x="200" y="60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2" y="61"/>
                  </a:lnTo>
                  <a:lnTo>
                    <a:pt x="203" y="61"/>
                  </a:lnTo>
                  <a:lnTo>
                    <a:pt x="204" y="61"/>
                  </a:lnTo>
                  <a:lnTo>
                    <a:pt x="205" y="62"/>
                  </a:lnTo>
                  <a:lnTo>
                    <a:pt x="206" y="62"/>
                  </a:lnTo>
                  <a:lnTo>
                    <a:pt x="207" y="62"/>
                  </a:lnTo>
                  <a:lnTo>
                    <a:pt x="208" y="62"/>
                  </a:lnTo>
                  <a:lnTo>
                    <a:pt x="209" y="62"/>
                  </a:lnTo>
                  <a:lnTo>
                    <a:pt x="210" y="62"/>
                  </a:lnTo>
                  <a:lnTo>
                    <a:pt x="211" y="62"/>
                  </a:lnTo>
                  <a:lnTo>
                    <a:pt x="212" y="62"/>
                  </a:lnTo>
                  <a:lnTo>
                    <a:pt x="213" y="62"/>
                  </a:lnTo>
                  <a:lnTo>
                    <a:pt x="214" y="61"/>
                  </a:lnTo>
                  <a:lnTo>
                    <a:pt x="215" y="61"/>
                  </a:lnTo>
                  <a:lnTo>
                    <a:pt x="216" y="61"/>
                  </a:lnTo>
                  <a:lnTo>
                    <a:pt x="217" y="61"/>
                  </a:lnTo>
                  <a:lnTo>
                    <a:pt x="218" y="60"/>
                  </a:lnTo>
                  <a:lnTo>
                    <a:pt x="219" y="60"/>
                  </a:lnTo>
                  <a:lnTo>
                    <a:pt x="220" y="59"/>
                  </a:lnTo>
                  <a:lnTo>
                    <a:pt x="221" y="59"/>
                  </a:lnTo>
                  <a:lnTo>
                    <a:pt x="222" y="58"/>
                  </a:lnTo>
                  <a:lnTo>
                    <a:pt x="223" y="58"/>
                  </a:lnTo>
                  <a:lnTo>
                    <a:pt x="224" y="57"/>
                  </a:lnTo>
                  <a:lnTo>
                    <a:pt x="225" y="56"/>
                  </a:lnTo>
                  <a:lnTo>
                    <a:pt x="226" y="56"/>
                  </a:lnTo>
                  <a:lnTo>
                    <a:pt x="227" y="55"/>
                  </a:lnTo>
                  <a:lnTo>
                    <a:pt x="228" y="54"/>
                  </a:lnTo>
                  <a:lnTo>
                    <a:pt x="229" y="53"/>
                  </a:lnTo>
                  <a:lnTo>
                    <a:pt x="230" y="53"/>
                  </a:lnTo>
                  <a:lnTo>
                    <a:pt x="231" y="52"/>
                  </a:lnTo>
                  <a:lnTo>
                    <a:pt x="232" y="51"/>
                  </a:lnTo>
                  <a:lnTo>
                    <a:pt x="233" y="50"/>
                  </a:lnTo>
                  <a:lnTo>
                    <a:pt x="234" y="49"/>
                  </a:lnTo>
                  <a:lnTo>
                    <a:pt x="235" y="48"/>
                  </a:lnTo>
                  <a:lnTo>
                    <a:pt x="236" y="48"/>
                  </a:lnTo>
                  <a:lnTo>
                    <a:pt x="237" y="47"/>
                  </a:lnTo>
                  <a:lnTo>
                    <a:pt x="237" y="46"/>
                  </a:lnTo>
                  <a:lnTo>
                    <a:pt x="238" y="46"/>
                  </a:lnTo>
                  <a:lnTo>
                    <a:pt x="239" y="45"/>
                  </a:lnTo>
                  <a:lnTo>
                    <a:pt x="240" y="44"/>
                  </a:lnTo>
                  <a:lnTo>
                    <a:pt x="241" y="44"/>
                  </a:lnTo>
                  <a:lnTo>
                    <a:pt x="241" y="43"/>
                  </a:lnTo>
                  <a:lnTo>
                    <a:pt x="242" y="42"/>
                  </a:lnTo>
                  <a:lnTo>
                    <a:pt x="243" y="42"/>
                  </a:lnTo>
                  <a:lnTo>
                    <a:pt x="244" y="41"/>
                  </a:lnTo>
                  <a:lnTo>
                    <a:pt x="245" y="40"/>
                  </a:lnTo>
                  <a:lnTo>
                    <a:pt x="246" y="40"/>
                  </a:lnTo>
                  <a:lnTo>
                    <a:pt x="246" y="39"/>
                  </a:lnTo>
                  <a:lnTo>
                    <a:pt x="247" y="38"/>
                  </a:lnTo>
                  <a:lnTo>
                    <a:pt x="248" y="38"/>
                  </a:lnTo>
                  <a:lnTo>
                    <a:pt x="249" y="37"/>
                  </a:lnTo>
                  <a:lnTo>
                    <a:pt x="250" y="37"/>
                  </a:lnTo>
                  <a:lnTo>
                    <a:pt x="250" y="36"/>
                  </a:lnTo>
                  <a:lnTo>
                    <a:pt x="251" y="36"/>
                  </a:lnTo>
                  <a:lnTo>
                    <a:pt x="252" y="35"/>
                  </a:lnTo>
                  <a:lnTo>
                    <a:pt x="253" y="35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5" y="33"/>
                  </a:lnTo>
                  <a:lnTo>
                    <a:pt x="256" y="33"/>
                  </a:lnTo>
                  <a:lnTo>
                    <a:pt x="257" y="32"/>
                  </a:lnTo>
                  <a:lnTo>
                    <a:pt x="258" y="32"/>
                  </a:lnTo>
                  <a:lnTo>
                    <a:pt x="259" y="32"/>
                  </a:lnTo>
                  <a:lnTo>
                    <a:pt x="259" y="31"/>
                  </a:lnTo>
                  <a:lnTo>
                    <a:pt x="260" y="31"/>
                  </a:lnTo>
                  <a:lnTo>
                    <a:pt x="261" y="31"/>
                  </a:lnTo>
                  <a:lnTo>
                    <a:pt x="262" y="30"/>
                  </a:lnTo>
                  <a:lnTo>
                    <a:pt x="263" y="30"/>
                  </a:lnTo>
                  <a:lnTo>
                    <a:pt x="264" y="30"/>
                  </a:lnTo>
                  <a:lnTo>
                    <a:pt x="264" y="29"/>
                  </a:lnTo>
                  <a:lnTo>
                    <a:pt x="265" y="29"/>
                  </a:lnTo>
                  <a:lnTo>
                    <a:pt x="266" y="29"/>
                  </a:lnTo>
                  <a:lnTo>
                    <a:pt x="267" y="28"/>
                  </a:lnTo>
                  <a:lnTo>
                    <a:pt x="268" y="28"/>
                  </a:lnTo>
                  <a:lnTo>
                    <a:pt x="269" y="28"/>
                  </a:lnTo>
                  <a:lnTo>
                    <a:pt x="270" y="27"/>
                  </a:lnTo>
                  <a:lnTo>
                    <a:pt x="271" y="27"/>
                  </a:lnTo>
                  <a:lnTo>
                    <a:pt x="272" y="27"/>
                  </a:lnTo>
                  <a:lnTo>
                    <a:pt x="273" y="27"/>
                  </a:lnTo>
                  <a:lnTo>
                    <a:pt x="274" y="26"/>
                  </a:lnTo>
                  <a:lnTo>
                    <a:pt x="275" y="26"/>
                  </a:lnTo>
                  <a:lnTo>
                    <a:pt x="276" y="26"/>
                  </a:lnTo>
                  <a:lnTo>
                    <a:pt x="277" y="26"/>
                  </a:lnTo>
                  <a:lnTo>
                    <a:pt x="277" y="25"/>
                  </a:lnTo>
                  <a:lnTo>
                    <a:pt x="278" y="25"/>
                  </a:lnTo>
                  <a:lnTo>
                    <a:pt x="279" y="25"/>
                  </a:lnTo>
                  <a:lnTo>
                    <a:pt x="280" y="25"/>
                  </a:lnTo>
                  <a:lnTo>
                    <a:pt x="281" y="25"/>
                  </a:lnTo>
                  <a:lnTo>
                    <a:pt x="281" y="24"/>
                  </a:lnTo>
                  <a:lnTo>
                    <a:pt x="282" y="24"/>
                  </a:lnTo>
                  <a:lnTo>
                    <a:pt x="283" y="24"/>
                  </a:lnTo>
                  <a:lnTo>
                    <a:pt x="284" y="24"/>
                  </a:lnTo>
                  <a:lnTo>
                    <a:pt x="285" y="23"/>
                  </a:lnTo>
                  <a:lnTo>
                    <a:pt x="286" y="23"/>
                  </a:lnTo>
                  <a:lnTo>
                    <a:pt x="287" y="22"/>
                  </a:lnTo>
                  <a:lnTo>
                    <a:pt x="288" y="22"/>
                  </a:lnTo>
                  <a:lnTo>
                    <a:pt x="289" y="22"/>
                  </a:lnTo>
                  <a:lnTo>
                    <a:pt x="290" y="22"/>
                  </a:lnTo>
                  <a:lnTo>
                    <a:pt x="290" y="21"/>
                  </a:lnTo>
                  <a:lnTo>
                    <a:pt x="291" y="21"/>
                  </a:lnTo>
                  <a:lnTo>
                    <a:pt x="292" y="20"/>
                  </a:lnTo>
                  <a:lnTo>
                    <a:pt x="293" y="20"/>
                  </a:lnTo>
                  <a:lnTo>
                    <a:pt x="294" y="20"/>
                  </a:lnTo>
                  <a:lnTo>
                    <a:pt x="295" y="19"/>
                  </a:lnTo>
                  <a:lnTo>
                    <a:pt x="296" y="19"/>
                  </a:lnTo>
                  <a:lnTo>
                    <a:pt x="297" y="18"/>
                  </a:lnTo>
                  <a:lnTo>
                    <a:pt x="298" y="18"/>
                  </a:lnTo>
                  <a:lnTo>
                    <a:pt x="299" y="17"/>
                  </a:lnTo>
                  <a:lnTo>
                    <a:pt x="300" y="17"/>
                  </a:lnTo>
                  <a:lnTo>
                    <a:pt x="301" y="16"/>
                  </a:lnTo>
                  <a:lnTo>
                    <a:pt x="302" y="16"/>
                  </a:lnTo>
                  <a:lnTo>
                    <a:pt x="303" y="15"/>
                  </a:lnTo>
                  <a:lnTo>
                    <a:pt x="304" y="15"/>
                  </a:lnTo>
                  <a:lnTo>
                    <a:pt x="304" y="14"/>
                  </a:lnTo>
                  <a:lnTo>
                    <a:pt x="305" y="14"/>
                  </a:lnTo>
                  <a:lnTo>
                    <a:pt x="306" y="14"/>
                  </a:lnTo>
                  <a:lnTo>
                    <a:pt x="307" y="13"/>
                  </a:lnTo>
                  <a:lnTo>
                    <a:pt x="308" y="13"/>
                  </a:lnTo>
                  <a:lnTo>
                    <a:pt x="308" y="12"/>
                  </a:lnTo>
                  <a:lnTo>
                    <a:pt x="309" y="12"/>
                  </a:lnTo>
                  <a:lnTo>
                    <a:pt x="310" y="11"/>
                  </a:lnTo>
                  <a:lnTo>
                    <a:pt x="311" y="11"/>
                  </a:lnTo>
                  <a:lnTo>
                    <a:pt x="312" y="11"/>
                  </a:lnTo>
                  <a:lnTo>
                    <a:pt x="313" y="10"/>
                  </a:lnTo>
                  <a:lnTo>
                    <a:pt x="314" y="9"/>
                  </a:lnTo>
                  <a:lnTo>
                    <a:pt x="315" y="9"/>
                  </a:lnTo>
                  <a:lnTo>
                    <a:pt x="316" y="8"/>
                  </a:lnTo>
                  <a:lnTo>
                    <a:pt x="317" y="8"/>
                  </a:lnTo>
                  <a:lnTo>
                    <a:pt x="318" y="7"/>
                  </a:lnTo>
                  <a:lnTo>
                    <a:pt x="319" y="7"/>
                  </a:lnTo>
                  <a:lnTo>
                    <a:pt x="320" y="7"/>
                  </a:lnTo>
                  <a:lnTo>
                    <a:pt x="321" y="6"/>
                  </a:lnTo>
                  <a:lnTo>
                    <a:pt x="322" y="6"/>
                  </a:lnTo>
                  <a:lnTo>
                    <a:pt x="323" y="5"/>
                  </a:lnTo>
                  <a:lnTo>
                    <a:pt x="324" y="5"/>
                  </a:lnTo>
                  <a:lnTo>
                    <a:pt x="325" y="5"/>
                  </a:lnTo>
                  <a:lnTo>
                    <a:pt x="326" y="4"/>
                  </a:lnTo>
                  <a:lnTo>
                    <a:pt x="327" y="4"/>
                  </a:lnTo>
                  <a:lnTo>
                    <a:pt x="328" y="4"/>
                  </a:lnTo>
                  <a:lnTo>
                    <a:pt x="329" y="3"/>
                  </a:lnTo>
                  <a:lnTo>
                    <a:pt x="330" y="3"/>
                  </a:lnTo>
                  <a:lnTo>
                    <a:pt x="331" y="3"/>
                  </a:lnTo>
                  <a:lnTo>
                    <a:pt x="332" y="3"/>
                  </a:lnTo>
                  <a:lnTo>
                    <a:pt x="333" y="3"/>
                  </a:lnTo>
                  <a:lnTo>
                    <a:pt x="334" y="2"/>
                  </a:lnTo>
                  <a:lnTo>
                    <a:pt x="335" y="2"/>
                  </a:lnTo>
                  <a:lnTo>
                    <a:pt x="336" y="2"/>
                  </a:lnTo>
                  <a:lnTo>
                    <a:pt x="337" y="2"/>
                  </a:lnTo>
                  <a:lnTo>
                    <a:pt x="338" y="2"/>
                  </a:lnTo>
                  <a:lnTo>
                    <a:pt x="339" y="2"/>
                  </a:lnTo>
                  <a:lnTo>
                    <a:pt x="340" y="2"/>
                  </a:lnTo>
                  <a:lnTo>
                    <a:pt x="341" y="2"/>
                  </a:lnTo>
                  <a:lnTo>
                    <a:pt x="342" y="2"/>
                  </a:lnTo>
                  <a:lnTo>
                    <a:pt x="343" y="2"/>
                  </a:lnTo>
                  <a:lnTo>
                    <a:pt x="344" y="2"/>
                  </a:lnTo>
                  <a:lnTo>
                    <a:pt x="345" y="2"/>
                  </a:lnTo>
                  <a:lnTo>
                    <a:pt x="346" y="2"/>
                  </a:lnTo>
                  <a:lnTo>
                    <a:pt x="347" y="2"/>
                  </a:lnTo>
                  <a:lnTo>
                    <a:pt x="348" y="2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1" y="3"/>
                  </a:lnTo>
                  <a:lnTo>
                    <a:pt x="352" y="3"/>
                  </a:lnTo>
                  <a:lnTo>
                    <a:pt x="353" y="3"/>
                  </a:lnTo>
                  <a:lnTo>
                    <a:pt x="354" y="3"/>
                  </a:lnTo>
                  <a:lnTo>
                    <a:pt x="355" y="3"/>
                  </a:lnTo>
                  <a:lnTo>
                    <a:pt x="356" y="4"/>
                  </a:lnTo>
                  <a:lnTo>
                    <a:pt x="357" y="4"/>
                  </a:lnTo>
                  <a:lnTo>
                    <a:pt x="358" y="4"/>
                  </a:lnTo>
                  <a:lnTo>
                    <a:pt x="359" y="5"/>
                  </a:lnTo>
                  <a:lnTo>
                    <a:pt x="360" y="5"/>
                  </a:lnTo>
                  <a:lnTo>
                    <a:pt x="361" y="5"/>
                  </a:lnTo>
                  <a:lnTo>
                    <a:pt x="362" y="5"/>
                  </a:lnTo>
                  <a:lnTo>
                    <a:pt x="362" y="6"/>
                  </a:lnTo>
                  <a:lnTo>
                    <a:pt x="363" y="6"/>
                  </a:lnTo>
                  <a:lnTo>
                    <a:pt x="364" y="6"/>
                  </a:lnTo>
                  <a:lnTo>
                    <a:pt x="365" y="7"/>
                  </a:lnTo>
                  <a:lnTo>
                    <a:pt x="366" y="7"/>
                  </a:lnTo>
                  <a:lnTo>
                    <a:pt x="367" y="7"/>
                  </a:lnTo>
                  <a:lnTo>
                    <a:pt x="368" y="8"/>
                  </a:lnTo>
                  <a:lnTo>
                    <a:pt x="369" y="8"/>
                  </a:lnTo>
                  <a:lnTo>
                    <a:pt x="370" y="8"/>
                  </a:lnTo>
                  <a:lnTo>
                    <a:pt x="371" y="9"/>
                  </a:lnTo>
                  <a:lnTo>
                    <a:pt x="372" y="9"/>
                  </a:lnTo>
                  <a:lnTo>
                    <a:pt x="373" y="10"/>
                  </a:lnTo>
                  <a:lnTo>
                    <a:pt x="374" y="10"/>
                  </a:lnTo>
                  <a:lnTo>
                    <a:pt x="375" y="11"/>
                  </a:lnTo>
                  <a:lnTo>
                    <a:pt x="376" y="11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9" y="12"/>
                  </a:lnTo>
                  <a:lnTo>
                    <a:pt x="379" y="13"/>
                  </a:lnTo>
                  <a:lnTo>
                    <a:pt x="380" y="13"/>
                  </a:lnTo>
                  <a:lnTo>
                    <a:pt x="381" y="13"/>
                  </a:lnTo>
                  <a:lnTo>
                    <a:pt x="382" y="14"/>
                  </a:lnTo>
                  <a:lnTo>
                    <a:pt x="383" y="14"/>
                  </a:lnTo>
                  <a:lnTo>
                    <a:pt x="384" y="15"/>
                  </a:lnTo>
                  <a:lnTo>
                    <a:pt x="385" y="15"/>
                  </a:lnTo>
                  <a:lnTo>
                    <a:pt x="386" y="16"/>
                  </a:lnTo>
                  <a:lnTo>
                    <a:pt x="387" y="16"/>
                  </a:lnTo>
                  <a:lnTo>
                    <a:pt x="388" y="16"/>
                  </a:lnTo>
                  <a:lnTo>
                    <a:pt x="388" y="17"/>
                  </a:lnTo>
                  <a:lnTo>
                    <a:pt x="389" y="17"/>
                  </a:lnTo>
                  <a:lnTo>
                    <a:pt x="390" y="17"/>
                  </a:lnTo>
                  <a:lnTo>
                    <a:pt x="391" y="18"/>
                  </a:lnTo>
                  <a:lnTo>
                    <a:pt x="392" y="18"/>
                  </a:lnTo>
                  <a:lnTo>
                    <a:pt x="393" y="18"/>
                  </a:lnTo>
                  <a:lnTo>
                    <a:pt x="393" y="19"/>
                  </a:lnTo>
                  <a:lnTo>
                    <a:pt x="394" y="19"/>
                  </a:lnTo>
                  <a:lnTo>
                    <a:pt x="395" y="19"/>
                  </a:lnTo>
                  <a:lnTo>
                    <a:pt x="396" y="20"/>
                  </a:lnTo>
                  <a:lnTo>
                    <a:pt x="397" y="20"/>
                  </a:lnTo>
                  <a:lnTo>
                    <a:pt x="398" y="21"/>
                  </a:lnTo>
                  <a:lnTo>
                    <a:pt x="399" y="21"/>
                  </a:lnTo>
                  <a:lnTo>
                    <a:pt x="400" y="21"/>
                  </a:lnTo>
                  <a:lnTo>
                    <a:pt x="401" y="22"/>
                  </a:lnTo>
                  <a:lnTo>
                    <a:pt x="402" y="22"/>
                  </a:lnTo>
                  <a:lnTo>
                    <a:pt x="403" y="22"/>
                  </a:lnTo>
                  <a:lnTo>
                    <a:pt x="404" y="23"/>
                  </a:lnTo>
                  <a:lnTo>
                    <a:pt x="405" y="23"/>
                  </a:lnTo>
                  <a:lnTo>
                    <a:pt x="406" y="23"/>
                  </a:lnTo>
                  <a:lnTo>
                    <a:pt x="407" y="24"/>
                  </a:lnTo>
                  <a:lnTo>
                    <a:pt x="408" y="24"/>
                  </a:lnTo>
                  <a:lnTo>
                    <a:pt x="409" y="24"/>
                  </a:lnTo>
                  <a:lnTo>
                    <a:pt x="410" y="24"/>
                  </a:lnTo>
                  <a:lnTo>
                    <a:pt x="411" y="24"/>
                  </a:lnTo>
                  <a:lnTo>
                    <a:pt x="412" y="25"/>
                  </a:lnTo>
                  <a:lnTo>
                    <a:pt x="413" y="25"/>
                  </a:lnTo>
                  <a:lnTo>
                    <a:pt x="414" y="25"/>
                  </a:lnTo>
                  <a:lnTo>
                    <a:pt x="415" y="25"/>
                  </a:lnTo>
                  <a:lnTo>
                    <a:pt x="416" y="25"/>
                  </a:lnTo>
                  <a:lnTo>
                    <a:pt x="417" y="25"/>
                  </a:lnTo>
                  <a:lnTo>
                    <a:pt x="418" y="26"/>
                  </a:lnTo>
                  <a:lnTo>
                    <a:pt x="419" y="26"/>
                  </a:lnTo>
                  <a:lnTo>
                    <a:pt x="420" y="26"/>
                  </a:lnTo>
                  <a:lnTo>
                    <a:pt x="421" y="26"/>
                  </a:lnTo>
                  <a:lnTo>
                    <a:pt x="422" y="26"/>
                  </a:lnTo>
                  <a:lnTo>
                    <a:pt x="423" y="26"/>
                  </a:lnTo>
                  <a:lnTo>
                    <a:pt x="424" y="26"/>
                  </a:lnTo>
                  <a:lnTo>
                    <a:pt x="425" y="26"/>
                  </a:lnTo>
                  <a:lnTo>
                    <a:pt x="426" y="26"/>
                  </a:lnTo>
                  <a:lnTo>
                    <a:pt x="427" y="26"/>
                  </a:lnTo>
                  <a:lnTo>
                    <a:pt x="428" y="26"/>
                  </a:lnTo>
                  <a:lnTo>
                    <a:pt x="429" y="26"/>
                  </a:lnTo>
                  <a:lnTo>
                    <a:pt x="430" y="26"/>
                  </a:lnTo>
                  <a:lnTo>
                    <a:pt x="431" y="26"/>
                  </a:lnTo>
                  <a:lnTo>
                    <a:pt x="432" y="26"/>
                  </a:lnTo>
                  <a:lnTo>
                    <a:pt x="433" y="26"/>
                  </a:lnTo>
                  <a:lnTo>
                    <a:pt x="434" y="26"/>
                  </a:lnTo>
                  <a:lnTo>
                    <a:pt x="435" y="26"/>
                  </a:lnTo>
                  <a:lnTo>
                    <a:pt x="436" y="25"/>
                  </a:lnTo>
                  <a:lnTo>
                    <a:pt x="437" y="25"/>
                  </a:lnTo>
                  <a:lnTo>
                    <a:pt x="438" y="25"/>
                  </a:lnTo>
                  <a:lnTo>
                    <a:pt x="439" y="25"/>
                  </a:lnTo>
                  <a:lnTo>
                    <a:pt x="440" y="25"/>
                  </a:lnTo>
                  <a:lnTo>
                    <a:pt x="441" y="25"/>
                  </a:lnTo>
                  <a:lnTo>
                    <a:pt x="442" y="24"/>
                  </a:lnTo>
                  <a:lnTo>
                    <a:pt x="443" y="24"/>
                  </a:lnTo>
                  <a:lnTo>
                    <a:pt x="444" y="24"/>
                  </a:lnTo>
                  <a:lnTo>
                    <a:pt x="445" y="24"/>
                  </a:lnTo>
                  <a:lnTo>
                    <a:pt x="446" y="23"/>
                  </a:lnTo>
                  <a:lnTo>
                    <a:pt x="447" y="23"/>
                  </a:lnTo>
                  <a:lnTo>
                    <a:pt x="448" y="23"/>
                  </a:lnTo>
                  <a:lnTo>
                    <a:pt x="449" y="22"/>
                  </a:lnTo>
                  <a:lnTo>
                    <a:pt x="450" y="22"/>
                  </a:lnTo>
                  <a:lnTo>
                    <a:pt x="451" y="22"/>
                  </a:lnTo>
                  <a:lnTo>
                    <a:pt x="452" y="21"/>
                  </a:lnTo>
                  <a:lnTo>
                    <a:pt x="453" y="21"/>
                  </a:lnTo>
                  <a:lnTo>
                    <a:pt x="454" y="21"/>
                  </a:lnTo>
                  <a:lnTo>
                    <a:pt x="455" y="20"/>
                  </a:lnTo>
                  <a:lnTo>
                    <a:pt x="456" y="20"/>
                  </a:lnTo>
                  <a:lnTo>
                    <a:pt x="457" y="19"/>
                  </a:lnTo>
                  <a:lnTo>
                    <a:pt x="458" y="19"/>
                  </a:lnTo>
                  <a:lnTo>
                    <a:pt x="459" y="19"/>
                  </a:lnTo>
                  <a:lnTo>
                    <a:pt x="460" y="19"/>
                  </a:lnTo>
                  <a:lnTo>
                    <a:pt x="460" y="18"/>
                  </a:lnTo>
                  <a:lnTo>
                    <a:pt x="461" y="18"/>
                  </a:lnTo>
                  <a:lnTo>
                    <a:pt x="462" y="18"/>
                  </a:lnTo>
                  <a:lnTo>
                    <a:pt x="463" y="17"/>
                  </a:lnTo>
                  <a:lnTo>
                    <a:pt x="464" y="17"/>
                  </a:lnTo>
                  <a:lnTo>
                    <a:pt x="465" y="16"/>
                  </a:lnTo>
                  <a:lnTo>
                    <a:pt x="466" y="16"/>
                  </a:lnTo>
                  <a:lnTo>
                    <a:pt x="467" y="16"/>
                  </a:lnTo>
                  <a:lnTo>
                    <a:pt x="468" y="15"/>
                  </a:lnTo>
                  <a:lnTo>
                    <a:pt x="469" y="15"/>
                  </a:lnTo>
                  <a:lnTo>
                    <a:pt x="470" y="14"/>
                  </a:lnTo>
                  <a:lnTo>
                    <a:pt x="471" y="14"/>
                  </a:lnTo>
                  <a:lnTo>
                    <a:pt x="472" y="14"/>
                  </a:lnTo>
                  <a:lnTo>
                    <a:pt x="473" y="13"/>
                  </a:lnTo>
                  <a:lnTo>
                    <a:pt x="474" y="13"/>
                  </a:lnTo>
                  <a:lnTo>
                    <a:pt x="475" y="12"/>
                  </a:lnTo>
                  <a:lnTo>
                    <a:pt x="476" y="12"/>
                  </a:lnTo>
                  <a:lnTo>
                    <a:pt x="477" y="12"/>
                  </a:lnTo>
                  <a:lnTo>
                    <a:pt x="477" y="11"/>
                  </a:lnTo>
                  <a:lnTo>
                    <a:pt x="478" y="11"/>
                  </a:lnTo>
                  <a:lnTo>
                    <a:pt x="479" y="11"/>
                  </a:lnTo>
                  <a:lnTo>
                    <a:pt x="480" y="10"/>
                  </a:lnTo>
                  <a:lnTo>
                    <a:pt x="481" y="10"/>
                  </a:lnTo>
                  <a:lnTo>
                    <a:pt x="482" y="10"/>
                  </a:lnTo>
                  <a:lnTo>
                    <a:pt x="482" y="9"/>
                  </a:lnTo>
                  <a:lnTo>
                    <a:pt x="483" y="9"/>
                  </a:lnTo>
                  <a:lnTo>
                    <a:pt x="484" y="9"/>
                  </a:lnTo>
                  <a:lnTo>
                    <a:pt x="485" y="8"/>
                  </a:lnTo>
                  <a:lnTo>
                    <a:pt x="486" y="8"/>
                  </a:lnTo>
                  <a:lnTo>
                    <a:pt x="487" y="7"/>
                  </a:lnTo>
                  <a:lnTo>
                    <a:pt x="488" y="7"/>
                  </a:lnTo>
                  <a:lnTo>
                    <a:pt x="489" y="7"/>
                  </a:lnTo>
                  <a:lnTo>
                    <a:pt x="490" y="7"/>
                  </a:lnTo>
                  <a:lnTo>
                    <a:pt x="491" y="6"/>
                  </a:lnTo>
                  <a:lnTo>
                    <a:pt x="492" y="6"/>
                  </a:lnTo>
                  <a:lnTo>
                    <a:pt x="493" y="6"/>
                  </a:lnTo>
                  <a:lnTo>
                    <a:pt x="494" y="5"/>
                  </a:lnTo>
                  <a:lnTo>
                    <a:pt x="495" y="5"/>
                  </a:lnTo>
                  <a:lnTo>
                    <a:pt x="496" y="5"/>
                  </a:lnTo>
                  <a:lnTo>
                    <a:pt x="497" y="4"/>
                  </a:lnTo>
                  <a:lnTo>
                    <a:pt x="498" y="4"/>
                  </a:lnTo>
                  <a:lnTo>
                    <a:pt x="499" y="4"/>
                  </a:lnTo>
                  <a:lnTo>
                    <a:pt x="500" y="4"/>
                  </a:lnTo>
                  <a:lnTo>
                    <a:pt x="500" y="3"/>
                  </a:lnTo>
                  <a:lnTo>
                    <a:pt x="501" y="3"/>
                  </a:lnTo>
                  <a:lnTo>
                    <a:pt x="502" y="3"/>
                  </a:lnTo>
                  <a:lnTo>
                    <a:pt x="503" y="3"/>
                  </a:lnTo>
                  <a:lnTo>
                    <a:pt x="504" y="3"/>
                  </a:lnTo>
                  <a:lnTo>
                    <a:pt x="504" y="2"/>
                  </a:lnTo>
                  <a:lnTo>
                    <a:pt x="505" y="2"/>
                  </a:lnTo>
                  <a:lnTo>
                    <a:pt x="506" y="2"/>
                  </a:lnTo>
                  <a:lnTo>
                    <a:pt x="507" y="2"/>
                  </a:lnTo>
                  <a:lnTo>
                    <a:pt x="508" y="2"/>
                  </a:lnTo>
                  <a:lnTo>
                    <a:pt x="509" y="2"/>
                  </a:lnTo>
                  <a:lnTo>
                    <a:pt x="509" y="1"/>
                  </a:lnTo>
                  <a:lnTo>
                    <a:pt x="510" y="1"/>
                  </a:lnTo>
                  <a:lnTo>
                    <a:pt x="511" y="1"/>
                  </a:lnTo>
                  <a:lnTo>
                    <a:pt x="512" y="1"/>
                  </a:lnTo>
                  <a:lnTo>
                    <a:pt x="513" y="1"/>
                  </a:lnTo>
                  <a:lnTo>
                    <a:pt x="514" y="1"/>
                  </a:lnTo>
                  <a:lnTo>
                    <a:pt x="515" y="1"/>
                  </a:lnTo>
                  <a:lnTo>
                    <a:pt x="516" y="1"/>
                  </a:lnTo>
                  <a:lnTo>
                    <a:pt x="517" y="0"/>
                  </a:lnTo>
                  <a:lnTo>
                    <a:pt x="518" y="0"/>
                  </a:lnTo>
                  <a:lnTo>
                    <a:pt x="519" y="0"/>
                  </a:lnTo>
                  <a:lnTo>
                    <a:pt x="520" y="0"/>
                  </a:lnTo>
                  <a:lnTo>
                    <a:pt x="521" y="0"/>
                  </a:lnTo>
                  <a:lnTo>
                    <a:pt x="522" y="0"/>
                  </a:lnTo>
                  <a:lnTo>
                    <a:pt x="523" y="0"/>
                  </a:lnTo>
                  <a:lnTo>
                    <a:pt x="524" y="0"/>
                  </a:lnTo>
                  <a:lnTo>
                    <a:pt x="525" y="0"/>
                  </a:lnTo>
                  <a:lnTo>
                    <a:pt x="526" y="0"/>
                  </a:lnTo>
                  <a:lnTo>
                    <a:pt x="527" y="1"/>
                  </a:lnTo>
                  <a:lnTo>
                    <a:pt x="528" y="1"/>
                  </a:lnTo>
                  <a:lnTo>
                    <a:pt x="529" y="1"/>
                  </a:lnTo>
                  <a:lnTo>
                    <a:pt x="530" y="1"/>
                  </a:lnTo>
                  <a:lnTo>
                    <a:pt x="531" y="1"/>
                  </a:lnTo>
                  <a:lnTo>
                    <a:pt x="532" y="1"/>
                  </a:lnTo>
                  <a:lnTo>
                    <a:pt x="533" y="1"/>
                  </a:lnTo>
                  <a:lnTo>
                    <a:pt x="534" y="1"/>
                  </a:lnTo>
                  <a:lnTo>
                    <a:pt x="535" y="2"/>
                  </a:lnTo>
                  <a:lnTo>
                    <a:pt x="536" y="2"/>
                  </a:lnTo>
                  <a:lnTo>
                    <a:pt x="537" y="2"/>
                  </a:lnTo>
                  <a:lnTo>
                    <a:pt x="538" y="2"/>
                  </a:lnTo>
                  <a:lnTo>
                    <a:pt x="539" y="3"/>
                  </a:lnTo>
                  <a:lnTo>
                    <a:pt x="540" y="3"/>
                  </a:lnTo>
                  <a:lnTo>
                    <a:pt x="541" y="3"/>
                  </a:lnTo>
                  <a:lnTo>
                    <a:pt x="542" y="3"/>
                  </a:lnTo>
                  <a:lnTo>
                    <a:pt x="543" y="4"/>
                  </a:lnTo>
                  <a:lnTo>
                    <a:pt x="544" y="4"/>
                  </a:lnTo>
                  <a:lnTo>
                    <a:pt x="545" y="5"/>
                  </a:lnTo>
                  <a:lnTo>
                    <a:pt x="546" y="5"/>
                  </a:lnTo>
                  <a:lnTo>
                    <a:pt x="547" y="5"/>
                  </a:lnTo>
                  <a:lnTo>
                    <a:pt x="548" y="5"/>
                  </a:lnTo>
                  <a:lnTo>
                    <a:pt x="549" y="6"/>
                  </a:lnTo>
                  <a:lnTo>
                    <a:pt x="550" y="6"/>
                  </a:lnTo>
                  <a:lnTo>
                    <a:pt x="551" y="7"/>
                  </a:lnTo>
                  <a:lnTo>
                    <a:pt x="552" y="7"/>
                  </a:lnTo>
                  <a:lnTo>
                    <a:pt x="553" y="7"/>
                  </a:lnTo>
                  <a:lnTo>
                    <a:pt x="553" y="8"/>
                  </a:lnTo>
                  <a:lnTo>
                    <a:pt x="554" y="8"/>
                  </a:lnTo>
                  <a:lnTo>
                    <a:pt x="555" y="8"/>
                  </a:lnTo>
                  <a:lnTo>
                    <a:pt x="556" y="9"/>
                  </a:lnTo>
                  <a:lnTo>
                    <a:pt x="557" y="9"/>
                  </a:lnTo>
                  <a:lnTo>
                    <a:pt x="558" y="9"/>
                  </a:lnTo>
                  <a:lnTo>
                    <a:pt x="558" y="10"/>
                  </a:lnTo>
                  <a:lnTo>
                    <a:pt x="559" y="10"/>
                  </a:lnTo>
                  <a:lnTo>
                    <a:pt x="560" y="10"/>
                  </a:lnTo>
                  <a:lnTo>
                    <a:pt x="561" y="11"/>
                  </a:lnTo>
                  <a:lnTo>
                    <a:pt x="562" y="11"/>
                  </a:lnTo>
                  <a:lnTo>
                    <a:pt x="563" y="12"/>
                  </a:lnTo>
                  <a:lnTo>
                    <a:pt x="564" y="12"/>
                  </a:lnTo>
                  <a:lnTo>
                    <a:pt x="565" y="12"/>
                  </a:lnTo>
                  <a:lnTo>
                    <a:pt x="566" y="13"/>
                  </a:lnTo>
                  <a:lnTo>
                    <a:pt x="567" y="13"/>
                  </a:lnTo>
                  <a:lnTo>
                    <a:pt x="568" y="14"/>
                  </a:lnTo>
                  <a:lnTo>
                    <a:pt x="569" y="14"/>
                  </a:lnTo>
                  <a:lnTo>
                    <a:pt x="570" y="14"/>
                  </a:lnTo>
                  <a:lnTo>
                    <a:pt x="571" y="14"/>
                  </a:lnTo>
                  <a:lnTo>
                    <a:pt x="571" y="15"/>
                  </a:lnTo>
                  <a:lnTo>
                    <a:pt x="572" y="15"/>
                  </a:lnTo>
                  <a:lnTo>
                    <a:pt x="573" y="15"/>
                  </a:lnTo>
                  <a:lnTo>
                    <a:pt x="574" y="16"/>
                  </a:lnTo>
                  <a:lnTo>
                    <a:pt x="575" y="16"/>
                  </a:lnTo>
                  <a:lnTo>
                    <a:pt x="576" y="16"/>
                  </a:lnTo>
                  <a:lnTo>
                    <a:pt x="577" y="16"/>
                  </a:lnTo>
                  <a:lnTo>
                    <a:pt x="578" y="17"/>
                  </a:lnTo>
                  <a:lnTo>
                    <a:pt x="579" y="17"/>
                  </a:lnTo>
                  <a:lnTo>
                    <a:pt x="580" y="17"/>
                  </a:lnTo>
                  <a:lnTo>
                    <a:pt x="581" y="17"/>
                  </a:lnTo>
                  <a:lnTo>
                    <a:pt x="582" y="17"/>
                  </a:lnTo>
                  <a:lnTo>
                    <a:pt x="583" y="17"/>
                  </a:lnTo>
                  <a:lnTo>
                    <a:pt x="584" y="18"/>
                  </a:lnTo>
                  <a:lnTo>
                    <a:pt x="585" y="18"/>
                  </a:lnTo>
                  <a:lnTo>
                    <a:pt x="586" y="18"/>
                  </a:lnTo>
                  <a:lnTo>
                    <a:pt x="587" y="18"/>
                  </a:lnTo>
                  <a:lnTo>
                    <a:pt x="588" y="18"/>
                  </a:lnTo>
                  <a:lnTo>
                    <a:pt x="589" y="18"/>
                  </a:lnTo>
                  <a:lnTo>
                    <a:pt x="590" y="18"/>
                  </a:lnTo>
                  <a:lnTo>
                    <a:pt x="591" y="18"/>
                  </a:lnTo>
                  <a:lnTo>
                    <a:pt x="592" y="18"/>
                  </a:lnTo>
                  <a:lnTo>
                    <a:pt x="593" y="18"/>
                  </a:lnTo>
                  <a:lnTo>
                    <a:pt x="594" y="18"/>
                  </a:lnTo>
                  <a:lnTo>
                    <a:pt x="595" y="18"/>
                  </a:lnTo>
                  <a:lnTo>
                    <a:pt x="596" y="18"/>
                  </a:lnTo>
                  <a:lnTo>
                    <a:pt x="597" y="18"/>
                  </a:lnTo>
                  <a:lnTo>
                    <a:pt x="598" y="17"/>
                  </a:lnTo>
                  <a:lnTo>
                    <a:pt x="599" y="17"/>
                  </a:lnTo>
                  <a:lnTo>
                    <a:pt x="600" y="17"/>
                  </a:lnTo>
                  <a:lnTo>
                    <a:pt x="601" y="17"/>
                  </a:lnTo>
                  <a:lnTo>
                    <a:pt x="602" y="17"/>
                  </a:lnTo>
                  <a:lnTo>
                    <a:pt x="603" y="17"/>
                  </a:lnTo>
                  <a:lnTo>
                    <a:pt x="604" y="16"/>
                  </a:lnTo>
                  <a:lnTo>
                    <a:pt x="605" y="16"/>
                  </a:lnTo>
                  <a:lnTo>
                    <a:pt x="606" y="16"/>
                  </a:lnTo>
                  <a:lnTo>
                    <a:pt x="607" y="16"/>
                  </a:lnTo>
                  <a:lnTo>
                    <a:pt x="608" y="16"/>
                  </a:lnTo>
                  <a:lnTo>
                    <a:pt x="609" y="15"/>
                  </a:lnTo>
                  <a:lnTo>
                    <a:pt x="610" y="15"/>
                  </a:lnTo>
                  <a:lnTo>
                    <a:pt x="611" y="15"/>
                  </a:lnTo>
                  <a:lnTo>
                    <a:pt x="612" y="15"/>
                  </a:lnTo>
                  <a:lnTo>
                    <a:pt x="613" y="15"/>
                  </a:lnTo>
                  <a:lnTo>
                    <a:pt x="614" y="14"/>
                  </a:lnTo>
                  <a:lnTo>
                    <a:pt x="615" y="14"/>
                  </a:lnTo>
                  <a:lnTo>
                    <a:pt x="616" y="14"/>
                  </a:lnTo>
                  <a:lnTo>
                    <a:pt x="617" y="14"/>
                  </a:lnTo>
                  <a:lnTo>
                    <a:pt x="618" y="13"/>
                  </a:lnTo>
                  <a:lnTo>
                    <a:pt x="619" y="13"/>
                  </a:lnTo>
                  <a:lnTo>
                    <a:pt x="620" y="13"/>
                  </a:lnTo>
                  <a:lnTo>
                    <a:pt x="621" y="13"/>
                  </a:lnTo>
                  <a:lnTo>
                    <a:pt x="622" y="13"/>
                  </a:lnTo>
                  <a:lnTo>
                    <a:pt x="623" y="13"/>
                  </a:lnTo>
                  <a:lnTo>
                    <a:pt x="624" y="12"/>
                  </a:lnTo>
                  <a:lnTo>
                    <a:pt x="625" y="12"/>
                  </a:lnTo>
                  <a:lnTo>
                    <a:pt x="626" y="12"/>
                  </a:lnTo>
                  <a:lnTo>
                    <a:pt x="627" y="12"/>
                  </a:lnTo>
                  <a:lnTo>
                    <a:pt x="628" y="12"/>
                  </a:lnTo>
                  <a:lnTo>
                    <a:pt x="629" y="12"/>
                  </a:lnTo>
                  <a:lnTo>
                    <a:pt x="630" y="12"/>
                  </a:lnTo>
                  <a:lnTo>
                    <a:pt x="631" y="12"/>
                  </a:lnTo>
                  <a:lnTo>
                    <a:pt x="632" y="12"/>
                  </a:lnTo>
                  <a:lnTo>
                    <a:pt x="633" y="12"/>
                  </a:lnTo>
                  <a:lnTo>
                    <a:pt x="634" y="12"/>
                  </a:lnTo>
                  <a:lnTo>
                    <a:pt x="635" y="12"/>
                  </a:lnTo>
                  <a:lnTo>
                    <a:pt x="636" y="12"/>
                  </a:lnTo>
                  <a:lnTo>
                    <a:pt x="637" y="12"/>
                  </a:lnTo>
                  <a:lnTo>
                    <a:pt x="638" y="12"/>
                  </a:lnTo>
                  <a:lnTo>
                    <a:pt x="639" y="12"/>
                  </a:lnTo>
                  <a:lnTo>
                    <a:pt x="640" y="12"/>
                  </a:lnTo>
                  <a:lnTo>
                    <a:pt x="641" y="12"/>
                  </a:lnTo>
                  <a:lnTo>
                    <a:pt x="642" y="12"/>
                  </a:lnTo>
                  <a:lnTo>
                    <a:pt x="643" y="13"/>
                  </a:lnTo>
                  <a:lnTo>
                    <a:pt x="644" y="13"/>
                  </a:lnTo>
                  <a:lnTo>
                    <a:pt x="645" y="13"/>
                  </a:lnTo>
                  <a:lnTo>
                    <a:pt x="646" y="13"/>
                  </a:lnTo>
                  <a:lnTo>
                    <a:pt x="647" y="13"/>
                  </a:lnTo>
                  <a:lnTo>
                    <a:pt x="648" y="14"/>
                  </a:lnTo>
                  <a:lnTo>
                    <a:pt x="649" y="14"/>
                  </a:lnTo>
                  <a:lnTo>
                    <a:pt x="650" y="14"/>
                  </a:lnTo>
                  <a:lnTo>
                    <a:pt x="651" y="14"/>
                  </a:lnTo>
                  <a:lnTo>
                    <a:pt x="651" y="15"/>
                  </a:lnTo>
                  <a:lnTo>
                    <a:pt x="652" y="15"/>
                  </a:lnTo>
                  <a:lnTo>
                    <a:pt x="653" y="15"/>
                  </a:lnTo>
                  <a:lnTo>
                    <a:pt x="654" y="15"/>
                  </a:lnTo>
                  <a:lnTo>
                    <a:pt x="655" y="16"/>
                  </a:lnTo>
                  <a:lnTo>
                    <a:pt x="656" y="16"/>
                  </a:lnTo>
                  <a:lnTo>
                    <a:pt x="657" y="17"/>
                  </a:lnTo>
                  <a:lnTo>
                    <a:pt x="658" y="17"/>
                  </a:lnTo>
                  <a:lnTo>
                    <a:pt x="659" y="17"/>
                  </a:lnTo>
                  <a:lnTo>
                    <a:pt x="660" y="18"/>
                  </a:lnTo>
                  <a:lnTo>
                    <a:pt x="661" y="18"/>
                  </a:lnTo>
                  <a:lnTo>
                    <a:pt x="662" y="19"/>
                  </a:lnTo>
                  <a:lnTo>
                    <a:pt x="663" y="19"/>
                  </a:lnTo>
                  <a:lnTo>
                    <a:pt x="664" y="20"/>
                  </a:lnTo>
                  <a:lnTo>
                    <a:pt x="665" y="20"/>
                  </a:lnTo>
                  <a:lnTo>
                    <a:pt x="666" y="21"/>
                  </a:lnTo>
                  <a:lnTo>
                    <a:pt x="667" y="21"/>
                  </a:lnTo>
                  <a:lnTo>
                    <a:pt x="668" y="22"/>
                  </a:lnTo>
                  <a:lnTo>
                    <a:pt x="669" y="22"/>
                  </a:lnTo>
                  <a:lnTo>
                    <a:pt x="669" y="23"/>
                  </a:lnTo>
                  <a:lnTo>
                    <a:pt x="670" y="23"/>
                  </a:lnTo>
                  <a:lnTo>
                    <a:pt x="671" y="24"/>
                  </a:lnTo>
                  <a:lnTo>
                    <a:pt x="672" y="24"/>
                  </a:lnTo>
                  <a:lnTo>
                    <a:pt x="673" y="25"/>
                  </a:lnTo>
                  <a:lnTo>
                    <a:pt x="674" y="26"/>
                  </a:lnTo>
                  <a:lnTo>
                    <a:pt x="675" y="26"/>
                  </a:lnTo>
                  <a:lnTo>
                    <a:pt x="676" y="27"/>
                  </a:lnTo>
                  <a:lnTo>
                    <a:pt x="677" y="27"/>
                  </a:lnTo>
                  <a:lnTo>
                    <a:pt x="678" y="28"/>
                  </a:lnTo>
                  <a:lnTo>
                    <a:pt x="679" y="29"/>
                  </a:lnTo>
                  <a:lnTo>
                    <a:pt x="680" y="29"/>
                  </a:lnTo>
                  <a:lnTo>
                    <a:pt x="681" y="30"/>
                  </a:lnTo>
                  <a:lnTo>
                    <a:pt x="682" y="30"/>
                  </a:lnTo>
                  <a:lnTo>
                    <a:pt x="682" y="31"/>
                  </a:lnTo>
                  <a:lnTo>
                    <a:pt x="683" y="31"/>
                  </a:lnTo>
                  <a:lnTo>
                    <a:pt x="684" y="32"/>
                  </a:lnTo>
                  <a:lnTo>
                    <a:pt x="685" y="32"/>
                  </a:lnTo>
                  <a:lnTo>
                    <a:pt x="686" y="33"/>
                  </a:lnTo>
                  <a:lnTo>
                    <a:pt x="687" y="33"/>
                  </a:lnTo>
                  <a:lnTo>
                    <a:pt x="687" y="34"/>
                  </a:lnTo>
                  <a:lnTo>
                    <a:pt x="688" y="34"/>
                  </a:lnTo>
                  <a:lnTo>
                    <a:pt x="689" y="35"/>
                  </a:lnTo>
                  <a:lnTo>
                    <a:pt x="690" y="35"/>
                  </a:lnTo>
                  <a:lnTo>
                    <a:pt x="691" y="36"/>
                  </a:lnTo>
                  <a:lnTo>
                    <a:pt x="692" y="37"/>
                  </a:lnTo>
                  <a:lnTo>
                    <a:pt x="693" y="37"/>
                  </a:lnTo>
                  <a:lnTo>
                    <a:pt x="694" y="38"/>
                  </a:lnTo>
                  <a:lnTo>
                    <a:pt x="695" y="38"/>
                  </a:lnTo>
                  <a:lnTo>
                    <a:pt x="696" y="39"/>
                  </a:lnTo>
                  <a:lnTo>
                    <a:pt x="697" y="39"/>
                  </a:lnTo>
                  <a:lnTo>
                    <a:pt x="698" y="40"/>
                  </a:lnTo>
                  <a:lnTo>
                    <a:pt x="699" y="40"/>
                  </a:lnTo>
                  <a:lnTo>
                    <a:pt x="700" y="41"/>
                  </a:lnTo>
                  <a:lnTo>
                    <a:pt x="701" y="42"/>
                  </a:lnTo>
                  <a:lnTo>
                    <a:pt x="702" y="42"/>
                  </a:lnTo>
                  <a:lnTo>
                    <a:pt x="703" y="42"/>
                  </a:lnTo>
                  <a:lnTo>
                    <a:pt x="704" y="43"/>
                  </a:lnTo>
                  <a:lnTo>
                    <a:pt x="705" y="43"/>
                  </a:lnTo>
                  <a:lnTo>
                    <a:pt x="706" y="44"/>
                  </a:lnTo>
                  <a:lnTo>
                    <a:pt x="707" y="44"/>
                  </a:lnTo>
                  <a:lnTo>
                    <a:pt x="708" y="44"/>
                  </a:lnTo>
                  <a:lnTo>
                    <a:pt x="709" y="44"/>
                  </a:lnTo>
                  <a:lnTo>
                    <a:pt x="709" y="45"/>
                  </a:lnTo>
                  <a:lnTo>
                    <a:pt x="710" y="45"/>
                  </a:lnTo>
                  <a:lnTo>
                    <a:pt x="711" y="45"/>
                  </a:lnTo>
                  <a:lnTo>
                    <a:pt x="712" y="45"/>
                  </a:lnTo>
                  <a:lnTo>
                    <a:pt x="713" y="46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16" y="46"/>
                  </a:lnTo>
                  <a:lnTo>
                    <a:pt x="717" y="46"/>
                  </a:lnTo>
                  <a:lnTo>
                    <a:pt x="718" y="46"/>
                  </a:lnTo>
                  <a:lnTo>
                    <a:pt x="719" y="46"/>
                  </a:lnTo>
                  <a:lnTo>
                    <a:pt x="720" y="46"/>
                  </a:lnTo>
                  <a:lnTo>
                    <a:pt x="721" y="46"/>
                  </a:lnTo>
                  <a:lnTo>
                    <a:pt x="722" y="46"/>
                  </a:lnTo>
                  <a:lnTo>
                    <a:pt x="723" y="46"/>
                  </a:lnTo>
                  <a:lnTo>
                    <a:pt x="724" y="46"/>
                  </a:lnTo>
                  <a:lnTo>
                    <a:pt x="725" y="46"/>
                  </a:lnTo>
                  <a:lnTo>
                    <a:pt x="726" y="46"/>
                  </a:lnTo>
                  <a:lnTo>
                    <a:pt x="727" y="46"/>
                  </a:lnTo>
                  <a:lnTo>
                    <a:pt x="728" y="46"/>
                  </a:lnTo>
                  <a:lnTo>
                    <a:pt x="729" y="46"/>
                  </a:lnTo>
                  <a:lnTo>
                    <a:pt x="730" y="45"/>
                  </a:lnTo>
                  <a:lnTo>
                    <a:pt x="731" y="45"/>
                  </a:lnTo>
                  <a:lnTo>
                    <a:pt x="732" y="45"/>
                  </a:lnTo>
                  <a:lnTo>
                    <a:pt x="733" y="45"/>
                  </a:lnTo>
                  <a:lnTo>
                    <a:pt x="734" y="44"/>
                  </a:lnTo>
                  <a:lnTo>
                    <a:pt x="735" y="44"/>
                  </a:lnTo>
                  <a:lnTo>
                    <a:pt x="736" y="44"/>
                  </a:lnTo>
                  <a:lnTo>
                    <a:pt x="737" y="43"/>
                  </a:lnTo>
                  <a:lnTo>
                    <a:pt x="738" y="43"/>
                  </a:lnTo>
                  <a:lnTo>
                    <a:pt x="739" y="43"/>
                  </a:lnTo>
                  <a:lnTo>
                    <a:pt x="740" y="42"/>
                  </a:lnTo>
                  <a:lnTo>
                    <a:pt x="741" y="42"/>
                  </a:lnTo>
                  <a:lnTo>
                    <a:pt x="742" y="41"/>
                  </a:lnTo>
                  <a:lnTo>
                    <a:pt x="743" y="41"/>
                  </a:lnTo>
                  <a:lnTo>
                    <a:pt x="744" y="41"/>
                  </a:lnTo>
                  <a:lnTo>
                    <a:pt x="745" y="40"/>
                  </a:lnTo>
                  <a:lnTo>
                    <a:pt x="746" y="40"/>
                  </a:lnTo>
                  <a:lnTo>
                    <a:pt x="747" y="39"/>
                  </a:lnTo>
                  <a:lnTo>
                    <a:pt x="748" y="39"/>
                  </a:lnTo>
                  <a:lnTo>
                    <a:pt x="749" y="39"/>
                  </a:lnTo>
                  <a:lnTo>
                    <a:pt x="749" y="38"/>
                  </a:lnTo>
                  <a:lnTo>
                    <a:pt x="750" y="38"/>
                  </a:lnTo>
                  <a:lnTo>
                    <a:pt x="751" y="38"/>
                  </a:lnTo>
                  <a:lnTo>
                    <a:pt x="752" y="37"/>
                  </a:lnTo>
                  <a:lnTo>
                    <a:pt x="753" y="37"/>
                  </a:lnTo>
                  <a:lnTo>
                    <a:pt x="754" y="37"/>
                  </a:lnTo>
                  <a:lnTo>
                    <a:pt x="755" y="36"/>
                  </a:lnTo>
                  <a:lnTo>
                    <a:pt x="756" y="36"/>
                  </a:lnTo>
                  <a:lnTo>
                    <a:pt x="757" y="36"/>
                  </a:lnTo>
                  <a:lnTo>
                    <a:pt x="758" y="35"/>
                  </a:lnTo>
                  <a:lnTo>
                    <a:pt x="759" y="35"/>
                  </a:lnTo>
                  <a:lnTo>
                    <a:pt x="760" y="34"/>
                  </a:lnTo>
                  <a:lnTo>
                    <a:pt x="761" y="34"/>
                  </a:lnTo>
                  <a:lnTo>
                    <a:pt x="762" y="34"/>
                  </a:lnTo>
                  <a:lnTo>
                    <a:pt x="763" y="34"/>
                  </a:lnTo>
                  <a:lnTo>
                    <a:pt x="763" y="33"/>
                  </a:lnTo>
                  <a:lnTo>
                    <a:pt x="764" y="33"/>
                  </a:lnTo>
                  <a:lnTo>
                    <a:pt x="765" y="33"/>
                  </a:lnTo>
                  <a:lnTo>
                    <a:pt x="766" y="33"/>
                  </a:lnTo>
                  <a:lnTo>
                    <a:pt x="767" y="33"/>
                  </a:lnTo>
                  <a:lnTo>
                    <a:pt x="767" y="32"/>
                  </a:lnTo>
                  <a:lnTo>
                    <a:pt x="768" y="32"/>
                  </a:lnTo>
                  <a:lnTo>
                    <a:pt x="769" y="32"/>
                  </a:lnTo>
                  <a:lnTo>
                    <a:pt x="770" y="32"/>
                  </a:lnTo>
                  <a:lnTo>
                    <a:pt x="771" y="32"/>
                  </a:lnTo>
                  <a:lnTo>
                    <a:pt x="772" y="31"/>
                  </a:lnTo>
                  <a:lnTo>
                    <a:pt x="773" y="31"/>
                  </a:lnTo>
                  <a:lnTo>
                    <a:pt x="774" y="31"/>
                  </a:lnTo>
                  <a:lnTo>
                    <a:pt x="775" y="31"/>
                  </a:lnTo>
                  <a:lnTo>
                    <a:pt x="776" y="31"/>
                  </a:lnTo>
                  <a:lnTo>
                    <a:pt x="777" y="31"/>
                  </a:lnTo>
                  <a:lnTo>
                    <a:pt x="778" y="31"/>
                  </a:lnTo>
                  <a:lnTo>
                    <a:pt x="779" y="31"/>
                  </a:lnTo>
                  <a:lnTo>
                    <a:pt x="780" y="31"/>
                  </a:lnTo>
                  <a:lnTo>
                    <a:pt x="781" y="31"/>
                  </a:lnTo>
                  <a:lnTo>
                    <a:pt x="782" y="31"/>
                  </a:lnTo>
                  <a:lnTo>
                    <a:pt x="783" y="30"/>
                  </a:lnTo>
                  <a:lnTo>
                    <a:pt x="784" y="30"/>
                  </a:lnTo>
                  <a:lnTo>
                    <a:pt x="785" y="30"/>
                  </a:lnTo>
                  <a:lnTo>
                    <a:pt x="786" y="31"/>
                  </a:lnTo>
                  <a:lnTo>
                    <a:pt x="787" y="31"/>
                  </a:lnTo>
                  <a:lnTo>
                    <a:pt x="788" y="31"/>
                  </a:lnTo>
                  <a:lnTo>
                    <a:pt x="789" y="31"/>
                  </a:lnTo>
                  <a:lnTo>
                    <a:pt x="790" y="31"/>
                  </a:lnTo>
                  <a:lnTo>
                    <a:pt x="791" y="31"/>
                  </a:lnTo>
                  <a:lnTo>
                    <a:pt x="792" y="31"/>
                  </a:lnTo>
                  <a:lnTo>
                    <a:pt x="793" y="31"/>
                  </a:lnTo>
                  <a:lnTo>
                    <a:pt x="794" y="31"/>
                  </a:lnTo>
                  <a:lnTo>
                    <a:pt x="795" y="31"/>
                  </a:lnTo>
                  <a:lnTo>
                    <a:pt x="796" y="31"/>
                  </a:lnTo>
                  <a:lnTo>
                    <a:pt x="797" y="31"/>
                  </a:lnTo>
                  <a:lnTo>
                    <a:pt x="798" y="31"/>
                  </a:lnTo>
                  <a:lnTo>
                    <a:pt x="799" y="31"/>
                  </a:lnTo>
                  <a:lnTo>
                    <a:pt x="800" y="31"/>
                  </a:lnTo>
                  <a:lnTo>
                    <a:pt x="801" y="31"/>
                  </a:lnTo>
                  <a:lnTo>
                    <a:pt x="802" y="31"/>
                  </a:lnTo>
                  <a:lnTo>
                    <a:pt x="803" y="32"/>
                  </a:lnTo>
                  <a:lnTo>
                    <a:pt x="804" y="32"/>
                  </a:lnTo>
                  <a:lnTo>
                    <a:pt x="805" y="32"/>
                  </a:lnTo>
                  <a:lnTo>
                    <a:pt x="806" y="32"/>
                  </a:lnTo>
                  <a:lnTo>
                    <a:pt x="807" y="32"/>
                  </a:lnTo>
                  <a:lnTo>
                    <a:pt x="808" y="32"/>
                  </a:lnTo>
                  <a:lnTo>
                    <a:pt x="809" y="32"/>
                  </a:lnTo>
                  <a:lnTo>
                    <a:pt x="810" y="32"/>
                  </a:lnTo>
                  <a:lnTo>
                    <a:pt x="811" y="32"/>
                  </a:lnTo>
                  <a:lnTo>
                    <a:pt x="812" y="32"/>
                  </a:lnTo>
                  <a:lnTo>
                    <a:pt x="813" y="32"/>
                  </a:lnTo>
                  <a:lnTo>
                    <a:pt x="814" y="32"/>
                  </a:lnTo>
                  <a:lnTo>
                    <a:pt x="815" y="33"/>
                  </a:lnTo>
                  <a:lnTo>
                    <a:pt x="816" y="33"/>
                  </a:lnTo>
                  <a:lnTo>
                    <a:pt x="817" y="33"/>
                  </a:lnTo>
                  <a:lnTo>
                    <a:pt x="818" y="33"/>
                  </a:lnTo>
                  <a:lnTo>
                    <a:pt x="819" y="33"/>
                  </a:lnTo>
                  <a:lnTo>
                    <a:pt x="820" y="33"/>
                  </a:lnTo>
                  <a:lnTo>
                    <a:pt x="821" y="33"/>
                  </a:lnTo>
                  <a:lnTo>
                    <a:pt x="822" y="33"/>
                  </a:lnTo>
                  <a:lnTo>
                    <a:pt x="823" y="33"/>
                  </a:lnTo>
                  <a:lnTo>
                    <a:pt x="824" y="33"/>
                  </a:lnTo>
                  <a:lnTo>
                    <a:pt x="825" y="33"/>
                  </a:lnTo>
                  <a:lnTo>
                    <a:pt x="826" y="33"/>
                  </a:lnTo>
                  <a:lnTo>
                    <a:pt x="827" y="33"/>
                  </a:lnTo>
                  <a:lnTo>
                    <a:pt x="828" y="33"/>
                  </a:lnTo>
                  <a:lnTo>
                    <a:pt x="829" y="33"/>
                  </a:lnTo>
                  <a:lnTo>
                    <a:pt x="829" y="34"/>
                  </a:lnTo>
                  <a:lnTo>
                    <a:pt x="830" y="34"/>
                  </a:lnTo>
                  <a:lnTo>
                    <a:pt x="831" y="34"/>
                  </a:lnTo>
                  <a:lnTo>
                    <a:pt x="832" y="34"/>
                  </a:lnTo>
                  <a:lnTo>
                    <a:pt x="833" y="34"/>
                  </a:lnTo>
                  <a:lnTo>
                    <a:pt x="834" y="34"/>
                  </a:lnTo>
                  <a:lnTo>
                    <a:pt x="835" y="34"/>
                  </a:lnTo>
                  <a:lnTo>
                    <a:pt x="836" y="34"/>
                  </a:lnTo>
                  <a:lnTo>
                    <a:pt x="837" y="34"/>
                  </a:lnTo>
                  <a:lnTo>
                    <a:pt x="838" y="34"/>
                  </a:lnTo>
                  <a:lnTo>
                    <a:pt x="839" y="34"/>
                  </a:lnTo>
                  <a:lnTo>
                    <a:pt x="840" y="34"/>
                  </a:lnTo>
                  <a:lnTo>
                    <a:pt x="841" y="34"/>
                  </a:lnTo>
                  <a:lnTo>
                    <a:pt x="842" y="35"/>
                  </a:lnTo>
                  <a:lnTo>
                    <a:pt x="843" y="35"/>
                  </a:lnTo>
                  <a:lnTo>
                    <a:pt x="844" y="35"/>
                  </a:lnTo>
                  <a:lnTo>
                    <a:pt x="845" y="35"/>
                  </a:lnTo>
                  <a:lnTo>
                    <a:pt x="846" y="35"/>
                  </a:lnTo>
                  <a:lnTo>
                    <a:pt x="847" y="35"/>
                  </a:lnTo>
                  <a:lnTo>
                    <a:pt x="848" y="35"/>
                  </a:lnTo>
                  <a:lnTo>
                    <a:pt x="849" y="35"/>
                  </a:lnTo>
                  <a:lnTo>
                    <a:pt x="850" y="35"/>
                  </a:lnTo>
                  <a:lnTo>
                    <a:pt x="851" y="35"/>
                  </a:lnTo>
                  <a:lnTo>
                    <a:pt x="852" y="35"/>
                  </a:lnTo>
                  <a:lnTo>
                    <a:pt x="853" y="35"/>
                  </a:lnTo>
                  <a:lnTo>
                    <a:pt x="854" y="36"/>
                  </a:lnTo>
                  <a:lnTo>
                    <a:pt x="855" y="36"/>
                  </a:lnTo>
                  <a:lnTo>
                    <a:pt x="856" y="36"/>
                  </a:lnTo>
                  <a:lnTo>
                    <a:pt x="857" y="36"/>
                  </a:lnTo>
                  <a:lnTo>
                    <a:pt x="858" y="36"/>
                  </a:lnTo>
                  <a:lnTo>
                    <a:pt x="859" y="36"/>
                  </a:lnTo>
                  <a:lnTo>
                    <a:pt x="860" y="36"/>
                  </a:lnTo>
                  <a:lnTo>
                    <a:pt x="861" y="36"/>
                  </a:lnTo>
                  <a:lnTo>
                    <a:pt x="862" y="36"/>
                  </a:lnTo>
                  <a:lnTo>
                    <a:pt x="863" y="36"/>
                  </a:lnTo>
                  <a:lnTo>
                    <a:pt x="864" y="36"/>
                  </a:lnTo>
                  <a:lnTo>
                    <a:pt x="865" y="36"/>
                  </a:lnTo>
                  <a:lnTo>
                    <a:pt x="866" y="36"/>
                  </a:lnTo>
                  <a:lnTo>
                    <a:pt x="867" y="36"/>
                  </a:lnTo>
                  <a:lnTo>
                    <a:pt x="868" y="36"/>
                  </a:lnTo>
                  <a:lnTo>
                    <a:pt x="869" y="36"/>
                  </a:lnTo>
                  <a:lnTo>
                    <a:pt x="870" y="36"/>
                  </a:lnTo>
                  <a:lnTo>
                    <a:pt x="871" y="36"/>
                  </a:lnTo>
                  <a:lnTo>
                    <a:pt x="872" y="36"/>
                  </a:lnTo>
                  <a:lnTo>
                    <a:pt x="873" y="36"/>
                  </a:lnTo>
                  <a:lnTo>
                    <a:pt x="874" y="36"/>
                  </a:lnTo>
                  <a:lnTo>
                    <a:pt x="875" y="36"/>
                  </a:lnTo>
                  <a:lnTo>
                    <a:pt x="876" y="36"/>
                  </a:lnTo>
                  <a:lnTo>
                    <a:pt x="877" y="36"/>
                  </a:lnTo>
                  <a:lnTo>
                    <a:pt x="878" y="36"/>
                  </a:lnTo>
                  <a:lnTo>
                    <a:pt x="879" y="36"/>
                  </a:lnTo>
                  <a:lnTo>
                    <a:pt x="880" y="36"/>
                  </a:lnTo>
                  <a:lnTo>
                    <a:pt x="881" y="36"/>
                  </a:lnTo>
                  <a:lnTo>
                    <a:pt x="882" y="36"/>
                  </a:lnTo>
                  <a:lnTo>
                    <a:pt x="883" y="35"/>
                  </a:lnTo>
                  <a:lnTo>
                    <a:pt x="884" y="35"/>
                  </a:lnTo>
                  <a:lnTo>
                    <a:pt x="885" y="35"/>
                  </a:lnTo>
                  <a:lnTo>
                    <a:pt x="886" y="35"/>
                  </a:lnTo>
                  <a:lnTo>
                    <a:pt x="887" y="35"/>
                  </a:lnTo>
                  <a:lnTo>
                    <a:pt x="888" y="35"/>
                  </a:lnTo>
                  <a:lnTo>
                    <a:pt x="889" y="35"/>
                  </a:lnTo>
                  <a:lnTo>
                    <a:pt x="890" y="35"/>
                  </a:lnTo>
                  <a:lnTo>
                    <a:pt x="891" y="35"/>
                  </a:lnTo>
                  <a:lnTo>
                    <a:pt x="892" y="34"/>
                  </a:lnTo>
                  <a:lnTo>
                    <a:pt x="893" y="34"/>
                  </a:lnTo>
                  <a:lnTo>
                    <a:pt x="894" y="34"/>
                  </a:lnTo>
                  <a:lnTo>
                    <a:pt x="895" y="34"/>
                  </a:lnTo>
                  <a:lnTo>
                    <a:pt x="896" y="34"/>
                  </a:lnTo>
                  <a:lnTo>
                    <a:pt x="897" y="34"/>
                  </a:lnTo>
                  <a:lnTo>
                    <a:pt x="898" y="33"/>
                  </a:lnTo>
                  <a:lnTo>
                    <a:pt x="899" y="33"/>
                  </a:lnTo>
                  <a:lnTo>
                    <a:pt x="900" y="33"/>
                  </a:lnTo>
                  <a:lnTo>
                    <a:pt x="901" y="33"/>
                  </a:lnTo>
                  <a:lnTo>
                    <a:pt x="902" y="33"/>
                  </a:lnTo>
                  <a:lnTo>
                    <a:pt x="903" y="33"/>
                  </a:lnTo>
                  <a:lnTo>
                    <a:pt x="904" y="33"/>
                  </a:lnTo>
                  <a:lnTo>
                    <a:pt x="905" y="33"/>
                  </a:lnTo>
                  <a:lnTo>
                    <a:pt x="905" y="32"/>
                  </a:lnTo>
                  <a:lnTo>
                    <a:pt x="906" y="32"/>
                  </a:lnTo>
                  <a:lnTo>
                    <a:pt x="907" y="32"/>
                  </a:lnTo>
                  <a:lnTo>
                    <a:pt x="908" y="32"/>
                  </a:lnTo>
                  <a:lnTo>
                    <a:pt x="909" y="32"/>
                  </a:lnTo>
                  <a:lnTo>
                    <a:pt x="910" y="32"/>
                  </a:lnTo>
                  <a:lnTo>
                    <a:pt x="911" y="32"/>
                  </a:lnTo>
                  <a:lnTo>
                    <a:pt x="912" y="32"/>
                  </a:lnTo>
                  <a:lnTo>
                    <a:pt x="913" y="32"/>
                  </a:lnTo>
                  <a:lnTo>
                    <a:pt x="914" y="32"/>
                  </a:lnTo>
                  <a:lnTo>
                    <a:pt x="915" y="32"/>
                  </a:lnTo>
                  <a:lnTo>
                    <a:pt x="916" y="32"/>
                  </a:lnTo>
                  <a:lnTo>
                    <a:pt x="917" y="32"/>
                  </a:lnTo>
                  <a:lnTo>
                    <a:pt x="918" y="32"/>
                  </a:lnTo>
                  <a:lnTo>
                    <a:pt x="919" y="32"/>
                  </a:lnTo>
                  <a:lnTo>
                    <a:pt x="920" y="32"/>
                  </a:lnTo>
                  <a:lnTo>
                    <a:pt x="921" y="32"/>
                  </a:lnTo>
                  <a:lnTo>
                    <a:pt x="922" y="32"/>
                  </a:lnTo>
                  <a:lnTo>
                    <a:pt x="923" y="32"/>
                  </a:lnTo>
                  <a:lnTo>
                    <a:pt x="924" y="33"/>
                  </a:lnTo>
                  <a:lnTo>
                    <a:pt x="925" y="33"/>
                  </a:lnTo>
                  <a:lnTo>
                    <a:pt x="926" y="33"/>
                  </a:lnTo>
                  <a:lnTo>
                    <a:pt x="927" y="33"/>
                  </a:lnTo>
                  <a:lnTo>
                    <a:pt x="928" y="33"/>
                  </a:lnTo>
                  <a:lnTo>
                    <a:pt x="929" y="34"/>
                  </a:lnTo>
                  <a:lnTo>
                    <a:pt x="930" y="34"/>
                  </a:lnTo>
                  <a:lnTo>
                    <a:pt x="931" y="34"/>
                  </a:lnTo>
                  <a:lnTo>
                    <a:pt x="932" y="34"/>
                  </a:lnTo>
                  <a:lnTo>
                    <a:pt x="932" y="35"/>
                  </a:lnTo>
                  <a:lnTo>
                    <a:pt x="933" y="35"/>
                  </a:lnTo>
                  <a:lnTo>
                    <a:pt x="934" y="35"/>
                  </a:lnTo>
                  <a:lnTo>
                    <a:pt x="935" y="36"/>
                  </a:lnTo>
                  <a:lnTo>
                    <a:pt x="936" y="36"/>
                  </a:lnTo>
                  <a:lnTo>
                    <a:pt x="936" y="37"/>
                  </a:lnTo>
                  <a:lnTo>
                    <a:pt x="937" y="37"/>
                  </a:lnTo>
                  <a:lnTo>
                    <a:pt x="938" y="37"/>
                  </a:lnTo>
                  <a:lnTo>
                    <a:pt x="939" y="38"/>
                  </a:lnTo>
                  <a:lnTo>
                    <a:pt x="940" y="38"/>
                  </a:lnTo>
                  <a:lnTo>
                    <a:pt x="941" y="39"/>
                  </a:lnTo>
                  <a:lnTo>
                    <a:pt x="942" y="40"/>
                  </a:lnTo>
                  <a:lnTo>
                    <a:pt x="943" y="40"/>
                  </a:lnTo>
                  <a:lnTo>
                    <a:pt x="944" y="41"/>
                  </a:lnTo>
                  <a:lnTo>
                    <a:pt x="945" y="41"/>
                  </a:lnTo>
                  <a:lnTo>
                    <a:pt x="945" y="42"/>
                  </a:lnTo>
                  <a:lnTo>
                    <a:pt x="946" y="43"/>
                  </a:lnTo>
                  <a:lnTo>
                    <a:pt x="947" y="43"/>
                  </a:lnTo>
                  <a:lnTo>
                    <a:pt x="948" y="44"/>
                  </a:lnTo>
                  <a:lnTo>
                    <a:pt x="949" y="45"/>
                  </a:lnTo>
                  <a:lnTo>
                    <a:pt x="950" y="45"/>
                  </a:lnTo>
                  <a:lnTo>
                    <a:pt x="950" y="46"/>
                  </a:lnTo>
                  <a:lnTo>
                    <a:pt x="951" y="47"/>
                  </a:lnTo>
                  <a:lnTo>
                    <a:pt x="952" y="48"/>
                  </a:lnTo>
                  <a:lnTo>
                    <a:pt x="953" y="48"/>
                  </a:lnTo>
                  <a:lnTo>
                    <a:pt x="954" y="49"/>
                  </a:lnTo>
                  <a:lnTo>
                    <a:pt x="954" y="50"/>
                  </a:lnTo>
                  <a:lnTo>
                    <a:pt x="955" y="51"/>
                  </a:lnTo>
                  <a:lnTo>
                    <a:pt x="956" y="52"/>
                  </a:lnTo>
                  <a:lnTo>
                    <a:pt x="957" y="53"/>
                  </a:lnTo>
                  <a:lnTo>
                    <a:pt x="958" y="54"/>
                  </a:lnTo>
                  <a:lnTo>
                    <a:pt x="959" y="54"/>
                  </a:lnTo>
                  <a:lnTo>
                    <a:pt x="959" y="55"/>
                  </a:lnTo>
                  <a:lnTo>
                    <a:pt x="960" y="56"/>
                  </a:lnTo>
                  <a:lnTo>
                    <a:pt x="961" y="57"/>
                  </a:lnTo>
                  <a:lnTo>
                    <a:pt x="962" y="58"/>
                  </a:lnTo>
                  <a:lnTo>
                    <a:pt x="963" y="59"/>
                  </a:lnTo>
                  <a:lnTo>
                    <a:pt x="963" y="60"/>
                  </a:lnTo>
                  <a:lnTo>
                    <a:pt x="964" y="61"/>
                  </a:lnTo>
                  <a:lnTo>
                    <a:pt x="965" y="63"/>
                  </a:lnTo>
                  <a:lnTo>
                    <a:pt x="966" y="64"/>
                  </a:lnTo>
                  <a:lnTo>
                    <a:pt x="967" y="65"/>
                  </a:lnTo>
                  <a:lnTo>
                    <a:pt x="967" y="66"/>
                  </a:lnTo>
                  <a:lnTo>
                    <a:pt x="968" y="67"/>
                  </a:lnTo>
                  <a:lnTo>
                    <a:pt x="969" y="68"/>
                  </a:lnTo>
                  <a:lnTo>
                    <a:pt x="970" y="69"/>
                  </a:lnTo>
                  <a:lnTo>
                    <a:pt x="971" y="70"/>
                  </a:lnTo>
                  <a:lnTo>
                    <a:pt x="972" y="71"/>
                  </a:lnTo>
                  <a:lnTo>
                    <a:pt x="972" y="73"/>
                  </a:lnTo>
                  <a:lnTo>
                    <a:pt x="973" y="74"/>
                  </a:lnTo>
                  <a:lnTo>
                    <a:pt x="974" y="75"/>
                  </a:lnTo>
                  <a:lnTo>
                    <a:pt x="975" y="76"/>
                  </a:lnTo>
                  <a:lnTo>
                    <a:pt x="976" y="77"/>
                  </a:lnTo>
                  <a:lnTo>
                    <a:pt x="976" y="79"/>
                  </a:lnTo>
                  <a:lnTo>
                    <a:pt x="977" y="80"/>
                  </a:lnTo>
                  <a:lnTo>
                    <a:pt x="978" y="81"/>
                  </a:lnTo>
                  <a:lnTo>
                    <a:pt x="979" y="82"/>
                  </a:lnTo>
                  <a:lnTo>
                    <a:pt x="980" y="83"/>
                  </a:lnTo>
                  <a:lnTo>
                    <a:pt x="981" y="85"/>
                  </a:lnTo>
                  <a:lnTo>
                    <a:pt x="981" y="86"/>
                  </a:lnTo>
                  <a:lnTo>
                    <a:pt x="982" y="87"/>
                  </a:lnTo>
                  <a:lnTo>
                    <a:pt x="983" y="88"/>
                  </a:lnTo>
                  <a:lnTo>
                    <a:pt x="984" y="90"/>
                  </a:lnTo>
                  <a:lnTo>
                    <a:pt x="985" y="91"/>
                  </a:lnTo>
                  <a:lnTo>
                    <a:pt x="985" y="92"/>
                  </a:lnTo>
                  <a:lnTo>
                    <a:pt x="986" y="93"/>
                  </a:lnTo>
                  <a:lnTo>
                    <a:pt x="987" y="95"/>
                  </a:lnTo>
                  <a:lnTo>
                    <a:pt x="988" y="96"/>
                  </a:lnTo>
                  <a:lnTo>
                    <a:pt x="989" y="97"/>
                  </a:lnTo>
                  <a:lnTo>
                    <a:pt x="990" y="98"/>
                  </a:lnTo>
                  <a:lnTo>
                    <a:pt x="990" y="100"/>
                  </a:lnTo>
                  <a:lnTo>
                    <a:pt x="991" y="101"/>
                  </a:lnTo>
                  <a:lnTo>
                    <a:pt x="992" y="102"/>
                  </a:lnTo>
                  <a:lnTo>
                    <a:pt x="993" y="103"/>
                  </a:lnTo>
                  <a:lnTo>
                    <a:pt x="994" y="105"/>
                  </a:lnTo>
                  <a:lnTo>
                    <a:pt x="994" y="106"/>
                  </a:lnTo>
                  <a:lnTo>
                    <a:pt x="995" y="107"/>
                  </a:lnTo>
                  <a:lnTo>
                    <a:pt x="996" y="108"/>
                  </a:lnTo>
                  <a:lnTo>
                    <a:pt x="997" y="110"/>
                  </a:lnTo>
                  <a:lnTo>
                    <a:pt x="998" y="111"/>
                  </a:lnTo>
                  <a:lnTo>
                    <a:pt x="999" y="112"/>
                  </a:lnTo>
                  <a:lnTo>
                    <a:pt x="999" y="113"/>
                  </a:lnTo>
                  <a:lnTo>
                    <a:pt x="1000" y="114"/>
                  </a:lnTo>
                  <a:lnTo>
                    <a:pt x="1001" y="116"/>
                  </a:lnTo>
                  <a:lnTo>
                    <a:pt x="1002" y="117"/>
                  </a:lnTo>
                  <a:lnTo>
                    <a:pt x="1003" y="118"/>
                  </a:lnTo>
                  <a:lnTo>
                    <a:pt x="1003" y="119"/>
                  </a:lnTo>
                  <a:lnTo>
                    <a:pt x="1004" y="120"/>
                  </a:lnTo>
                  <a:lnTo>
                    <a:pt x="1005" y="122"/>
                  </a:lnTo>
                  <a:lnTo>
                    <a:pt x="1006" y="123"/>
                  </a:lnTo>
                  <a:lnTo>
                    <a:pt x="1007" y="124"/>
                  </a:lnTo>
                  <a:lnTo>
                    <a:pt x="1008" y="125"/>
                  </a:lnTo>
                  <a:lnTo>
                    <a:pt x="1008" y="126"/>
                  </a:lnTo>
                  <a:lnTo>
                    <a:pt x="1009" y="128"/>
                  </a:lnTo>
                  <a:lnTo>
                    <a:pt x="1010" y="129"/>
                  </a:lnTo>
                  <a:lnTo>
                    <a:pt x="1011" y="130"/>
                  </a:lnTo>
                  <a:lnTo>
                    <a:pt x="1012" y="131"/>
                  </a:lnTo>
                  <a:lnTo>
                    <a:pt x="1012" y="132"/>
                  </a:lnTo>
                  <a:lnTo>
                    <a:pt x="1013" y="134"/>
                  </a:lnTo>
                  <a:lnTo>
                    <a:pt x="1014" y="135"/>
                  </a:lnTo>
                  <a:lnTo>
                    <a:pt x="1015" y="136"/>
                  </a:lnTo>
                  <a:lnTo>
                    <a:pt x="1016" y="137"/>
                  </a:lnTo>
                  <a:lnTo>
                    <a:pt x="1016" y="138"/>
                  </a:lnTo>
                  <a:lnTo>
                    <a:pt x="1017" y="140"/>
                  </a:lnTo>
                  <a:lnTo>
                    <a:pt x="1018" y="141"/>
                  </a:lnTo>
                  <a:lnTo>
                    <a:pt x="1019" y="142"/>
                  </a:lnTo>
                  <a:lnTo>
                    <a:pt x="1020" y="143"/>
                  </a:lnTo>
                  <a:lnTo>
                    <a:pt x="1021" y="144"/>
                  </a:lnTo>
                  <a:lnTo>
                    <a:pt x="1021" y="146"/>
                  </a:lnTo>
                  <a:lnTo>
                    <a:pt x="1022" y="147"/>
                  </a:lnTo>
                  <a:lnTo>
                    <a:pt x="1023" y="148"/>
                  </a:lnTo>
                  <a:lnTo>
                    <a:pt x="1024" y="149"/>
                  </a:lnTo>
                  <a:lnTo>
                    <a:pt x="1025" y="151"/>
                  </a:lnTo>
                  <a:lnTo>
                    <a:pt x="1025" y="152"/>
                  </a:lnTo>
                  <a:lnTo>
                    <a:pt x="1026" y="153"/>
                  </a:lnTo>
                  <a:lnTo>
                    <a:pt x="1027" y="154"/>
                  </a:lnTo>
                  <a:lnTo>
                    <a:pt x="1028" y="155"/>
                  </a:lnTo>
                  <a:lnTo>
                    <a:pt x="1029" y="157"/>
                  </a:lnTo>
                  <a:lnTo>
                    <a:pt x="1030" y="158"/>
                  </a:lnTo>
                  <a:lnTo>
                    <a:pt x="1030" y="159"/>
                  </a:lnTo>
                  <a:lnTo>
                    <a:pt x="1031" y="160"/>
                  </a:lnTo>
                  <a:lnTo>
                    <a:pt x="1032" y="162"/>
                  </a:lnTo>
                  <a:lnTo>
                    <a:pt x="1033" y="163"/>
                  </a:lnTo>
                  <a:lnTo>
                    <a:pt x="1034" y="164"/>
                  </a:lnTo>
                  <a:lnTo>
                    <a:pt x="1034" y="165"/>
                  </a:lnTo>
                  <a:lnTo>
                    <a:pt x="1035" y="167"/>
                  </a:lnTo>
                  <a:lnTo>
                    <a:pt x="1036" y="168"/>
                  </a:lnTo>
                  <a:lnTo>
                    <a:pt x="1037" y="169"/>
                  </a:lnTo>
                  <a:lnTo>
                    <a:pt x="1038" y="170"/>
                  </a:lnTo>
                  <a:lnTo>
                    <a:pt x="1039" y="172"/>
                  </a:lnTo>
                  <a:lnTo>
                    <a:pt x="1039" y="173"/>
                  </a:lnTo>
                  <a:lnTo>
                    <a:pt x="1040" y="174"/>
                  </a:lnTo>
                  <a:lnTo>
                    <a:pt x="1041" y="175"/>
                  </a:lnTo>
                  <a:lnTo>
                    <a:pt x="1042" y="177"/>
                  </a:lnTo>
                  <a:lnTo>
                    <a:pt x="1043" y="178"/>
                  </a:lnTo>
                  <a:lnTo>
                    <a:pt x="1043" y="179"/>
                  </a:lnTo>
                  <a:lnTo>
                    <a:pt x="1044" y="181"/>
                  </a:lnTo>
                  <a:lnTo>
                    <a:pt x="1045" y="182"/>
                  </a:lnTo>
                  <a:lnTo>
                    <a:pt x="1046" y="183"/>
                  </a:lnTo>
                  <a:lnTo>
                    <a:pt x="1047" y="184"/>
                  </a:lnTo>
                  <a:lnTo>
                    <a:pt x="1048" y="186"/>
                  </a:lnTo>
                  <a:lnTo>
                    <a:pt x="1048" y="187"/>
                  </a:lnTo>
                  <a:lnTo>
                    <a:pt x="1049" y="188"/>
                  </a:lnTo>
                  <a:lnTo>
                    <a:pt x="1050" y="189"/>
                  </a:lnTo>
                  <a:lnTo>
                    <a:pt x="1051" y="191"/>
                  </a:lnTo>
                  <a:lnTo>
                    <a:pt x="1052" y="192"/>
                  </a:lnTo>
                  <a:lnTo>
                    <a:pt x="1052" y="193"/>
                  </a:lnTo>
                  <a:lnTo>
                    <a:pt x="1053" y="194"/>
                  </a:lnTo>
                  <a:lnTo>
                    <a:pt x="1054" y="196"/>
                  </a:lnTo>
                  <a:lnTo>
                    <a:pt x="1055" y="197"/>
                  </a:lnTo>
                  <a:lnTo>
                    <a:pt x="1056" y="198"/>
                  </a:lnTo>
                  <a:lnTo>
                    <a:pt x="1057" y="199"/>
                  </a:lnTo>
                  <a:lnTo>
                    <a:pt x="1057" y="201"/>
                  </a:lnTo>
                  <a:lnTo>
                    <a:pt x="1058" y="202"/>
                  </a:lnTo>
                  <a:lnTo>
                    <a:pt x="1059" y="203"/>
                  </a:lnTo>
                  <a:lnTo>
                    <a:pt x="1060" y="204"/>
                  </a:lnTo>
                  <a:lnTo>
                    <a:pt x="1061" y="206"/>
                  </a:lnTo>
                  <a:lnTo>
                    <a:pt x="1061" y="207"/>
                  </a:lnTo>
                  <a:lnTo>
                    <a:pt x="1062" y="208"/>
                  </a:lnTo>
                  <a:lnTo>
                    <a:pt x="1063" y="209"/>
                  </a:lnTo>
                  <a:lnTo>
                    <a:pt x="1064" y="210"/>
                  </a:lnTo>
                  <a:lnTo>
                    <a:pt x="1065" y="212"/>
                  </a:lnTo>
                  <a:lnTo>
                    <a:pt x="1065" y="213"/>
                  </a:lnTo>
                  <a:lnTo>
                    <a:pt x="1066" y="214"/>
                  </a:lnTo>
                  <a:lnTo>
                    <a:pt x="1067" y="215"/>
                  </a:lnTo>
                  <a:lnTo>
                    <a:pt x="1068" y="216"/>
                  </a:lnTo>
                  <a:lnTo>
                    <a:pt x="1069" y="217"/>
                  </a:lnTo>
                  <a:lnTo>
                    <a:pt x="1070" y="218"/>
                  </a:lnTo>
                  <a:lnTo>
                    <a:pt x="1070" y="220"/>
                  </a:lnTo>
                  <a:lnTo>
                    <a:pt x="1071" y="221"/>
                  </a:lnTo>
                  <a:lnTo>
                    <a:pt x="1072" y="222"/>
                  </a:lnTo>
                  <a:lnTo>
                    <a:pt x="1073" y="223"/>
                  </a:lnTo>
                  <a:lnTo>
                    <a:pt x="1074" y="224"/>
                  </a:lnTo>
                  <a:lnTo>
                    <a:pt x="1074" y="225"/>
                  </a:lnTo>
                  <a:lnTo>
                    <a:pt x="1075" y="226"/>
                  </a:lnTo>
                  <a:lnTo>
                    <a:pt x="1076" y="227"/>
                  </a:lnTo>
                  <a:lnTo>
                    <a:pt x="1077" y="228"/>
                  </a:lnTo>
                  <a:lnTo>
                    <a:pt x="1078" y="229"/>
                  </a:lnTo>
                  <a:lnTo>
                    <a:pt x="1079" y="230"/>
                  </a:lnTo>
                  <a:lnTo>
                    <a:pt x="1079" y="231"/>
                  </a:lnTo>
                  <a:lnTo>
                    <a:pt x="1080" y="232"/>
                  </a:lnTo>
                  <a:lnTo>
                    <a:pt x="1081" y="233"/>
                  </a:lnTo>
                  <a:lnTo>
                    <a:pt x="1082" y="234"/>
                  </a:lnTo>
                  <a:lnTo>
                    <a:pt x="1083" y="235"/>
                  </a:lnTo>
                  <a:lnTo>
                    <a:pt x="1083" y="236"/>
                  </a:lnTo>
                  <a:lnTo>
                    <a:pt x="1084" y="237"/>
                  </a:lnTo>
                  <a:lnTo>
                    <a:pt x="1085" y="238"/>
                  </a:lnTo>
                  <a:lnTo>
                    <a:pt x="1086" y="239"/>
                  </a:lnTo>
                  <a:lnTo>
                    <a:pt x="1087" y="240"/>
                  </a:lnTo>
                  <a:lnTo>
                    <a:pt x="1088" y="241"/>
                  </a:lnTo>
                  <a:lnTo>
                    <a:pt x="1089" y="242"/>
                  </a:lnTo>
                  <a:lnTo>
                    <a:pt x="1090" y="243"/>
                  </a:lnTo>
                  <a:lnTo>
                    <a:pt x="1091" y="244"/>
                  </a:lnTo>
                  <a:lnTo>
                    <a:pt x="1092" y="245"/>
                  </a:lnTo>
                  <a:lnTo>
                    <a:pt x="1092" y="246"/>
                  </a:lnTo>
                  <a:lnTo>
                    <a:pt x="1093" y="246"/>
                  </a:lnTo>
                  <a:lnTo>
                    <a:pt x="1094" y="247"/>
                  </a:lnTo>
                  <a:lnTo>
                    <a:pt x="1095" y="248"/>
                  </a:lnTo>
                  <a:lnTo>
                    <a:pt x="1096" y="249"/>
                  </a:lnTo>
                  <a:lnTo>
                    <a:pt x="1097" y="249"/>
                  </a:lnTo>
                  <a:lnTo>
                    <a:pt x="1097" y="250"/>
                  </a:lnTo>
                  <a:lnTo>
                    <a:pt x="1098" y="251"/>
                  </a:lnTo>
                  <a:lnTo>
                    <a:pt x="1099" y="251"/>
                  </a:lnTo>
                  <a:lnTo>
                    <a:pt x="1100" y="252"/>
                  </a:lnTo>
                  <a:lnTo>
                    <a:pt x="1101" y="253"/>
                  </a:lnTo>
                  <a:lnTo>
                    <a:pt x="1102" y="254"/>
                  </a:lnTo>
                  <a:lnTo>
                    <a:pt x="1103" y="254"/>
                  </a:lnTo>
                  <a:lnTo>
                    <a:pt x="1104" y="255"/>
                  </a:lnTo>
                  <a:lnTo>
                    <a:pt x="1105" y="255"/>
                  </a:lnTo>
                  <a:lnTo>
                    <a:pt x="1106" y="256"/>
                  </a:lnTo>
                  <a:lnTo>
                    <a:pt x="1107" y="257"/>
                  </a:lnTo>
                  <a:lnTo>
                    <a:pt x="1108" y="257"/>
                  </a:lnTo>
                  <a:lnTo>
                    <a:pt x="1109" y="258"/>
                  </a:lnTo>
                  <a:lnTo>
                    <a:pt x="1110" y="258"/>
                  </a:lnTo>
                  <a:lnTo>
                    <a:pt x="1110" y="259"/>
                  </a:lnTo>
                  <a:lnTo>
                    <a:pt x="1111" y="259"/>
                  </a:lnTo>
                  <a:lnTo>
                    <a:pt x="1112" y="259"/>
                  </a:lnTo>
                  <a:lnTo>
                    <a:pt x="1113" y="260"/>
                  </a:lnTo>
                  <a:lnTo>
                    <a:pt x="1114" y="260"/>
                  </a:lnTo>
                  <a:lnTo>
                    <a:pt x="1115" y="261"/>
                  </a:lnTo>
                  <a:lnTo>
                    <a:pt x="1116" y="261"/>
                  </a:lnTo>
                  <a:lnTo>
                    <a:pt x="1117" y="261"/>
                  </a:lnTo>
                  <a:lnTo>
                    <a:pt x="1118" y="261"/>
                  </a:lnTo>
                  <a:lnTo>
                    <a:pt x="1119" y="262"/>
                  </a:lnTo>
                  <a:lnTo>
                    <a:pt x="1120" y="262"/>
                  </a:lnTo>
                  <a:lnTo>
                    <a:pt x="1121" y="262"/>
                  </a:lnTo>
                  <a:lnTo>
                    <a:pt x="1122" y="262"/>
                  </a:lnTo>
                  <a:lnTo>
                    <a:pt x="1123" y="262"/>
                  </a:lnTo>
                  <a:lnTo>
                    <a:pt x="1124" y="262"/>
                  </a:lnTo>
                  <a:lnTo>
                    <a:pt x="1125" y="262"/>
                  </a:lnTo>
                  <a:lnTo>
                    <a:pt x="1126" y="263"/>
                  </a:lnTo>
                  <a:lnTo>
                    <a:pt x="1127" y="263"/>
                  </a:lnTo>
                  <a:lnTo>
                    <a:pt x="1128" y="263"/>
                  </a:lnTo>
                  <a:lnTo>
                    <a:pt x="1129" y="263"/>
                  </a:lnTo>
                  <a:lnTo>
                    <a:pt x="1130" y="262"/>
                  </a:lnTo>
                  <a:lnTo>
                    <a:pt x="1131" y="262"/>
                  </a:lnTo>
                  <a:lnTo>
                    <a:pt x="1132" y="262"/>
                  </a:lnTo>
                  <a:lnTo>
                    <a:pt x="1133" y="262"/>
                  </a:lnTo>
                  <a:lnTo>
                    <a:pt x="1134" y="262"/>
                  </a:lnTo>
                  <a:lnTo>
                    <a:pt x="1135" y="262"/>
                  </a:lnTo>
                  <a:lnTo>
                    <a:pt x="1136" y="262"/>
                  </a:lnTo>
                  <a:lnTo>
                    <a:pt x="1137" y="262"/>
                  </a:lnTo>
                  <a:lnTo>
                    <a:pt x="1138" y="261"/>
                  </a:lnTo>
                  <a:lnTo>
                    <a:pt x="1139" y="261"/>
                  </a:lnTo>
                  <a:lnTo>
                    <a:pt x="1140" y="261"/>
                  </a:lnTo>
                  <a:lnTo>
                    <a:pt x="1141" y="261"/>
                  </a:lnTo>
                  <a:lnTo>
                    <a:pt x="1142" y="260"/>
                  </a:lnTo>
                  <a:lnTo>
                    <a:pt x="1143" y="260"/>
                  </a:lnTo>
                  <a:lnTo>
                    <a:pt x="1144" y="260"/>
                  </a:lnTo>
                  <a:lnTo>
                    <a:pt x="1145" y="260"/>
                  </a:lnTo>
                  <a:lnTo>
                    <a:pt x="1146" y="259"/>
                  </a:lnTo>
                  <a:lnTo>
                    <a:pt x="1147" y="259"/>
                  </a:lnTo>
                  <a:lnTo>
                    <a:pt x="1148" y="259"/>
                  </a:lnTo>
                  <a:lnTo>
                    <a:pt x="1149" y="258"/>
                  </a:lnTo>
                  <a:lnTo>
                    <a:pt x="1150" y="258"/>
                  </a:lnTo>
                  <a:lnTo>
                    <a:pt x="1151" y="258"/>
                  </a:lnTo>
                  <a:lnTo>
                    <a:pt x="1152" y="257"/>
                  </a:lnTo>
                  <a:lnTo>
                    <a:pt x="1153" y="257"/>
                  </a:lnTo>
                  <a:lnTo>
                    <a:pt x="1154" y="257"/>
                  </a:lnTo>
                  <a:lnTo>
                    <a:pt x="1155" y="256"/>
                  </a:lnTo>
                  <a:lnTo>
                    <a:pt x="1156" y="256"/>
                  </a:lnTo>
                  <a:lnTo>
                    <a:pt x="1157" y="256"/>
                  </a:lnTo>
                  <a:lnTo>
                    <a:pt x="1158" y="255"/>
                  </a:lnTo>
                  <a:lnTo>
                    <a:pt x="1159" y="255"/>
                  </a:lnTo>
                  <a:lnTo>
                    <a:pt x="1160" y="254"/>
                  </a:lnTo>
                  <a:lnTo>
                    <a:pt x="1161" y="254"/>
                  </a:lnTo>
                  <a:lnTo>
                    <a:pt x="1162" y="254"/>
                  </a:lnTo>
                  <a:lnTo>
                    <a:pt x="1163" y="253"/>
                  </a:lnTo>
                  <a:lnTo>
                    <a:pt x="1164" y="253"/>
                  </a:lnTo>
                  <a:lnTo>
                    <a:pt x="1165" y="252"/>
                  </a:lnTo>
                  <a:lnTo>
                    <a:pt x="1166" y="252"/>
                  </a:lnTo>
                  <a:lnTo>
                    <a:pt x="1167" y="252"/>
                  </a:lnTo>
                  <a:lnTo>
                    <a:pt x="1168" y="252"/>
                  </a:lnTo>
                  <a:lnTo>
                    <a:pt x="1168" y="251"/>
                  </a:lnTo>
                  <a:lnTo>
                    <a:pt x="1169" y="251"/>
                  </a:lnTo>
                  <a:lnTo>
                    <a:pt x="1170" y="251"/>
                  </a:lnTo>
                  <a:lnTo>
                    <a:pt x="1171" y="250"/>
                  </a:lnTo>
                  <a:lnTo>
                    <a:pt x="1172" y="250"/>
                  </a:lnTo>
                  <a:lnTo>
                    <a:pt x="1173" y="249"/>
                  </a:lnTo>
                  <a:lnTo>
                    <a:pt x="1174" y="249"/>
                  </a:lnTo>
                  <a:lnTo>
                    <a:pt x="1175" y="249"/>
                  </a:lnTo>
                  <a:lnTo>
                    <a:pt x="1176" y="248"/>
                  </a:lnTo>
                  <a:lnTo>
                    <a:pt x="1177" y="248"/>
                  </a:lnTo>
                  <a:lnTo>
                    <a:pt x="1178" y="247"/>
                  </a:lnTo>
                  <a:lnTo>
                    <a:pt x="1179" y="247"/>
                  </a:lnTo>
                  <a:lnTo>
                    <a:pt x="1180" y="247"/>
                  </a:lnTo>
                  <a:lnTo>
                    <a:pt x="1181" y="246"/>
                  </a:lnTo>
                  <a:lnTo>
                    <a:pt x="1182" y="246"/>
                  </a:lnTo>
                  <a:lnTo>
                    <a:pt x="1183" y="245"/>
                  </a:lnTo>
                  <a:lnTo>
                    <a:pt x="1184" y="245"/>
                  </a:lnTo>
                  <a:lnTo>
                    <a:pt x="1185" y="244"/>
                  </a:lnTo>
                  <a:lnTo>
                    <a:pt x="1186" y="244"/>
                  </a:lnTo>
                  <a:lnTo>
                    <a:pt x="1187" y="243"/>
                  </a:lnTo>
                  <a:lnTo>
                    <a:pt x="1188" y="243"/>
                  </a:lnTo>
                  <a:lnTo>
                    <a:pt x="1189" y="243"/>
                  </a:lnTo>
                  <a:lnTo>
                    <a:pt x="1190" y="242"/>
                  </a:lnTo>
                  <a:lnTo>
                    <a:pt x="1191" y="241"/>
                  </a:lnTo>
                  <a:lnTo>
                    <a:pt x="1192" y="241"/>
                  </a:lnTo>
                  <a:lnTo>
                    <a:pt x="1193" y="240"/>
                  </a:lnTo>
                  <a:lnTo>
                    <a:pt x="1194" y="240"/>
                  </a:lnTo>
                  <a:lnTo>
                    <a:pt x="1195" y="239"/>
                  </a:lnTo>
                  <a:lnTo>
                    <a:pt x="1196" y="238"/>
                  </a:lnTo>
                  <a:lnTo>
                    <a:pt x="1197" y="238"/>
                  </a:lnTo>
                  <a:lnTo>
                    <a:pt x="1198" y="237"/>
                  </a:lnTo>
                  <a:lnTo>
                    <a:pt x="1199" y="237"/>
                  </a:lnTo>
                  <a:lnTo>
                    <a:pt x="1199" y="236"/>
                  </a:lnTo>
                  <a:lnTo>
                    <a:pt x="1200" y="236"/>
                  </a:lnTo>
                  <a:lnTo>
                    <a:pt x="1201" y="235"/>
                  </a:lnTo>
                  <a:lnTo>
                    <a:pt x="1202" y="235"/>
                  </a:lnTo>
                  <a:lnTo>
                    <a:pt x="1203" y="234"/>
                  </a:lnTo>
                  <a:lnTo>
                    <a:pt x="1204" y="233"/>
                  </a:lnTo>
                  <a:lnTo>
                    <a:pt x="1205" y="232"/>
                  </a:lnTo>
                  <a:lnTo>
                    <a:pt x="1206" y="232"/>
                  </a:lnTo>
                  <a:lnTo>
                    <a:pt x="1207" y="231"/>
                  </a:lnTo>
                  <a:lnTo>
                    <a:pt x="1208" y="230"/>
                  </a:lnTo>
                  <a:lnTo>
                    <a:pt x="1209" y="229"/>
                  </a:lnTo>
                  <a:lnTo>
                    <a:pt x="1210" y="228"/>
                  </a:lnTo>
                  <a:lnTo>
                    <a:pt x="1211" y="227"/>
                  </a:lnTo>
                  <a:lnTo>
                    <a:pt x="1212" y="227"/>
                  </a:lnTo>
                  <a:lnTo>
                    <a:pt x="1212" y="226"/>
                  </a:lnTo>
                  <a:lnTo>
                    <a:pt x="1213" y="225"/>
                  </a:lnTo>
                  <a:lnTo>
                    <a:pt x="1214" y="224"/>
                  </a:lnTo>
                  <a:lnTo>
                    <a:pt x="1215" y="224"/>
                  </a:lnTo>
                  <a:lnTo>
                    <a:pt x="1216" y="223"/>
                  </a:lnTo>
                  <a:lnTo>
                    <a:pt x="1217" y="222"/>
                  </a:lnTo>
                  <a:lnTo>
                    <a:pt x="1217" y="221"/>
                  </a:lnTo>
                  <a:lnTo>
                    <a:pt x="1218" y="220"/>
                  </a:lnTo>
                  <a:lnTo>
                    <a:pt x="1219" y="219"/>
                  </a:lnTo>
                  <a:lnTo>
                    <a:pt x="1220" y="218"/>
                  </a:lnTo>
                  <a:lnTo>
                    <a:pt x="1221" y="217"/>
                  </a:lnTo>
                  <a:lnTo>
                    <a:pt x="1222" y="216"/>
                  </a:lnTo>
                  <a:lnTo>
                    <a:pt x="1223" y="215"/>
                  </a:lnTo>
                  <a:lnTo>
                    <a:pt x="1224" y="214"/>
                  </a:lnTo>
                  <a:lnTo>
                    <a:pt x="1225" y="213"/>
                  </a:lnTo>
                  <a:lnTo>
                    <a:pt x="1226" y="212"/>
                  </a:lnTo>
                  <a:lnTo>
                    <a:pt x="1226" y="211"/>
                  </a:lnTo>
                  <a:lnTo>
                    <a:pt x="1227" y="210"/>
                  </a:lnTo>
                  <a:lnTo>
                    <a:pt x="1228" y="209"/>
                  </a:lnTo>
                  <a:lnTo>
                    <a:pt x="1229" y="208"/>
                  </a:lnTo>
                  <a:lnTo>
                    <a:pt x="1230" y="207"/>
                  </a:lnTo>
                  <a:lnTo>
                    <a:pt x="1230" y="206"/>
                  </a:lnTo>
                  <a:lnTo>
                    <a:pt x="1231" y="205"/>
                  </a:lnTo>
                  <a:lnTo>
                    <a:pt x="1232" y="204"/>
                  </a:lnTo>
                  <a:lnTo>
                    <a:pt x="1233" y="203"/>
                  </a:lnTo>
                  <a:lnTo>
                    <a:pt x="1234" y="202"/>
                  </a:lnTo>
                  <a:lnTo>
                    <a:pt x="1235" y="201"/>
                  </a:lnTo>
                  <a:lnTo>
                    <a:pt x="1235" y="200"/>
                  </a:lnTo>
                  <a:lnTo>
                    <a:pt x="1236" y="199"/>
                  </a:lnTo>
                  <a:lnTo>
                    <a:pt x="1237" y="198"/>
                  </a:lnTo>
                  <a:lnTo>
                    <a:pt x="1238" y="197"/>
                  </a:lnTo>
                  <a:lnTo>
                    <a:pt x="1239" y="196"/>
                  </a:lnTo>
                  <a:lnTo>
                    <a:pt x="1239" y="195"/>
                  </a:lnTo>
                  <a:lnTo>
                    <a:pt x="1240" y="194"/>
                  </a:lnTo>
                  <a:lnTo>
                    <a:pt x="1241" y="193"/>
                  </a:lnTo>
                  <a:lnTo>
                    <a:pt x="1242" y="192"/>
                  </a:lnTo>
                  <a:lnTo>
                    <a:pt x="1243" y="191"/>
                  </a:lnTo>
                  <a:lnTo>
                    <a:pt x="1244" y="190"/>
                  </a:lnTo>
                  <a:lnTo>
                    <a:pt x="1244" y="189"/>
                  </a:lnTo>
                  <a:lnTo>
                    <a:pt x="1245" y="188"/>
                  </a:lnTo>
                  <a:lnTo>
                    <a:pt x="1246" y="187"/>
                  </a:lnTo>
                  <a:lnTo>
                    <a:pt x="1247" y="186"/>
                  </a:lnTo>
                  <a:lnTo>
                    <a:pt x="1248" y="185"/>
                  </a:lnTo>
                  <a:lnTo>
                    <a:pt x="1248" y="184"/>
                  </a:lnTo>
                  <a:lnTo>
                    <a:pt x="1249" y="183"/>
                  </a:lnTo>
                  <a:lnTo>
                    <a:pt x="1250" y="182"/>
                  </a:lnTo>
                  <a:lnTo>
                    <a:pt x="1251" y="182"/>
                  </a:lnTo>
                  <a:lnTo>
                    <a:pt x="1252" y="181"/>
                  </a:lnTo>
                  <a:lnTo>
                    <a:pt x="1253" y="180"/>
                  </a:lnTo>
                  <a:lnTo>
                    <a:pt x="1253" y="179"/>
                  </a:lnTo>
                  <a:lnTo>
                    <a:pt x="1254" y="178"/>
                  </a:lnTo>
                  <a:lnTo>
                    <a:pt x="1255" y="177"/>
                  </a:lnTo>
                  <a:lnTo>
                    <a:pt x="1256" y="177"/>
                  </a:lnTo>
                  <a:lnTo>
                    <a:pt x="1257" y="176"/>
                  </a:lnTo>
                  <a:lnTo>
                    <a:pt x="1257" y="175"/>
                  </a:lnTo>
                  <a:lnTo>
                    <a:pt x="1258" y="174"/>
                  </a:lnTo>
                  <a:lnTo>
                    <a:pt x="1259" y="174"/>
                  </a:lnTo>
                  <a:lnTo>
                    <a:pt x="1260" y="173"/>
                  </a:lnTo>
                  <a:lnTo>
                    <a:pt x="1261" y="172"/>
                  </a:lnTo>
                  <a:lnTo>
                    <a:pt x="1261" y="171"/>
                  </a:lnTo>
                  <a:lnTo>
                    <a:pt x="1262" y="171"/>
                  </a:lnTo>
                  <a:lnTo>
                    <a:pt x="1263" y="170"/>
                  </a:lnTo>
                  <a:lnTo>
                    <a:pt x="1264" y="170"/>
                  </a:lnTo>
                  <a:lnTo>
                    <a:pt x="1265" y="169"/>
                  </a:lnTo>
                  <a:lnTo>
                    <a:pt x="1266" y="168"/>
                  </a:lnTo>
                  <a:lnTo>
                    <a:pt x="1267" y="167"/>
                  </a:lnTo>
                  <a:lnTo>
                    <a:pt x="1268" y="167"/>
                  </a:lnTo>
                  <a:lnTo>
                    <a:pt x="1269" y="166"/>
                  </a:lnTo>
                  <a:lnTo>
                    <a:pt x="1270" y="166"/>
                  </a:lnTo>
                  <a:lnTo>
                    <a:pt x="1270" y="165"/>
                  </a:lnTo>
                  <a:lnTo>
                    <a:pt x="1271" y="165"/>
                  </a:lnTo>
                  <a:lnTo>
                    <a:pt x="1272" y="164"/>
                  </a:lnTo>
                  <a:lnTo>
                    <a:pt x="1273" y="164"/>
                  </a:lnTo>
                  <a:lnTo>
                    <a:pt x="1274" y="163"/>
                  </a:lnTo>
                  <a:lnTo>
                    <a:pt x="1275" y="163"/>
                  </a:lnTo>
                  <a:lnTo>
                    <a:pt x="1275" y="162"/>
                  </a:lnTo>
                  <a:lnTo>
                    <a:pt x="1276" y="162"/>
                  </a:lnTo>
                  <a:lnTo>
                    <a:pt x="1277" y="162"/>
                  </a:lnTo>
                  <a:lnTo>
                    <a:pt x="1278" y="161"/>
                  </a:lnTo>
                  <a:lnTo>
                    <a:pt x="1279" y="161"/>
                  </a:lnTo>
                  <a:lnTo>
                    <a:pt x="1279" y="160"/>
                  </a:lnTo>
                  <a:lnTo>
                    <a:pt x="1280" y="160"/>
                  </a:lnTo>
                  <a:lnTo>
                    <a:pt x="1281" y="160"/>
                  </a:lnTo>
                  <a:lnTo>
                    <a:pt x="1282" y="159"/>
                  </a:lnTo>
                  <a:lnTo>
                    <a:pt x="1283" y="159"/>
                  </a:lnTo>
                  <a:lnTo>
                    <a:pt x="1284" y="159"/>
                  </a:lnTo>
                  <a:lnTo>
                    <a:pt x="1284" y="158"/>
                  </a:lnTo>
                  <a:lnTo>
                    <a:pt x="1285" y="158"/>
                  </a:lnTo>
                  <a:lnTo>
                    <a:pt x="1286" y="158"/>
                  </a:lnTo>
                  <a:lnTo>
                    <a:pt x="1287" y="157"/>
                  </a:lnTo>
                  <a:lnTo>
                    <a:pt x="1288" y="157"/>
                  </a:lnTo>
                  <a:lnTo>
                    <a:pt x="1289" y="157"/>
                  </a:lnTo>
                  <a:lnTo>
                    <a:pt x="1290" y="156"/>
                  </a:lnTo>
                  <a:lnTo>
                    <a:pt x="1291" y="156"/>
                  </a:lnTo>
                  <a:lnTo>
                    <a:pt x="1292" y="156"/>
                  </a:lnTo>
                  <a:lnTo>
                    <a:pt x="1293" y="155"/>
                  </a:lnTo>
                  <a:lnTo>
                    <a:pt x="1294" y="155"/>
                  </a:lnTo>
                  <a:lnTo>
                    <a:pt x="1295" y="155"/>
                  </a:lnTo>
                  <a:lnTo>
                    <a:pt x="1296" y="154"/>
                  </a:lnTo>
                  <a:lnTo>
                    <a:pt x="1297" y="154"/>
                  </a:lnTo>
                  <a:lnTo>
                    <a:pt x="1298" y="154"/>
                  </a:lnTo>
                  <a:lnTo>
                    <a:pt x="1299" y="153"/>
                  </a:lnTo>
                  <a:lnTo>
                    <a:pt x="1300" y="153"/>
                  </a:lnTo>
                  <a:lnTo>
                    <a:pt x="1301" y="153"/>
                  </a:lnTo>
                  <a:lnTo>
                    <a:pt x="1302" y="152"/>
                  </a:lnTo>
                  <a:lnTo>
                    <a:pt x="1303" y="152"/>
                  </a:lnTo>
                  <a:lnTo>
                    <a:pt x="1304" y="152"/>
                  </a:lnTo>
                  <a:lnTo>
                    <a:pt x="1305" y="151"/>
                  </a:lnTo>
                  <a:lnTo>
                    <a:pt x="1306" y="151"/>
                  </a:lnTo>
                  <a:lnTo>
                    <a:pt x="1307" y="151"/>
                  </a:lnTo>
                  <a:lnTo>
                    <a:pt x="1308" y="150"/>
                  </a:lnTo>
                  <a:lnTo>
                    <a:pt x="1309" y="150"/>
                  </a:lnTo>
                  <a:lnTo>
                    <a:pt x="1310" y="150"/>
                  </a:lnTo>
                  <a:lnTo>
                    <a:pt x="1310" y="149"/>
                  </a:lnTo>
                  <a:lnTo>
                    <a:pt x="1311" y="149"/>
                  </a:lnTo>
                  <a:lnTo>
                    <a:pt x="1312" y="149"/>
                  </a:lnTo>
                  <a:lnTo>
                    <a:pt x="1313" y="149"/>
                  </a:lnTo>
                  <a:lnTo>
                    <a:pt x="1314" y="148"/>
                  </a:lnTo>
                  <a:lnTo>
                    <a:pt x="1315" y="148"/>
                  </a:lnTo>
                  <a:lnTo>
                    <a:pt x="1316" y="148"/>
                  </a:lnTo>
                  <a:lnTo>
                    <a:pt x="1317" y="147"/>
                  </a:lnTo>
                  <a:lnTo>
                    <a:pt x="1318" y="147"/>
                  </a:lnTo>
                  <a:lnTo>
                    <a:pt x="1319" y="147"/>
                  </a:lnTo>
                  <a:lnTo>
                    <a:pt x="1319" y="146"/>
                  </a:lnTo>
                  <a:lnTo>
                    <a:pt x="1320" y="146"/>
                  </a:lnTo>
                  <a:lnTo>
                    <a:pt x="1321" y="146"/>
                  </a:lnTo>
                  <a:lnTo>
                    <a:pt x="1322" y="146"/>
                  </a:lnTo>
                  <a:lnTo>
                    <a:pt x="1323" y="145"/>
                  </a:lnTo>
                  <a:lnTo>
                    <a:pt x="1324" y="145"/>
                  </a:lnTo>
                  <a:lnTo>
                    <a:pt x="1325" y="145"/>
                  </a:lnTo>
                  <a:lnTo>
                    <a:pt x="1326" y="144"/>
                  </a:lnTo>
                  <a:lnTo>
                    <a:pt x="1327" y="144"/>
                  </a:lnTo>
                  <a:lnTo>
                    <a:pt x="1328" y="144"/>
                  </a:lnTo>
                  <a:lnTo>
                    <a:pt x="1328" y="143"/>
                  </a:lnTo>
                  <a:lnTo>
                    <a:pt x="1329" y="143"/>
                  </a:lnTo>
                  <a:lnTo>
                    <a:pt x="1330" y="143"/>
                  </a:lnTo>
                  <a:lnTo>
                    <a:pt x="1331" y="143"/>
                  </a:lnTo>
                  <a:lnTo>
                    <a:pt x="1332" y="142"/>
                  </a:lnTo>
                  <a:lnTo>
                    <a:pt x="1333" y="142"/>
                  </a:lnTo>
                  <a:lnTo>
                    <a:pt x="1334" y="142"/>
                  </a:lnTo>
                  <a:lnTo>
                    <a:pt x="1335" y="141"/>
                  </a:lnTo>
                  <a:lnTo>
                    <a:pt x="1336" y="141"/>
                  </a:lnTo>
                  <a:lnTo>
                    <a:pt x="1337" y="141"/>
                  </a:lnTo>
                  <a:lnTo>
                    <a:pt x="1338" y="140"/>
                  </a:lnTo>
                  <a:lnTo>
                    <a:pt x="1339" y="140"/>
                  </a:lnTo>
                  <a:lnTo>
                    <a:pt x="1340" y="140"/>
                  </a:lnTo>
                  <a:lnTo>
                    <a:pt x="1341" y="140"/>
                  </a:lnTo>
                  <a:lnTo>
                    <a:pt x="1342" y="139"/>
                  </a:lnTo>
                  <a:lnTo>
                    <a:pt x="1343" y="139"/>
                  </a:lnTo>
                  <a:lnTo>
                    <a:pt x="1344" y="139"/>
                  </a:lnTo>
                  <a:lnTo>
                    <a:pt x="1345" y="138"/>
                  </a:lnTo>
                  <a:lnTo>
                    <a:pt x="1346" y="138"/>
                  </a:lnTo>
                  <a:lnTo>
                    <a:pt x="1347" y="137"/>
                  </a:lnTo>
                  <a:lnTo>
                    <a:pt x="1348" y="137"/>
                  </a:lnTo>
                  <a:lnTo>
                    <a:pt x="1349" y="137"/>
                  </a:lnTo>
                  <a:lnTo>
                    <a:pt x="1350" y="137"/>
                  </a:lnTo>
                  <a:lnTo>
                    <a:pt x="1351" y="136"/>
                  </a:lnTo>
                  <a:lnTo>
                    <a:pt x="1352" y="136"/>
                  </a:lnTo>
                  <a:lnTo>
                    <a:pt x="1353" y="136"/>
                  </a:lnTo>
                  <a:lnTo>
                    <a:pt x="1354" y="135"/>
                  </a:lnTo>
                  <a:lnTo>
                    <a:pt x="1355" y="135"/>
                  </a:lnTo>
                  <a:lnTo>
                    <a:pt x="1356" y="135"/>
                  </a:lnTo>
                  <a:lnTo>
                    <a:pt x="1357" y="134"/>
                  </a:lnTo>
                  <a:lnTo>
                    <a:pt x="1358" y="134"/>
                  </a:lnTo>
                  <a:lnTo>
                    <a:pt x="1359" y="134"/>
                  </a:lnTo>
                  <a:lnTo>
                    <a:pt x="1360" y="133"/>
                  </a:lnTo>
                  <a:lnTo>
                    <a:pt x="1361" y="133"/>
                  </a:lnTo>
                  <a:lnTo>
                    <a:pt x="1362" y="133"/>
                  </a:lnTo>
                  <a:lnTo>
                    <a:pt x="1363" y="133"/>
                  </a:lnTo>
                  <a:lnTo>
                    <a:pt x="1364" y="132"/>
                  </a:lnTo>
                  <a:lnTo>
                    <a:pt x="1365" y="132"/>
                  </a:lnTo>
                  <a:lnTo>
                    <a:pt x="1366" y="131"/>
                  </a:lnTo>
                  <a:lnTo>
                    <a:pt x="1367" y="131"/>
                  </a:lnTo>
                  <a:lnTo>
                    <a:pt x="1368" y="131"/>
                  </a:lnTo>
                  <a:lnTo>
                    <a:pt x="1369" y="130"/>
                  </a:lnTo>
                  <a:lnTo>
                    <a:pt x="1370" y="130"/>
                  </a:lnTo>
                  <a:lnTo>
                    <a:pt x="1371" y="130"/>
                  </a:lnTo>
                  <a:lnTo>
                    <a:pt x="1372" y="129"/>
                  </a:lnTo>
                  <a:lnTo>
                    <a:pt x="1373" y="129"/>
                  </a:lnTo>
                  <a:lnTo>
                    <a:pt x="1374" y="128"/>
                  </a:lnTo>
                  <a:lnTo>
                    <a:pt x="1375" y="128"/>
                  </a:lnTo>
                  <a:lnTo>
                    <a:pt x="1376" y="128"/>
                  </a:lnTo>
                  <a:lnTo>
                    <a:pt x="1377" y="128"/>
                  </a:lnTo>
                  <a:lnTo>
                    <a:pt x="1377" y="127"/>
                  </a:lnTo>
                  <a:lnTo>
                    <a:pt x="1378" y="127"/>
                  </a:lnTo>
                  <a:lnTo>
                    <a:pt x="1379" y="127"/>
                  </a:lnTo>
                  <a:lnTo>
                    <a:pt x="1380" y="126"/>
                  </a:lnTo>
                  <a:lnTo>
                    <a:pt x="1381" y="126"/>
                  </a:lnTo>
                  <a:lnTo>
                    <a:pt x="1382" y="126"/>
                  </a:lnTo>
                  <a:lnTo>
                    <a:pt x="1382" y="125"/>
                  </a:lnTo>
                  <a:lnTo>
                    <a:pt x="1383" y="125"/>
                  </a:lnTo>
                  <a:lnTo>
                    <a:pt x="1384" y="125"/>
                  </a:lnTo>
                  <a:lnTo>
                    <a:pt x="1385" y="124"/>
                  </a:lnTo>
                  <a:lnTo>
                    <a:pt x="1386" y="124"/>
                  </a:lnTo>
                  <a:lnTo>
                    <a:pt x="1387" y="123"/>
                  </a:lnTo>
                  <a:lnTo>
                    <a:pt x="1388" y="123"/>
                  </a:lnTo>
                  <a:lnTo>
                    <a:pt x="1389" y="123"/>
                  </a:lnTo>
                  <a:lnTo>
                    <a:pt x="1390" y="122"/>
                  </a:lnTo>
                  <a:lnTo>
                    <a:pt x="1391" y="122"/>
                  </a:lnTo>
                  <a:lnTo>
                    <a:pt x="1391" y="121"/>
                  </a:lnTo>
                  <a:lnTo>
                    <a:pt x="1392" y="121"/>
                  </a:lnTo>
                  <a:lnTo>
                    <a:pt x="1393" y="121"/>
                  </a:lnTo>
                  <a:lnTo>
                    <a:pt x="1394" y="120"/>
                  </a:lnTo>
                  <a:lnTo>
                    <a:pt x="1395" y="120"/>
                  </a:lnTo>
                  <a:lnTo>
                    <a:pt x="1396" y="119"/>
                  </a:lnTo>
                  <a:lnTo>
                    <a:pt x="1397" y="119"/>
                  </a:lnTo>
                  <a:lnTo>
                    <a:pt x="1398" y="119"/>
                  </a:lnTo>
                  <a:lnTo>
                    <a:pt x="1399" y="118"/>
                  </a:lnTo>
                  <a:lnTo>
                    <a:pt x="1400" y="118"/>
                  </a:lnTo>
                  <a:lnTo>
                    <a:pt x="1400" y="117"/>
                  </a:lnTo>
                  <a:lnTo>
                    <a:pt x="1401" y="117"/>
                  </a:lnTo>
                  <a:lnTo>
                    <a:pt x="1402" y="117"/>
                  </a:lnTo>
                  <a:lnTo>
                    <a:pt x="1403" y="116"/>
                  </a:lnTo>
                  <a:lnTo>
                    <a:pt x="1404" y="116"/>
                  </a:lnTo>
                  <a:lnTo>
                    <a:pt x="1405" y="115"/>
                  </a:lnTo>
                  <a:lnTo>
                    <a:pt x="1406" y="115"/>
                  </a:lnTo>
                  <a:lnTo>
                    <a:pt x="1407" y="114"/>
                  </a:lnTo>
                  <a:lnTo>
                    <a:pt x="1408" y="114"/>
                  </a:lnTo>
                  <a:lnTo>
                    <a:pt x="1409" y="113"/>
                  </a:lnTo>
                  <a:lnTo>
                    <a:pt x="1410" y="113"/>
                  </a:lnTo>
                  <a:lnTo>
                    <a:pt x="1411" y="113"/>
                  </a:lnTo>
                  <a:lnTo>
                    <a:pt x="1412" y="112"/>
                  </a:lnTo>
                  <a:lnTo>
                    <a:pt x="1413" y="112"/>
                  </a:lnTo>
                  <a:lnTo>
                    <a:pt x="1413" y="111"/>
                  </a:lnTo>
                  <a:lnTo>
                    <a:pt x="1414" y="111"/>
                  </a:lnTo>
                  <a:lnTo>
                    <a:pt x="1415" y="111"/>
                  </a:lnTo>
                  <a:lnTo>
                    <a:pt x="1416" y="110"/>
                  </a:lnTo>
                  <a:lnTo>
                    <a:pt x="1417" y="110"/>
                  </a:lnTo>
                  <a:lnTo>
                    <a:pt x="1417" y="109"/>
                  </a:lnTo>
                  <a:lnTo>
                    <a:pt x="1418" y="109"/>
                  </a:lnTo>
                  <a:lnTo>
                    <a:pt x="1419" y="109"/>
                  </a:lnTo>
                  <a:lnTo>
                    <a:pt x="1420" y="108"/>
                  </a:lnTo>
                  <a:lnTo>
                    <a:pt x="1421" y="108"/>
                  </a:lnTo>
                  <a:lnTo>
                    <a:pt x="1422" y="108"/>
                  </a:lnTo>
                  <a:lnTo>
                    <a:pt x="1422" y="107"/>
                  </a:lnTo>
                  <a:lnTo>
                    <a:pt x="1423" y="107"/>
                  </a:lnTo>
                  <a:lnTo>
                    <a:pt x="1424" y="106"/>
                  </a:lnTo>
                  <a:lnTo>
                    <a:pt x="1425" y="106"/>
                  </a:lnTo>
                  <a:lnTo>
                    <a:pt x="1426" y="106"/>
                  </a:lnTo>
                  <a:lnTo>
                    <a:pt x="1426" y="105"/>
                  </a:lnTo>
                  <a:lnTo>
                    <a:pt x="1427" y="105"/>
                  </a:lnTo>
                  <a:lnTo>
                    <a:pt x="1428" y="105"/>
                  </a:lnTo>
                  <a:lnTo>
                    <a:pt x="1429" y="104"/>
                  </a:lnTo>
                  <a:lnTo>
                    <a:pt x="1430" y="104"/>
                  </a:lnTo>
                  <a:lnTo>
                    <a:pt x="1431" y="103"/>
                  </a:lnTo>
                  <a:lnTo>
                    <a:pt x="1432" y="103"/>
                  </a:lnTo>
                  <a:lnTo>
                    <a:pt x="1433" y="102"/>
                  </a:lnTo>
                  <a:lnTo>
                    <a:pt x="1434" y="102"/>
                  </a:lnTo>
                  <a:lnTo>
                    <a:pt x="1435" y="102"/>
                  </a:lnTo>
                  <a:lnTo>
                    <a:pt x="1435" y="101"/>
                  </a:lnTo>
                  <a:lnTo>
                    <a:pt x="1436" y="101"/>
                  </a:lnTo>
                  <a:lnTo>
                    <a:pt x="1437" y="100"/>
                  </a:lnTo>
                  <a:lnTo>
                    <a:pt x="1438" y="100"/>
                  </a:lnTo>
                  <a:lnTo>
                    <a:pt x="1439" y="100"/>
                  </a:lnTo>
                  <a:lnTo>
                    <a:pt x="1440" y="99"/>
                  </a:lnTo>
                  <a:lnTo>
                    <a:pt x="1441" y="99"/>
                  </a:lnTo>
                  <a:lnTo>
                    <a:pt x="1442" y="98"/>
                  </a:lnTo>
                  <a:lnTo>
                    <a:pt x="1443" y="98"/>
                  </a:lnTo>
                  <a:lnTo>
                    <a:pt x="1444" y="97"/>
                  </a:lnTo>
                  <a:lnTo>
                    <a:pt x="1445" y="97"/>
                  </a:lnTo>
                  <a:lnTo>
                    <a:pt x="1446" y="96"/>
                  </a:lnTo>
                  <a:lnTo>
                    <a:pt x="1447" y="96"/>
                  </a:lnTo>
                  <a:lnTo>
                    <a:pt x="1448" y="95"/>
                  </a:lnTo>
                  <a:lnTo>
                    <a:pt x="1449" y="95"/>
                  </a:lnTo>
                  <a:lnTo>
                    <a:pt x="1450" y="94"/>
                  </a:lnTo>
                  <a:lnTo>
                    <a:pt x="1451" y="94"/>
                  </a:lnTo>
                  <a:lnTo>
                    <a:pt x="1452" y="93"/>
                  </a:lnTo>
                  <a:lnTo>
                    <a:pt x="1453" y="93"/>
                  </a:lnTo>
                  <a:lnTo>
                    <a:pt x="1454" y="92"/>
                  </a:lnTo>
                  <a:lnTo>
                    <a:pt x="1455" y="92"/>
                  </a:lnTo>
                  <a:lnTo>
                    <a:pt x="1456" y="91"/>
                  </a:lnTo>
                  <a:lnTo>
                    <a:pt x="1457" y="91"/>
                  </a:lnTo>
                  <a:lnTo>
                    <a:pt x="1457" y="90"/>
                  </a:lnTo>
                  <a:lnTo>
                    <a:pt x="1458" y="90"/>
                  </a:lnTo>
                  <a:lnTo>
                    <a:pt x="1459" y="89"/>
                  </a:lnTo>
                  <a:lnTo>
                    <a:pt x="1460" y="89"/>
                  </a:lnTo>
                  <a:lnTo>
                    <a:pt x="1461" y="89"/>
                  </a:lnTo>
                  <a:lnTo>
                    <a:pt x="1462" y="88"/>
                  </a:lnTo>
                  <a:lnTo>
                    <a:pt x="1463" y="87"/>
                  </a:lnTo>
                  <a:lnTo>
                    <a:pt x="1464" y="87"/>
                  </a:lnTo>
                  <a:lnTo>
                    <a:pt x="1465" y="86"/>
                  </a:lnTo>
                  <a:lnTo>
                    <a:pt x="1466" y="86"/>
                  </a:lnTo>
                  <a:lnTo>
                    <a:pt x="1466" y="85"/>
                  </a:lnTo>
                  <a:lnTo>
                    <a:pt x="1467" y="85"/>
                  </a:lnTo>
                  <a:lnTo>
                    <a:pt x="1468" y="84"/>
                  </a:lnTo>
                  <a:lnTo>
                    <a:pt x="1469" y="84"/>
                  </a:lnTo>
                  <a:lnTo>
                    <a:pt x="1470" y="83"/>
                  </a:lnTo>
                  <a:lnTo>
                    <a:pt x="1471" y="83"/>
                  </a:lnTo>
                  <a:lnTo>
                    <a:pt x="1471" y="82"/>
                  </a:lnTo>
                  <a:lnTo>
                    <a:pt x="1472" y="82"/>
                  </a:lnTo>
                  <a:lnTo>
                    <a:pt x="1473" y="81"/>
                  </a:lnTo>
                  <a:lnTo>
                    <a:pt x="1474" y="81"/>
                  </a:lnTo>
                  <a:lnTo>
                    <a:pt x="1475" y="80"/>
                  </a:lnTo>
                  <a:lnTo>
                    <a:pt x="1476" y="79"/>
                  </a:lnTo>
                  <a:lnTo>
                    <a:pt x="1477" y="79"/>
                  </a:lnTo>
                  <a:lnTo>
                    <a:pt x="1478" y="78"/>
                  </a:lnTo>
                  <a:lnTo>
                    <a:pt x="1479" y="78"/>
                  </a:lnTo>
                  <a:lnTo>
                    <a:pt x="1480" y="77"/>
                  </a:lnTo>
                  <a:lnTo>
                    <a:pt x="1481" y="76"/>
                  </a:lnTo>
                  <a:lnTo>
                    <a:pt x="1482" y="76"/>
                  </a:lnTo>
                  <a:lnTo>
                    <a:pt x="1483" y="75"/>
                  </a:lnTo>
                  <a:lnTo>
                    <a:pt x="1484" y="75"/>
                  </a:lnTo>
                  <a:lnTo>
                    <a:pt x="1484" y="74"/>
                  </a:lnTo>
                  <a:lnTo>
                    <a:pt x="1485" y="74"/>
                  </a:lnTo>
                  <a:lnTo>
                    <a:pt x="1486" y="74"/>
                  </a:lnTo>
                  <a:lnTo>
                    <a:pt x="1487" y="73"/>
                  </a:lnTo>
                  <a:lnTo>
                    <a:pt x="1488" y="73"/>
                  </a:lnTo>
                  <a:lnTo>
                    <a:pt x="1489" y="72"/>
                  </a:lnTo>
                  <a:lnTo>
                    <a:pt x="1490" y="71"/>
                  </a:lnTo>
                  <a:lnTo>
                    <a:pt x="1491" y="71"/>
                  </a:lnTo>
                  <a:lnTo>
                    <a:pt x="1492" y="70"/>
                  </a:lnTo>
                  <a:lnTo>
                    <a:pt x="1493" y="70"/>
                  </a:lnTo>
                  <a:lnTo>
                    <a:pt x="1493" y="69"/>
                  </a:lnTo>
                  <a:lnTo>
                    <a:pt x="1494" y="69"/>
                  </a:lnTo>
                  <a:lnTo>
                    <a:pt x="1495" y="69"/>
                  </a:lnTo>
                  <a:lnTo>
                    <a:pt x="1496" y="68"/>
                  </a:lnTo>
                  <a:lnTo>
                    <a:pt x="1497" y="68"/>
                  </a:lnTo>
                  <a:lnTo>
                    <a:pt x="1498" y="67"/>
                  </a:lnTo>
                  <a:lnTo>
                    <a:pt x="1499" y="66"/>
                  </a:lnTo>
                  <a:lnTo>
                    <a:pt x="1500" y="66"/>
                  </a:lnTo>
                  <a:lnTo>
                    <a:pt x="1501" y="66"/>
                  </a:lnTo>
                  <a:lnTo>
                    <a:pt x="1502" y="65"/>
                  </a:lnTo>
                  <a:lnTo>
                    <a:pt x="1503" y="64"/>
                  </a:lnTo>
                  <a:lnTo>
                    <a:pt x="1504" y="64"/>
                  </a:lnTo>
                  <a:lnTo>
                    <a:pt x="1505" y="64"/>
                  </a:lnTo>
                  <a:lnTo>
                    <a:pt x="1506" y="63"/>
                  </a:lnTo>
                  <a:lnTo>
                    <a:pt x="1507" y="63"/>
                  </a:lnTo>
                  <a:lnTo>
                    <a:pt x="1508" y="62"/>
                  </a:lnTo>
                  <a:lnTo>
                    <a:pt x="1509" y="62"/>
                  </a:lnTo>
                  <a:lnTo>
                    <a:pt x="1510" y="61"/>
                  </a:lnTo>
                  <a:lnTo>
                    <a:pt x="1511" y="61"/>
                  </a:lnTo>
                  <a:lnTo>
                    <a:pt x="1512" y="60"/>
                  </a:lnTo>
                  <a:lnTo>
                    <a:pt x="1513" y="60"/>
                  </a:lnTo>
                  <a:lnTo>
                    <a:pt x="1514" y="60"/>
                  </a:lnTo>
                  <a:lnTo>
                    <a:pt x="1515" y="59"/>
                  </a:lnTo>
                  <a:lnTo>
                    <a:pt x="1516" y="59"/>
                  </a:lnTo>
                  <a:lnTo>
                    <a:pt x="1517" y="59"/>
                  </a:lnTo>
                  <a:lnTo>
                    <a:pt x="1518" y="58"/>
                  </a:lnTo>
                  <a:lnTo>
                    <a:pt x="1519" y="58"/>
                  </a:lnTo>
                  <a:lnTo>
                    <a:pt x="1520" y="58"/>
                  </a:lnTo>
                  <a:lnTo>
                    <a:pt x="1520" y="57"/>
                  </a:lnTo>
                  <a:lnTo>
                    <a:pt x="1521" y="57"/>
                  </a:lnTo>
                  <a:lnTo>
                    <a:pt x="1522" y="57"/>
                  </a:lnTo>
                  <a:lnTo>
                    <a:pt x="1523" y="57"/>
                  </a:lnTo>
                  <a:lnTo>
                    <a:pt x="1524" y="56"/>
                  </a:lnTo>
                  <a:lnTo>
                    <a:pt x="1525" y="56"/>
                  </a:lnTo>
                  <a:lnTo>
                    <a:pt x="1526" y="56"/>
                  </a:lnTo>
                  <a:lnTo>
                    <a:pt x="1527" y="55"/>
                  </a:lnTo>
                  <a:lnTo>
                    <a:pt x="1528" y="55"/>
                  </a:lnTo>
                  <a:lnTo>
                    <a:pt x="1529" y="55"/>
                  </a:lnTo>
                  <a:lnTo>
                    <a:pt x="1530" y="55"/>
                  </a:lnTo>
                  <a:lnTo>
                    <a:pt x="1531" y="54"/>
                  </a:lnTo>
                  <a:lnTo>
                    <a:pt x="1532" y="54"/>
                  </a:lnTo>
                  <a:lnTo>
                    <a:pt x="1533" y="54"/>
                  </a:lnTo>
                  <a:lnTo>
                    <a:pt x="1534" y="54"/>
                  </a:lnTo>
                  <a:lnTo>
                    <a:pt x="1535" y="54"/>
                  </a:lnTo>
                  <a:lnTo>
                    <a:pt x="1536" y="54"/>
                  </a:lnTo>
                  <a:lnTo>
                    <a:pt x="1537" y="53"/>
                  </a:lnTo>
                  <a:lnTo>
                    <a:pt x="1538" y="53"/>
                  </a:lnTo>
                  <a:lnTo>
                    <a:pt x="1539" y="53"/>
                  </a:lnTo>
                  <a:lnTo>
                    <a:pt x="1540" y="53"/>
                  </a:lnTo>
                  <a:lnTo>
                    <a:pt x="1541" y="53"/>
                  </a:lnTo>
                  <a:lnTo>
                    <a:pt x="1542" y="53"/>
                  </a:lnTo>
                  <a:lnTo>
                    <a:pt x="1543" y="53"/>
                  </a:lnTo>
                  <a:lnTo>
                    <a:pt x="1544" y="53"/>
                  </a:lnTo>
                  <a:lnTo>
                    <a:pt x="1545" y="53"/>
                  </a:lnTo>
                  <a:lnTo>
                    <a:pt x="1546" y="53"/>
                  </a:lnTo>
                  <a:lnTo>
                    <a:pt x="1547" y="53"/>
                  </a:lnTo>
                  <a:lnTo>
                    <a:pt x="1548" y="53"/>
                  </a:lnTo>
                  <a:lnTo>
                    <a:pt x="1549" y="53"/>
                  </a:lnTo>
                  <a:lnTo>
                    <a:pt x="1550" y="53"/>
                  </a:lnTo>
                  <a:lnTo>
                    <a:pt x="1551" y="53"/>
                  </a:lnTo>
                  <a:lnTo>
                    <a:pt x="1552" y="53"/>
                  </a:lnTo>
                  <a:lnTo>
                    <a:pt x="1553" y="53"/>
                  </a:lnTo>
                  <a:lnTo>
                    <a:pt x="1554" y="53"/>
                  </a:lnTo>
                  <a:lnTo>
                    <a:pt x="1555" y="53"/>
                  </a:lnTo>
                  <a:lnTo>
                    <a:pt x="1556" y="54"/>
                  </a:lnTo>
                  <a:lnTo>
                    <a:pt x="1557" y="54"/>
                  </a:lnTo>
                  <a:lnTo>
                    <a:pt x="1558" y="54"/>
                  </a:lnTo>
                  <a:lnTo>
                    <a:pt x="1559" y="54"/>
                  </a:lnTo>
                  <a:lnTo>
                    <a:pt x="1560" y="54"/>
                  </a:lnTo>
                  <a:lnTo>
                    <a:pt x="1561" y="54"/>
                  </a:lnTo>
                  <a:lnTo>
                    <a:pt x="1562" y="54"/>
                  </a:lnTo>
                  <a:lnTo>
                    <a:pt x="1563" y="55"/>
                  </a:lnTo>
                  <a:lnTo>
                    <a:pt x="1564" y="55"/>
                  </a:lnTo>
                  <a:lnTo>
                    <a:pt x="1565" y="55"/>
                  </a:lnTo>
                  <a:lnTo>
                    <a:pt x="1566" y="55"/>
                  </a:lnTo>
                  <a:lnTo>
                    <a:pt x="1567" y="55"/>
                  </a:lnTo>
                  <a:lnTo>
                    <a:pt x="1568" y="56"/>
                  </a:lnTo>
                  <a:lnTo>
                    <a:pt x="1569" y="56"/>
                  </a:lnTo>
                  <a:lnTo>
                    <a:pt x="1570" y="56"/>
                  </a:lnTo>
                  <a:lnTo>
                    <a:pt x="1571" y="56"/>
                  </a:lnTo>
                  <a:lnTo>
                    <a:pt x="1572" y="57"/>
                  </a:lnTo>
                  <a:lnTo>
                    <a:pt x="1573" y="57"/>
                  </a:lnTo>
                  <a:lnTo>
                    <a:pt x="1574" y="57"/>
                  </a:lnTo>
                  <a:lnTo>
                    <a:pt x="1575" y="57"/>
                  </a:lnTo>
                  <a:lnTo>
                    <a:pt x="1576" y="58"/>
                  </a:lnTo>
                  <a:lnTo>
                    <a:pt x="1577" y="58"/>
                  </a:lnTo>
                  <a:lnTo>
                    <a:pt x="1578" y="58"/>
                  </a:lnTo>
                  <a:lnTo>
                    <a:pt x="1579" y="58"/>
                  </a:lnTo>
                  <a:lnTo>
                    <a:pt x="1580" y="58"/>
                  </a:lnTo>
                  <a:lnTo>
                    <a:pt x="1581" y="59"/>
                  </a:lnTo>
                  <a:lnTo>
                    <a:pt x="1582" y="59"/>
                  </a:lnTo>
                  <a:lnTo>
                    <a:pt x="1583" y="59"/>
                  </a:lnTo>
                  <a:lnTo>
                    <a:pt x="1584" y="59"/>
                  </a:lnTo>
                  <a:lnTo>
                    <a:pt x="1585" y="59"/>
                  </a:lnTo>
                  <a:lnTo>
                    <a:pt x="1586" y="60"/>
                  </a:lnTo>
                  <a:lnTo>
                    <a:pt x="1587" y="60"/>
                  </a:lnTo>
                  <a:lnTo>
                    <a:pt x="1588" y="60"/>
                  </a:lnTo>
                  <a:lnTo>
                    <a:pt x="1589" y="60"/>
                  </a:lnTo>
                  <a:lnTo>
                    <a:pt x="1590" y="60"/>
                  </a:lnTo>
                  <a:lnTo>
                    <a:pt x="1591" y="60"/>
                  </a:lnTo>
                  <a:lnTo>
                    <a:pt x="1592" y="60"/>
                  </a:lnTo>
                  <a:lnTo>
                    <a:pt x="1593" y="61"/>
                  </a:lnTo>
                  <a:lnTo>
                    <a:pt x="1594" y="61"/>
                  </a:lnTo>
                  <a:lnTo>
                    <a:pt x="1595" y="61"/>
                  </a:lnTo>
                  <a:lnTo>
                    <a:pt x="1596" y="61"/>
                  </a:lnTo>
                  <a:lnTo>
                    <a:pt x="1597" y="61"/>
                  </a:lnTo>
                  <a:lnTo>
                    <a:pt x="1598" y="61"/>
                  </a:lnTo>
                  <a:lnTo>
                    <a:pt x="1599" y="61"/>
                  </a:lnTo>
                  <a:lnTo>
                    <a:pt x="1600" y="61"/>
                  </a:lnTo>
                  <a:lnTo>
                    <a:pt x="1601" y="61"/>
                  </a:lnTo>
                  <a:lnTo>
                    <a:pt x="1602" y="61"/>
                  </a:lnTo>
                  <a:lnTo>
                    <a:pt x="1603" y="61"/>
                  </a:lnTo>
                  <a:lnTo>
                    <a:pt x="1604" y="61"/>
                  </a:lnTo>
                  <a:lnTo>
                    <a:pt x="1605" y="61"/>
                  </a:lnTo>
                  <a:lnTo>
                    <a:pt x="1606" y="61"/>
                  </a:lnTo>
                  <a:lnTo>
                    <a:pt x="1607" y="61"/>
                  </a:lnTo>
                  <a:lnTo>
                    <a:pt x="1608" y="61"/>
                  </a:lnTo>
                  <a:lnTo>
                    <a:pt x="1609" y="61"/>
                  </a:lnTo>
                  <a:lnTo>
                    <a:pt x="1609" y="60"/>
                  </a:lnTo>
                  <a:lnTo>
                    <a:pt x="1610" y="60"/>
                  </a:lnTo>
                  <a:lnTo>
                    <a:pt x="1611" y="60"/>
                  </a:lnTo>
                  <a:lnTo>
                    <a:pt x="1612" y="60"/>
                  </a:lnTo>
                  <a:lnTo>
                    <a:pt x="1613" y="60"/>
                  </a:lnTo>
                  <a:lnTo>
                    <a:pt x="1614" y="60"/>
                  </a:lnTo>
                  <a:lnTo>
                    <a:pt x="1615" y="60"/>
                  </a:lnTo>
                  <a:lnTo>
                    <a:pt x="1616" y="60"/>
                  </a:lnTo>
                  <a:lnTo>
                    <a:pt x="1617" y="59"/>
                  </a:lnTo>
                  <a:lnTo>
                    <a:pt x="1618" y="59"/>
                  </a:lnTo>
                  <a:lnTo>
                    <a:pt x="1619" y="59"/>
                  </a:lnTo>
                  <a:lnTo>
                    <a:pt x="1620" y="59"/>
                  </a:lnTo>
                  <a:lnTo>
                    <a:pt x="1621" y="59"/>
                  </a:lnTo>
                  <a:lnTo>
                    <a:pt x="1622" y="59"/>
                  </a:lnTo>
                  <a:lnTo>
                    <a:pt x="1622" y="58"/>
                  </a:lnTo>
                  <a:lnTo>
                    <a:pt x="1623" y="58"/>
                  </a:lnTo>
                  <a:lnTo>
                    <a:pt x="1624" y="58"/>
                  </a:lnTo>
                  <a:lnTo>
                    <a:pt x="1625" y="58"/>
                  </a:lnTo>
                  <a:lnTo>
                    <a:pt x="1626" y="58"/>
                  </a:lnTo>
                  <a:lnTo>
                    <a:pt x="1627" y="58"/>
                  </a:lnTo>
                  <a:lnTo>
                    <a:pt x="1627" y="57"/>
                  </a:lnTo>
                  <a:lnTo>
                    <a:pt x="1628" y="57"/>
                  </a:lnTo>
                  <a:lnTo>
                    <a:pt x="1629" y="57"/>
                  </a:lnTo>
                  <a:lnTo>
                    <a:pt x="1630" y="57"/>
                  </a:lnTo>
                  <a:lnTo>
                    <a:pt x="1631" y="57"/>
                  </a:lnTo>
                  <a:lnTo>
                    <a:pt x="1632" y="56"/>
                  </a:lnTo>
                  <a:lnTo>
                    <a:pt x="1633" y="56"/>
                  </a:lnTo>
                  <a:lnTo>
                    <a:pt x="1634" y="56"/>
                  </a:lnTo>
                  <a:lnTo>
                    <a:pt x="1635" y="56"/>
                  </a:lnTo>
                  <a:lnTo>
                    <a:pt x="1636" y="56"/>
                  </a:lnTo>
                  <a:lnTo>
                    <a:pt x="1636" y="55"/>
                  </a:lnTo>
                  <a:lnTo>
                    <a:pt x="1637" y="55"/>
                  </a:lnTo>
                  <a:lnTo>
                    <a:pt x="1638" y="55"/>
                  </a:lnTo>
                  <a:lnTo>
                    <a:pt x="1639" y="55"/>
                  </a:lnTo>
                  <a:lnTo>
                    <a:pt x="1640" y="55"/>
                  </a:lnTo>
                  <a:lnTo>
                    <a:pt x="1641" y="55"/>
                  </a:lnTo>
                  <a:lnTo>
                    <a:pt x="1642" y="55"/>
                  </a:lnTo>
                  <a:lnTo>
                    <a:pt x="1643" y="54"/>
                  </a:lnTo>
                  <a:lnTo>
                    <a:pt x="1644" y="54"/>
                  </a:lnTo>
                  <a:lnTo>
                    <a:pt x="1645" y="54"/>
                  </a:lnTo>
                  <a:lnTo>
                    <a:pt x="1646" y="54"/>
                  </a:lnTo>
                  <a:lnTo>
                    <a:pt x="1647" y="54"/>
                  </a:lnTo>
                  <a:lnTo>
                    <a:pt x="1648" y="54"/>
                  </a:lnTo>
                  <a:lnTo>
                    <a:pt x="1649" y="54"/>
                  </a:lnTo>
                  <a:lnTo>
                    <a:pt x="1650" y="54"/>
                  </a:lnTo>
                  <a:lnTo>
                    <a:pt x="1651" y="54"/>
                  </a:lnTo>
                  <a:lnTo>
                    <a:pt x="1652" y="54"/>
                  </a:lnTo>
                  <a:lnTo>
                    <a:pt x="1653" y="54"/>
                  </a:lnTo>
                  <a:lnTo>
                    <a:pt x="1654" y="54"/>
                  </a:lnTo>
                  <a:lnTo>
                    <a:pt x="1655" y="54"/>
                  </a:lnTo>
                  <a:lnTo>
                    <a:pt x="1656" y="54"/>
                  </a:lnTo>
                  <a:lnTo>
                    <a:pt x="1657" y="54"/>
                  </a:lnTo>
                  <a:lnTo>
                    <a:pt x="1658" y="54"/>
                  </a:lnTo>
                  <a:lnTo>
                    <a:pt x="1659" y="55"/>
                  </a:lnTo>
                  <a:lnTo>
                    <a:pt x="1660" y="55"/>
                  </a:lnTo>
                  <a:lnTo>
                    <a:pt x="1661" y="55"/>
                  </a:lnTo>
                  <a:lnTo>
                    <a:pt x="1662" y="55"/>
                  </a:lnTo>
                  <a:lnTo>
                    <a:pt x="1663" y="55"/>
                  </a:lnTo>
                  <a:lnTo>
                    <a:pt x="1664" y="56"/>
                  </a:lnTo>
                  <a:lnTo>
                    <a:pt x="1665" y="56"/>
                  </a:lnTo>
                  <a:lnTo>
                    <a:pt x="1666" y="56"/>
                  </a:lnTo>
                  <a:lnTo>
                    <a:pt x="1667" y="56"/>
                  </a:lnTo>
                  <a:lnTo>
                    <a:pt x="1667" y="57"/>
                  </a:lnTo>
                  <a:lnTo>
                    <a:pt x="1668" y="57"/>
                  </a:lnTo>
                  <a:lnTo>
                    <a:pt x="1669" y="57"/>
                  </a:lnTo>
                  <a:lnTo>
                    <a:pt x="1670" y="58"/>
                  </a:lnTo>
                  <a:lnTo>
                    <a:pt x="1671" y="58"/>
                  </a:lnTo>
                  <a:lnTo>
                    <a:pt x="1672" y="59"/>
                  </a:lnTo>
                  <a:lnTo>
                    <a:pt x="1673" y="59"/>
                  </a:lnTo>
                  <a:lnTo>
                    <a:pt x="1674" y="59"/>
                  </a:lnTo>
                  <a:lnTo>
                    <a:pt x="1675" y="60"/>
                  </a:lnTo>
                  <a:lnTo>
                    <a:pt x="1676" y="60"/>
                  </a:lnTo>
                  <a:lnTo>
                    <a:pt x="1676" y="61"/>
                  </a:lnTo>
                  <a:lnTo>
                    <a:pt x="1677" y="61"/>
                  </a:lnTo>
                  <a:lnTo>
                    <a:pt x="1678" y="62"/>
                  </a:lnTo>
                  <a:lnTo>
                    <a:pt x="1679" y="62"/>
                  </a:lnTo>
                  <a:lnTo>
                    <a:pt x="1680" y="63"/>
                  </a:lnTo>
                  <a:lnTo>
                    <a:pt x="1681" y="64"/>
                  </a:lnTo>
                  <a:lnTo>
                    <a:pt x="1682" y="64"/>
                  </a:lnTo>
                  <a:lnTo>
                    <a:pt x="1683" y="65"/>
                  </a:lnTo>
                  <a:lnTo>
                    <a:pt x="1684" y="65"/>
                  </a:lnTo>
                  <a:lnTo>
                    <a:pt x="1685" y="66"/>
                  </a:lnTo>
                  <a:lnTo>
                    <a:pt x="1686" y="67"/>
                  </a:lnTo>
                  <a:lnTo>
                    <a:pt x="1687" y="67"/>
                  </a:lnTo>
                  <a:lnTo>
                    <a:pt x="1688" y="68"/>
                  </a:lnTo>
                  <a:lnTo>
                    <a:pt x="1689" y="68"/>
                  </a:lnTo>
                  <a:lnTo>
                    <a:pt x="1689" y="69"/>
                  </a:lnTo>
                  <a:lnTo>
                    <a:pt x="1690" y="70"/>
                  </a:lnTo>
                  <a:lnTo>
                    <a:pt x="1691" y="70"/>
                  </a:lnTo>
                  <a:lnTo>
                    <a:pt x="1692" y="71"/>
                  </a:lnTo>
                  <a:lnTo>
                    <a:pt x="1693" y="71"/>
                  </a:lnTo>
                  <a:lnTo>
                    <a:pt x="1694" y="72"/>
                  </a:lnTo>
                  <a:lnTo>
                    <a:pt x="1695" y="73"/>
                  </a:lnTo>
                  <a:lnTo>
                    <a:pt x="1696" y="74"/>
                  </a:lnTo>
                  <a:lnTo>
                    <a:pt x="1697" y="74"/>
                  </a:lnTo>
                  <a:lnTo>
                    <a:pt x="1698" y="75"/>
                  </a:lnTo>
                  <a:lnTo>
                    <a:pt x="1699" y="76"/>
                  </a:lnTo>
                  <a:lnTo>
                    <a:pt x="1700" y="76"/>
                  </a:lnTo>
                  <a:lnTo>
                    <a:pt x="1701" y="77"/>
                  </a:lnTo>
                  <a:lnTo>
                    <a:pt x="1702" y="77"/>
                  </a:lnTo>
                  <a:lnTo>
                    <a:pt x="1702" y="78"/>
                  </a:lnTo>
                  <a:lnTo>
                    <a:pt x="1703" y="79"/>
                  </a:lnTo>
                  <a:lnTo>
                    <a:pt x="1704" y="79"/>
                  </a:lnTo>
                  <a:lnTo>
                    <a:pt x="1705" y="80"/>
                  </a:lnTo>
                  <a:lnTo>
                    <a:pt x="1706" y="80"/>
                  </a:lnTo>
                  <a:lnTo>
                    <a:pt x="1707" y="81"/>
                  </a:lnTo>
                  <a:lnTo>
                    <a:pt x="1708" y="82"/>
                  </a:lnTo>
                  <a:lnTo>
                    <a:pt x="1709" y="82"/>
                  </a:lnTo>
                  <a:lnTo>
                    <a:pt x="1710" y="82"/>
                  </a:lnTo>
                  <a:lnTo>
                    <a:pt x="1711" y="83"/>
                  </a:lnTo>
                  <a:lnTo>
                    <a:pt x="1712" y="84"/>
                  </a:lnTo>
                  <a:lnTo>
                    <a:pt x="1713" y="84"/>
                  </a:lnTo>
                  <a:lnTo>
                    <a:pt x="1714" y="85"/>
                  </a:lnTo>
                  <a:lnTo>
                    <a:pt x="1715" y="85"/>
                  </a:lnTo>
                  <a:lnTo>
                    <a:pt x="1716" y="85"/>
                  </a:lnTo>
                  <a:lnTo>
                    <a:pt x="1716" y="86"/>
                  </a:lnTo>
                  <a:lnTo>
                    <a:pt x="1717" y="86"/>
                  </a:lnTo>
                  <a:lnTo>
                    <a:pt x="1718" y="86"/>
                  </a:lnTo>
                  <a:lnTo>
                    <a:pt x="1719" y="87"/>
                  </a:lnTo>
                  <a:lnTo>
                    <a:pt x="1720" y="87"/>
                  </a:lnTo>
                  <a:lnTo>
                    <a:pt x="1721" y="88"/>
                  </a:lnTo>
                  <a:lnTo>
                    <a:pt x="1722" y="88"/>
                  </a:lnTo>
                  <a:lnTo>
                    <a:pt x="1723" y="88"/>
                  </a:lnTo>
                  <a:lnTo>
                    <a:pt x="1724" y="88"/>
                  </a:lnTo>
                  <a:lnTo>
                    <a:pt x="1725" y="89"/>
                  </a:lnTo>
                  <a:lnTo>
                    <a:pt x="1726" y="89"/>
                  </a:lnTo>
                  <a:lnTo>
                    <a:pt x="1727" y="89"/>
                  </a:lnTo>
                  <a:lnTo>
                    <a:pt x="1728" y="90"/>
                  </a:lnTo>
                  <a:lnTo>
                    <a:pt x="1729" y="90"/>
                  </a:lnTo>
                  <a:lnTo>
                    <a:pt x="1730" y="90"/>
                  </a:lnTo>
                  <a:lnTo>
                    <a:pt x="1731" y="90"/>
                  </a:lnTo>
                  <a:lnTo>
                    <a:pt x="1732" y="90"/>
                  </a:lnTo>
                  <a:lnTo>
                    <a:pt x="1733" y="90"/>
                  </a:lnTo>
                  <a:lnTo>
                    <a:pt x="1734" y="90"/>
                  </a:lnTo>
                  <a:lnTo>
                    <a:pt x="1734" y="91"/>
                  </a:lnTo>
                  <a:lnTo>
                    <a:pt x="1735" y="91"/>
                  </a:lnTo>
                  <a:lnTo>
                    <a:pt x="1736" y="91"/>
                  </a:lnTo>
                  <a:lnTo>
                    <a:pt x="1737" y="91"/>
                  </a:lnTo>
                  <a:lnTo>
                    <a:pt x="1738" y="91"/>
                  </a:lnTo>
                  <a:lnTo>
                    <a:pt x="1739" y="91"/>
                  </a:lnTo>
                  <a:lnTo>
                    <a:pt x="1740" y="91"/>
                  </a:lnTo>
                  <a:lnTo>
                    <a:pt x="1741" y="91"/>
                  </a:lnTo>
                  <a:lnTo>
                    <a:pt x="1742" y="91"/>
                  </a:lnTo>
                  <a:lnTo>
                    <a:pt x="1743" y="91"/>
                  </a:lnTo>
                  <a:lnTo>
                    <a:pt x="1744" y="91"/>
                  </a:lnTo>
                  <a:lnTo>
                    <a:pt x="1745" y="91"/>
                  </a:lnTo>
                  <a:lnTo>
                    <a:pt x="1746" y="91"/>
                  </a:lnTo>
                  <a:lnTo>
                    <a:pt x="1747" y="91"/>
                  </a:lnTo>
                  <a:lnTo>
                    <a:pt x="1748" y="91"/>
                  </a:lnTo>
                  <a:lnTo>
                    <a:pt x="1749" y="91"/>
                  </a:lnTo>
                  <a:lnTo>
                    <a:pt x="1750" y="91"/>
                  </a:lnTo>
                  <a:lnTo>
                    <a:pt x="1751" y="91"/>
                  </a:lnTo>
                  <a:lnTo>
                    <a:pt x="1752" y="91"/>
                  </a:lnTo>
                  <a:lnTo>
                    <a:pt x="1753" y="90"/>
                  </a:lnTo>
                  <a:lnTo>
                    <a:pt x="1754" y="90"/>
                  </a:lnTo>
                  <a:lnTo>
                    <a:pt x="1755" y="90"/>
                  </a:lnTo>
                  <a:lnTo>
                    <a:pt x="1756" y="90"/>
                  </a:lnTo>
                  <a:lnTo>
                    <a:pt x="1757" y="90"/>
                  </a:lnTo>
                  <a:lnTo>
                    <a:pt x="1758" y="90"/>
                  </a:lnTo>
                  <a:lnTo>
                    <a:pt x="1759" y="90"/>
                  </a:lnTo>
                  <a:lnTo>
                    <a:pt x="1760" y="90"/>
                  </a:lnTo>
                  <a:lnTo>
                    <a:pt x="1761" y="90"/>
                  </a:lnTo>
                  <a:lnTo>
                    <a:pt x="1762" y="90"/>
                  </a:lnTo>
                  <a:lnTo>
                    <a:pt x="1763" y="90"/>
                  </a:lnTo>
                  <a:lnTo>
                    <a:pt x="1764" y="90"/>
                  </a:lnTo>
                  <a:lnTo>
                    <a:pt x="1765" y="90"/>
                  </a:lnTo>
                  <a:lnTo>
                    <a:pt x="1765" y="89"/>
                  </a:lnTo>
                  <a:lnTo>
                    <a:pt x="1766" y="89"/>
                  </a:lnTo>
                  <a:lnTo>
                    <a:pt x="1767" y="89"/>
                  </a:lnTo>
                  <a:lnTo>
                    <a:pt x="1768" y="89"/>
                  </a:lnTo>
                  <a:lnTo>
                    <a:pt x="1769" y="89"/>
                  </a:lnTo>
                  <a:lnTo>
                    <a:pt x="1770" y="89"/>
                  </a:lnTo>
                  <a:lnTo>
                    <a:pt x="1771" y="89"/>
                  </a:lnTo>
                  <a:lnTo>
                    <a:pt x="1772" y="89"/>
                  </a:lnTo>
                  <a:lnTo>
                    <a:pt x="1773" y="89"/>
                  </a:lnTo>
                  <a:lnTo>
                    <a:pt x="1774" y="89"/>
                  </a:lnTo>
                  <a:lnTo>
                    <a:pt x="1775" y="89"/>
                  </a:lnTo>
                  <a:lnTo>
                    <a:pt x="1776" y="89"/>
                  </a:lnTo>
                  <a:lnTo>
                    <a:pt x="1777" y="89"/>
                  </a:lnTo>
                  <a:lnTo>
                    <a:pt x="1778" y="89"/>
                  </a:lnTo>
                  <a:lnTo>
                    <a:pt x="1779" y="89"/>
                  </a:lnTo>
                  <a:lnTo>
                    <a:pt x="1780" y="89"/>
                  </a:lnTo>
                  <a:lnTo>
                    <a:pt x="1781" y="89"/>
                  </a:lnTo>
                  <a:lnTo>
                    <a:pt x="1782" y="88"/>
                  </a:lnTo>
                  <a:lnTo>
                    <a:pt x="1783" y="88"/>
                  </a:lnTo>
                  <a:lnTo>
                    <a:pt x="1784" y="88"/>
                  </a:lnTo>
                  <a:lnTo>
                    <a:pt x="1785" y="88"/>
                  </a:lnTo>
                  <a:lnTo>
                    <a:pt x="1786" y="88"/>
                  </a:lnTo>
                  <a:lnTo>
                    <a:pt x="1787" y="88"/>
                  </a:lnTo>
                  <a:lnTo>
                    <a:pt x="1788" y="88"/>
                  </a:lnTo>
                  <a:lnTo>
                    <a:pt x="1789" y="88"/>
                  </a:lnTo>
                  <a:lnTo>
                    <a:pt x="1790" y="88"/>
                  </a:lnTo>
                  <a:lnTo>
                    <a:pt x="1791" y="88"/>
                  </a:lnTo>
                  <a:lnTo>
                    <a:pt x="1792" y="88"/>
                  </a:lnTo>
                  <a:lnTo>
                    <a:pt x="1793" y="88"/>
                  </a:lnTo>
                  <a:lnTo>
                    <a:pt x="1794" y="88"/>
                  </a:lnTo>
                  <a:lnTo>
                    <a:pt x="1795" y="88"/>
                  </a:lnTo>
                  <a:lnTo>
                    <a:pt x="1796" y="88"/>
                  </a:lnTo>
                  <a:lnTo>
                    <a:pt x="1797" y="87"/>
                  </a:lnTo>
                  <a:lnTo>
                    <a:pt x="1798" y="87"/>
                  </a:lnTo>
                  <a:lnTo>
                    <a:pt x="1799" y="87"/>
                  </a:lnTo>
                  <a:lnTo>
                    <a:pt x="1800" y="87"/>
                  </a:lnTo>
                  <a:lnTo>
                    <a:pt x="1801" y="87"/>
                  </a:lnTo>
                  <a:lnTo>
                    <a:pt x="1802" y="87"/>
                  </a:lnTo>
                  <a:lnTo>
                    <a:pt x="1803" y="87"/>
                  </a:lnTo>
                  <a:lnTo>
                    <a:pt x="1804" y="87"/>
                  </a:lnTo>
                  <a:lnTo>
                    <a:pt x="1805" y="87"/>
                  </a:lnTo>
                  <a:lnTo>
                    <a:pt x="1805" y="86"/>
                  </a:lnTo>
                  <a:lnTo>
                    <a:pt x="1806" y="86"/>
                  </a:lnTo>
                  <a:lnTo>
                    <a:pt x="1807" y="86"/>
                  </a:lnTo>
                  <a:lnTo>
                    <a:pt x="1808" y="86"/>
                  </a:lnTo>
                  <a:lnTo>
                    <a:pt x="1809" y="86"/>
                  </a:lnTo>
                  <a:lnTo>
                    <a:pt x="1810" y="86"/>
                  </a:lnTo>
                  <a:lnTo>
                    <a:pt x="1811" y="86"/>
                  </a:lnTo>
                  <a:lnTo>
                    <a:pt x="1812" y="85"/>
                  </a:lnTo>
                  <a:lnTo>
                    <a:pt x="1813" y="85"/>
                  </a:lnTo>
                  <a:lnTo>
                    <a:pt x="1814" y="85"/>
                  </a:lnTo>
                  <a:lnTo>
                    <a:pt x="1815" y="85"/>
                  </a:lnTo>
                  <a:lnTo>
                    <a:pt x="1816" y="85"/>
                  </a:lnTo>
                  <a:lnTo>
                    <a:pt x="1817" y="84"/>
                  </a:lnTo>
                  <a:lnTo>
                    <a:pt x="1818" y="84"/>
                  </a:lnTo>
                  <a:lnTo>
                    <a:pt x="1819" y="84"/>
                  </a:lnTo>
                  <a:lnTo>
                    <a:pt x="1820" y="84"/>
                  </a:lnTo>
                  <a:lnTo>
                    <a:pt x="1821" y="83"/>
                  </a:lnTo>
                  <a:lnTo>
                    <a:pt x="1822" y="83"/>
                  </a:lnTo>
                  <a:lnTo>
                    <a:pt x="1823" y="83"/>
                  </a:lnTo>
                  <a:lnTo>
                    <a:pt x="1824" y="83"/>
                  </a:lnTo>
                  <a:lnTo>
                    <a:pt x="1825" y="83"/>
                  </a:lnTo>
                  <a:lnTo>
                    <a:pt x="1826" y="82"/>
                  </a:lnTo>
                  <a:lnTo>
                    <a:pt x="1827" y="82"/>
                  </a:lnTo>
                  <a:lnTo>
                    <a:pt x="1828" y="82"/>
                  </a:lnTo>
                  <a:lnTo>
                    <a:pt x="1829" y="82"/>
                  </a:lnTo>
                  <a:lnTo>
                    <a:pt x="1830" y="81"/>
                  </a:lnTo>
                  <a:lnTo>
                    <a:pt x="1831" y="81"/>
                  </a:lnTo>
                  <a:lnTo>
                    <a:pt x="1832" y="81"/>
                  </a:lnTo>
                  <a:lnTo>
                    <a:pt x="1833" y="81"/>
                  </a:lnTo>
                  <a:lnTo>
                    <a:pt x="1834" y="81"/>
                  </a:lnTo>
                  <a:lnTo>
                    <a:pt x="1835" y="80"/>
                  </a:lnTo>
                  <a:lnTo>
                    <a:pt x="1836" y="80"/>
                  </a:lnTo>
                  <a:lnTo>
                    <a:pt x="1837" y="80"/>
                  </a:lnTo>
                  <a:lnTo>
                    <a:pt x="1838" y="80"/>
                  </a:lnTo>
                  <a:lnTo>
                    <a:pt x="1839" y="80"/>
                  </a:lnTo>
                  <a:lnTo>
                    <a:pt x="1840" y="79"/>
                  </a:lnTo>
                  <a:lnTo>
                    <a:pt x="1841" y="79"/>
                  </a:lnTo>
                  <a:lnTo>
                    <a:pt x="1842" y="79"/>
                  </a:lnTo>
                  <a:lnTo>
                    <a:pt x="1843" y="79"/>
                  </a:lnTo>
                  <a:lnTo>
                    <a:pt x="1844" y="79"/>
                  </a:lnTo>
                  <a:lnTo>
                    <a:pt x="1845" y="79"/>
                  </a:lnTo>
                  <a:lnTo>
                    <a:pt x="1845" y="78"/>
                  </a:lnTo>
                  <a:lnTo>
                    <a:pt x="1846" y="78"/>
                  </a:lnTo>
                  <a:lnTo>
                    <a:pt x="1847" y="78"/>
                  </a:lnTo>
                  <a:lnTo>
                    <a:pt x="1848" y="78"/>
                  </a:lnTo>
                  <a:lnTo>
                    <a:pt x="1849" y="78"/>
                  </a:lnTo>
                  <a:lnTo>
                    <a:pt x="1850" y="78"/>
                  </a:lnTo>
                  <a:lnTo>
                    <a:pt x="1851" y="78"/>
                  </a:lnTo>
                  <a:lnTo>
                    <a:pt x="1852" y="78"/>
                  </a:lnTo>
                  <a:lnTo>
                    <a:pt x="1853" y="78"/>
                  </a:lnTo>
                  <a:lnTo>
                    <a:pt x="1854" y="78"/>
                  </a:lnTo>
                  <a:lnTo>
                    <a:pt x="1854" y="77"/>
                  </a:lnTo>
                  <a:lnTo>
                    <a:pt x="1855" y="77"/>
                  </a:lnTo>
                  <a:lnTo>
                    <a:pt x="1856" y="77"/>
                  </a:lnTo>
                  <a:lnTo>
                    <a:pt x="1857" y="77"/>
                  </a:lnTo>
                  <a:lnTo>
                    <a:pt x="1858" y="77"/>
                  </a:lnTo>
                  <a:lnTo>
                    <a:pt x="1859" y="77"/>
                  </a:lnTo>
                  <a:lnTo>
                    <a:pt x="1860" y="77"/>
                  </a:lnTo>
                  <a:lnTo>
                    <a:pt x="1861" y="77"/>
                  </a:lnTo>
                  <a:lnTo>
                    <a:pt x="1862" y="77"/>
                  </a:lnTo>
                  <a:lnTo>
                    <a:pt x="1863" y="77"/>
                  </a:lnTo>
                  <a:lnTo>
                    <a:pt x="1864" y="77"/>
                  </a:lnTo>
                  <a:lnTo>
                    <a:pt x="1865" y="77"/>
                  </a:lnTo>
                  <a:lnTo>
                    <a:pt x="1866" y="77"/>
                  </a:lnTo>
                  <a:lnTo>
                    <a:pt x="1867" y="77"/>
                  </a:lnTo>
                  <a:lnTo>
                    <a:pt x="1868" y="77"/>
                  </a:lnTo>
                  <a:lnTo>
                    <a:pt x="1869" y="77"/>
                  </a:lnTo>
                  <a:lnTo>
                    <a:pt x="1870" y="77"/>
                  </a:lnTo>
                  <a:lnTo>
                    <a:pt x="1871" y="77"/>
                  </a:lnTo>
                  <a:lnTo>
                    <a:pt x="1872" y="77"/>
                  </a:lnTo>
                  <a:lnTo>
                    <a:pt x="1873" y="77"/>
                  </a:lnTo>
                  <a:lnTo>
                    <a:pt x="1874" y="77"/>
                  </a:lnTo>
                  <a:lnTo>
                    <a:pt x="1875" y="77"/>
                  </a:lnTo>
                  <a:lnTo>
                    <a:pt x="1876" y="77"/>
                  </a:lnTo>
                  <a:lnTo>
                    <a:pt x="1877" y="77"/>
                  </a:lnTo>
                  <a:lnTo>
                    <a:pt x="1878" y="77"/>
                  </a:lnTo>
                  <a:lnTo>
                    <a:pt x="1879" y="77"/>
                  </a:lnTo>
                  <a:lnTo>
                    <a:pt x="1880" y="77"/>
                  </a:lnTo>
                  <a:lnTo>
                    <a:pt x="1881" y="77"/>
                  </a:lnTo>
                  <a:lnTo>
                    <a:pt x="1882" y="77"/>
                  </a:lnTo>
                  <a:lnTo>
                    <a:pt x="1883" y="77"/>
                  </a:lnTo>
                  <a:lnTo>
                    <a:pt x="1884" y="77"/>
                  </a:lnTo>
                  <a:lnTo>
                    <a:pt x="1885" y="77"/>
                  </a:lnTo>
                  <a:lnTo>
                    <a:pt x="1886" y="77"/>
                  </a:lnTo>
                  <a:lnTo>
                    <a:pt x="1887" y="77"/>
                  </a:lnTo>
                  <a:lnTo>
                    <a:pt x="1888" y="77"/>
                  </a:lnTo>
                  <a:lnTo>
                    <a:pt x="1889" y="77"/>
                  </a:lnTo>
                  <a:lnTo>
                    <a:pt x="1890" y="77"/>
                  </a:lnTo>
                  <a:lnTo>
                    <a:pt x="1891" y="77"/>
                  </a:lnTo>
                  <a:lnTo>
                    <a:pt x="1892" y="77"/>
                  </a:lnTo>
                  <a:lnTo>
                    <a:pt x="1893" y="77"/>
                  </a:lnTo>
                  <a:lnTo>
                    <a:pt x="1894" y="77"/>
                  </a:lnTo>
                  <a:lnTo>
                    <a:pt x="1895" y="77"/>
                  </a:lnTo>
                  <a:lnTo>
                    <a:pt x="1896" y="77"/>
                  </a:lnTo>
                  <a:lnTo>
                    <a:pt x="1897" y="77"/>
                  </a:lnTo>
                  <a:lnTo>
                    <a:pt x="1898" y="77"/>
                  </a:lnTo>
                  <a:lnTo>
                    <a:pt x="1899" y="77"/>
                  </a:lnTo>
                  <a:lnTo>
                    <a:pt x="1900" y="77"/>
                  </a:lnTo>
                  <a:lnTo>
                    <a:pt x="1901" y="77"/>
                  </a:lnTo>
                  <a:lnTo>
                    <a:pt x="1902" y="77"/>
                  </a:lnTo>
                  <a:lnTo>
                    <a:pt x="1903" y="77"/>
                  </a:lnTo>
                  <a:lnTo>
                    <a:pt x="1904" y="77"/>
                  </a:lnTo>
                  <a:lnTo>
                    <a:pt x="1905" y="77"/>
                  </a:lnTo>
                  <a:lnTo>
                    <a:pt x="1906" y="77"/>
                  </a:lnTo>
                  <a:lnTo>
                    <a:pt x="1907" y="77"/>
                  </a:lnTo>
                  <a:lnTo>
                    <a:pt x="1908" y="77"/>
                  </a:lnTo>
                  <a:lnTo>
                    <a:pt x="1909" y="77"/>
                  </a:lnTo>
                  <a:lnTo>
                    <a:pt x="1910" y="77"/>
                  </a:lnTo>
                  <a:lnTo>
                    <a:pt x="1911" y="77"/>
                  </a:lnTo>
                  <a:lnTo>
                    <a:pt x="1912" y="78"/>
                  </a:lnTo>
                  <a:lnTo>
                    <a:pt x="1913" y="78"/>
                  </a:lnTo>
                  <a:lnTo>
                    <a:pt x="1914" y="78"/>
                  </a:lnTo>
                  <a:lnTo>
                    <a:pt x="1915" y="78"/>
                  </a:lnTo>
                  <a:lnTo>
                    <a:pt x="1916" y="78"/>
                  </a:lnTo>
                  <a:lnTo>
                    <a:pt x="1917" y="78"/>
                  </a:lnTo>
                  <a:lnTo>
                    <a:pt x="1918" y="79"/>
                  </a:lnTo>
                  <a:lnTo>
                    <a:pt x="1919" y="79"/>
                  </a:lnTo>
                  <a:lnTo>
                    <a:pt x="1920" y="79"/>
                  </a:lnTo>
                  <a:lnTo>
                    <a:pt x="1921" y="79"/>
                  </a:lnTo>
                  <a:lnTo>
                    <a:pt x="1922" y="80"/>
                  </a:lnTo>
                  <a:lnTo>
                    <a:pt x="1923" y="80"/>
                  </a:lnTo>
                  <a:lnTo>
                    <a:pt x="1924" y="80"/>
                  </a:lnTo>
                  <a:lnTo>
                    <a:pt x="1925" y="80"/>
                  </a:lnTo>
                  <a:lnTo>
                    <a:pt x="1926" y="81"/>
                  </a:lnTo>
                  <a:lnTo>
                    <a:pt x="1927" y="81"/>
                  </a:lnTo>
                  <a:lnTo>
                    <a:pt x="1928" y="81"/>
                  </a:lnTo>
                  <a:lnTo>
                    <a:pt x="1929" y="81"/>
                  </a:lnTo>
                  <a:lnTo>
                    <a:pt x="1930" y="82"/>
                  </a:lnTo>
                  <a:lnTo>
                    <a:pt x="1931" y="82"/>
                  </a:lnTo>
                  <a:lnTo>
                    <a:pt x="1932" y="82"/>
                  </a:lnTo>
                  <a:lnTo>
                    <a:pt x="1933" y="83"/>
                  </a:lnTo>
                  <a:lnTo>
                    <a:pt x="1934" y="83"/>
                  </a:lnTo>
                  <a:lnTo>
                    <a:pt x="1935" y="84"/>
                  </a:lnTo>
                  <a:lnTo>
                    <a:pt x="1936" y="84"/>
                  </a:lnTo>
                  <a:lnTo>
                    <a:pt x="1937" y="84"/>
                  </a:lnTo>
                  <a:lnTo>
                    <a:pt x="1938" y="84"/>
                  </a:lnTo>
                  <a:lnTo>
                    <a:pt x="1939" y="85"/>
                  </a:lnTo>
                  <a:lnTo>
                    <a:pt x="1940" y="85"/>
                  </a:lnTo>
                  <a:lnTo>
                    <a:pt x="1941" y="86"/>
                  </a:lnTo>
                  <a:lnTo>
                    <a:pt x="1942" y="86"/>
                  </a:lnTo>
                  <a:lnTo>
                    <a:pt x="1943" y="86"/>
                  </a:lnTo>
                  <a:lnTo>
                    <a:pt x="1943" y="87"/>
                  </a:lnTo>
                  <a:lnTo>
                    <a:pt x="1944" y="87"/>
                  </a:lnTo>
                  <a:lnTo>
                    <a:pt x="1945" y="87"/>
                  </a:lnTo>
                  <a:lnTo>
                    <a:pt x="1946" y="87"/>
                  </a:lnTo>
                  <a:lnTo>
                    <a:pt x="1947" y="88"/>
                  </a:lnTo>
                  <a:lnTo>
                    <a:pt x="1948" y="88"/>
                  </a:lnTo>
                  <a:lnTo>
                    <a:pt x="1949" y="89"/>
                  </a:lnTo>
                  <a:lnTo>
                    <a:pt x="1950" y="89"/>
                  </a:lnTo>
                  <a:lnTo>
                    <a:pt x="1951" y="89"/>
                  </a:lnTo>
                  <a:lnTo>
                    <a:pt x="1952" y="90"/>
                  </a:lnTo>
                  <a:lnTo>
                    <a:pt x="1953" y="90"/>
                  </a:lnTo>
                  <a:lnTo>
                    <a:pt x="1954" y="90"/>
                  </a:lnTo>
                  <a:lnTo>
                    <a:pt x="1955" y="91"/>
                  </a:lnTo>
                  <a:lnTo>
                    <a:pt x="1956" y="91"/>
                  </a:lnTo>
                  <a:lnTo>
                    <a:pt x="1957" y="91"/>
                  </a:lnTo>
                  <a:lnTo>
                    <a:pt x="1958" y="92"/>
                  </a:lnTo>
                  <a:lnTo>
                    <a:pt x="1959" y="92"/>
                  </a:lnTo>
                  <a:lnTo>
                    <a:pt x="1960" y="92"/>
                  </a:lnTo>
                  <a:lnTo>
                    <a:pt x="1961" y="93"/>
                  </a:lnTo>
                  <a:lnTo>
                    <a:pt x="1962" y="93"/>
                  </a:lnTo>
                  <a:lnTo>
                    <a:pt x="1963" y="93"/>
                  </a:lnTo>
                  <a:lnTo>
                    <a:pt x="1964" y="94"/>
                  </a:lnTo>
                  <a:lnTo>
                    <a:pt x="1965" y="94"/>
                  </a:lnTo>
                  <a:lnTo>
                    <a:pt x="1966" y="94"/>
                  </a:lnTo>
                  <a:lnTo>
                    <a:pt x="1967" y="94"/>
                  </a:lnTo>
                  <a:lnTo>
                    <a:pt x="1968" y="95"/>
                  </a:lnTo>
                  <a:lnTo>
                    <a:pt x="1969" y="95"/>
                  </a:lnTo>
                  <a:lnTo>
                    <a:pt x="1970" y="95"/>
                  </a:lnTo>
                  <a:lnTo>
                    <a:pt x="1971" y="96"/>
                  </a:lnTo>
                  <a:lnTo>
                    <a:pt x="1972" y="96"/>
                  </a:lnTo>
                  <a:lnTo>
                    <a:pt x="1973" y="96"/>
                  </a:lnTo>
                  <a:lnTo>
                    <a:pt x="1974" y="96"/>
                  </a:lnTo>
                  <a:lnTo>
                    <a:pt x="1974" y="97"/>
                  </a:lnTo>
                  <a:lnTo>
                    <a:pt x="1975" y="97"/>
                  </a:lnTo>
                  <a:lnTo>
                    <a:pt x="1976" y="97"/>
                  </a:lnTo>
                  <a:lnTo>
                    <a:pt x="1977" y="97"/>
                  </a:lnTo>
                  <a:lnTo>
                    <a:pt x="1978" y="97"/>
                  </a:lnTo>
                  <a:lnTo>
                    <a:pt x="1979" y="98"/>
                  </a:lnTo>
                  <a:lnTo>
                    <a:pt x="1980" y="98"/>
                  </a:lnTo>
                  <a:lnTo>
                    <a:pt x="1981" y="98"/>
                  </a:lnTo>
                  <a:lnTo>
                    <a:pt x="1982" y="99"/>
                  </a:lnTo>
                  <a:lnTo>
                    <a:pt x="1983" y="99"/>
                  </a:lnTo>
                  <a:lnTo>
                    <a:pt x="1984" y="99"/>
                  </a:lnTo>
                  <a:lnTo>
                    <a:pt x="1985" y="100"/>
                  </a:lnTo>
                  <a:lnTo>
                    <a:pt x="1986" y="100"/>
                  </a:lnTo>
                  <a:lnTo>
                    <a:pt x="1987" y="100"/>
                  </a:lnTo>
                  <a:lnTo>
                    <a:pt x="1988" y="101"/>
                  </a:lnTo>
                  <a:lnTo>
                    <a:pt x="1989" y="101"/>
                  </a:lnTo>
                  <a:lnTo>
                    <a:pt x="1990" y="101"/>
                  </a:lnTo>
                  <a:lnTo>
                    <a:pt x="1991" y="102"/>
                  </a:lnTo>
                  <a:lnTo>
                    <a:pt x="1992" y="102"/>
                  </a:lnTo>
                  <a:lnTo>
                    <a:pt x="1993" y="103"/>
                  </a:lnTo>
                  <a:lnTo>
                    <a:pt x="1994" y="103"/>
                  </a:lnTo>
                  <a:lnTo>
                    <a:pt x="1995" y="104"/>
                  </a:lnTo>
                  <a:lnTo>
                    <a:pt x="1996" y="104"/>
                  </a:lnTo>
                  <a:lnTo>
                    <a:pt x="1997" y="105"/>
                  </a:lnTo>
                  <a:lnTo>
                    <a:pt x="1998" y="105"/>
                  </a:lnTo>
                  <a:lnTo>
                    <a:pt x="1999" y="105"/>
                  </a:lnTo>
                  <a:lnTo>
                    <a:pt x="2000" y="106"/>
                  </a:lnTo>
                  <a:lnTo>
                    <a:pt x="2001" y="106"/>
                  </a:lnTo>
                  <a:lnTo>
                    <a:pt x="2001" y="107"/>
                  </a:lnTo>
                  <a:lnTo>
                    <a:pt x="2002" y="107"/>
                  </a:lnTo>
                  <a:lnTo>
                    <a:pt x="2003" y="108"/>
                  </a:lnTo>
                  <a:lnTo>
                    <a:pt x="2004" y="108"/>
                  </a:lnTo>
                  <a:lnTo>
                    <a:pt x="2005" y="108"/>
                  </a:lnTo>
                  <a:lnTo>
                    <a:pt x="2005" y="109"/>
                  </a:lnTo>
                  <a:lnTo>
                    <a:pt x="2006" y="109"/>
                  </a:lnTo>
                  <a:lnTo>
                    <a:pt x="2007" y="110"/>
                  </a:lnTo>
                  <a:lnTo>
                    <a:pt x="2008" y="110"/>
                  </a:lnTo>
                  <a:lnTo>
                    <a:pt x="2009" y="111"/>
                  </a:lnTo>
                  <a:lnTo>
                    <a:pt x="2010" y="111"/>
                  </a:lnTo>
                  <a:lnTo>
                    <a:pt x="2010" y="112"/>
                  </a:lnTo>
                  <a:lnTo>
                    <a:pt x="2011" y="112"/>
                  </a:lnTo>
                  <a:lnTo>
                    <a:pt x="2012" y="113"/>
                  </a:lnTo>
                  <a:lnTo>
                    <a:pt x="2013" y="113"/>
                  </a:lnTo>
                  <a:lnTo>
                    <a:pt x="2014" y="114"/>
                  </a:lnTo>
                  <a:lnTo>
                    <a:pt x="2015" y="114"/>
                  </a:lnTo>
                  <a:lnTo>
                    <a:pt x="2016" y="115"/>
                  </a:lnTo>
                  <a:lnTo>
                    <a:pt x="2017" y="115"/>
                  </a:lnTo>
                  <a:lnTo>
                    <a:pt x="2018" y="116"/>
                  </a:lnTo>
                  <a:lnTo>
                    <a:pt x="2019" y="116"/>
                  </a:lnTo>
                  <a:lnTo>
                    <a:pt x="2019" y="117"/>
                  </a:lnTo>
                  <a:lnTo>
                    <a:pt x="2020" y="117"/>
                  </a:lnTo>
                  <a:lnTo>
                    <a:pt x="2021" y="118"/>
                  </a:lnTo>
                  <a:lnTo>
                    <a:pt x="2022" y="118"/>
                  </a:lnTo>
                  <a:lnTo>
                    <a:pt x="2023" y="119"/>
                  </a:lnTo>
                  <a:lnTo>
                    <a:pt x="2024" y="120"/>
                  </a:lnTo>
                  <a:lnTo>
                    <a:pt x="2025" y="120"/>
                  </a:lnTo>
                  <a:lnTo>
                    <a:pt x="2026" y="120"/>
                  </a:lnTo>
                  <a:lnTo>
                    <a:pt x="2027" y="121"/>
                  </a:lnTo>
                  <a:lnTo>
                    <a:pt x="2028" y="121"/>
                  </a:lnTo>
                  <a:lnTo>
                    <a:pt x="2028" y="122"/>
                  </a:lnTo>
                  <a:lnTo>
                    <a:pt x="2029" y="122"/>
                  </a:lnTo>
                  <a:lnTo>
                    <a:pt x="2030" y="122"/>
                  </a:lnTo>
                  <a:lnTo>
                    <a:pt x="2031" y="123"/>
                  </a:lnTo>
                  <a:lnTo>
                    <a:pt x="2032" y="123"/>
                  </a:lnTo>
                  <a:lnTo>
                    <a:pt x="2032" y="124"/>
                  </a:lnTo>
                  <a:lnTo>
                    <a:pt x="2033" y="124"/>
                  </a:lnTo>
                  <a:lnTo>
                    <a:pt x="2034" y="124"/>
                  </a:lnTo>
                  <a:lnTo>
                    <a:pt x="2035" y="125"/>
                  </a:lnTo>
                  <a:lnTo>
                    <a:pt x="2036" y="125"/>
                  </a:lnTo>
                  <a:lnTo>
                    <a:pt x="2037" y="125"/>
                  </a:lnTo>
                  <a:lnTo>
                    <a:pt x="2037" y="126"/>
                  </a:lnTo>
                  <a:lnTo>
                    <a:pt x="2038" y="126"/>
                  </a:lnTo>
                  <a:lnTo>
                    <a:pt x="2039" y="126"/>
                  </a:lnTo>
                  <a:lnTo>
                    <a:pt x="2040" y="127"/>
                  </a:lnTo>
                  <a:lnTo>
                    <a:pt x="2041" y="127"/>
                  </a:lnTo>
                  <a:lnTo>
                    <a:pt x="2042" y="128"/>
                  </a:lnTo>
                  <a:lnTo>
                    <a:pt x="2043" y="128"/>
                  </a:lnTo>
                  <a:lnTo>
                    <a:pt x="2044" y="128"/>
                  </a:lnTo>
                  <a:lnTo>
                    <a:pt x="2045" y="129"/>
                  </a:lnTo>
                  <a:lnTo>
                    <a:pt x="2046" y="129"/>
                  </a:lnTo>
                  <a:lnTo>
                    <a:pt x="2047" y="129"/>
                  </a:lnTo>
                  <a:lnTo>
                    <a:pt x="2048" y="130"/>
                  </a:lnTo>
                  <a:lnTo>
                    <a:pt x="2049" y="130"/>
                  </a:lnTo>
                  <a:lnTo>
                    <a:pt x="2050" y="130"/>
                  </a:lnTo>
                  <a:lnTo>
                    <a:pt x="2051" y="131"/>
                  </a:lnTo>
                  <a:lnTo>
                    <a:pt x="2052" y="131"/>
                  </a:lnTo>
                  <a:lnTo>
                    <a:pt x="2053" y="131"/>
                  </a:lnTo>
                  <a:lnTo>
                    <a:pt x="2054" y="131"/>
                  </a:lnTo>
                  <a:lnTo>
                    <a:pt x="2054" y="132"/>
                  </a:lnTo>
                  <a:lnTo>
                    <a:pt x="2055" y="132"/>
                  </a:lnTo>
                  <a:lnTo>
                    <a:pt x="2056" y="132"/>
                  </a:lnTo>
                  <a:lnTo>
                    <a:pt x="2057" y="132"/>
                  </a:lnTo>
                  <a:lnTo>
                    <a:pt x="2058" y="133"/>
                  </a:lnTo>
                  <a:lnTo>
                    <a:pt x="2059" y="133"/>
                  </a:lnTo>
                  <a:lnTo>
                    <a:pt x="2060" y="133"/>
                  </a:lnTo>
                  <a:lnTo>
                    <a:pt x="2061" y="133"/>
                  </a:lnTo>
                  <a:lnTo>
                    <a:pt x="2062" y="134"/>
                  </a:lnTo>
                  <a:lnTo>
                    <a:pt x="2063" y="134"/>
                  </a:lnTo>
                  <a:lnTo>
                    <a:pt x="2064" y="134"/>
                  </a:lnTo>
                  <a:lnTo>
                    <a:pt x="2065" y="135"/>
                  </a:lnTo>
                  <a:lnTo>
                    <a:pt x="2066" y="135"/>
                  </a:lnTo>
                  <a:lnTo>
                    <a:pt x="2067" y="135"/>
                  </a:lnTo>
                  <a:lnTo>
                    <a:pt x="2068" y="135"/>
                  </a:lnTo>
                  <a:lnTo>
                    <a:pt x="2069" y="136"/>
                  </a:lnTo>
                  <a:lnTo>
                    <a:pt x="2070" y="136"/>
                  </a:lnTo>
                  <a:lnTo>
                    <a:pt x="2071" y="136"/>
                  </a:lnTo>
                  <a:lnTo>
                    <a:pt x="2072" y="136"/>
                  </a:lnTo>
                  <a:lnTo>
                    <a:pt x="2072" y="137"/>
                  </a:lnTo>
                  <a:lnTo>
                    <a:pt x="2073" y="137"/>
                  </a:lnTo>
                  <a:lnTo>
                    <a:pt x="2074" y="137"/>
                  </a:lnTo>
                  <a:lnTo>
                    <a:pt x="2075" y="137"/>
                  </a:lnTo>
                  <a:lnTo>
                    <a:pt x="2076" y="137"/>
                  </a:lnTo>
                  <a:lnTo>
                    <a:pt x="2077" y="138"/>
                  </a:lnTo>
                  <a:lnTo>
                    <a:pt x="2078" y="138"/>
                  </a:lnTo>
                  <a:lnTo>
                    <a:pt x="2079" y="138"/>
                  </a:lnTo>
                  <a:lnTo>
                    <a:pt x="2080" y="138"/>
                  </a:lnTo>
                  <a:lnTo>
                    <a:pt x="2081" y="139"/>
                  </a:lnTo>
                  <a:lnTo>
                    <a:pt x="2082" y="139"/>
                  </a:lnTo>
                  <a:lnTo>
                    <a:pt x="2083" y="139"/>
                  </a:lnTo>
                  <a:lnTo>
                    <a:pt x="2084" y="139"/>
                  </a:lnTo>
                  <a:lnTo>
                    <a:pt x="2085" y="139"/>
                  </a:lnTo>
                  <a:lnTo>
                    <a:pt x="2086" y="140"/>
                  </a:lnTo>
                  <a:lnTo>
                    <a:pt x="2087" y="140"/>
                  </a:lnTo>
                  <a:lnTo>
                    <a:pt x="2088" y="140"/>
                  </a:lnTo>
                  <a:lnTo>
                    <a:pt x="2089" y="140"/>
                  </a:lnTo>
                  <a:lnTo>
                    <a:pt x="2090" y="140"/>
                  </a:lnTo>
                  <a:lnTo>
                    <a:pt x="2090" y="141"/>
                  </a:lnTo>
                  <a:lnTo>
                    <a:pt x="2091" y="141"/>
                  </a:lnTo>
                  <a:lnTo>
                    <a:pt x="2092" y="141"/>
                  </a:lnTo>
                  <a:lnTo>
                    <a:pt x="2093" y="141"/>
                  </a:lnTo>
                  <a:lnTo>
                    <a:pt x="2094" y="141"/>
                  </a:lnTo>
                  <a:lnTo>
                    <a:pt x="2095" y="141"/>
                  </a:lnTo>
                  <a:lnTo>
                    <a:pt x="2096" y="142"/>
                  </a:lnTo>
                  <a:lnTo>
                    <a:pt x="2097" y="142"/>
                  </a:lnTo>
                  <a:lnTo>
                    <a:pt x="2098" y="142"/>
                  </a:lnTo>
                  <a:lnTo>
                    <a:pt x="2099" y="142"/>
                  </a:lnTo>
                  <a:lnTo>
                    <a:pt x="2100" y="142"/>
                  </a:lnTo>
                  <a:lnTo>
                    <a:pt x="2101" y="142"/>
                  </a:lnTo>
                  <a:lnTo>
                    <a:pt x="2102" y="142"/>
                  </a:lnTo>
                  <a:lnTo>
                    <a:pt x="2103" y="142"/>
                  </a:lnTo>
                  <a:lnTo>
                    <a:pt x="2103" y="143"/>
                  </a:lnTo>
                  <a:lnTo>
                    <a:pt x="2104" y="143"/>
                  </a:lnTo>
                  <a:lnTo>
                    <a:pt x="2105" y="143"/>
                  </a:lnTo>
                  <a:lnTo>
                    <a:pt x="2106" y="143"/>
                  </a:lnTo>
                  <a:lnTo>
                    <a:pt x="2107" y="143"/>
                  </a:lnTo>
                  <a:lnTo>
                    <a:pt x="2108" y="143"/>
                  </a:lnTo>
                  <a:lnTo>
                    <a:pt x="2109" y="143"/>
                  </a:lnTo>
                  <a:lnTo>
                    <a:pt x="2110" y="144"/>
                  </a:lnTo>
                  <a:lnTo>
                    <a:pt x="2111" y="144"/>
                  </a:lnTo>
                  <a:lnTo>
                    <a:pt x="2112" y="144"/>
                  </a:lnTo>
                  <a:lnTo>
                    <a:pt x="2113" y="144"/>
                  </a:lnTo>
                  <a:lnTo>
                    <a:pt x="2114" y="144"/>
                  </a:lnTo>
                  <a:lnTo>
                    <a:pt x="2115" y="144"/>
                  </a:lnTo>
                  <a:lnTo>
                    <a:pt x="2116" y="145"/>
                  </a:lnTo>
                  <a:lnTo>
                    <a:pt x="2117" y="145"/>
                  </a:lnTo>
                  <a:lnTo>
                    <a:pt x="2118" y="145"/>
                  </a:lnTo>
                  <a:lnTo>
                    <a:pt x="2119" y="145"/>
                  </a:lnTo>
                  <a:lnTo>
                    <a:pt x="2120" y="146"/>
                  </a:lnTo>
                  <a:lnTo>
                    <a:pt x="2121" y="146"/>
                  </a:lnTo>
                  <a:lnTo>
                    <a:pt x="2122" y="146"/>
                  </a:lnTo>
                  <a:lnTo>
                    <a:pt x="2123" y="146"/>
                  </a:lnTo>
                  <a:lnTo>
                    <a:pt x="2124" y="147"/>
                  </a:lnTo>
                  <a:lnTo>
                    <a:pt x="2125" y="147"/>
                  </a:lnTo>
                  <a:lnTo>
                    <a:pt x="2126" y="147"/>
                  </a:lnTo>
                  <a:lnTo>
                    <a:pt x="2127" y="148"/>
                  </a:lnTo>
                  <a:lnTo>
                    <a:pt x="2128" y="148"/>
                  </a:lnTo>
                  <a:lnTo>
                    <a:pt x="2129" y="148"/>
                  </a:lnTo>
                  <a:lnTo>
                    <a:pt x="2130" y="149"/>
                  </a:lnTo>
                  <a:lnTo>
                    <a:pt x="2131" y="149"/>
                  </a:lnTo>
                  <a:lnTo>
                    <a:pt x="2132" y="150"/>
                  </a:lnTo>
                  <a:lnTo>
                    <a:pt x="2133" y="150"/>
                  </a:lnTo>
                  <a:lnTo>
                    <a:pt x="2134" y="150"/>
                  </a:lnTo>
                  <a:lnTo>
                    <a:pt x="2135" y="151"/>
                  </a:lnTo>
                  <a:lnTo>
                    <a:pt x="2136" y="151"/>
                  </a:lnTo>
                  <a:lnTo>
                    <a:pt x="2137" y="152"/>
                  </a:lnTo>
                  <a:lnTo>
                    <a:pt x="2138" y="152"/>
                  </a:lnTo>
                  <a:lnTo>
                    <a:pt x="2139" y="153"/>
                  </a:lnTo>
                  <a:lnTo>
                    <a:pt x="2140" y="153"/>
                  </a:lnTo>
                  <a:lnTo>
                    <a:pt x="2141" y="154"/>
                  </a:lnTo>
                  <a:lnTo>
                    <a:pt x="2142" y="154"/>
                  </a:lnTo>
                  <a:lnTo>
                    <a:pt x="2143" y="155"/>
                  </a:lnTo>
                  <a:lnTo>
                    <a:pt x="2144" y="156"/>
                  </a:lnTo>
                  <a:lnTo>
                    <a:pt x="2145" y="156"/>
                  </a:lnTo>
                  <a:lnTo>
                    <a:pt x="2146" y="156"/>
                  </a:lnTo>
                  <a:lnTo>
                    <a:pt x="2147" y="157"/>
                  </a:lnTo>
                  <a:lnTo>
                    <a:pt x="2148" y="157"/>
                  </a:lnTo>
                  <a:lnTo>
                    <a:pt x="2148" y="158"/>
                  </a:lnTo>
                  <a:lnTo>
                    <a:pt x="2149" y="158"/>
                  </a:lnTo>
                  <a:lnTo>
                    <a:pt x="2150" y="159"/>
                  </a:lnTo>
                  <a:lnTo>
                    <a:pt x="2151" y="159"/>
                  </a:lnTo>
                  <a:lnTo>
                    <a:pt x="2152" y="160"/>
                  </a:lnTo>
                  <a:lnTo>
                    <a:pt x="2153" y="160"/>
                  </a:lnTo>
                  <a:lnTo>
                    <a:pt x="2154" y="161"/>
                  </a:lnTo>
                  <a:lnTo>
                    <a:pt x="2155" y="161"/>
                  </a:lnTo>
                  <a:lnTo>
                    <a:pt x="2156" y="162"/>
                  </a:lnTo>
                  <a:lnTo>
                    <a:pt x="2157" y="162"/>
                  </a:lnTo>
                  <a:lnTo>
                    <a:pt x="2157" y="163"/>
                  </a:lnTo>
                  <a:lnTo>
                    <a:pt x="2158" y="163"/>
                  </a:lnTo>
                  <a:lnTo>
                    <a:pt x="2159" y="163"/>
                  </a:lnTo>
                  <a:lnTo>
                    <a:pt x="2160" y="164"/>
                  </a:lnTo>
                  <a:lnTo>
                    <a:pt x="2161" y="164"/>
                  </a:lnTo>
                  <a:lnTo>
                    <a:pt x="2161" y="165"/>
                  </a:lnTo>
                  <a:lnTo>
                    <a:pt x="2162" y="165"/>
                  </a:lnTo>
                  <a:lnTo>
                    <a:pt x="2163" y="165"/>
                  </a:lnTo>
                  <a:lnTo>
                    <a:pt x="2164" y="166"/>
                  </a:lnTo>
                  <a:lnTo>
                    <a:pt x="2165" y="166"/>
                  </a:lnTo>
                  <a:lnTo>
                    <a:pt x="2166" y="166"/>
                  </a:lnTo>
                  <a:lnTo>
                    <a:pt x="2166" y="167"/>
                  </a:lnTo>
                  <a:lnTo>
                    <a:pt x="2167" y="167"/>
                  </a:lnTo>
                  <a:lnTo>
                    <a:pt x="2168" y="167"/>
                  </a:lnTo>
                  <a:lnTo>
                    <a:pt x="2169" y="168"/>
                  </a:lnTo>
                  <a:lnTo>
                    <a:pt x="2170" y="168"/>
                  </a:lnTo>
                  <a:lnTo>
                    <a:pt x="2171" y="168"/>
                  </a:lnTo>
                  <a:lnTo>
                    <a:pt x="2172" y="169"/>
                  </a:lnTo>
                  <a:lnTo>
                    <a:pt x="2173" y="169"/>
                  </a:lnTo>
                  <a:lnTo>
                    <a:pt x="2174" y="169"/>
                  </a:lnTo>
                  <a:lnTo>
                    <a:pt x="2175" y="169"/>
                  </a:lnTo>
                  <a:lnTo>
                    <a:pt x="2175" y="170"/>
                  </a:lnTo>
                  <a:lnTo>
                    <a:pt x="2176" y="170"/>
                  </a:lnTo>
                  <a:lnTo>
                    <a:pt x="2177" y="170"/>
                  </a:lnTo>
                  <a:lnTo>
                    <a:pt x="2178" y="170"/>
                  </a:lnTo>
                  <a:lnTo>
                    <a:pt x="2179" y="170"/>
                  </a:lnTo>
                  <a:lnTo>
                    <a:pt x="2180" y="170"/>
                  </a:lnTo>
                  <a:lnTo>
                    <a:pt x="2181" y="171"/>
                  </a:lnTo>
                  <a:lnTo>
                    <a:pt x="2182" y="171"/>
                  </a:lnTo>
                  <a:lnTo>
                    <a:pt x="2183" y="171"/>
                  </a:lnTo>
                  <a:lnTo>
                    <a:pt x="2184" y="171"/>
                  </a:lnTo>
                  <a:lnTo>
                    <a:pt x="2185" y="171"/>
                  </a:lnTo>
                  <a:lnTo>
                    <a:pt x="2186" y="171"/>
                  </a:lnTo>
                  <a:lnTo>
                    <a:pt x="2187" y="171"/>
                  </a:lnTo>
                  <a:lnTo>
                    <a:pt x="2188" y="171"/>
                  </a:lnTo>
                  <a:lnTo>
                    <a:pt x="2189" y="171"/>
                  </a:lnTo>
                  <a:lnTo>
                    <a:pt x="2190" y="171"/>
                  </a:lnTo>
                  <a:lnTo>
                    <a:pt x="2191" y="171"/>
                  </a:lnTo>
                  <a:lnTo>
                    <a:pt x="2192" y="172"/>
                  </a:lnTo>
                  <a:lnTo>
                    <a:pt x="2193" y="172"/>
                  </a:lnTo>
                  <a:lnTo>
                    <a:pt x="2194" y="172"/>
                  </a:lnTo>
                  <a:lnTo>
                    <a:pt x="2195" y="172"/>
                  </a:lnTo>
                  <a:lnTo>
                    <a:pt x="2196" y="172"/>
                  </a:lnTo>
                  <a:lnTo>
                    <a:pt x="2197" y="172"/>
                  </a:lnTo>
                  <a:lnTo>
                    <a:pt x="2198" y="172"/>
                  </a:lnTo>
                  <a:lnTo>
                    <a:pt x="2199" y="172"/>
                  </a:lnTo>
                  <a:lnTo>
                    <a:pt x="2200" y="172"/>
                  </a:lnTo>
                  <a:lnTo>
                    <a:pt x="2201" y="172"/>
                  </a:lnTo>
                  <a:lnTo>
                    <a:pt x="2202" y="172"/>
                  </a:lnTo>
                  <a:lnTo>
                    <a:pt x="2203" y="172"/>
                  </a:lnTo>
                  <a:lnTo>
                    <a:pt x="2204" y="172"/>
                  </a:lnTo>
                  <a:lnTo>
                    <a:pt x="2205" y="172"/>
                  </a:lnTo>
                  <a:lnTo>
                    <a:pt x="2206" y="171"/>
                  </a:lnTo>
                  <a:lnTo>
                    <a:pt x="2207" y="171"/>
                  </a:lnTo>
                  <a:lnTo>
                    <a:pt x="2208" y="171"/>
                  </a:lnTo>
                  <a:lnTo>
                    <a:pt x="2209" y="171"/>
                  </a:lnTo>
                  <a:lnTo>
                    <a:pt x="2210" y="171"/>
                  </a:lnTo>
                  <a:lnTo>
                    <a:pt x="2211" y="171"/>
                  </a:lnTo>
                  <a:lnTo>
                    <a:pt x="2212" y="171"/>
                  </a:lnTo>
                  <a:lnTo>
                    <a:pt x="2213" y="171"/>
                  </a:lnTo>
                  <a:lnTo>
                    <a:pt x="2214" y="171"/>
                  </a:lnTo>
                  <a:lnTo>
                    <a:pt x="2215" y="171"/>
                  </a:lnTo>
                  <a:lnTo>
                    <a:pt x="2216" y="171"/>
                  </a:lnTo>
                  <a:lnTo>
                    <a:pt x="2217" y="171"/>
                  </a:lnTo>
                  <a:lnTo>
                    <a:pt x="2218" y="171"/>
                  </a:lnTo>
                  <a:lnTo>
                    <a:pt x="2219" y="171"/>
                  </a:lnTo>
                  <a:lnTo>
                    <a:pt x="2220" y="171"/>
                  </a:lnTo>
                  <a:lnTo>
                    <a:pt x="2221" y="171"/>
                  </a:lnTo>
                  <a:lnTo>
                    <a:pt x="2222" y="171"/>
                  </a:lnTo>
                  <a:lnTo>
                    <a:pt x="2223" y="171"/>
                  </a:lnTo>
                  <a:lnTo>
                    <a:pt x="2224" y="171"/>
                  </a:lnTo>
                  <a:lnTo>
                    <a:pt x="2225" y="171"/>
                  </a:lnTo>
                  <a:lnTo>
                    <a:pt x="2226" y="171"/>
                  </a:lnTo>
                  <a:lnTo>
                    <a:pt x="2227" y="171"/>
                  </a:lnTo>
                  <a:lnTo>
                    <a:pt x="2228" y="171"/>
                  </a:lnTo>
                  <a:lnTo>
                    <a:pt x="2229" y="171"/>
                  </a:lnTo>
                  <a:lnTo>
                    <a:pt x="2230" y="171"/>
                  </a:lnTo>
                  <a:lnTo>
                    <a:pt x="2231" y="171"/>
                  </a:lnTo>
                  <a:lnTo>
                    <a:pt x="2232" y="171"/>
                  </a:lnTo>
                  <a:lnTo>
                    <a:pt x="2233" y="171"/>
                  </a:lnTo>
                  <a:lnTo>
                    <a:pt x="2234" y="171"/>
                  </a:lnTo>
                  <a:lnTo>
                    <a:pt x="2235" y="171"/>
                  </a:lnTo>
                  <a:lnTo>
                    <a:pt x="2236" y="171"/>
                  </a:lnTo>
                  <a:lnTo>
                    <a:pt x="2237" y="171"/>
                  </a:lnTo>
                  <a:lnTo>
                    <a:pt x="2238" y="171"/>
                  </a:lnTo>
                  <a:lnTo>
                    <a:pt x="2239" y="171"/>
                  </a:lnTo>
                  <a:lnTo>
                    <a:pt x="2240" y="171"/>
                  </a:lnTo>
                  <a:lnTo>
                    <a:pt x="2241" y="171"/>
                  </a:lnTo>
                  <a:lnTo>
                    <a:pt x="2242" y="171"/>
                  </a:lnTo>
                  <a:lnTo>
                    <a:pt x="2243" y="171"/>
                  </a:lnTo>
                  <a:lnTo>
                    <a:pt x="2244" y="171"/>
                  </a:lnTo>
                  <a:lnTo>
                    <a:pt x="2245" y="171"/>
                  </a:lnTo>
                  <a:lnTo>
                    <a:pt x="2246" y="170"/>
                  </a:lnTo>
                  <a:lnTo>
                    <a:pt x="2247" y="170"/>
                  </a:lnTo>
                  <a:lnTo>
                    <a:pt x="2248" y="170"/>
                  </a:lnTo>
                  <a:lnTo>
                    <a:pt x="2249" y="170"/>
                  </a:lnTo>
                  <a:lnTo>
                    <a:pt x="2250" y="170"/>
                  </a:lnTo>
                  <a:lnTo>
                    <a:pt x="2251" y="170"/>
                  </a:lnTo>
                  <a:lnTo>
                    <a:pt x="2252" y="170"/>
                  </a:lnTo>
                  <a:lnTo>
                    <a:pt x="2253" y="170"/>
                  </a:lnTo>
                  <a:lnTo>
                    <a:pt x="2254" y="170"/>
                  </a:lnTo>
                  <a:lnTo>
                    <a:pt x="2255" y="170"/>
                  </a:lnTo>
                  <a:lnTo>
                    <a:pt x="2256" y="170"/>
                  </a:lnTo>
                  <a:lnTo>
                    <a:pt x="2257" y="170"/>
                  </a:lnTo>
                  <a:lnTo>
                    <a:pt x="2258" y="170"/>
                  </a:lnTo>
                  <a:lnTo>
                    <a:pt x="2259" y="170"/>
                  </a:lnTo>
                  <a:lnTo>
                    <a:pt x="2260" y="170"/>
                  </a:lnTo>
                  <a:lnTo>
                    <a:pt x="2261" y="170"/>
                  </a:lnTo>
                  <a:lnTo>
                    <a:pt x="2262" y="170"/>
                  </a:lnTo>
                  <a:lnTo>
                    <a:pt x="2263" y="170"/>
                  </a:lnTo>
                  <a:lnTo>
                    <a:pt x="2264" y="170"/>
                  </a:lnTo>
                  <a:lnTo>
                    <a:pt x="2264" y="171"/>
                  </a:lnTo>
                  <a:lnTo>
                    <a:pt x="2265" y="171"/>
                  </a:lnTo>
                  <a:lnTo>
                    <a:pt x="2266" y="171"/>
                  </a:lnTo>
                  <a:lnTo>
                    <a:pt x="2267" y="171"/>
                  </a:lnTo>
                  <a:lnTo>
                    <a:pt x="2268" y="171"/>
                  </a:lnTo>
                  <a:lnTo>
                    <a:pt x="2269" y="171"/>
                  </a:lnTo>
                  <a:lnTo>
                    <a:pt x="2270" y="171"/>
                  </a:lnTo>
                  <a:lnTo>
                    <a:pt x="2271" y="171"/>
                  </a:lnTo>
                  <a:lnTo>
                    <a:pt x="2272" y="171"/>
                  </a:lnTo>
                  <a:lnTo>
                    <a:pt x="2273" y="172"/>
                  </a:lnTo>
                  <a:lnTo>
                    <a:pt x="2274" y="172"/>
                  </a:lnTo>
                  <a:lnTo>
                    <a:pt x="2275" y="172"/>
                  </a:lnTo>
                  <a:lnTo>
                    <a:pt x="2276" y="172"/>
                  </a:lnTo>
                  <a:lnTo>
                    <a:pt x="2277" y="172"/>
                  </a:lnTo>
                  <a:lnTo>
                    <a:pt x="2278" y="173"/>
                  </a:lnTo>
                  <a:lnTo>
                    <a:pt x="2279" y="173"/>
                  </a:lnTo>
                  <a:lnTo>
                    <a:pt x="2280" y="173"/>
                  </a:lnTo>
                  <a:lnTo>
                    <a:pt x="2281" y="173"/>
                  </a:lnTo>
                  <a:lnTo>
                    <a:pt x="2282" y="173"/>
                  </a:lnTo>
                  <a:lnTo>
                    <a:pt x="2282" y="174"/>
                  </a:lnTo>
                  <a:lnTo>
                    <a:pt x="2283" y="174"/>
                  </a:lnTo>
                  <a:lnTo>
                    <a:pt x="2284" y="174"/>
                  </a:lnTo>
                  <a:lnTo>
                    <a:pt x="2285" y="174"/>
                  </a:lnTo>
                  <a:lnTo>
                    <a:pt x="2286" y="174"/>
                  </a:lnTo>
                  <a:lnTo>
                    <a:pt x="2286" y="175"/>
                  </a:lnTo>
                  <a:lnTo>
                    <a:pt x="2287" y="175"/>
                  </a:lnTo>
                  <a:lnTo>
                    <a:pt x="2288" y="175"/>
                  </a:lnTo>
                  <a:lnTo>
                    <a:pt x="2289" y="175"/>
                  </a:lnTo>
                  <a:lnTo>
                    <a:pt x="2290" y="176"/>
                  </a:lnTo>
                  <a:lnTo>
                    <a:pt x="2291" y="176"/>
                  </a:lnTo>
                  <a:lnTo>
                    <a:pt x="2292" y="176"/>
                  </a:lnTo>
                  <a:lnTo>
                    <a:pt x="2293" y="177"/>
                  </a:lnTo>
                  <a:lnTo>
                    <a:pt x="2294" y="177"/>
                  </a:lnTo>
                  <a:lnTo>
                    <a:pt x="2295" y="177"/>
                  </a:lnTo>
                  <a:lnTo>
                    <a:pt x="2295" y="178"/>
                  </a:lnTo>
                  <a:lnTo>
                    <a:pt x="2296" y="178"/>
                  </a:lnTo>
                  <a:lnTo>
                    <a:pt x="2297" y="178"/>
                  </a:lnTo>
                  <a:lnTo>
                    <a:pt x="2298" y="178"/>
                  </a:lnTo>
                  <a:lnTo>
                    <a:pt x="2299" y="179"/>
                  </a:lnTo>
                  <a:lnTo>
                    <a:pt x="2300" y="179"/>
                  </a:lnTo>
                  <a:lnTo>
                    <a:pt x="2301" y="179"/>
                  </a:lnTo>
                  <a:lnTo>
                    <a:pt x="2302" y="179"/>
                  </a:lnTo>
                  <a:lnTo>
                    <a:pt x="2303" y="180"/>
                  </a:lnTo>
                  <a:lnTo>
                    <a:pt x="2304" y="180"/>
                  </a:lnTo>
                  <a:lnTo>
                    <a:pt x="2305" y="180"/>
                  </a:lnTo>
                  <a:lnTo>
                    <a:pt x="2306" y="181"/>
                  </a:lnTo>
                  <a:lnTo>
                    <a:pt x="2307" y="181"/>
                  </a:lnTo>
                  <a:lnTo>
                    <a:pt x="2308" y="181"/>
                  </a:lnTo>
                  <a:lnTo>
                    <a:pt x="2309" y="181"/>
                  </a:lnTo>
                  <a:lnTo>
                    <a:pt x="2310" y="181"/>
                  </a:lnTo>
                  <a:lnTo>
                    <a:pt x="2311" y="182"/>
                  </a:lnTo>
                  <a:lnTo>
                    <a:pt x="2312" y="182"/>
                  </a:lnTo>
                  <a:lnTo>
                    <a:pt x="2313" y="182"/>
                  </a:lnTo>
                  <a:lnTo>
                    <a:pt x="2314" y="182"/>
                  </a:lnTo>
                  <a:lnTo>
                    <a:pt x="2315" y="182"/>
                  </a:lnTo>
                  <a:lnTo>
                    <a:pt x="2316" y="182"/>
                  </a:lnTo>
                  <a:lnTo>
                    <a:pt x="2317" y="182"/>
                  </a:lnTo>
                  <a:lnTo>
                    <a:pt x="2318" y="183"/>
                  </a:lnTo>
                  <a:lnTo>
                    <a:pt x="2319" y="183"/>
                  </a:lnTo>
                  <a:lnTo>
                    <a:pt x="2320" y="183"/>
                  </a:lnTo>
                  <a:lnTo>
                    <a:pt x="2321" y="183"/>
                  </a:lnTo>
                  <a:lnTo>
                    <a:pt x="2322" y="183"/>
                  </a:lnTo>
                  <a:lnTo>
                    <a:pt x="2323" y="183"/>
                  </a:lnTo>
                  <a:lnTo>
                    <a:pt x="2324" y="183"/>
                  </a:lnTo>
                  <a:lnTo>
                    <a:pt x="2325" y="183"/>
                  </a:lnTo>
                  <a:lnTo>
                    <a:pt x="2326" y="183"/>
                  </a:lnTo>
                  <a:lnTo>
                    <a:pt x="2327" y="183"/>
                  </a:lnTo>
                  <a:lnTo>
                    <a:pt x="2328" y="182"/>
                  </a:lnTo>
                  <a:lnTo>
                    <a:pt x="2329" y="182"/>
                  </a:lnTo>
                  <a:lnTo>
                    <a:pt x="2330" y="182"/>
                  </a:lnTo>
                  <a:lnTo>
                    <a:pt x="2331" y="182"/>
                  </a:lnTo>
                  <a:lnTo>
                    <a:pt x="2332" y="182"/>
                  </a:lnTo>
                  <a:lnTo>
                    <a:pt x="2333" y="182"/>
                  </a:lnTo>
                  <a:lnTo>
                    <a:pt x="2334" y="182"/>
                  </a:lnTo>
                  <a:lnTo>
                    <a:pt x="2335" y="182"/>
                  </a:lnTo>
                  <a:lnTo>
                    <a:pt x="2336" y="181"/>
                  </a:lnTo>
                  <a:lnTo>
                    <a:pt x="2337" y="181"/>
                  </a:lnTo>
                  <a:lnTo>
                    <a:pt x="2338" y="181"/>
                  </a:lnTo>
                  <a:lnTo>
                    <a:pt x="2339" y="181"/>
                  </a:lnTo>
                  <a:lnTo>
                    <a:pt x="2340" y="181"/>
                  </a:lnTo>
                  <a:lnTo>
                    <a:pt x="2341" y="180"/>
                  </a:lnTo>
                  <a:lnTo>
                    <a:pt x="2342" y="180"/>
                  </a:lnTo>
                  <a:lnTo>
                    <a:pt x="2343" y="180"/>
                  </a:lnTo>
                  <a:lnTo>
                    <a:pt x="2344" y="180"/>
                  </a:lnTo>
                  <a:lnTo>
                    <a:pt x="2345" y="180"/>
                  </a:lnTo>
                  <a:lnTo>
                    <a:pt x="2346" y="179"/>
                  </a:lnTo>
                  <a:lnTo>
                    <a:pt x="2347" y="179"/>
                  </a:lnTo>
                  <a:lnTo>
                    <a:pt x="2348" y="179"/>
                  </a:lnTo>
                  <a:lnTo>
                    <a:pt x="2349" y="179"/>
                  </a:lnTo>
                  <a:lnTo>
                    <a:pt x="2350" y="178"/>
                  </a:lnTo>
                  <a:lnTo>
                    <a:pt x="2351" y="178"/>
                  </a:lnTo>
                  <a:lnTo>
                    <a:pt x="2352" y="178"/>
                  </a:lnTo>
                  <a:lnTo>
                    <a:pt x="2353" y="178"/>
                  </a:lnTo>
                  <a:lnTo>
                    <a:pt x="2354" y="177"/>
                  </a:lnTo>
                  <a:lnTo>
                    <a:pt x="2355" y="177"/>
                  </a:lnTo>
                  <a:lnTo>
                    <a:pt x="2356" y="177"/>
                  </a:lnTo>
                  <a:lnTo>
                    <a:pt x="2357" y="177"/>
                  </a:lnTo>
                  <a:lnTo>
                    <a:pt x="2358" y="176"/>
                  </a:lnTo>
                  <a:lnTo>
                    <a:pt x="2359" y="176"/>
                  </a:lnTo>
                  <a:lnTo>
                    <a:pt x="2360" y="176"/>
                  </a:lnTo>
                  <a:lnTo>
                    <a:pt x="2361" y="176"/>
                  </a:lnTo>
                  <a:lnTo>
                    <a:pt x="2362" y="176"/>
                  </a:lnTo>
                  <a:lnTo>
                    <a:pt x="2362" y="175"/>
                  </a:lnTo>
                  <a:lnTo>
                    <a:pt x="2363" y="175"/>
                  </a:lnTo>
                  <a:lnTo>
                    <a:pt x="2364" y="175"/>
                  </a:lnTo>
                  <a:lnTo>
                    <a:pt x="2365" y="175"/>
                  </a:lnTo>
                  <a:lnTo>
                    <a:pt x="2366" y="175"/>
                  </a:lnTo>
                  <a:lnTo>
                    <a:pt x="2366" y="174"/>
                  </a:lnTo>
                  <a:lnTo>
                    <a:pt x="2367" y="174"/>
                  </a:lnTo>
                  <a:lnTo>
                    <a:pt x="2368" y="174"/>
                  </a:lnTo>
                  <a:lnTo>
                    <a:pt x="2369" y="174"/>
                  </a:lnTo>
                  <a:lnTo>
                    <a:pt x="2370" y="174"/>
                  </a:lnTo>
                  <a:lnTo>
                    <a:pt x="2371" y="173"/>
                  </a:lnTo>
                  <a:lnTo>
                    <a:pt x="2372" y="173"/>
                  </a:lnTo>
                  <a:lnTo>
                    <a:pt x="2373" y="173"/>
                  </a:lnTo>
                  <a:lnTo>
                    <a:pt x="2374" y="172"/>
                  </a:lnTo>
                  <a:lnTo>
                    <a:pt x="2375" y="172"/>
                  </a:lnTo>
                  <a:lnTo>
                    <a:pt x="2376" y="172"/>
                  </a:lnTo>
                  <a:lnTo>
                    <a:pt x="2377" y="172"/>
                  </a:lnTo>
                  <a:lnTo>
                    <a:pt x="2378" y="171"/>
                  </a:lnTo>
                  <a:lnTo>
                    <a:pt x="2379" y="171"/>
                  </a:lnTo>
                  <a:lnTo>
                    <a:pt x="2380" y="171"/>
                  </a:lnTo>
                  <a:lnTo>
                    <a:pt x="2381" y="170"/>
                  </a:lnTo>
                  <a:lnTo>
                    <a:pt x="2382" y="170"/>
                  </a:lnTo>
                  <a:lnTo>
                    <a:pt x="2383" y="170"/>
                  </a:lnTo>
                  <a:lnTo>
                    <a:pt x="2384" y="170"/>
                  </a:lnTo>
                  <a:lnTo>
                    <a:pt x="2384" y="169"/>
                  </a:lnTo>
                  <a:lnTo>
                    <a:pt x="2385" y="169"/>
                  </a:lnTo>
                  <a:lnTo>
                    <a:pt x="2386" y="169"/>
                  </a:lnTo>
                  <a:lnTo>
                    <a:pt x="2387" y="169"/>
                  </a:lnTo>
                  <a:lnTo>
                    <a:pt x="2388" y="168"/>
                  </a:lnTo>
                  <a:lnTo>
                    <a:pt x="2389" y="168"/>
                  </a:lnTo>
                  <a:lnTo>
                    <a:pt x="2390" y="168"/>
                  </a:lnTo>
                  <a:lnTo>
                    <a:pt x="2391" y="167"/>
                  </a:lnTo>
                  <a:lnTo>
                    <a:pt x="2392" y="167"/>
                  </a:lnTo>
                  <a:lnTo>
                    <a:pt x="2393" y="167"/>
                  </a:lnTo>
                  <a:lnTo>
                    <a:pt x="2394" y="166"/>
                  </a:lnTo>
                  <a:lnTo>
                    <a:pt x="2395" y="166"/>
                  </a:lnTo>
                  <a:lnTo>
                    <a:pt x="2396" y="166"/>
                  </a:lnTo>
                  <a:lnTo>
                    <a:pt x="2397" y="166"/>
                  </a:lnTo>
                  <a:lnTo>
                    <a:pt x="2397" y="165"/>
                  </a:lnTo>
                  <a:lnTo>
                    <a:pt x="2398" y="165"/>
                  </a:lnTo>
                  <a:lnTo>
                    <a:pt x="2399" y="165"/>
                  </a:lnTo>
                  <a:lnTo>
                    <a:pt x="2400" y="165"/>
                  </a:lnTo>
                  <a:lnTo>
                    <a:pt x="2401" y="164"/>
                  </a:lnTo>
                  <a:lnTo>
                    <a:pt x="2402" y="164"/>
                  </a:lnTo>
                  <a:lnTo>
                    <a:pt x="2403" y="164"/>
                  </a:lnTo>
                  <a:lnTo>
                    <a:pt x="2404" y="163"/>
                  </a:lnTo>
                  <a:lnTo>
                    <a:pt x="2405" y="163"/>
                  </a:lnTo>
                  <a:lnTo>
                    <a:pt x="2406" y="163"/>
                  </a:lnTo>
                  <a:lnTo>
                    <a:pt x="2407" y="162"/>
                  </a:lnTo>
                  <a:lnTo>
                    <a:pt x="2408" y="162"/>
                  </a:lnTo>
                  <a:lnTo>
                    <a:pt x="2409" y="162"/>
                  </a:lnTo>
                  <a:lnTo>
                    <a:pt x="2410" y="162"/>
                  </a:lnTo>
                  <a:lnTo>
                    <a:pt x="2411" y="162"/>
                  </a:lnTo>
                  <a:lnTo>
                    <a:pt x="2411" y="161"/>
                  </a:lnTo>
                  <a:lnTo>
                    <a:pt x="2412" y="161"/>
                  </a:lnTo>
                  <a:lnTo>
                    <a:pt x="2413" y="161"/>
                  </a:lnTo>
                  <a:lnTo>
                    <a:pt x="2414" y="161"/>
                  </a:lnTo>
                  <a:lnTo>
                    <a:pt x="2415" y="161"/>
                  </a:lnTo>
                  <a:lnTo>
                    <a:pt x="2416" y="160"/>
                  </a:lnTo>
                  <a:lnTo>
                    <a:pt x="2417" y="160"/>
                  </a:lnTo>
                  <a:lnTo>
                    <a:pt x="2418" y="160"/>
                  </a:lnTo>
                  <a:lnTo>
                    <a:pt x="2419" y="160"/>
                  </a:lnTo>
                  <a:lnTo>
                    <a:pt x="2420" y="160"/>
                  </a:lnTo>
                  <a:lnTo>
                    <a:pt x="2421" y="160"/>
                  </a:lnTo>
                  <a:lnTo>
                    <a:pt x="2422" y="160"/>
                  </a:lnTo>
                  <a:lnTo>
                    <a:pt x="2423" y="160"/>
                  </a:lnTo>
                  <a:lnTo>
                    <a:pt x="2424" y="160"/>
                  </a:lnTo>
                  <a:lnTo>
                    <a:pt x="2425" y="159"/>
                  </a:lnTo>
                  <a:lnTo>
                    <a:pt x="2426" y="159"/>
                  </a:lnTo>
                  <a:lnTo>
                    <a:pt x="2427" y="159"/>
                  </a:lnTo>
                </a:path>
              </a:pathLst>
            </a:custGeom>
            <a:noFill/>
            <a:ln w="6350">
              <a:solidFill>
                <a:srgbClr val="254CFF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C673A-46AA-46F1-B002-D5F7E256AF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" y="7"/>
              <a:ext cx="0" cy="19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1C6E63-64F5-4D12-8A85-727E0F8FFC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7"/>
              <a:ext cx="0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3E307A3-106C-4D59-83C4-8171E4024E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9" y="940"/>
              <a:ext cx="0" cy="73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75CA7CD-65E2-4B75-BC2E-3023DFD4F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1167"/>
              <a:ext cx="0" cy="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94901CF-E526-4DAA-8928-F2B7D043B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1869"/>
              <a:ext cx="140" cy="9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0ms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AutoShape 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2A4085-5A9F-477E-B813-928DC7941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1045"/>
              <a:ext cx="133" cy="9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N2b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AutoShape 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2D9546-21BB-4180-8FC7-F19E6379D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" y="1272"/>
              <a:ext cx="126" cy="9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P2b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AutoShape 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0479166-E0AF-4C14-84CE-F22F08110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099" cy="98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PE Laser déclencheur: Gauche Membre </a:t>
              </a:r>
              <a:r>
                <a:rPr kumimoji="0" lang="fr-FR" altLang="en-US" sz="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inf</a:t>
              </a:r>
              <a:r>
                <a:rPr kumimoji="0" lang="fr-FR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[cheville] Moyenne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AutoShape 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D95F2E-40E3-45E0-A601-4D245D718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"/>
              <a:ext cx="259" cy="294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0.0 mA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AutoShape 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ACC71E-F354-4D9B-BEE8-12A56CC48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45"/>
              <a:ext cx="630" cy="196"/>
            </a:xfrm>
            <a:custGeom>
              <a:avLst/>
              <a:gdLst/>
              <a:ahLst/>
              <a:cxnLst/>
              <a:rect l="0" t="0" r="r" b="b"/>
              <a:pathLst/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Cz-A1</a:t>
              </a:r>
              <a:endParaRPr kumimoji="0" lang="fr-FR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ahoma" panose="020B0604030504040204" pitchFamily="34" charset="0"/>
                </a:rPr>
                <a:t>20µV/D 100ms/D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Rectangle 3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AE9EAD-222E-4A9F-B9E1-CFE161E09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57" name="Graphiqu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7D6970-76B1-48ED-B860-C1E69E062E3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3840" y="147889"/>
            <a:ext cx="3842760" cy="296361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7D5141-3988-4D1A-9510-7A8585D6F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114" y="43020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6084BC-11F5-4B2C-B0A9-8C5C4DD1E165}"/>
              </a:ext>
            </a:extLst>
          </p:cNvPr>
          <p:cNvSpPr/>
          <p:nvPr/>
        </p:nvSpPr>
        <p:spPr>
          <a:xfrm>
            <a:off x="161103" y="3397746"/>
            <a:ext cx="8705476" cy="3231654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Site :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S1/Left Foot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Dorso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-Lateral.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Méthod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: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Thermal-Limits.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Date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examen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17-May-2018.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CS ||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=======================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[</a:t>
            </a: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</a:t>
            </a: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*</a:t>
            </a: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]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28,5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0 22,8 32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WS [</a:t>
            </a: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==========</a:t>
            </a: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*</a:t>
            </a: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]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||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42,5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32 44,9 50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VERT = Normal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ROUGE =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Anormal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Evaluation of thermal detection threshold(s) for S1/Left Foot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Dorso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-Lateral reveals: cold sensation (CS) threshold is within the normal range; warm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sensation (WS) threshold is within the normal range.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 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Site :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S1/Right Foot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Dorso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-Lateral.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Méthod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: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Thermal-Limits.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Date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examen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17-May-2018.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CS ||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=====================</a:t>
            </a: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*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[</a:t>
            </a: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=========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]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21,4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0 22,8 32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WS [</a:t>
            </a: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============</a:t>
            </a: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*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]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=====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||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44,1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32 44,9 50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00FF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VERT = Normal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ROUGE =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Anormal</a:t>
            </a:r>
            <a:endParaRPr lang="en-US" sz="16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933347" y="5867112"/>
            <a:ext cx="8643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QST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66784" y="973568"/>
            <a:ext cx="7767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PEL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14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525"/>
            <a:ext cx="7772400" cy="1470025"/>
          </a:xfrm>
        </p:spPr>
        <p:txBody>
          <a:bodyPr/>
          <a:lstStyle/>
          <a:p>
            <a:r>
              <a:rPr lang="en-US" dirty="0"/>
              <a:t>ENMG et </a:t>
            </a:r>
            <a:r>
              <a:rPr lang="en-US" dirty="0" err="1"/>
              <a:t>DIAB</a:t>
            </a:r>
            <a:r>
              <a:rPr lang="en-US" cap="all" dirty="0" err="1"/>
              <a:t>è</a:t>
            </a:r>
            <a:r>
              <a:rPr lang="en-US" dirty="0" err="1"/>
              <a:t>TE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200" y="1581150"/>
            <a:ext cx="8991600" cy="4959350"/>
          </a:xfrm>
        </p:spPr>
        <p:txBody>
          <a:bodyPr>
            <a:normAutofit fontScale="85000" lnSpcReduction="20000"/>
          </a:bodyPr>
          <a:lstStyle/>
          <a:p>
            <a:pPr indent="355600" algn="l">
              <a:buFont typeface="Arial"/>
              <a:buChar char="•"/>
              <a:tabLst>
                <a:tab pos="723900" algn="l"/>
                <a:tab pos="901700" algn="l"/>
                <a:tab pos="2159000" algn="l"/>
              </a:tabLst>
            </a:pPr>
            <a:r>
              <a:rPr lang="fr-FR" b="1" dirty="0" smtClean="0">
                <a:solidFill>
                  <a:srgbClr val="0000FF"/>
                </a:solidFill>
              </a:rPr>
              <a:t>Quantifier et caractériser les formes classiques</a:t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-</a:t>
            </a:r>
            <a:r>
              <a:rPr lang="fr-FR" dirty="0" smtClean="0"/>
              <a:t> modéré, moyen, sévère : </a:t>
            </a:r>
            <a:r>
              <a:rPr lang="fr-FR" dirty="0" smtClean="0">
                <a:solidFill>
                  <a:srgbClr val="FF6600"/>
                </a:solidFill>
              </a:rPr>
              <a:t>équilibration/</a:t>
            </a:r>
            <a:r>
              <a:rPr lang="fr-FR" dirty="0" err="1" smtClean="0">
                <a:solidFill>
                  <a:srgbClr val="FF6600"/>
                </a:solidFill>
              </a:rPr>
              <a:t>co-morbidité</a:t>
            </a:r>
            <a:r>
              <a:rPr lang="fr-FR" dirty="0" smtClean="0">
                <a:solidFill>
                  <a:srgbClr val="FF6600"/>
                </a:solidFill>
              </a:rPr>
              <a:t> ?</a:t>
            </a:r>
            <a:br>
              <a:rPr lang="fr-FR" dirty="0" smtClean="0">
                <a:solidFill>
                  <a:srgbClr val="FF6600"/>
                </a:solidFill>
              </a:rPr>
            </a:br>
            <a:r>
              <a:rPr lang="fr-FR" dirty="0" smtClean="0">
                <a:solidFill>
                  <a:srgbClr val="FF6600"/>
                </a:solidFill>
              </a:rPr>
              <a:t>	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=&gt;</a:t>
            </a:r>
            <a:r>
              <a:rPr lang="fr-FR" dirty="0" smtClean="0">
                <a:solidFill>
                  <a:srgbClr val="FF6600"/>
                </a:solidFill>
              </a:rPr>
              <a:t> </a:t>
            </a:r>
            <a:r>
              <a:rPr lang="fr-FR" b="1" dirty="0" smtClean="0">
                <a:solidFill>
                  <a:srgbClr val="008000"/>
                </a:solidFill>
              </a:rPr>
              <a:t>réévaluation du traitement </a:t>
            </a:r>
            <a:r>
              <a:rPr lang="fr-FR" dirty="0" smtClean="0">
                <a:solidFill>
                  <a:srgbClr val="008000"/>
                </a:solidFill>
              </a:rPr>
              <a:t>+</a:t>
            </a:r>
            <a:r>
              <a:rPr lang="fr-FR" dirty="0" smtClean="0">
                <a:solidFill>
                  <a:srgbClr val="FF6600"/>
                </a:solidFill>
              </a:rPr>
              <a:t> </a:t>
            </a:r>
            <a:r>
              <a:rPr lang="fr-FR" b="1" dirty="0" smtClean="0">
                <a:solidFill>
                  <a:srgbClr val="008000"/>
                </a:solidFill>
              </a:rPr>
              <a:t>kiné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-</a:t>
            </a:r>
            <a:r>
              <a:rPr lang="fr-FR" dirty="0" smtClean="0"/>
              <a:t> composante &lt; fibres =&gt; </a:t>
            </a:r>
            <a:r>
              <a:rPr lang="fr-FR" b="1" dirty="0" smtClean="0">
                <a:solidFill>
                  <a:srgbClr val="008000"/>
                </a:solidFill>
              </a:rPr>
              <a:t>médication spécifique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br>
              <a:rPr lang="fr-FR" dirty="0" smtClean="0"/>
            </a:br>
            <a:endParaRPr lang="fr-FR" dirty="0" smtClean="0"/>
          </a:p>
          <a:p>
            <a:pPr indent="355600" algn="l">
              <a:buFont typeface="Arial"/>
              <a:buChar char="•"/>
              <a:tabLst>
                <a:tab pos="723900" algn="l"/>
                <a:tab pos="901700" algn="l"/>
                <a:tab pos="2159000" algn="l"/>
              </a:tabLst>
            </a:pPr>
            <a:r>
              <a:rPr lang="fr-FR" b="1" dirty="0" smtClean="0">
                <a:solidFill>
                  <a:srgbClr val="0000FF"/>
                </a:solidFill>
              </a:rPr>
              <a:t>Identifier des formes plus rares</a:t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/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	</a:t>
            </a:r>
            <a:r>
              <a:rPr lang="fr-FR" dirty="0" smtClean="0"/>
              <a:t>- motrice, NLD, SA/A : </a:t>
            </a:r>
            <a:r>
              <a:rPr lang="fr-FR" dirty="0" smtClean="0">
                <a:solidFill>
                  <a:srgbClr val="FF6600"/>
                </a:solidFill>
              </a:rPr>
              <a:t>neuropathie </a:t>
            </a:r>
            <a:r>
              <a:rPr lang="fr-FR" dirty="0" err="1" smtClean="0">
                <a:solidFill>
                  <a:srgbClr val="FF6600"/>
                </a:solidFill>
              </a:rPr>
              <a:t>dysimmune</a:t>
            </a:r>
            <a:r>
              <a:rPr lang="fr-FR" dirty="0" smtClean="0">
                <a:solidFill>
                  <a:srgbClr val="FF6600"/>
                </a:solidFill>
              </a:rPr>
              <a:t> 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- composante démyélinisante =&gt; </a:t>
            </a:r>
            <a:r>
              <a:rPr lang="fr-FR" dirty="0" smtClean="0">
                <a:solidFill>
                  <a:srgbClr val="FF6600"/>
                </a:solidFill>
              </a:rPr>
              <a:t>IR ? Alcool ? </a:t>
            </a:r>
            <a:r>
              <a:rPr lang="fr-FR" dirty="0" err="1" smtClean="0">
                <a:solidFill>
                  <a:srgbClr val="FF6600"/>
                </a:solidFill>
              </a:rPr>
              <a:t>Dysimmun</a:t>
            </a:r>
            <a:r>
              <a:rPr lang="fr-FR" dirty="0" smtClean="0">
                <a:solidFill>
                  <a:srgbClr val="FF6600"/>
                </a:solidFill>
              </a:rPr>
              <a:t> ?</a:t>
            </a:r>
            <a:br>
              <a:rPr lang="fr-FR" dirty="0" smtClean="0">
                <a:solidFill>
                  <a:srgbClr val="FF6600"/>
                </a:solidFill>
              </a:rPr>
            </a:br>
            <a:r>
              <a:rPr lang="fr-FR" dirty="0" smtClean="0">
                <a:solidFill>
                  <a:srgbClr val="FF6600"/>
                </a:solidFill>
              </a:rPr>
              <a:t/>
            </a:r>
            <a:br>
              <a:rPr lang="fr-FR" dirty="0" smtClean="0">
                <a:solidFill>
                  <a:srgbClr val="FF6600"/>
                </a:solidFill>
              </a:rPr>
            </a:br>
            <a:r>
              <a:rPr lang="fr-FR" dirty="0" smtClean="0">
                <a:solidFill>
                  <a:srgbClr val="FF6600"/>
                </a:solidFill>
              </a:rPr>
              <a:t>	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=&gt;</a:t>
            </a:r>
            <a:r>
              <a:rPr lang="fr-FR" dirty="0" smtClean="0">
                <a:solidFill>
                  <a:srgbClr val="FF6600"/>
                </a:solidFill>
              </a:rPr>
              <a:t> </a:t>
            </a:r>
            <a:r>
              <a:rPr lang="fr-FR" b="1" dirty="0" smtClean="0">
                <a:solidFill>
                  <a:srgbClr val="008000"/>
                </a:solidFill>
              </a:rPr>
              <a:t>prise en charge neurologique</a:t>
            </a:r>
            <a:br>
              <a:rPr lang="fr-FR" b="1" dirty="0" smtClean="0">
                <a:solidFill>
                  <a:srgbClr val="008000"/>
                </a:solidFill>
              </a:rPr>
            </a:br>
            <a:endParaRPr lang="fr-FR" b="1" dirty="0" smtClean="0">
              <a:solidFill>
                <a:srgbClr val="008000"/>
              </a:solidFill>
            </a:endParaRPr>
          </a:p>
          <a:p>
            <a:pPr indent="355600" algn="l">
              <a:tabLst>
                <a:tab pos="723900" algn="l"/>
              </a:tabLst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950</Words>
  <Application>Microsoft Macintosh PowerPoint</Application>
  <PresentationFormat>Présentation à l'écran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Diabète – consultation multidisciplinaire</vt:lpstr>
      <vt:lpstr>ENMG et DIABèTE</vt:lpstr>
      <vt:lpstr>ENMG et DIABèTE</vt:lpstr>
      <vt:lpstr>Diapositive 4</vt:lpstr>
      <vt:lpstr>Diapositive 5</vt:lpstr>
      <vt:lpstr>ENMG et DIABèTE</vt:lpstr>
      <vt:lpstr>Diapositive 7</vt:lpstr>
      <vt:lpstr>Diapositive 8</vt:lpstr>
      <vt:lpstr>ENMG et DIABèTE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Wang</dc:creator>
  <cp:lastModifiedBy>Francois Wang</cp:lastModifiedBy>
  <cp:revision>18</cp:revision>
  <dcterms:created xsi:type="dcterms:W3CDTF">2018-10-10T14:21:14Z</dcterms:created>
  <dcterms:modified xsi:type="dcterms:W3CDTF">2018-10-10T14:23:26Z</dcterms:modified>
</cp:coreProperties>
</file>