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906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56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p:scale>
          <a:sx n="238" d="100"/>
          <a:sy n="238" d="100"/>
        </p:scale>
        <p:origin x="-300" y="-116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DDB2D3D6-5268-44C1-B820-0AC8213485F3}" type="datetimeFigureOut">
              <a:rPr lang="fr-BE" smtClean="0"/>
              <a:t>6/09/2016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9BE588F-93E2-4EA1-B530-F291F068C0F9}" type="slidenum">
              <a:rPr lang="fr-BE" smtClean="0"/>
              <a:t>‹N°›</a:t>
            </a:fld>
            <a:endParaRPr lang="fr-BE"/>
          </a:p>
        </p:txBody>
      </p:sp>
    </p:spTree>
    <p:extLst>
      <p:ext uri="{BB962C8B-B14F-4D97-AF65-F5344CB8AC3E}">
        <p14:creationId xmlns:p14="http://schemas.microsoft.com/office/powerpoint/2010/main" val="4041634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DB2D3D6-5268-44C1-B820-0AC8213485F3}" type="datetimeFigureOut">
              <a:rPr lang="fr-BE" smtClean="0"/>
              <a:t>6/09/2016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9BE588F-93E2-4EA1-B530-F291F068C0F9}" type="slidenum">
              <a:rPr lang="fr-BE" smtClean="0"/>
              <a:t>‹N°›</a:t>
            </a:fld>
            <a:endParaRPr lang="fr-BE"/>
          </a:p>
        </p:txBody>
      </p:sp>
    </p:spTree>
    <p:extLst>
      <p:ext uri="{BB962C8B-B14F-4D97-AF65-F5344CB8AC3E}">
        <p14:creationId xmlns:p14="http://schemas.microsoft.com/office/powerpoint/2010/main" val="1573000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DB2D3D6-5268-44C1-B820-0AC8213485F3}" type="datetimeFigureOut">
              <a:rPr lang="fr-BE" smtClean="0"/>
              <a:t>6/09/2016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9BE588F-93E2-4EA1-B530-F291F068C0F9}" type="slidenum">
              <a:rPr lang="fr-BE" smtClean="0"/>
              <a:t>‹N°›</a:t>
            </a:fld>
            <a:endParaRPr lang="fr-BE"/>
          </a:p>
        </p:txBody>
      </p:sp>
    </p:spTree>
    <p:extLst>
      <p:ext uri="{BB962C8B-B14F-4D97-AF65-F5344CB8AC3E}">
        <p14:creationId xmlns:p14="http://schemas.microsoft.com/office/powerpoint/2010/main" val="958245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DB2D3D6-5268-44C1-B820-0AC8213485F3}" type="datetimeFigureOut">
              <a:rPr lang="fr-BE" smtClean="0"/>
              <a:t>6/09/2016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9BE588F-93E2-4EA1-B530-F291F068C0F9}" type="slidenum">
              <a:rPr lang="fr-BE" smtClean="0"/>
              <a:t>‹N°›</a:t>
            </a:fld>
            <a:endParaRPr lang="fr-BE"/>
          </a:p>
        </p:txBody>
      </p:sp>
    </p:spTree>
    <p:extLst>
      <p:ext uri="{BB962C8B-B14F-4D97-AF65-F5344CB8AC3E}">
        <p14:creationId xmlns:p14="http://schemas.microsoft.com/office/powerpoint/2010/main" val="369434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DDB2D3D6-5268-44C1-B820-0AC8213485F3}" type="datetimeFigureOut">
              <a:rPr lang="fr-BE" smtClean="0"/>
              <a:t>6/09/2016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9BE588F-93E2-4EA1-B530-F291F068C0F9}" type="slidenum">
              <a:rPr lang="fr-BE" smtClean="0"/>
              <a:t>‹N°›</a:t>
            </a:fld>
            <a:endParaRPr lang="fr-BE"/>
          </a:p>
        </p:txBody>
      </p:sp>
    </p:spTree>
    <p:extLst>
      <p:ext uri="{BB962C8B-B14F-4D97-AF65-F5344CB8AC3E}">
        <p14:creationId xmlns:p14="http://schemas.microsoft.com/office/powerpoint/2010/main" val="2990804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DB2D3D6-5268-44C1-B820-0AC8213485F3}" type="datetimeFigureOut">
              <a:rPr lang="fr-BE" smtClean="0"/>
              <a:t>6/09/2016</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99BE588F-93E2-4EA1-B530-F291F068C0F9}" type="slidenum">
              <a:rPr lang="fr-BE" smtClean="0"/>
              <a:t>‹N°›</a:t>
            </a:fld>
            <a:endParaRPr lang="fr-BE"/>
          </a:p>
        </p:txBody>
      </p:sp>
    </p:spTree>
    <p:extLst>
      <p:ext uri="{BB962C8B-B14F-4D97-AF65-F5344CB8AC3E}">
        <p14:creationId xmlns:p14="http://schemas.microsoft.com/office/powerpoint/2010/main" val="347827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DB2D3D6-5268-44C1-B820-0AC8213485F3}" type="datetimeFigureOut">
              <a:rPr lang="fr-BE" smtClean="0"/>
              <a:t>6/09/2016</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99BE588F-93E2-4EA1-B530-F291F068C0F9}" type="slidenum">
              <a:rPr lang="fr-BE" smtClean="0"/>
              <a:t>‹N°›</a:t>
            </a:fld>
            <a:endParaRPr lang="fr-BE"/>
          </a:p>
        </p:txBody>
      </p:sp>
    </p:spTree>
    <p:extLst>
      <p:ext uri="{BB962C8B-B14F-4D97-AF65-F5344CB8AC3E}">
        <p14:creationId xmlns:p14="http://schemas.microsoft.com/office/powerpoint/2010/main" val="910291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DB2D3D6-5268-44C1-B820-0AC8213485F3}" type="datetimeFigureOut">
              <a:rPr lang="fr-BE" smtClean="0"/>
              <a:t>6/09/2016</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99BE588F-93E2-4EA1-B530-F291F068C0F9}" type="slidenum">
              <a:rPr lang="fr-BE" smtClean="0"/>
              <a:t>‹N°›</a:t>
            </a:fld>
            <a:endParaRPr lang="fr-BE"/>
          </a:p>
        </p:txBody>
      </p:sp>
    </p:spTree>
    <p:extLst>
      <p:ext uri="{BB962C8B-B14F-4D97-AF65-F5344CB8AC3E}">
        <p14:creationId xmlns:p14="http://schemas.microsoft.com/office/powerpoint/2010/main" val="1063014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B2D3D6-5268-44C1-B820-0AC8213485F3}" type="datetimeFigureOut">
              <a:rPr lang="fr-BE" smtClean="0"/>
              <a:t>6/09/2016</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99BE588F-93E2-4EA1-B530-F291F068C0F9}" type="slidenum">
              <a:rPr lang="fr-BE" smtClean="0"/>
              <a:t>‹N°›</a:t>
            </a:fld>
            <a:endParaRPr lang="fr-BE"/>
          </a:p>
        </p:txBody>
      </p:sp>
    </p:spTree>
    <p:extLst>
      <p:ext uri="{BB962C8B-B14F-4D97-AF65-F5344CB8AC3E}">
        <p14:creationId xmlns:p14="http://schemas.microsoft.com/office/powerpoint/2010/main" val="664768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DDB2D3D6-5268-44C1-B820-0AC8213485F3}" type="datetimeFigureOut">
              <a:rPr lang="fr-BE" smtClean="0"/>
              <a:t>6/09/2016</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99BE588F-93E2-4EA1-B530-F291F068C0F9}" type="slidenum">
              <a:rPr lang="fr-BE" smtClean="0"/>
              <a:t>‹N°›</a:t>
            </a:fld>
            <a:endParaRPr lang="fr-BE"/>
          </a:p>
        </p:txBody>
      </p:sp>
    </p:spTree>
    <p:extLst>
      <p:ext uri="{BB962C8B-B14F-4D97-AF65-F5344CB8AC3E}">
        <p14:creationId xmlns:p14="http://schemas.microsoft.com/office/powerpoint/2010/main" val="703294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DDB2D3D6-5268-44C1-B820-0AC8213485F3}" type="datetimeFigureOut">
              <a:rPr lang="fr-BE" smtClean="0"/>
              <a:t>6/09/2016</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99BE588F-93E2-4EA1-B530-F291F068C0F9}" type="slidenum">
              <a:rPr lang="fr-BE" smtClean="0"/>
              <a:t>‹N°›</a:t>
            </a:fld>
            <a:endParaRPr lang="fr-BE"/>
          </a:p>
        </p:txBody>
      </p:sp>
    </p:spTree>
    <p:extLst>
      <p:ext uri="{BB962C8B-B14F-4D97-AF65-F5344CB8AC3E}">
        <p14:creationId xmlns:p14="http://schemas.microsoft.com/office/powerpoint/2010/main" val="1800764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DB2D3D6-5268-44C1-B820-0AC8213485F3}" type="datetimeFigureOut">
              <a:rPr lang="fr-BE" smtClean="0"/>
              <a:t>6/09/2016</a:t>
            </a:fld>
            <a:endParaRPr lang="fr-B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9BE588F-93E2-4EA1-B530-F291F068C0F9}" type="slidenum">
              <a:rPr lang="fr-BE" smtClean="0"/>
              <a:t>‹N°›</a:t>
            </a:fld>
            <a:endParaRPr lang="fr-BE"/>
          </a:p>
        </p:txBody>
      </p:sp>
    </p:spTree>
    <p:extLst>
      <p:ext uri="{BB962C8B-B14F-4D97-AF65-F5344CB8AC3E}">
        <p14:creationId xmlns:p14="http://schemas.microsoft.com/office/powerpoint/2010/main" val="31328720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hyperlink" Target="mailto:mdedobbeleer@ulg.ac.be" TargetMode="External"/><Relationship Id="rId7" Type="http://schemas.openxmlformats.org/officeDocument/2006/relationships/image" Target="../media/image5.jp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image" Target="../media/image1.jpg"/><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19" Type="http://schemas.openxmlformats.org/officeDocument/2006/relationships/image" Target="../media/image17.jpe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6566E"/>
        </a:solidFill>
        <a:effectLst/>
      </p:bgPr>
    </p:bg>
    <p:spTree>
      <p:nvGrpSpPr>
        <p:cNvPr id="1" name=""/>
        <p:cNvGrpSpPr/>
        <p:nvPr/>
      </p:nvGrpSpPr>
      <p:grpSpPr>
        <a:xfrm>
          <a:off x="0" y="0"/>
          <a:ext cx="0" cy="0"/>
          <a:chOff x="0" y="0"/>
          <a:chExt cx="0" cy="0"/>
        </a:xfrm>
      </p:grpSpPr>
      <p:sp>
        <p:nvSpPr>
          <p:cNvPr id="142" name="Rectangle 141"/>
          <p:cNvSpPr/>
          <p:nvPr/>
        </p:nvSpPr>
        <p:spPr>
          <a:xfrm>
            <a:off x="412731" y="6134179"/>
            <a:ext cx="2918191" cy="176927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fr-BE" sz="1463"/>
          </a:p>
        </p:txBody>
      </p:sp>
      <p:sp>
        <p:nvSpPr>
          <p:cNvPr id="140" name="Rectangle 139"/>
          <p:cNvSpPr/>
          <p:nvPr/>
        </p:nvSpPr>
        <p:spPr>
          <a:xfrm>
            <a:off x="3446093" y="5186333"/>
            <a:ext cx="3105665" cy="16936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fr-BE" sz="1463"/>
          </a:p>
        </p:txBody>
      </p:sp>
      <p:sp>
        <p:nvSpPr>
          <p:cNvPr id="134" name="Rectangle 133"/>
          <p:cNvSpPr/>
          <p:nvPr/>
        </p:nvSpPr>
        <p:spPr>
          <a:xfrm>
            <a:off x="406333" y="8139005"/>
            <a:ext cx="2924589" cy="163164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fr-BE" sz="1463"/>
          </a:p>
        </p:txBody>
      </p:sp>
      <p:sp>
        <p:nvSpPr>
          <p:cNvPr id="104" name="Rectangle 103"/>
          <p:cNvSpPr/>
          <p:nvPr/>
        </p:nvSpPr>
        <p:spPr>
          <a:xfrm>
            <a:off x="3435907" y="6970427"/>
            <a:ext cx="3115851" cy="238968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fr-BE" sz="1463"/>
          </a:p>
        </p:txBody>
      </p:sp>
      <p:sp>
        <p:nvSpPr>
          <p:cNvPr id="24" name="Rectangle 23"/>
          <p:cNvSpPr/>
          <p:nvPr/>
        </p:nvSpPr>
        <p:spPr>
          <a:xfrm>
            <a:off x="3446093" y="2655326"/>
            <a:ext cx="3095480" cy="243176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fr-BE" sz="1463" dirty="0"/>
          </a:p>
        </p:txBody>
      </p:sp>
      <p:sp>
        <p:nvSpPr>
          <p:cNvPr id="20" name="Rectangle 19"/>
          <p:cNvSpPr/>
          <p:nvPr/>
        </p:nvSpPr>
        <p:spPr>
          <a:xfrm>
            <a:off x="415665" y="2552889"/>
            <a:ext cx="2924589" cy="19635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fr-BE" sz="1463"/>
          </a:p>
        </p:txBody>
      </p:sp>
      <p:sp>
        <p:nvSpPr>
          <p:cNvPr id="23" name="object 11"/>
          <p:cNvSpPr/>
          <p:nvPr/>
        </p:nvSpPr>
        <p:spPr>
          <a:xfrm>
            <a:off x="2204753" y="2794493"/>
            <a:ext cx="1064296" cy="1009272"/>
          </a:xfrm>
          <a:prstGeom prst="rect">
            <a:avLst/>
          </a:prstGeom>
          <a:blipFill>
            <a:blip r:embed="rId2" cstate="print"/>
            <a:stretch>
              <a:fillRect/>
            </a:stretch>
          </a:blipFill>
        </p:spPr>
        <p:txBody>
          <a:bodyPr wrap="square" lIns="0" tIns="0" rIns="0" bIns="0" rtlCol="0">
            <a:noAutofit/>
          </a:bodyPr>
          <a:lstStyle/>
          <a:p>
            <a:endParaRPr sz="1463"/>
          </a:p>
        </p:txBody>
      </p:sp>
      <p:sp>
        <p:nvSpPr>
          <p:cNvPr id="4" name="object 2"/>
          <p:cNvSpPr txBox="1"/>
          <p:nvPr/>
        </p:nvSpPr>
        <p:spPr>
          <a:xfrm>
            <a:off x="786320" y="62575"/>
            <a:ext cx="5373538" cy="958917"/>
          </a:xfrm>
          <a:prstGeom prst="rect">
            <a:avLst/>
          </a:prstGeom>
        </p:spPr>
        <p:txBody>
          <a:bodyPr vert="horz" wrap="square" lIns="0" tIns="0" rIns="0" bIns="0" rtlCol="0">
            <a:noAutofit/>
          </a:bodyPr>
          <a:lstStyle/>
          <a:p>
            <a:pPr marL="618093" marR="617061" algn="ctr"/>
            <a:r>
              <a:rPr sz="1463" b="1" spc="-20" dirty="0">
                <a:solidFill>
                  <a:srgbClr val="FFFFFF"/>
                </a:solidFill>
                <a:latin typeface="Calibri"/>
                <a:cs typeface="Calibri"/>
              </a:rPr>
              <a:t>P</a:t>
            </a:r>
            <a:r>
              <a:rPr sz="1463" b="1" spc="-8" dirty="0">
                <a:solidFill>
                  <a:srgbClr val="FFFFFF"/>
                </a:solidFill>
                <a:latin typeface="Calibri"/>
                <a:cs typeface="Calibri"/>
              </a:rPr>
              <a:t>ossible</a:t>
            </a:r>
            <a:r>
              <a:rPr sz="1463" b="1" spc="-33" dirty="0">
                <a:solidFill>
                  <a:srgbClr val="FFFFFF"/>
                </a:solidFill>
                <a:latin typeface="Calibri"/>
                <a:cs typeface="Calibri"/>
              </a:rPr>
              <a:t> </a:t>
            </a:r>
            <a:r>
              <a:rPr sz="1463" b="1" spc="-45" dirty="0">
                <a:solidFill>
                  <a:srgbClr val="FFFFFF"/>
                </a:solidFill>
                <a:latin typeface="Calibri"/>
                <a:cs typeface="Calibri"/>
              </a:rPr>
              <a:t>R</a:t>
            </a:r>
            <a:r>
              <a:rPr sz="1463" b="1" spc="-8" dirty="0">
                <a:solidFill>
                  <a:srgbClr val="FFFFFF"/>
                </a:solidFill>
                <a:latin typeface="Calibri"/>
                <a:cs typeface="Calibri"/>
              </a:rPr>
              <a:t>ole</a:t>
            </a:r>
            <a:r>
              <a:rPr sz="1463" b="1" spc="-4" dirty="0">
                <a:solidFill>
                  <a:srgbClr val="FFFFFF"/>
                </a:solidFill>
                <a:latin typeface="Calibri"/>
                <a:cs typeface="Calibri"/>
              </a:rPr>
              <a:t> </a:t>
            </a:r>
            <a:r>
              <a:rPr sz="1463" b="1" dirty="0">
                <a:solidFill>
                  <a:srgbClr val="FFFFFF"/>
                </a:solidFill>
                <a:latin typeface="Calibri"/>
                <a:cs typeface="Calibri"/>
              </a:rPr>
              <a:t>of</a:t>
            </a:r>
            <a:r>
              <a:rPr sz="1463" b="1" spc="12" dirty="0">
                <a:solidFill>
                  <a:srgbClr val="FFFFFF"/>
                </a:solidFill>
                <a:latin typeface="Calibri"/>
                <a:cs typeface="Calibri"/>
              </a:rPr>
              <a:t> </a:t>
            </a:r>
            <a:r>
              <a:rPr sz="1463" b="1" spc="-4" dirty="0">
                <a:solidFill>
                  <a:srgbClr val="FFFFFF"/>
                </a:solidFill>
                <a:latin typeface="Calibri"/>
                <a:cs typeface="Calibri"/>
              </a:rPr>
              <a:t>MK</a:t>
            </a:r>
            <a:r>
              <a:rPr sz="1463" b="1" dirty="0">
                <a:solidFill>
                  <a:srgbClr val="FFFFFF"/>
                </a:solidFill>
                <a:latin typeface="Calibri"/>
                <a:cs typeface="Calibri"/>
              </a:rPr>
              <a:t>P-</a:t>
            </a:r>
            <a:r>
              <a:rPr sz="1463" b="1" spc="-8" dirty="0">
                <a:solidFill>
                  <a:srgbClr val="FFFFFF"/>
                </a:solidFill>
                <a:latin typeface="Calibri"/>
                <a:cs typeface="Calibri"/>
              </a:rPr>
              <a:t>1</a:t>
            </a:r>
            <a:r>
              <a:rPr sz="1463" b="1" spc="8" dirty="0">
                <a:solidFill>
                  <a:srgbClr val="FFFFFF"/>
                </a:solidFill>
                <a:latin typeface="Calibri"/>
                <a:cs typeface="Calibri"/>
              </a:rPr>
              <a:t> </a:t>
            </a:r>
            <a:r>
              <a:rPr sz="1463" b="1" spc="-8" dirty="0">
                <a:solidFill>
                  <a:srgbClr val="FFFFFF"/>
                </a:solidFill>
                <a:latin typeface="Calibri"/>
                <a:cs typeface="Calibri"/>
              </a:rPr>
              <a:t>in </a:t>
            </a:r>
            <a:r>
              <a:rPr sz="1463" b="1" spc="-12" dirty="0">
                <a:solidFill>
                  <a:srgbClr val="FFFFFF"/>
                </a:solidFill>
                <a:latin typeface="Calibri"/>
                <a:cs typeface="Calibri"/>
              </a:rPr>
              <a:t>G</a:t>
            </a:r>
            <a:r>
              <a:rPr sz="1463" b="1" dirty="0">
                <a:solidFill>
                  <a:srgbClr val="FFFFFF"/>
                </a:solidFill>
                <a:latin typeface="Calibri"/>
                <a:cs typeface="Calibri"/>
              </a:rPr>
              <a:t>l</a:t>
            </a:r>
            <a:r>
              <a:rPr sz="1463" b="1" spc="-8" dirty="0">
                <a:solidFill>
                  <a:srgbClr val="FFFFFF"/>
                </a:solidFill>
                <a:latin typeface="Calibri"/>
                <a:cs typeface="Calibri"/>
              </a:rPr>
              <a:t>io</a:t>
            </a:r>
            <a:r>
              <a:rPr sz="1463" b="1" dirty="0">
                <a:solidFill>
                  <a:srgbClr val="FFFFFF"/>
                </a:solidFill>
                <a:latin typeface="Calibri"/>
                <a:cs typeface="Calibri"/>
              </a:rPr>
              <a:t>b</a:t>
            </a:r>
            <a:r>
              <a:rPr sz="1463" b="1" spc="-12" dirty="0">
                <a:solidFill>
                  <a:srgbClr val="FFFFFF"/>
                </a:solidFill>
                <a:latin typeface="Calibri"/>
                <a:cs typeface="Calibri"/>
              </a:rPr>
              <a:t>l</a:t>
            </a:r>
            <a:r>
              <a:rPr sz="1463" b="1" spc="-8" dirty="0">
                <a:solidFill>
                  <a:srgbClr val="FFFFFF"/>
                </a:solidFill>
                <a:latin typeface="Calibri"/>
                <a:cs typeface="Calibri"/>
              </a:rPr>
              <a:t>a</a:t>
            </a:r>
            <a:r>
              <a:rPr sz="1463" b="1" spc="-28" dirty="0">
                <a:solidFill>
                  <a:srgbClr val="FFFFFF"/>
                </a:solidFill>
                <a:latin typeface="Calibri"/>
                <a:cs typeface="Calibri"/>
              </a:rPr>
              <a:t>s</a:t>
            </a:r>
            <a:r>
              <a:rPr sz="1463" b="1" spc="-20" dirty="0">
                <a:solidFill>
                  <a:srgbClr val="FFFFFF"/>
                </a:solidFill>
                <a:latin typeface="Calibri"/>
                <a:cs typeface="Calibri"/>
              </a:rPr>
              <a:t>t</a:t>
            </a:r>
            <a:r>
              <a:rPr sz="1463" b="1" spc="-16" dirty="0">
                <a:solidFill>
                  <a:srgbClr val="FFFFFF"/>
                </a:solidFill>
                <a:latin typeface="Calibri"/>
                <a:cs typeface="Calibri"/>
              </a:rPr>
              <a:t>o</a:t>
            </a:r>
            <a:r>
              <a:rPr sz="1463" b="1" dirty="0">
                <a:solidFill>
                  <a:srgbClr val="FFFFFF"/>
                </a:solidFill>
                <a:latin typeface="Calibri"/>
                <a:cs typeface="Calibri"/>
              </a:rPr>
              <a:t>ma</a:t>
            </a:r>
            <a:r>
              <a:rPr sz="1463" b="1" spc="-33" dirty="0">
                <a:solidFill>
                  <a:srgbClr val="FFFFFF"/>
                </a:solidFill>
                <a:latin typeface="Calibri"/>
                <a:cs typeface="Calibri"/>
              </a:rPr>
              <a:t> </a:t>
            </a:r>
            <a:r>
              <a:rPr sz="1463" b="1" dirty="0">
                <a:solidFill>
                  <a:srgbClr val="FFFFFF"/>
                </a:solidFill>
                <a:latin typeface="Calibri"/>
                <a:cs typeface="Calibri"/>
              </a:rPr>
              <a:t>c</a:t>
            </a:r>
            <a:r>
              <a:rPr sz="1463" b="1" spc="4" dirty="0">
                <a:solidFill>
                  <a:srgbClr val="FFFFFF"/>
                </a:solidFill>
                <a:latin typeface="Calibri"/>
                <a:cs typeface="Calibri"/>
              </a:rPr>
              <a:t>e</a:t>
            </a:r>
            <a:r>
              <a:rPr sz="1463" b="1" spc="-8" dirty="0">
                <a:solidFill>
                  <a:srgbClr val="FFFFFF"/>
                </a:solidFill>
                <a:latin typeface="Calibri"/>
                <a:cs typeface="Calibri"/>
              </a:rPr>
              <a:t>lls</a:t>
            </a:r>
            <a:r>
              <a:rPr sz="1463" b="1" spc="-4" dirty="0">
                <a:solidFill>
                  <a:srgbClr val="FFFFFF"/>
                </a:solidFill>
                <a:latin typeface="Calibri"/>
                <a:cs typeface="Calibri"/>
              </a:rPr>
              <a:t> </a:t>
            </a:r>
            <a:r>
              <a:rPr sz="1463" b="1" spc="-37" dirty="0">
                <a:solidFill>
                  <a:srgbClr val="FFFFFF"/>
                </a:solidFill>
                <a:latin typeface="Calibri"/>
                <a:cs typeface="Calibri"/>
              </a:rPr>
              <a:t>r</a:t>
            </a:r>
            <a:r>
              <a:rPr sz="1463" b="1" spc="-8" dirty="0">
                <a:solidFill>
                  <a:srgbClr val="FFFFFF"/>
                </a:solidFill>
                <a:latin typeface="Calibri"/>
                <a:cs typeface="Calibri"/>
              </a:rPr>
              <a:t>adi</a:t>
            </a:r>
            <a:r>
              <a:rPr sz="1463" b="1" dirty="0">
                <a:solidFill>
                  <a:srgbClr val="FFFFFF"/>
                </a:solidFill>
                <a:latin typeface="Calibri"/>
                <a:cs typeface="Calibri"/>
              </a:rPr>
              <a:t>o</a:t>
            </a:r>
            <a:r>
              <a:rPr sz="1463" b="1" spc="-8" dirty="0">
                <a:solidFill>
                  <a:srgbClr val="FFFFFF"/>
                </a:solidFill>
                <a:latin typeface="Calibri"/>
                <a:cs typeface="Calibri"/>
              </a:rPr>
              <a:t>p</a:t>
            </a:r>
            <a:r>
              <a:rPr sz="1463" b="1" spc="-24" dirty="0">
                <a:solidFill>
                  <a:srgbClr val="FFFFFF"/>
                </a:solidFill>
                <a:latin typeface="Calibri"/>
                <a:cs typeface="Calibri"/>
              </a:rPr>
              <a:t>r</a:t>
            </a:r>
            <a:r>
              <a:rPr sz="1463" b="1" spc="-16" dirty="0">
                <a:solidFill>
                  <a:srgbClr val="FFFFFF"/>
                </a:solidFill>
                <a:latin typeface="Calibri"/>
                <a:cs typeface="Calibri"/>
              </a:rPr>
              <a:t>o</a:t>
            </a:r>
            <a:r>
              <a:rPr sz="1463" b="1" spc="-28" dirty="0">
                <a:solidFill>
                  <a:srgbClr val="FFFFFF"/>
                </a:solidFill>
                <a:latin typeface="Calibri"/>
                <a:cs typeface="Calibri"/>
              </a:rPr>
              <a:t>t</a:t>
            </a:r>
            <a:r>
              <a:rPr sz="1463" b="1" dirty="0">
                <a:solidFill>
                  <a:srgbClr val="FFFFFF"/>
                </a:solidFill>
                <a:latin typeface="Calibri"/>
                <a:cs typeface="Calibri"/>
              </a:rPr>
              <a:t>e</a:t>
            </a:r>
            <a:r>
              <a:rPr sz="1463" b="1" spc="-8" dirty="0">
                <a:solidFill>
                  <a:srgbClr val="FFFFFF"/>
                </a:solidFill>
                <a:latin typeface="Calibri"/>
                <a:cs typeface="Calibri"/>
              </a:rPr>
              <a:t>cti</a:t>
            </a:r>
            <a:r>
              <a:rPr sz="1463" b="1" spc="-16" dirty="0">
                <a:solidFill>
                  <a:srgbClr val="FFFFFF"/>
                </a:solidFill>
                <a:latin typeface="Calibri"/>
                <a:cs typeface="Calibri"/>
              </a:rPr>
              <a:t>o</a:t>
            </a:r>
            <a:r>
              <a:rPr sz="1463" b="1" spc="-8" dirty="0">
                <a:solidFill>
                  <a:srgbClr val="FFFFFF"/>
                </a:solidFill>
                <a:latin typeface="Calibri"/>
                <a:cs typeface="Calibri"/>
              </a:rPr>
              <a:t>n</a:t>
            </a:r>
            <a:r>
              <a:rPr sz="1463" b="1" spc="-37" dirty="0">
                <a:solidFill>
                  <a:srgbClr val="FFFFFF"/>
                </a:solidFill>
                <a:latin typeface="Calibri"/>
                <a:cs typeface="Calibri"/>
              </a:rPr>
              <a:t> </a:t>
            </a:r>
            <a:r>
              <a:rPr sz="1463" b="1" spc="-24" dirty="0">
                <a:solidFill>
                  <a:srgbClr val="FFFFFF"/>
                </a:solidFill>
                <a:latin typeface="Calibri"/>
                <a:cs typeface="Calibri"/>
              </a:rPr>
              <a:t>f</a:t>
            </a:r>
            <a:r>
              <a:rPr sz="1463" b="1" spc="-8" dirty="0">
                <a:solidFill>
                  <a:srgbClr val="FFFFFF"/>
                </a:solidFill>
                <a:latin typeface="Calibri"/>
                <a:cs typeface="Calibri"/>
              </a:rPr>
              <a:t>ol</a:t>
            </a:r>
            <a:r>
              <a:rPr sz="1463" b="1" dirty="0">
                <a:solidFill>
                  <a:srgbClr val="FFFFFF"/>
                </a:solidFill>
                <a:latin typeface="Calibri"/>
                <a:cs typeface="Calibri"/>
              </a:rPr>
              <a:t>l</a:t>
            </a:r>
            <a:r>
              <a:rPr sz="1463" b="1" spc="-8" dirty="0">
                <a:solidFill>
                  <a:srgbClr val="FFFFFF"/>
                </a:solidFill>
                <a:latin typeface="Calibri"/>
                <a:cs typeface="Calibri"/>
              </a:rPr>
              <a:t>owing</a:t>
            </a:r>
            <a:r>
              <a:rPr sz="1463" b="1" spc="-24" dirty="0">
                <a:solidFill>
                  <a:srgbClr val="FFFFFF"/>
                </a:solidFill>
                <a:latin typeface="Calibri"/>
                <a:cs typeface="Calibri"/>
              </a:rPr>
              <a:t> </a:t>
            </a:r>
            <a:r>
              <a:rPr sz="1463" b="1" dirty="0">
                <a:solidFill>
                  <a:srgbClr val="FFFFFF"/>
                </a:solidFill>
                <a:latin typeface="Calibri"/>
                <a:cs typeface="Calibri"/>
              </a:rPr>
              <a:t>C</a:t>
            </a:r>
            <a:r>
              <a:rPr sz="1463" b="1" spc="-49" dirty="0">
                <a:solidFill>
                  <a:srgbClr val="FFFFFF"/>
                </a:solidFill>
                <a:latin typeface="Calibri"/>
                <a:cs typeface="Calibri"/>
              </a:rPr>
              <a:t>X</a:t>
            </a:r>
            <a:r>
              <a:rPr sz="1463" b="1" dirty="0">
                <a:solidFill>
                  <a:srgbClr val="FFFFFF"/>
                </a:solidFill>
                <a:latin typeface="Calibri"/>
                <a:cs typeface="Calibri"/>
              </a:rPr>
              <a:t>C</a:t>
            </a:r>
            <a:r>
              <a:rPr sz="1463" b="1" spc="-8" dirty="0">
                <a:solidFill>
                  <a:srgbClr val="FFFFFF"/>
                </a:solidFill>
                <a:latin typeface="Calibri"/>
                <a:cs typeface="Calibri"/>
              </a:rPr>
              <a:t>L12 acti</a:t>
            </a:r>
            <a:r>
              <a:rPr sz="1463" b="1" spc="-24" dirty="0">
                <a:solidFill>
                  <a:srgbClr val="FFFFFF"/>
                </a:solidFill>
                <a:latin typeface="Calibri"/>
                <a:cs typeface="Calibri"/>
              </a:rPr>
              <a:t>v</a:t>
            </a:r>
            <a:r>
              <a:rPr sz="1463" b="1" spc="-20" dirty="0">
                <a:solidFill>
                  <a:srgbClr val="FFFFFF"/>
                </a:solidFill>
                <a:latin typeface="Calibri"/>
                <a:cs typeface="Calibri"/>
              </a:rPr>
              <a:t>a</a:t>
            </a:r>
            <a:r>
              <a:rPr sz="1463" b="1" spc="-8" dirty="0">
                <a:solidFill>
                  <a:srgbClr val="FFFFFF"/>
                </a:solidFill>
                <a:latin typeface="Calibri"/>
                <a:cs typeface="Calibri"/>
              </a:rPr>
              <a:t>tion</a:t>
            </a:r>
            <a:endParaRPr sz="1463" dirty="0">
              <a:latin typeface="Calibri"/>
              <a:cs typeface="Calibri"/>
            </a:endParaRPr>
          </a:p>
          <a:p>
            <a:pPr algn="ctr">
              <a:spcBef>
                <a:spcPts val="252"/>
              </a:spcBef>
            </a:pPr>
            <a:r>
              <a:rPr sz="813" b="1" spc="4" dirty="0">
                <a:solidFill>
                  <a:schemeClr val="bg1"/>
                </a:solidFill>
                <a:latin typeface="Times New Roman"/>
                <a:cs typeface="Times New Roman"/>
              </a:rPr>
              <a:t>M</a:t>
            </a:r>
            <a:r>
              <a:rPr sz="813" b="1" dirty="0">
                <a:solidFill>
                  <a:schemeClr val="bg1"/>
                </a:solidFill>
                <a:latin typeface="Times New Roman"/>
                <a:cs typeface="Times New Roman"/>
              </a:rPr>
              <a:t>a</a:t>
            </a:r>
            <a:r>
              <a:rPr sz="813" b="1" spc="-4" dirty="0">
                <a:solidFill>
                  <a:schemeClr val="bg1"/>
                </a:solidFill>
                <a:latin typeface="Times New Roman"/>
                <a:cs typeface="Times New Roman"/>
              </a:rPr>
              <a:t>tthias</a:t>
            </a:r>
            <a:r>
              <a:rPr sz="813" b="1" spc="-12" dirty="0">
                <a:solidFill>
                  <a:schemeClr val="bg1"/>
                </a:solidFill>
                <a:latin typeface="Times New Roman"/>
                <a:cs typeface="Times New Roman"/>
              </a:rPr>
              <a:t> </a:t>
            </a:r>
            <a:r>
              <a:rPr sz="813" b="1" spc="-8" dirty="0">
                <a:solidFill>
                  <a:schemeClr val="bg1"/>
                </a:solidFill>
                <a:latin typeface="Times New Roman"/>
                <a:cs typeface="Times New Roman"/>
              </a:rPr>
              <a:t>Ded</a:t>
            </a:r>
            <a:r>
              <a:rPr sz="813" b="1" dirty="0">
                <a:solidFill>
                  <a:schemeClr val="bg1"/>
                </a:solidFill>
                <a:latin typeface="Times New Roman"/>
                <a:cs typeface="Times New Roman"/>
              </a:rPr>
              <a:t>o</a:t>
            </a:r>
            <a:r>
              <a:rPr sz="813" b="1" spc="-8" dirty="0">
                <a:solidFill>
                  <a:schemeClr val="bg1"/>
                </a:solidFill>
                <a:latin typeface="Times New Roman"/>
                <a:cs typeface="Times New Roman"/>
              </a:rPr>
              <a:t>b</a:t>
            </a:r>
            <a:r>
              <a:rPr sz="813" b="1" spc="-12" dirty="0">
                <a:solidFill>
                  <a:schemeClr val="bg1"/>
                </a:solidFill>
                <a:latin typeface="Times New Roman"/>
                <a:cs typeface="Times New Roman"/>
              </a:rPr>
              <a:t>b</a:t>
            </a:r>
            <a:r>
              <a:rPr sz="813" b="1" spc="-4" dirty="0">
                <a:solidFill>
                  <a:schemeClr val="bg1"/>
                </a:solidFill>
                <a:latin typeface="Times New Roman"/>
                <a:cs typeface="Times New Roman"/>
              </a:rPr>
              <a:t>elee</a:t>
            </a:r>
            <a:r>
              <a:rPr sz="813" b="1" spc="4" dirty="0">
                <a:solidFill>
                  <a:schemeClr val="bg1"/>
                </a:solidFill>
                <a:latin typeface="Times New Roman"/>
                <a:cs typeface="Times New Roman"/>
              </a:rPr>
              <a:t>r</a:t>
            </a:r>
            <a:r>
              <a:rPr sz="792" b="1" spc="6" baseline="25641" dirty="0">
                <a:solidFill>
                  <a:schemeClr val="bg1"/>
                </a:solidFill>
                <a:latin typeface="Times New Roman"/>
                <a:cs typeface="Times New Roman"/>
              </a:rPr>
              <a:t>1</a:t>
            </a:r>
            <a:r>
              <a:rPr sz="813" b="1" spc="-4" dirty="0">
                <a:solidFill>
                  <a:schemeClr val="bg1"/>
                </a:solidFill>
                <a:latin typeface="Times New Roman"/>
                <a:cs typeface="Times New Roman"/>
              </a:rPr>
              <a:t>,</a:t>
            </a:r>
            <a:r>
              <a:rPr sz="813" b="1" spc="12" dirty="0">
                <a:solidFill>
                  <a:schemeClr val="bg1"/>
                </a:solidFill>
                <a:latin typeface="Times New Roman"/>
                <a:cs typeface="Times New Roman"/>
              </a:rPr>
              <a:t> </a:t>
            </a:r>
            <a:r>
              <a:rPr sz="813" b="1" spc="-4" dirty="0">
                <a:solidFill>
                  <a:schemeClr val="bg1"/>
                </a:solidFill>
                <a:latin typeface="Times New Roman"/>
                <a:cs typeface="Times New Roman"/>
              </a:rPr>
              <a:t>Nic</a:t>
            </a:r>
            <a:r>
              <a:rPr sz="813" b="1" dirty="0">
                <a:solidFill>
                  <a:schemeClr val="bg1"/>
                </a:solidFill>
                <a:latin typeface="Times New Roman"/>
                <a:cs typeface="Times New Roman"/>
              </a:rPr>
              <a:t>o</a:t>
            </a:r>
            <a:r>
              <a:rPr sz="813" b="1" spc="-4" dirty="0">
                <a:solidFill>
                  <a:schemeClr val="bg1"/>
                </a:solidFill>
                <a:latin typeface="Times New Roman"/>
                <a:cs typeface="Times New Roman"/>
              </a:rPr>
              <a:t>las</a:t>
            </a:r>
            <a:r>
              <a:rPr sz="813" b="1" spc="8" dirty="0">
                <a:solidFill>
                  <a:schemeClr val="bg1"/>
                </a:solidFill>
                <a:latin typeface="Times New Roman"/>
                <a:cs typeface="Times New Roman"/>
              </a:rPr>
              <a:t> </a:t>
            </a:r>
            <a:r>
              <a:rPr sz="813" b="1" spc="-16" dirty="0">
                <a:solidFill>
                  <a:schemeClr val="bg1"/>
                </a:solidFill>
                <a:latin typeface="Times New Roman"/>
                <a:cs typeface="Times New Roman"/>
              </a:rPr>
              <a:t>G</a:t>
            </a:r>
            <a:r>
              <a:rPr sz="813" b="1" dirty="0">
                <a:solidFill>
                  <a:schemeClr val="bg1"/>
                </a:solidFill>
                <a:latin typeface="Times New Roman"/>
                <a:cs typeface="Times New Roman"/>
              </a:rPr>
              <a:t>o</a:t>
            </a:r>
            <a:r>
              <a:rPr sz="813" b="1" spc="-4" dirty="0">
                <a:solidFill>
                  <a:schemeClr val="bg1"/>
                </a:solidFill>
                <a:latin typeface="Times New Roman"/>
                <a:cs typeface="Times New Roman"/>
              </a:rPr>
              <a:t>ff</a:t>
            </a:r>
            <a:r>
              <a:rPr sz="813" b="1" dirty="0">
                <a:solidFill>
                  <a:schemeClr val="bg1"/>
                </a:solidFill>
                <a:latin typeface="Times New Roman"/>
                <a:cs typeface="Times New Roman"/>
              </a:rPr>
              <a:t>a</a:t>
            </a:r>
            <a:r>
              <a:rPr sz="813" b="1" spc="-4" dirty="0">
                <a:solidFill>
                  <a:schemeClr val="bg1"/>
                </a:solidFill>
                <a:latin typeface="Times New Roman"/>
                <a:cs typeface="Times New Roman"/>
              </a:rPr>
              <a:t>r</a:t>
            </a:r>
            <a:r>
              <a:rPr sz="813" b="1" spc="8" dirty="0">
                <a:solidFill>
                  <a:schemeClr val="bg1"/>
                </a:solidFill>
                <a:latin typeface="Times New Roman"/>
                <a:cs typeface="Times New Roman"/>
              </a:rPr>
              <a:t>t</a:t>
            </a:r>
            <a:r>
              <a:rPr sz="792" b="1" spc="6" baseline="25641" dirty="0">
                <a:solidFill>
                  <a:schemeClr val="bg1"/>
                </a:solidFill>
                <a:latin typeface="Times New Roman"/>
                <a:cs typeface="Times New Roman"/>
              </a:rPr>
              <a:t>1</a:t>
            </a:r>
            <a:r>
              <a:rPr sz="813" b="1" spc="-4" dirty="0">
                <a:solidFill>
                  <a:schemeClr val="bg1"/>
                </a:solidFill>
                <a:latin typeface="Times New Roman"/>
                <a:cs typeface="Times New Roman"/>
              </a:rPr>
              <a:t>,</a:t>
            </a:r>
            <a:r>
              <a:rPr sz="813" b="1" spc="4" dirty="0">
                <a:solidFill>
                  <a:schemeClr val="bg1"/>
                </a:solidFill>
                <a:latin typeface="Times New Roman"/>
                <a:cs typeface="Times New Roman"/>
              </a:rPr>
              <a:t> </a:t>
            </a:r>
            <a:r>
              <a:rPr sz="813" b="1" spc="-12" dirty="0">
                <a:solidFill>
                  <a:schemeClr val="bg1"/>
                </a:solidFill>
                <a:latin typeface="Times New Roman"/>
                <a:cs typeface="Times New Roman"/>
              </a:rPr>
              <a:t>Es</a:t>
            </a:r>
            <a:r>
              <a:rPr sz="813" b="1" spc="-4" dirty="0">
                <a:solidFill>
                  <a:schemeClr val="bg1"/>
                </a:solidFill>
                <a:latin typeface="Times New Roman"/>
                <a:cs typeface="Times New Roman"/>
              </a:rPr>
              <a:t>telle</a:t>
            </a:r>
            <a:r>
              <a:rPr sz="813" b="1" spc="20" dirty="0">
                <a:solidFill>
                  <a:schemeClr val="bg1"/>
                </a:solidFill>
                <a:latin typeface="Times New Roman"/>
                <a:cs typeface="Times New Roman"/>
              </a:rPr>
              <a:t> </a:t>
            </a:r>
            <a:r>
              <a:rPr sz="813" b="1" spc="-4" dirty="0">
                <a:solidFill>
                  <a:schemeClr val="bg1"/>
                </a:solidFill>
                <a:latin typeface="Times New Roman"/>
                <a:cs typeface="Times New Roman"/>
              </a:rPr>
              <a:t>Wille</a:t>
            </a:r>
            <a:r>
              <a:rPr sz="813" b="1" spc="-33" dirty="0">
                <a:solidFill>
                  <a:schemeClr val="bg1"/>
                </a:solidFill>
                <a:latin typeface="Times New Roman"/>
                <a:cs typeface="Times New Roman"/>
              </a:rPr>
              <a:t>m</a:t>
            </a:r>
            <a:r>
              <a:rPr sz="813" b="1" spc="-4" dirty="0">
                <a:solidFill>
                  <a:schemeClr val="bg1"/>
                </a:solidFill>
                <a:latin typeface="Times New Roman"/>
                <a:cs typeface="Times New Roman"/>
              </a:rPr>
              <a:t>s</a:t>
            </a:r>
            <a:r>
              <a:rPr sz="792" b="1" spc="6" baseline="25641" dirty="0">
                <a:solidFill>
                  <a:schemeClr val="bg1"/>
                </a:solidFill>
                <a:latin typeface="Times New Roman"/>
                <a:cs typeface="Times New Roman"/>
              </a:rPr>
              <a:t>1</a:t>
            </a:r>
            <a:r>
              <a:rPr sz="813" b="1" spc="-4" dirty="0">
                <a:solidFill>
                  <a:schemeClr val="bg1"/>
                </a:solidFill>
                <a:latin typeface="Times New Roman"/>
                <a:cs typeface="Times New Roman"/>
              </a:rPr>
              <a:t>,</a:t>
            </a:r>
            <a:r>
              <a:rPr sz="813" b="1" spc="28" dirty="0">
                <a:solidFill>
                  <a:schemeClr val="bg1"/>
                </a:solidFill>
                <a:latin typeface="Times New Roman"/>
                <a:cs typeface="Times New Roman"/>
              </a:rPr>
              <a:t> </a:t>
            </a:r>
            <a:r>
              <a:rPr sz="813" b="1" spc="-12" dirty="0">
                <a:solidFill>
                  <a:schemeClr val="bg1"/>
                </a:solidFill>
                <a:latin typeface="Times New Roman"/>
                <a:cs typeface="Times New Roman"/>
              </a:rPr>
              <a:t>E</a:t>
            </a:r>
            <a:r>
              <a:rPr sz="813" b="1" spc="-20" dirty="0">
                <a:solidFill>
                  <a:schemeClr val="bg1"/>
                </a:solidFill>
                <a:latin typeface="Times New Roman"/>
                <a:cs typeface="Times New Roman"/>
              </a:rPr>
              <a:t>m</a:t>
            </a:r>
            <a:r>
              <a:rPr sz="813" b="1" spc="-33" dirty="0">
                <a:solidFill>
                  <a:schemeClr val="bg1"/>
                </a:solidFill>
                <a:latin typeface="Times New Roman"/>
                <a:cs typeface="Times New Roman"/>
              </a:rPr>
              <a:t>m</a:t>
            </a:r>
            <a:r>
              <a:rPr sz="813" b="1" dirty="0">
                <a:solidFill>
                  <a:schemeClr val="bg1"/>
                </a:solidFill>
                <a:latin typeface="Times New Roman"/>
                <a:cs typeface="Times New Roman"/>
              </a:rPr>
              <a:t>a</a:t>
            </a:r>
            <a:r>
              <a:rPr sz="813" b="1" spc="-8" dirty="0">
                <a:solidFill>
                  <a:schemeClr val="bg1"/>
                </a:solidFill>
                <a:latin typeface="Times New Roman"/>
                <a:cs typeface="Times New Roman"/>
              </a:rPr>
              <a:t>n</a:t>
            </a:r>
            <a:r>
              <a:rPr sz="813" b="1" spc="-12" dirty="0">
                <a:solidFill>
                  <a:schemeClr val="bg1"/>
                </a:solidFill>
                <a:latin typeface="Times New Roman"/>
                <a:cs typeface="Times New Roman"/>
              </a:rPr>
              <a:t>u</a:t>
            </a:r>
            <a:r>
              <a:rPr sz="813" b="1" spc="-4" dirty="0">
                <a:solidFill>
                  <a:schemeClr val="bg1"/>
                </a:solidFill>
                <a:latin typeface="Times New Roman"/>
                <a:cs typeface="Times New Roman"/>
              </a:rPr>
              <a:t>el</a:t>
            </a:r>
            <a:r>
              <a:rPr sz="813" b="1" spc="45" dirty="0">
                <a:solidFill>
                  <a:schemeClr val="bg1"/>
                </a:solidFill>
                <a:latin typeface="Times New Roman"/>
                <a:cs typeface="Times New Roman"/>
              </a:rPr>
              <a:t> </a:t>
            </a:r>
            <a:r>
              <a:rPr sz="813" b="1" spc="-4" dirty="0">
                <a:solidFill>
                  <a:schemeClr val="bg1"/>
                </a:solidFill>
                <a:latin typeface="Times New Roman"/>
                <a:cs typeface="Times New Roman"/>
              </a:rPr>
              <a:t>Di</a:t>
            </a:r>
            <a:r>
              <a:rPr sz="813" b="1" spc="8" dirty="0">
                <a:solidFill>
                  <a:schemeClr val="bg1"/>
                </a:solidFill>
                <a:latin typeface="Times New Roman"/>
                <a:cs typeface="Times New Roman"/>
              </a:rPr>
              <a:t> </a:t>
            </a:r>
            <a:r>
              <a:rPr sz="813" b="1" spc="-8" dirty="0">
                <a:solidFill>
                  <a:schemeClr val="bg1"/>
                </a:solidFill>
                <a:latin typeface="Times New Roman"/>
                <a:cs typeface="Times New Roman"/>
              </a:rPr>
              <a:t>V</a:t>
            </a:r>
            <a:r>
              <a:rPr sz="813" b="1" dirty="0">
                <a:solidFill>
                  <a:schemeClr val="bg1"/>
                </a:solidFill>
                <a:latin typeface="Times New Roman"/>
                <a:cs typeface="Times New Roman"/>
              </a:rPr>
              <a:t>a</a:t>
            </a:r>
            <a:r>
              <a:rPr sz="813" b="1" spc="-4" dirty="0">
                <a:solidFill>
                  <a:schemeClr val="bg1"/>
                </a:solidFill>
                <a:latin typeface="Times New Roman"/>
                <a:cs typeface="Times New Roman"/>
              </a:rPr>
              <a:t>lentin</a:t>
            </a:r>
            <a:r>
              <a:rPr sz="792" b="1" spc="6" baseline="25641" dirty="0">
                <a:solidFill>
                  <a:schemeClr val="bg1"/>
                </a:solidFill>
                <a:latin typeface="Times New Roman"/>
                <a:cs typeface="Times New Roman"/>
              </a:rPr>
              <a:t>2</a:t>
            </a:r>
            <a:r>
              <a:rPr sz="813" b="1" spc="-4" dirty="0">
                <a:solidFill>
                  <a:schemeClr val="bg1"/>
                </a:solidFill>
                <a:latin typeface="Times New Roman"/>
                <a:cs typeface="Times New Roman"/>
              </a:rPr>
              <a:t>,</a:t>
            </a:r>
            <a:r>
              <a:rPr sz="813" b="1" spc="4" dirty="0">
                <a:solidFill>
                  <a:schemeClr val="bg1"/>
                </a:solidFill>
                <a:latin typeface="Times New Roman"/>
                <a:cs typeface="Times New Roman"/>
              </a:rPr>
              <a:t> </a:t>
            </a:r>
            <a:r>
              <a:rPr sz="813" b="1" spc="-4" dirty="0">
                <a:solidFill>
                  <a:schemeClr val="bg1"/>
                </a:solidFill>
                <a:latin typeface="Times New Roman"/>
                <a:cs typeface="Times New Roman"/>
              </a:rPr>
              <a:t>Bernard</a:t>
            </a:r>
            <a:r>
              <a:rPr sz="813" b="1" spc="-8" dirty="0">
                <a:solidFill>
                  <a:schemeClr val="bg1"/>
                </a:solidFill>
                <a:latin typeface="Times New Roman"/>
                <a:cs typeface="Times New Roman"/>
              </a:rPr>
              <a:t> R</a:t>
            </a:r>
            <a:r>
              <a:rPr sz="813" b="1" dirty="0">
                <a:solidFill>
                  <a:schemeClr val="bg1"/>
                </a:solidFill>
                <a:latin typeface="Times New Roman"/>
                <a:cs typeface="Times New Roman"/>
              </a:rPr>
              <a:t>og</a:t>
            </a:r>
            <a:r>
              <a:rPr sz="813" b="1" spc="-4" dirty="0">
                <a:solidFill>
                  <a:schemeClr val="bg1"/>
                </a:solidFill>
                <a:latin typeface="Times New Roman"/>
                <a:cs typeface="Times New Roman"/>
              </a:rPr>
              <a:t>i</a:t>
            </a:r>
            <a:r>
              <a:rPr sz="813" b="1" spc="-8" dirty="0">
                <a:solidFill>
                  <a:schemeClr val="bg1"/>
                </a:solidFill>
                <a:latin typeface="Times New Roman"/>
                <a:cs typeface="Times New Roman"/>
              </a:rPr>
              <a:t>s</a:t>
            </a:r>
            <a:r>
              <a:rPr sz="813" b="1" spc="-4" dirty="0">
                <a:solidFill>
                  <a:schemeClr val="bg1"/>
                </a:solidFill>
                <a:latin typeface="Times New Roman"/>
                <a:cs typeface="Times New Roman"/>
              </a:rPr>
              <a:t>te</a:t>
            </a:r>
            <a:r>
              <a:rPr sz="813" b="1" spc="4" dirty="0">
                <a:solidFill>
                  <a:schemeClr val="bg1"/>
                </a:solidFill>
                <a:latin typeface="Times New Roman"/>
                <a:cs typeface="Times New Roman"/>
              </a:rPr>
              <a:t>r</a:t>
            </a:r>
            <a:r>
              <a:rPr sz="792" b="1" spc="6" baseline="25641" dirty="0">
                <a:solidFill>
                  <a:schemeClr val="bg1"/>
                </a:solidFill>
                <a:latin typeface="Times New Roman"/>
                <a:cs typeface="Times New Roman"/>
              </a:rPr>
              <a:t>1,3,4</a:t>
            </a:r>
            <a:endParaRPr sz="792" baseline="25641" dirty="0">
              <a:solidFill>
                <a:schemeClr val="bg1"/>
              </a:solidFill>
              <a:latin typeface="Times New Roman"/>
              <a:cs typeface="Times New Roman"/>
            </a:endParaRPr>
          </a:p>
          <a:p>
            <a:pPr marR="1032" algn="ctr">
              <a:spcBef>
                <a:spcPts val="284"/>
              </a:spcBef>
            </a:pPr>
            <a:r>
              <a:rPr sz="488" spc="-6" baseline="27777" dirty="0">
                <a:solidFill>
                  <a:schemeClr val="bg1"/>
                </a:solidFill>
                <a:latin typeface="Baskerville Old Face"/>
                <a:cs typeface="Baskerville Old Face"/>
              </a:rPr>
              <a:t>1</a:t>
            </a:r>
            <a:r>
              <a:rPr sz="488" spc="6" baseline="27777" dirty="0">
                <a:solidFill>
                  <a:schemeClr val="bg1"/>
                </a:solidFill>
                <a:latin typeface="Baskerville Old Face"/>
                <a:cs typeface="Baskerville Old Face"/>
              </a:rPr>
              <a:t> </a:t>
            </a:r>
            <a:r>
              <a:rPr sz="488" dirty="0">
                <a:solidFill>
                  <a:schemeClr val="bg1"/>
                </a:solidFill>
                <a:latin typeface="Baskerville Old Face"/>
                <a:cs typeface="Baskerville Old Face"/>
              </a:rPr>
              <a:t>Ne</a:t>
            </a:r>
            <a:r>
              <a:rPr sz="488" spc="-8" dirty="0">
                <a:solidFill>
                  <a:schemeClr val="bg1"/>
                </a:solidFill>
                <a:latin typeface="Baskerville Old Face"/>
                <a:cs typeface="Baskerville Old Face"/>
              </a:rPr>
              <a:t>r</a:t>
            </a:r>
            <a:r>
              <a:rPr sz="488" dirty="0">
                <a:solidFill>
                  <a:schemeClr val="bg1"/>
                </a:solidFill>
                <a:latin typeface="Baskerville Old Face"/>
                <a:cs typeface="Baskerville Old Face"/>
              </a:rPr>
              <a:t>v</a:t>
            </a:r>
            <a:r>
              <a:rPr sz="488" spc="-4" dirty="0">
                <a:solidFill>
                  <a:schemeClr val="bg1"/>
                </a:solidFill>
                <a:latin typeface="Baskerville Old Face"/>
                <a:cs typeface="Baskerville Old Face"/>
              </a:rPr>
              <a:t>o</a:t>
            </a:r>
            <a:r>
              <a:rPr sz="488" dirty="0">
                <a:solidFill>
                  <a:schemeClr val="bg1"/>
                </a:solidFill>
                <a:latin typeface="Baskerville Old Face"/>
                <a:cs typeface="Baskerville Old Face"/>
              </a:rPr>
              <a:t>u</a:t>
            </a:r>
            <a:r>
              <a:rPr sz="488" spc="-4" dirty="0">
                <a:solidFill>
                  <a:schemeClr val="bg1"/>
                </a:solidFill>
                <a:latin typeface="Baskerville Old Face"/>
                <a:cs typeface="Baskerville Old Face"/>
              </a:rPr>
              <a:t>s </a:t>
            </a:r>
            <a:r>
              <a:rPr sz="488" dirty="0">
                <a:solidFill>
                  <a:schemeClr val="bg1"/>
                </a:solidFill>
                <a:latin typeface="Baskerville Old Face"/>
                <a:cs typeface="Baskerville Old Face"/>
              </a:rPr>
              <a:t>Sy</a:t>
            </a:r>
            <a:r>
              <a:rPr sz="488" spc="-4" dirty="0">
                <a:solidFill>
                  <a:schemeClr val="bg1"/>
                </a:solidFill>
                <a:latin typeface="Baskerville Old Face"/>
                <a:cs typeface="Baskerville Old Face"/>
              </a:rPr>
              <a:t>st</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m</a:t>
            </a:r>
            <a:r>
              <a:rPr sz="488" spc="-16" dirty="0">
                <a:solidFill>
                  <a:schemeClr val="bg1"/>
                </a:solidFill>
                <a:latin typeface="Baskerville Old Face"/>
                <a:cs typeface="Baskerville Old Face"/>
              </a:rPr>
              <a:t> </a:t>
            </a:r>
            <a:r>
              <a:rPr sz="488" spc="-4" dirty="0">
                <a:solidFill>
                  <a:schemeClr val="bg1"/>
                </a:solidFill>
                <a:latin typeface="Baskerville Old Face"/>
                <a:cs typeface="Baskerville Old Face"/>
              </a:rPr>
              <a:t>Dis</a:t>
            </a:r>
            <a:r>
              <a:rPr sz="488" dirty="0">
                <a:solidFill>
                  <a:schemeClr val="bg1"/>
                </a:solidFill>
                <a:latin typeface="Baskerville Old Face"/>
                <a:cs typeface="Baskerville Old Face"/>
              </a:rPr>
              <a:t>e</a:t>
            </a:r>
            <a:r>
              <a:rPr sz="488" spc="-8" dirty="0">
                <a:solidFill>
                  <a:schemeClr val="bg1"/>
                </a:solidFill>
                <a:latin typeface="Baskerville Old Face"/>
                <a:cs typeface="Baskerville Old Face"/>
              </a:rPr>
              <a:t>a</a:t>
            </a:r>
            <a:r>
              <a:rPr sz="488" spc="-4" dirty="0">
                <a:solidFill>
                  <a:schemeClr val="bg1"/>
                </a:solidFill>
                <a:latin typeface="Baskerville Old Face"/>
                <a:cs typeface="Baskerville Old Face"/>
              </a:rPr>
              <a:t>s</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s </a:t>
            </a:r>
            <a:r>
              <a:rPr sz="488" spc="-8" dirty="0">
                <a:solidFill>
                  <a:schemeClr val="bg1"/>
                </a:solidFill>
                <a:latin typeface="Baskerville Old Face"/>
                <a:cs typeface="Baskerville Old Face"/>
              </a:rPr>
              <a:t>a</a:t>
            </a:r>
            <a:r>
              <a:rPr sz="488" spc="-4" dirty="0">
                <a:solidFill>
                  <a:schemeClr val="bg1"/>
                </a:solidFill>
                <a:latin typeface="Baskerville Old Face"/>
                <a:cs typeface="Baskerville Old Face"/>
              </a:rPr>
              <a:t>nd</a:t>
            </a:r>
            <a:r>
              <a:rPr sz="488" spc="-8" dirty="0">
                <a:solidFill>
                  <a:schemeClr val="bg1"/>
                </a:solidFill>
                <a:latin typeface="Baskerville Old Face"/>
                <a:cs typeface="Baskerville Old Face"/>
              </a:rPr>
              <a:t> Tr</a:t>
            </a:r>
            <a:r>
              <a:rPr sz="488" dirty="0">
                <a:solidFill>
                  <a:schemeClr val="bg1"/>
                </a:solidFill>
                <a:latin typeface="Baskerville Old Face"/>
                <a:cs typeface="Baskerville Old Face"/>
              </a:rPr>
              <a:t>e</a:t>
            </a:r>
            <a:r>
              <a:rPr sz="488" spc="-8" dirty="0">
                <a:solidFill>
                  <a:schemeClr val="bg1"/>
                </a:solidFill>
                <a:latin typeface="Baskerville Old Face"/>
                <a:cs typeface="Baskerville Old Face"/>
              </a:rPr>
              <a:t>a</a:t>
            </a:r>
            <a:r>
              <a:rPr sz="488" spc="-4" dirty="0">
                <a:solidFill>
                  <a:schemeClr val="bg1"/>
                </a:solidFill>
                <a:latin typeface="Baskerville Old Face"/>
                <a:cs typeface="Baskerville Old Face"/>
              </a:rPr>
              <a:t>tm</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nts,</a:t>
            </a:r>
            <a:r>
              <a:rPr sz="488" spc="-16" dirty="0">
                <a:solidFill>
                  <a:schemeClr val="bg1"/>
                </a:solidFill>
                <a:latin typeface="Baskerville Old Face"/>
                <a:cs typeface="Baskerville Old Face"/>
              </a:rPr>
              <a:t> </a:t>
            </a:r>
            <a:r>
              <a:rPr sz="488" dirty="0">
                <a:solidFill>
                  <a:schemeClr val="bg1"/>
                </a:solidFill>
                <a:latin typeface="Baskerville Old Face"/>
                <a:cs typeface="Baskerville Old Face"/>
              </a:rPr>
              <a:t>GIG</a:t>
            </a:r>
            <a:r>
              <a:rPr sz="488" spc="16" dirty="0">
                <a:solidFill>
                  <a:schemeClr val="bg1"/>
                </a:solidFill>
                <a:latin typeface="Baskerville Old Face"/>
                <a:cs typeface="Baskerville Old Face"/>
              </a:rPr>
              <a:t>A</a:t>
            </a:r>
            <a:r>
              <a:rPr sz="488" dirty="0">
                <a:solidFill>
                  <a:schemeClr val="bg1"/>
                </a:solidFill>
                <a:latin typeface="Baskerville Old Face"/>
                <a:cs typeface="Baskerville Old Face"/>
              </a:rPr>
              <a:t>-Ne</a:t>
            </a:r>
            <a:r>
              <a:rPr sz="488" spc="-4" dirty="0">
                <a:solidFill>
                  <a:schemeClr val="bg1"/>
                </a:solidFill>
                <a:latin typeface="Baskerville Old Face"/>
                <a:cs typeface="Baskerville Old Face"/>
              </a:rPr>
              <a:t>u</a:t>
            </a:r>
            <a:r>
              <a:rPr sz="488" spc="-8" dirty="0">
                <a:solidFill>
                  <a:schemeClr val="bg1"/>
                </a:solidFill>
                <a:latin typeface="Baskerville Old Face"/>
                <a:cs typeface="Baskerville Old Face"/>
              </a:rPr>
              <a:t>r</a:t>
            </a:r>
            <a:r>
              <a:rPr sz="488" spc="-4" dirty="0">
                <a:solidFill>
                  <a:schemeClr val="bg1"/>
                </a:solidFill>
                <a:latin typeface="Baskerville Old Face"/>
                <a:cs typeface="Baskerville Old Face"/>
              </a:rPr>
              <a:t>oscienc</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s</a:t>
            </a:r>
            <a:r>
              <a:rPr sz="488" spc="-24" dirty="0">
                <a:solidFill>
                  <a:schemeClr val="bg1"/>
                </a:solidFill>
                <a:latin typeface="Baskerville Old Face"/>
                <a:cs typeface="Baskerville Old Face"/>
              </a:rPr>
              <a:t> </a:t>
            </a:r>
            <a:r>
              <a:rPr sz="488" spc="-4" dirty="0">
                <a:solidFill>
                  <a:schemeClr val="bg1"/>
                </a:solidFill>
                <a:latin typeface="Baskerville Old Face"/>
                <a:cs typeface="Baskerville Old Face"/>
              </a:rPr>
              <a:t>R</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s</a:t>
            </a:r>
            <a:r>
              <a:rPr sz="488" dirty="0">
                <a:solidFill>
                  <a:schemeClr val="bg1"/>
                </a:solidFill>
                <a:latin typeface="Baskerville Old Face"/>
                <a:cs typeface="Baskerville Old Face"/>
              </a:rPr>
              <a:t>e</a:t>
            </a:r>
            <a:r>
              <a:rPr sz="488" spc="-8" dirty="0">
                <a:solidFill>
                  <a:schemeClr val="bg1"/>
                </a:solidFill>
                <a:latin typeface="Baskerville Old Face"/>
                <a:cs typeface="Baskerville Old Face"/>
              </a:rPr>
              <a:t>ar</a:t>
            </a:r>
            <a:r>
              <a:rPr sz="488" dirty="0">
                <a:solidFill>
                  <a:schemeClr val="bg1"/>
                </a:solidFill>
                <a:latin typeface="Baskerville Old Face"/>
                <a:cs typeface="Baskerville Old Face"/>
              </a:rPr>
              <a:t>c</a:t>
            </a:r>
            <a:r>
              <a:rPr sz="488" spc="-4" dirty="0">
                <a:solidFill>
                  <a:schemeClr val="bg1"/>
                </a:solidFill>
                <a:latin typeface="Baskerville Old Face"/>
                <a:cs typeface="Baskerville Old Face"/>
              </a:rPr>
              <a:t>h </a:t>
            </a:r>
            <a:r>
              <a:rPr sz="488" spc="-8" dirty="0">
                <a:solidFill>
                  <a:schemeClr val="bg1"/>
                </a:solidFill>
                <a:latin typeface="Baskerville Old Face"/>
                <a:cs typeface="Baskerville Old Face"/>
              </a:rPr>
              <a:t>C</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nt</a:t>
            </a:r>
            <a:r>
              <a:rPr sz="488" dirty="0">
                <a:solidFill>
                  <a:schemeClr val="bg1"/>
                </a:solidFill>
                <a:latin typeface="Baskerville Old Face"/>
                <a:cs typeface="Baskerville Old Face"/>
              </a:rPr>
              <a:t>e</a:t>
            </a:r>
            <a:r>
              <a:rPr sz="488" spc="-8" dirty="0">
                <a:solidFill>
                  <a:schemeClr val="bg1"/>
                </a:solidFill>
                <a:latin typeface="Baskerville Old Face"/>
                <a:cs typeface="Baskerville Old Face"/>
              </a:rPr>
              <a:t>r</a:t>
            </a:r>
            <a:r>
              <a:rPr sz="488" dirty="0">
                <a:solidFill>
                  <a:schemeClr val="bg1"/>
                </a:solidFill>
                <a:latin typeface="Baskerville Old Face"/>
                <a:cs typeface="Baskerville Old Face"/>
              </a:rPr>
              <a:t>,</a:t>
            </a:r>
            <a:r>
              <a:rPr sz="488" spc="-4" dirty="0">
                <a:solidFill>
                  <a:schemeClr val="bg1"/>
                </a:solidFill>
                <a:latin typeface="Baskerville Old Face"/>
                <a:cs typeface="Baskerville Old Face"/>
              </a:rPr>
              <a:t> Un</a:t>
            </a:r>
            <a:r>
              <a:rPr sz="488" spc="-8" dirty="0">
                <a:solidFill>
                  <a:schemeClr val="bg1"/>
                </a:solidFill>
                <a:latin typeface="Baskerville Old Face"/>
                <a:cs typeface="Baskerville Old Face"/>
              </a:rPr>
              <a:t>i</a:t>
            </a:r>
            <a:r>
              <a:rPr sz="488" dirty="0">
                <a:solidFill>
                  <a:schemeClr val="bg1"/>
                </a:solidFill>
                <a:latin typeface="Baskerville Old Face"/>
                <a:cs typeface="Baskerville Old Face"/>
              </a:rPr>
              <a:t>ve</a:t>
            </a:r>
            <a:r>
              <a:rPr sz="488" spc="-8" dirty="0">
                <a:solidFill>
                  <a:schemeClr val="bg1"/>
                </a:solidFill>
                <a:latin typeface="Baskerville Old Face"/>
                <a:cs typeface="Baskerville Old Face"/>
              </a:rPr>
              <a:t>r</a:t>
            </a:r>
            <a:r>
              <a:rPr sz="488" spc="-4" dirty="0">
                <a:solidFill>
                  <a:schemeClr val="bg1"/>
                </a:solidFill>
                <a:latin typeface="Baskerville Old Face"/>
                <a:cs typeface="Baskerville Old Face"/>
              </a:rPr>
              <a:t>sity</a:t>
            </a:r>
            <a:r>
              <a:rPr sz="488" spc="4" dirty="0">
                <a:solidFill>
                  <a:schemeClr val="bg1"/>
                </a:solidFill>
                <a:latin typeface="Baskerville Old Face"/>
                <a:cs typeface="Baskerville Old Face"/>
              </a:rPr>
              <a:t> </a:t>
            </a:r>
            <a:r>
              <a:rPr sz="488" spc="-4" dirty="0">
                <a:solidFill>
                  <a:schemeClr val="bg1"/>
                </a:solidFill>
                <a:latin typeface="Baskerville Old Face"/>
                <a:cs typeface="Baskerville Old Face"/>
              </a:rPr>
              <a:t>of </a:t>
            </a:r>
            <a:r>
              <a:rPr sz="488" spc="-12" dirty="0">
                <a:solidFill>
                  <a:schemeClr val="bg1"/>
                </a:solidFill>
                <a:latin typeface="Baskerville Old Face"/>
                <a:cs typeface="Baskerville Old Face"/>
              </a:rPr>
              <a:t>L</a:t>
            </a:r>
            <a:r>
              <a:rPr sz="488" spc="-4" dirty="0">
                <a:solidFill>
                  <a:schemeClr val="bg1"/>
                </a:solidFill>
                <a:latin typeface="Baskerville Old Face"/>
                <a:cs typeface="Baskerville Old Face"/>
              </a:rPr>
              <a:t>ièg</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 </a:t>
            </a:r>
            <a:r>
              <a:rPr sz="488" spc="-12" dirty="0">
                <a:solidFill>
                  <a:schemeClr val="bg1"/>
                </a:solidFill>
                <a:latin typeface="Baskerville Old Face"/>
                <a:cs typeface="Baskerville Old Face"/>
              </a:rPr>
              <a:t>L</a:t>
            </a:r>
            <a:r>
              <a:rPr sz="488" spc="-4" dirty="0">
                <a:solidFill>
                  <a:schemeClr val="bg1"/>
                </a:solidFill>
                <a:latin typeface="Baskerville Old Face"/>
                <a:cs typeface="Baskerville Old Face"/>
              </a:rPr>
              <a:t>ièg</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 B</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lgium</a:t>
            </a:r>
            <a:endParaRPr sz="488" dirty="0">
              <a:solidFill>
                <a:schemeClr val="bg1"/>
              </a:solidFill>
              <a:latin typeface="Baskerville Old Face"/>
              <a:cs typeface="Baskerville Old Face"/>
            </a:endParaRPr>
          </a:p>
          <a:p>
            <a:pPr algn="ctr"/>
            <a:r>
              <a:rPr sz="488" spc="-12" baseline="27777" dirty="0">
                <a:solidFill>
                  <a:schemeClr val="bg1"/>
                </a:solidFill>
                <a:latin typeface="Baskerville Old Face"/>
                <a:cs typeface="Baskerville Old Face"/>
              </a:rPr>
              <a:t>2</a:t>
            </a:r>
            <a:r>
              <a:rPr sz="488" dirty="0">
                <a:solidFill>
                  <a:schemeClr val="bg1"/>
                </a:solidFill>
                <a:latin typeface="Baskerville Old Face"/>
                <a:cs typeface="Baskerville Old Face"/>
              </a:rPr>
              <a:t>GIG</a:t>
            </a:r>
            <a:r>
              <a:rPr sz="488" spc="4" dirty="0">
                <a:solidFill>
                  <a:schemeClr val="bg1"/>
                </a:solidFill>
                <a:latin typeface="Baskerville Old Face"/>
                <a:cs typeface="Baskerville Old Face"/>
              </a:rPr>
              <a:t>A</a:t>
            </a:r>
            <a:r>
              <a:rPr sz="488" dirty="0">
                <a:solidFill>
                  <a:schemeClr val="bg1"/>
                </a:solidFill>
                <a:latin typeface="Baskerville Old Face"/>
                <a:cs typeface="Baskerville Old Face"/>
              </a:rPr>
              <a:t>-</a:t>
            </a:r>
            <a:r>
              <a:rPr sz="488" spc="-4" dirty="0">
                <a:solidFill>
                  <a:schemeClr val="bg1"/>
                </a:solidFill>
                <a:latin typeface="Baskerville Old Face"/>
                <a:cs typeface="Baskerville Old Face"/>
              </a:rPr>
              <a:t>Vi</a:t>
            </a:r>
            <a:r>
              <a:rPr sz="488" spc="-8" dirty="0">
                <a:solidFill>
                  <a:schemeClr val="bg1"/>
                </a:solidFill>
                <a:latin typeface="Baskerville Old Face"/>
                <a:cs typeface="Baskerville Old Face"/>
              </a:rPr>
              <a:t>ra</a:t>
            </a:r>
            <a:r>
              <a:rPr sz="488" dirty="0">
                <a:solidFill>
                  <a:schemeClr val="bg1"/>
                </a:solidFill>
                <a:latin typeface="Baskerville Old Face"/>
                <a:cs typeface="Baskerville Old Face"/>
              </a:rPr>
              <a:t>l </a:t>
            </a:r>
            <a:r>
              <a:rPr sz="488" spc="-4" dirty="0">
                <a:solidFill>
                  <a:schemeClr val="bg1"/>
                </a:solidFill>
                <a:latin typeface="Baskerville Old Face"/>
                <a:cs typeface="Baskerville Old Face"/>
              </a:rPr>
              <a:t>V</a:t>
            </a:r>
            <a:r>
              <a:rPr sz="488" dirty="0">
                <a:solidFill>
                  <a:schemeClr val="bg1"/>
                </a:solidFill>
                <a:latin typeface="Baskerville Old Face"/>
                <a:cs typeface="Baskerville Old Face"/>
              </a:rPr>
              <a:t>ec</a:t>
            </a:r>
            <a:r>
              <a:rPr sz="488" spc="-4" dirty="0">
                <a:solidFill>
                  <a:schemeClr val="bg1"/>
                </a:solidFill>
                <a:latin typeface="Baskerville Old Face"/>
                <a:cs typeface="Baskerville Old Face"/>
              </a:rPr>
              <a:t>tor Plat</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fo</a:t>
            </a:r>
            <a:r>
              <a:rPr sz="488" spc="-8" dirty="0">
                <a:solidFill>
                  <a:schemeClr val="bg1"/>
                </a:solidFill>
                <a:latin typeface="Baskerville Old Face"/>
                <a:cs typeface="Baskerville Old Face"/>
              </a:rPr>
              <a:t>r</a:t>
            </a:r>
            <a:r>
              <a:rPr sz="488" dirty="0">
                <a:solidFill>
                  <a:schemeClr val="bg1"/>
                </a:solidFill>
                <a:latin typeface="Baskerville Old Face"/>
                <a:cs typeface="Baskerville Old Face"/>
              </a:rPr>
              <a:t>m,</a:t>
            </a:r>
            <a:r>
              <a:rPr sz="488" spc="-16" dirty="0">
                <a:solidFill>
                  <a:schemeClr val="bg1"/>
                </a:solidFill>
                <a:latin typeface="Baskerville Old Face"/>
                <a:cs typeface="Baskerville Old Face"/>
              </a:rPr>
              <a:t> </a:t>
            </a:r>
            <a:r>
              <a:rPr sz="488" spc="-4" dirty="0">
                <a:solidFill>
                  <a:schemeClr val="bg1"/>
                </a:solidFill>
                <a:latin typeface="Baskerville Old Face"/>
                <a:cs typeface="Baskerville Old Face"/>
              </a:rPr>
              <a:t>Un</a:t>
            </a:r>
            <a:r>
              <a:rPr sz="488" spc="-8" dirty="0">
                <a:solidFill>
                  <a:schemeClr val="bg1"/>
                </a:solidFill>
                <a:latin typeface="Baskerville Old Face"/>
                <a:cs typeface="Baskerville Old Face"/>
              </a:rPr>
              <a:t>i</a:t>
            </a:r>
            <a:r>
              <a:rPr sz="488" dirty="0">
                <a:solidFill>
                  <a:schemeClr val="bg1"/>
                </a:solidFill>
                <a:latin typeface="Baskerville Old Face"/>
                <a:cs typeface="Baskerville Old Face"/>
              </a:rPr>
              <a:t>ve</a:t>
            </a:r>
            <a:r>
              <a:rPr sz="488" spc="-8" dirty="0">
                <a:solidFill>
                  <a:schemeClr val="bg1"/>
                </a:solidFill>
                <a:latin typeface="Baskerville Old Face"/>
                <a:cs typeface="Baskerville Old Face"/>
              </a:rPr>
              <a:t>r</a:t>
            </a:r>
            <a:r>
              <a:rPr sz="488" spc="-4" dirty="0">
                <a:solidFill>
                  <a:schemeClr val="bg1"/>
                </a:solidFill>
                <a:latin typeface="Baskerville Old Face"/>
                <a:cs typeface="Baskerville Old Face"/>
              </a:rPr>
              <a:t>sity</a:t>
            </a:r>
            <a:r>
              <a:rPr sz="488" spc="4" dirty="0">
                <a:solidFill>
                  <a:schemeClr val="bg1"/>
                </a:solidFill>
                <a:latin typeface="Baskerville Old Face"/>
                <a:cs typeface="Baskerville Old Face"/>
              </a:rPr>
              <a:t> </a:t>
            </a:r>
            <a:r>
              <a:rPr sz="488" spc="-4" dirty="0">
                <a:solidFill>
                  <a:schemeClr val="bg1"/>
                </a:solidFill>
                <a:latin typeface="Baskerville Old Face"/>
                <a:cs typeface="Baskerville Old Face"/>
              </a:rPr>
              <a:t>of </a:t>
            </a:r>
            <a:r>
              <a:rPr sz="488" spc="-12" dirty="0">
                <a:solidFill>
                  <a:schemeClr val="bg1"/>
                </a:solidFill>
                <a:latin typeface="Baskerville Old Face"/>
                <a:cs typeface="Baskerville Old Face"/>
              </a:rPr>
              <a:t>L</a:t>
            </a:r>
            <a:r>
              <a:rPr sz="488" spc="-4" dirty="0">
                <a:solidFill>
                  <a:schemeClr val="bg1"/>
                </a:solidFill>
                <a:latin typeface="Baskerville Old Face"/>
                <a:cs typeface="Baskerville Old Face"/>
              </a:rPr>
              <a:t>ièg</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 </a:t>
            </a:r>
            <a:r>
              <a:rPr sz="488" spc="-12" dirty="0">
                <a:solidFill>
                  <a:schemeClr val="bg1"/>
                </a:solidFill>
                <a:latin typeface="Baskerville Old Face"/>
                <a:cs typeface="Baskerville Old Face"/>
              </a:rPr>
              <a:t>L</a:t>
            </a:r>
            <a:r>
              <a:rPr sz="488" spc="-4" dirty="0">
                <a:solidFill>
                  <a:schemeClr val="bg1"/>
                </a:solidFill>
                <a:latin typeface="Baskerville Old Face"/>
                <a:cs typeface="Baskerville Old Face"/>
              </a:rPr>
              <a:t>ièg</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 </a:t>
            </a:r>
            <a:r>
              <a:rPr sz="488" spc="-4" dirty="0">
                <a:solidFill>
                  <a:schemeClr val="bg1"/>
                </a:solidFill>
                <a:latin typeface="Baskerville Old Face"/>
                <a:cs typeface="Baskerville Old Face"/>
              </a:rPr>
              <a:t>B</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lgium.</a:t>
            </a:r>
            <a:endParaRPr sz="488" dirty="0">
              <a:solidFill>
                <a:schemeClr val="bg1"/>
              </a:solidFill>
              <a:latin typeface="Baskerville Old Face"/>
              <a:cs typeface="Baskerville Old Face"/>
            </a:endParaRPr>
          </a:p>
          <a:p>
            <a:pPr marR="516" algn="ctr"/>
            <a:r>
              <a:rPr sz="488" spc="-12" baseline="27777" dirty="0">
                <a:solidFill>
                  <a:schemeClr val="bg1"/>
                </a:solidFill>
                <a:latin typeface="Baskerville Old Face"/>
                <a:cs typeface="Baskerville Old Face"/>
              </a:rPr>
              <a:t>3</a:t>
            </a:r>
            <a:r>
              <a:rPr sz="488" spc="-4" dirty="0">
                <a:solidFill>
                  <a:schemeClr val="bg1"/>
                </a:solidFill>
                <a:latin typeface="Baskerville Old Face"/>
                <a:cs typeface="Baskerville Old Face"/>
              </a:rPr>
              <a:t>D</a:t>
            </a:r>
            <a:r>
              <a:rPr sz="488" dirty="0">
                <a:solidFill>
                  <a:schemeClr val="bg1"/>
                </a:solidFill>
                <a:latin typeface="Baskerville Old Face"/>
                <a:cs typeface="Baskerville Old Face"/>
              </a:rPr>
              <a:t>e</a:t>
            </a:r>
            <a:r>
              <a:rPr sz="488" spc="-8" dirty="0">
                <a:solidFill>
                  <a:schemeClr val="bg1"/>
                </a:solidFill>
                <a:latin typeface="Baskerville Old Face"/>
                <a:cs typeface="Baskerville Old Face"/>
              </a:rPr>
              <a:t>par</a:t>
            </a:r>
            <a:r>
              <a:rPr sz="488" spc="-4" dirty="0">
                <a:solidFill>
                  <a:schemeClr val="bg1"/>
                </a:solidFill>
                <a:latin typeface="Baskerville Old Face"/>
                <a:cs typeface="Baskerville Old Face"/>
              </a:rPr>
              <a:t>tm</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nt of </a:t>
            </a:r>
            <a:r>
              <a:rPr sz="488" dirty="0">
                <a:solidFill>
                  <a:schemeClr val="bg1"/>
                </a:solidFill>
                <a:latin typeface="Baskerville Old Face"/>
                <a:cs typeface="Baskerville Old Face"/>
              </a:rPr>
              <a:t>Ne</a:t>
            </a:r>
            <a:r>
              <a:rPr sz="488" spc="-4" dirty="0">
                <a:solidFill>
                  <a:schemeClr val="bg1"/>
                </a:solidFill>
                <a:latin typeface="Baskerville Old Face"/>
                <a:cs typeface="Baskerville Old Face"/>
              </a:rPr>
              <a:t>u</a:t>
            </a:r>
            <a:r>
              <a:rPr sz="488" spc="-8" dirty="0">
                <a:solidFill>
                  <a:schemeClr val="bg1"/>
                </a:solidFill>
                <a:latin typeface="Baskerville Old Face"/>
                <a:cs typeface="Baskerville Old Face"/>
              </a:rPr>
              <a:t>r</a:t>
            </a:r>
            <a:r>
              <a:rPr sz="488" spc="-4" dirty="0">
                <a:solidFill>
                  <a:schemeClr val="bg1"/>
                </a:solidFill>
                <a:latin typeface="Baskerville Old Face"/>
                <a:cs typeface="Baskerville Old Face"/>
              </a:rPr>
              <a:t>olo</a:t>
            </a:r>
            <a:r>
              <a:rPr sz="488" dirty="0">
                <a:solidFill>
                  <a:schemeClr val="bg1"/>
                </a:solidFill>
                <a:latin typeface="Baskerville Old Face"/>
                <a:cs typeface="Baskerville Old Face"/>
              </a:rPr>
              <a:t>gy,</a:t>
            </a:r>
            <a:r>
              <a:rPr sz="488" spc="-4" dirty="0">
                <a:solidFill>
                  <a:schemeClr val="bg1"/>
                </a:solidFill>
                <a:latin typeface="Baskerville Old Face"/>
                <a:cs typeface="Baskerville Old Face"/>
              </a:rPr>
              <a:t> </a:t>
            </a:r>
            <a:r>
              <a:rPr sz="488" spc="-8" dirty="0">
                <a:solidFill>
                  <a:schemeClr val="bg1"/>
                </a:solidFill>
                <a:latin typeface="Baskerville Old Face"/>
                <a:cs typeface="Baskerville Old Face"/>
              </a:rPr>
              <a:t>C</a:t>
            </a:r>
            <a:r>
              <a:rPr sz="488" dirty="0">
                <a:solidFill>
                  <a:schemeClr val="bg1"/>
                </a:solidFill>
                <a:latin typeface="Baskerville Old Face"/>
                <a:cs typeface="Baskerville Old Face"/>
              </a:rPr>
              <a:t>H</a:t>
            </a:r>
            <a:r>
              <a:rPr sz="488" spc="-4" dirty="0">
                <a:solidFill>
                  <a:schemeClr val="bg1"/>
                </a:solidFill>
                <a:latin typeface="Baskerville Old Face"/>
                <a:cs typeface="Baskerville Old Face"/>
              </a:rPr>
              <a:t>U </a:t>
            </a:r>
            <a:r>
              <a:rPr sz="488" spc="-8" dirty="0">
                <a:solidFill>
                  <a:schemeClr val="bg1"/>
                </a:solidFill>
                <a:latin typeface="Baskerville Old Face"/>
                <a:cs typeface="Baskerville Old Face"/>
              </a:rPr>
              <a:t>a</a:t>
            </a:r>
            <a:r>
              <a:rPr sz="488" spc="-4" dirty="0">
                <a:solidFill>
                  <a:schemeClr val="bg1"/>
                </a:solidFill>
                <a:latin typeface="Baskerville Old Face"/>
                <a:cs typeface="Baskerville Old Face"/>
              </a:rPr>
              <a:t>nd Un</a:t>
            </a:r>
            <a:r>
              <a:rPr sz="488" spc="-8" dirty="0">
                <a:solidFill>
                  <a:schemeClr val="bg1"/>
                </a:solidFill>
                <a:latin typeface="Baskerville Old Face"/>
                <a:cs typeface="Baskerville Old Face"/>
              </a:rPr>
              <a:t>i</a:t>
            </a:r>
            <a:r>
              <a:rPr sz="488" dirty="0">
                <a:solidFill>
                  <a:schemeClr val="bg1"/>
                </a:solidFill>
                <a:latin typeface="Baskerville Old Face"/>
                <a:cs typeface="Baskerville Old Face"/>
              </a:rPr>
              <a:t>ve</a:t>
            </a:r>
            <a:r>
              <a:rPr sz="488" spc="-8" dirty="0">
                <a:solidFill>
                  <a:schemeClr val="bg1"/>
                </a:solidFill>
                <a:latin typeface="Baskerville Old Face"/>
                <a:cs typeface="Baskerville Old Face"/>
              </a:rPr>
              <a:t>r</a:t>
            </a:r>
            <a:r>
              <a:rPr sz="488" spc="-4" dirty="0">
                <a:solidFill>
                  <a:schemeClr val="bg1"/>
                </a:solidFill>
                <a:latin typeface="Baskerville Old Face"/>
                <a:cs typeface="Baskerville Old Face"/>
              </a:rPr>
              <a:t>sity</a:t>
            </a:r>
            <a:r>
              <a:rPr sz="488" spc="-8" dirty="0">
                <a:solidFill>
                  <a:schemeClr val="bg1"/>
                </a:solidFill>
                <a:latin typeface="Baskerville Old Face"/>
                <a:cs typeface="Baskerville Old Face"/>
              </a:rPr>
              <a:t> </a:t>
            </a:r>
            <a:r>
              <a:rPr sz="488" spc="-4" dirty="0">
                <a:solidFill>
                  <a:schemeClr val="bg1"/>
                </a:solidFill>
                <a:latin typeface="Baskerville Old Face"/>
                <a:cs typeface="Baskerville Old Face"/>
              </a:rPr>
              <a:t>of </a:t>
            </a:r>
            <a:r>
              <a:rPr sz="488" spc="-12" dirty="0">
                <a:solidFill>
                  <a:schemeClr val="bg1"/>
                </a:solidFill>
                <a:latin typeface="Baskerville Old Face"/>
                <a:cs typeface="Baskerville Old Face"/>
              </a:rPr>
              <a:t>L</a:t>
            </a:r>
            <a:r>
              <a:rPr sz="488" spc="-4" dirty="0">
                <a:solidFill>
                  <a:schemeClr val="bg1"/>
                </a:solidFill>
                <a:latin typeface="Baskerville Old Face"/>
                <a:cs typeface="Baskerville Old Face"/>
              </a:rPr>
              <a:t>ièg</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 </a:t>
            </a:r>
            <a:r>
              <a:rPr sz="488" spc="-12" dirty="0">
                <a:solidFill>
                  <a:schemeClr val="bg1"/>
                </a:solidFill>
                <a:latin typeface="Baskerville Old Face"/>
                <a:cs typeface="Baskerville Old Face"/>
              </a:rPr>
              <a:t>L</a:t>
            </a:r>
            <a:r>
              <a:rPr sz="488" spc="-4" dirty="0">
                <a:solidFill>
                  <a:schemeClr val="bg1"/>
                </a:solidFill>
                <a:latin typeface="Baskerville Old Face"/>
                <a:cs typeface="Baskerville Old Face"/>
              </a:rPr>
              <a:t>ièg</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 B</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lgium.</a:t>
            </a:r>
            <a:endParaRPr sz="488" dirty="0">
              <a:solidFill>
                <a:schemeClr val="bg1"/>
              </a:solidFill>
              <a:latin typeface="Baskerville Old Face"/>
              <a:cs typeface="Baskerville Old Face"/>
            </a:endParaRPr>
          </a:p>
          <a:p>
            <a:pPr marL="1032" algn="ctr"/>
            <a:r>
              <a:rPr sz="488" spc="-12" baseline="27777" dirty="0">
                <a:solidFill>
                  <a:schemeClr val="bg1"/>
                </a:solidFill>
                <a:latin typeface="Baskerville Old Face"/>
                <a:cs typeface="Baskerville Old Face"/>
              </a:rPr>
              <a:t>4</a:t>
            </a:r>
            <a:r>
              <a:rPr sz="488" dirty="0">
                <a:solidFill>
                  <a:schemeClr val="bg1"/>
                </a:solidFill>
                <a:latin typeface="Baskerville Old Face"/>
                <a:cs typeface="Baskerville Old Face"/>
              </a:rPr>
              <a:t>GIGA</a:t>
            </a:r>
            <a:r>
              <a:rPr sz="488" spc="-12" dirty="0">
                <a:solidFill>
                  <a:schemeClr val="bg1"/>
                </a:solidFill>
                <a:latin typeface="Baskerville Old Face"/>
                <a:cs typeface="Baskerville Old Face"/>
              </a:rPr>
              <a:t> </a:t>
            </a:r>
            <a:r>
              <a:rPr sz="488" dirty="0">
                <a:solidFill>
                  <a:schemeClr val="bg1"/>
                </a:solidFill>
                <a:latin typeface="Baskerville Old Face"/>
                <a:cs typeface="Baskerville Old Face"/>
              </a:rPr>
              <a:t>–</a:t>
            </a:r>
            <a:r>
              <a:rPr sz="488" spc="8" dirty="0">
                <a:solidFill>
                  <a:schemeClr val="bg1"/>
                </a:solidFill>
                <a:latin typeface="Baskerville Old Face"/>
                <a:cs typeface="Baskerville Old Face"/>
              </a:rPr>
              <a:t> </a:t>
            </a:r>
            <a:r>
              <a:rPr sz="488" spc="-4" dirty="0">
                <a:solidFill>
                  <a:schemeClr val="bg1"/>
                </a:solidFill>
                <a:latin typeface="Baskerville Old Face"/>
                <a:cs typeface="Baskerville Old Face"/>
              </a:rPr>
              <a:t>D</a:t>
            </a:r>
            <a:r>
              <a:rPr sz="488" dirty="0">
                <a:solidFill>
                  <a:schemeClr val="bg1"/>
                </a:solidFill>
                <a:latin typeface="Baskerville Old Face"/>
                <a:cs typeface="Baskerville Old Face"/>
              </a:rPr>
              <a:t>eve</a:t>
            </a:r>
            <a:r>
              <a:rPr sz="488" spc="-4" dirty="0">
                <a:solidFill>
                  <a:schemeClr val="bg1"/>
                </a:solidFill>
                <a:latin typeface="Baskerville Old Face"/>
                <a:cs typeface="Baskerville Old Face"/>
              </a:rPr>
              <a:t>lo</a:t>
            </a:r>
            <a:r>
              <a:rPr sz="488" spc="-8" dirty="0">
                <a:solidFill>
                  <a:schemeClr val="bg1"/>
                </a:solidFill>
                <a:latin typeface="Baskerville Old Face"/>
                <a:cs typeface="Baskerville Old Face"/>
              </a:rPr>
              <a:t>p</a:t>
            </a:r>
            <a:r>
              <a:rPr sz="488" spc="-4" dirty="0">
                <a:solidFill>
                  <a:schemeClr val="bg1"/>
                </a:solidFill>
                <a:latin typeface="Baskerville Old Face"/>
                <a:cs typeface="Baskerville Old Face"/>
              </a:rPr>
              <a:t>m</a:t>
            </a:r>
            <a:r>
              <a:rPr sz="488" dirty="0">
                <a:solidFill>
                  <a:schemeClr val="bg1"/>
                </a:solidFill>
                <a:latin typeface="Baskerville Old Face"/>
                <a:cs typeface="Baskerville Old Face"/>
              </a:rPr>
              <a:t>ent,</a:t>
            </a:r>
            <a:r>
              <a:rPr sz="488" spc="-16" dirty="0">
                <a:solidFill>
                  <a:schemeClr val="bg1"/>
                </a:solidFill>
                <a:latin typeface="Baskerville Old Face"/>
                <a:cs typeface="Baskerville Old Face"/>
              </a:rPr>
              <a:t> </a:t>
            </a:r>
            <a:r>
              <a:rPr sz="488" dirty="0">
                <a:solidFill>
                  <a:schemeClr val="bg1"/>
                </a:solidFill>
                <a:latin typeface="Baskerville Old Face"/>
                <a:cs typeface="Baskerville Old Face"/>
              </a:rPr>
              <a:t>Ste</a:t>
            </a:r>
            <a:r>
              <a:rPr sz="488" spc="-4" dirty="0">
                <a:solidFill>
                  <a:schemeClr val="bg1"/>
                </a:solidFill>
                <a:latin typeface="Baskerville Old Face"/>
                <a:cs typeface="Baskerville Old Face"/>
              </a:rPr>
              <a:t>m</a:t>
            </a:r>
            <a:r>
              <a:rPr sz="488" spc="-16" dirty="0">
                <a:solidFill>
                  <a:schemeClr val="bg1"/>
                </a:solidFill>
                <a:latin typeface="Baskerville Old Face"/>
                <a:cs typeface="Baskerville Old Face"/>
              </a:rPr>
              <a:t> </a:t>
            </a:r>
            <a:r>
              <a:rPr sz="488" spc="-8" dirty="0">
                <a:solidFill>
                  <a:schemeClr val="bg1"/>
                </a:solidFill>
                <a:latin typeface="Baskerville Old Face"/>
                <a:cs typeface="Baskerville Old Face"/>
              </a:rPr>
              <a:t>C</a:t>
            </a:r>
            <a:r>
              <a:rPr sz="488" dirty="0">
                <a:solidFill>
                  <a:schemeClr val="bg1"/>
                </a:solidFill>
                <a:latin typeface="Baskerville Old Face"/>
                <a:cs typeface="Baskerville Old Face"/>
              </a:rPr>
              <a:t>el</a:t>
            </a:r>
            <a:r>
              <a:rPr sz="488" spc="-4" dirty="0">
                <a:solidFill>
                  <a:schemeClr val="bg1"/>
                </a:solidFill>
                <a:latin typeface="Baskerville Old Face"/>
                <a:cs typeface="Baskerville Old Face"/>
              </a:rPr>
              <a:t>ls</a:t>
            </a:r>
            <a:r>
              <a:rPr sz="488" spc="16" dirty="0">
                <a:solidFill>
                  <a:schemeClr val="bg1"/>
                </a:solidFill>
                <a:latin typeface="Baskerville Old Face"/>
                <a:cs typeface="Baskerville Old Face"/>
              </a:rPr>
              <a:t> </a:t>
            </a:r>
            <a:r>
              <a:rPr sz="488" spc="-8" dirty="0">
                <a:solidFill>
                  <a:schemeClr val="bg1"/>
                </a:solidFill>
                <a:latin typeface="Baskerville Old Face"/>
                <a:cs typeface="Baskerville Old Face"/>
              </a:rPr>
              <a:t>a</a:t>
            </a:r>
            <a:r>
              <a:rPr sz="488" spc="-4" dirty="0">
                <a:solidFill>
                  <a:schemeClr val="bg1"/>
                </a:solidFill>
                <a:latin typeface="Baskerville Old Face"/>
                <a:cs typeface="Baskerville Old Face"/>
              </a:rPr>
              <a:t>nd</a:t>
            </a:r>
            <a:r>
              <a:rPr sz="488" spc="-8" dirty="0">
                <a:solidFill>
                  <a:schemeClr val="bg1"/>
                </a:solidFill>
                <a:latin typeface="Baskerville Old Face"/>
                <a:cs typeface="Baskerville Old Face"/>
              </a:rPr>
              <a:t> </a:t>
            </a:r>
            <a:r>
              <a:rPr sz="488" spc="-4" dirty="0">
                <a:solidFill>
                  <a:schemeClr val="bg1"/>
                </a:solidFill>
                <a:latin typeface="Baskerville Old Face"/>
                <a:cs typeface="Baskerville Old Face"/>
              </a:rPr>
              <a:t>R</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g</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ne</a:t>
            </a:r>
            <a:r>
              <a:rPr sz="488" spc="-8" dirty="0">
                <a:solidFill>
                  <a:schemeClr val="bg1"/>
                </a:solidFill>
                <a:latin typeface="Baskerville Old Face"/>
                <a:cs typeface="Baskerville Old Face"/>
              </a:rPr>
              <a:t>ra</a:t>
            </a:r>
            <a:r>
              <a:rPr sz="488" dirty="0">
                <a:solidFill>
                  <a:schemeClr val="bg1"/>
                </a:solidFill>
                <a:latin typeface="Baskerville Old Face"/>
                <a:cs typeface="Baskerville Old Face"/>
              </a:rPr>
              <a:t>tiv</a:t>
            </a:r>
            <a:r>
              <a:rPr sz="488" spc="-4" dirty="0">
                <a:solidFill>
                  <a:schemeClr val="bg1"/>
                </a:solidFill>
                <a:latin typeface="Baskerville Old Face"/>
                <a:cs typeface="Baskerville Old Face"/>
              </a:rPr>
              <a:t>e</a:t>
            </a:r>
            <a:r>
              <a:rPr sz="488" spc="8" dirty="0">
                <a:solidFill>
                  <a:schemeClr val="bg1"/>
                </a:solidFill>
                <a:latin typeface="Baskerville Old Face"/>
                <a:cs typeface="Baskerville Old Face"/>
              </a:rPr>
              <a:t> </a:t>
            </a:r>
            <a:r>
              <a:rPr sz="488" spc="-8" dirty="0">
                <a:solidFill>
                  <a:schemeClr val="bg1"/>
                </a:solidFill>
                <a:latin typeface="Baskerville Old Face"/>
                <a:cs typeface="Baskerville Old Face"/>
              </a:rPr>
              <a:t>M</a:t>
            </a:r>
            <a:r>
              <a:rPr sz="488" dirty="0">
                <a:solidFill>
                  <a:schemeClr val="bg1"/>
                </a:solidFill>
                <a:latin typeface="Baskerville Old Face"/>
                <a:cs typeface="Baskerville Old Face"/>
              </a:rPr>
              <a:t>e</a:t>
            </a:r>
            <a:r>
              <a:rPr sz="488" spc="-8" dirty="0">
                <a:solidFill>
                  <a:schemeClr val="bg1"/>
                </a:solidFill>
                <a:latin typeface="Baskerville Old Face"/>
                <a:cs typeface="Baskerville Old Face"/>
              </a:rPr>
              <a:t>d</a:t>
            </a:r>
            <a:r>
              <a:rPr sz="488" spc="-4" dirty="0">
                <a:solidFill>
                  <a:schemeClr val="bg1"/>
                </a:solidFill>
                <a:latin typeface="Baskerville Old Face"/>
                <a:cs typeface="Baskerville Old Face"/>
              </a:rPr>
              <a:t>icine, Un</a:t>
            </a:r>
            <a:r>
              <a:rPr sz="488" spc="-8" dirty="0">
                <a:solidFill>
                  <a:schemeClr val="bg1"/>
                </a:solidFill>
                <a:latin typeface="Baskerville Old Face"/>
                <a:cs typeface="Baskerville Old Face"/>
              </a:rPr>
              <a:t>i</a:t>
            </a:r>
            <a:r>
              <a:rPr sz="488" dirty="0">
                <a:solidFill>
                  <a:schemeClr val="bg1"/>
                </a:solidFill>
                <a:latin typeface="Baskerville Old Face"/>
                <a:cs typeface="Baskerville Old Face"/>
              </a:rPr>
              <a:t>ve</a:t>
            </a:r>
            <a:r>
              <a:rPr sz="488" spc="-8" dirty="0">
                <a:solidFill>
                  <a:schemeClr val="bg1"/>
                </a:solidFill>
                <a:latin typeface="Baskerville Old Face"/>
                <a:cs typeface="Baskerville Old Face"/>
              </a:rPr>
              <a:t>r</a:t>
            </a:r>
            <a:r>
              <a:rPr sz="488" spc="-4" dirty="0">
                <a:solidFill>
                  <a:schemeClr val="bg1"/>
                </a:solidFill>
                <a:latin typeface="Baskerville Old Face"/>
                <a:cs typeface="Baskerville Old Face"/>
              </a:rPr>
              <a:t>sity</a:t>
            </a:r>
            <a:r>
              <a:rPr sz="488" spc="4" dirty="0">
                <a:solidFill>
                  <a:schemeClr val="bg1"/>
                </a:solidFill>
                <a:latin typeface="Baskerville Old Face"/>
                <a:cs typeface="Baskerville Old Face"/>
              </a:rPr>
              <a:t> </a:t>
            </a:r>
            <a:r>
              <a:rPr sz="488" spc="-4" dirty="0">
                <a:solidFill>
                  <a:schemeClr val="bg1"/>
                </a:solidFill>
                <a:latin typeface="Baskerville Old Face"/>
                <a:cs typeface="Baskerville Old Face"/>
              </a:rPr>
              <a:t>of </a:t>
            </a:r>
            <a:r>
              <a:rPr sz="488" spc="-12" dirty="0">
                <a:solidFill>
                  <a:schemeClr val="bg1"/>
                </a:solidFill>
                <a:latin typeface="Baskerville Old Face"/>
                <a:cs typeface="Baskerville Old Face"/>
              </a:rPr>
              <a:t>L</a:t>
            </a:r>
            <a:r>
              <a:rPr sz="488" spc="-4" dirty="0">
                <a:solidFill>
                  <a:schemeClr val="bg1"/>
                </a:solidFill>
                <a:latin typeface="Baskerville Old Face"/>
                <a:cs typeface="Baskerville Old Face"/>
              </a:rPr>
              <a:t>ièg</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 </a:t>
            </a:r>
            <a:r>
              <a:rPr sz="488" spc="-12" dirty="0">
                <a:solidFill>
                  <a:schemeClr val="bg1"/>
                </a:solidFill>
                <a:latin typeface="Baskerville Old Face"/>
                <a:cs typeface="Baskerville Old Face"/>
              </a:rPr>
              <a:t>L</a:t>
            </a:r>
            <a:r>
              <a:rPr sz="488" spc="-4" dirty="0">
                <a:solidFill>
                  <a:schemeClr val="bg1"/>
                </a:solidFill>
                <a:latin typeface="Baskerville Old Face"/>
                <a:cs typeface="Baskerville Old Face"/>
              </a:rPr>
              <a:t>ièg</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 B</a:t>
            </a:r>
            <a:r>
              <a:rPr sz="488" dirty="0">
                <a:solidFill>
                  <a:schemeClr val="bg1"/>
                </a:solidFill>
                <a:latin typeface="Baskerville Old Face"/>
                <a:cs typeface="Baskerville Old Face"/>
              </a:rPr>
              <a:t>e</a:t>
            </a:r>
            <a:r>
              <a:rPr sz="488" spc="-4" dirty="0">
                <a:solidFill>
                  <a:schemeClr val="bg1"/>
                </a:solidFill>
                <a:latin typeface="Baskerville Old Face"/>
                <a:cs typeface="Baskerville Old Face"/>
              </a:rPr>
              <a:t>lgiu</a:t>
            </a:r>
            <a:r>
              <a:rPr sz="488" spc="16" dirty="0">
                <a:solidFill>
                  <a:schemeClr val="bg1"/>
                </a:solidFill>
                <a:latin typeface="Baskerville Old Face"/>
                <a:cs typeface="Baskerville Old Face"/>
              </a:rPr>
              <a:t>m</a:t>
            </a:r>
            <a:r>
              <a:rPr sz="488" dirty="0">
                <a:solidFill>
                  <a:schemeClr val="bg1"/>
                </a:solidFill>
                <a:latin typeface="Baskerville Old Face"/>
                <a:cs typeface="Baskerville Old Face"/>
              </a:rPr>
              <a:t>.</a:t>
            </a:r>
          </a:p>
        </p:txBody>
      </p:sp>
      <p:sp>
        <p:nvSpPr>
          <p:cNvPr id="6" name="object 7"/>
          <p:cNvSpPr txBox="1"/>
          <p:nvPr/>
        </p:nvSpPr>
        <p:spPr>
          <a:xfrm>
            <a:off x="119838" y="1203284"/>
            <a:ext cx="6630449" cy="1167813"/>
          </a:xfrm>
          <a:prstGeom prst="rect">
            <a:avLst/>
          </a:prstGeom>
          <a:solidFill>
            <a:schemeClr val="bg1"/>
          </a:solidFill>
          <a:ln>
            <a:solidFill>
              <a:schemeClr val="tx1"/>
            </a:solidFill>
          </a:ln>
        </p:spPr>
        <p:txBody>
          <a:bodyPr vert="horz" wrap="square" lIns="146250" tIns="146250" rIns="146250" bIns="0" rtlCol="0">
            <a:noAutofit/>
          </a:bodyPr>
          <a:lstStyle/>
          <a:p>
            <a:pPr marL="10319" marR="10319" algn="just"/>
            <a:r>
              <a:rPr sz="800" spc="-4" dirty="0">
                <a:latin typeface="Times New Roman" panose="02020603050405020304" pitchFamily="18" charset="0"/>
                <a:cs typeface="Times New Roman" panose="02020603050405020304" pitchFamily="18" charset="0"/>
              </a:rPr>
              <a:t>In </a:t>
            </a:r>
            <a:r>
              <a:rPr sz="800" spc="-8" dirty="0">
                <a:latin typeface="Times New Roman" panose="02020603050405020304" pitchFamily="18" charset="0"/>
                <a:cs typeface="Times New Roman" panose="02020603050405020304" pitchFamily="18" charset="0"/>
              </a:rPr>
              <a:t>p</a:t>
            </a:r>
            <a:r>
              <a:rPr sz="800" spc="-4" dirty="0">
                <a:latin typeface="Times New Roman" panose="02020603050405020304" pitchFamily="18" charset="0"/>
                <a:cs typeface="Times New Roman" panose="02020603050405020304" pitchFamily="18" charset="0"/>
              </a:rPr>
              <a:t>ati</a:t>
            </a:r>
            <a:r>
              <a:rPr sz="800" spc="-8" dirty="0">
                <a:latin typeface="Times New Roman" panose="02020603050405020304" pitchFamily="18" charset="0"/>
                <a:cs typeface="Times New Roman" panose="02020603050405020304" pitchFamily="18" charset="0"/>
              </a:rPr>
              <a:t>en</a:t>
            </a:r>
            <a:r>
              <a:rPr sz="800" spc="-4" dirty="0">
                <a:latin typeface="Times New Roman" panose="02020603050405020304" pitchFamily="18" charset="0"/>
                <a:cs typeface="Times New Roman" panose="02020603050405020304" pitchFamily="18" charset="0"/>
              </a:rPr>
              <a:t>ts</a:t>
            </a:r>
            <a:r>
              <a:rPr sz="800" spc="16"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with</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gliobla</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to</a:t>
            </a:r>
            <a:r>
              <a:rPr sz="800" spc="-16"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a</a:t>
            </a:r>
            <a:r>
              <a:rPr sz="800" spc="33" dirty="0">
                <a:latin typeface="Times New Roman" panose="02020603050405020304" pitchFamily="18" charset="0"/>
                <a:cs typeface="Times New Roman" panose="02020603050405020304" pitchFamily="18" charset="0"/>
              </a:rPr>
              <a:t> </a:t>
            </a:r>
            <a:r>
              <a:rPr sz="800" spc="-12"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ulti</a:t>
            </a:r>
            <a:r>
              <a:rPr sz="800" spc="-8" dirty="0">
                <a:latin typeface="Times New Roman" panose="02020603050405020304" pitchFamily="18" charset="0"/>
                <a:cs typeface="Times New Roman" panose="02020603050405020304" pitchFamily="18" charset="0"/>
              </a:rPr>
              <a:t>f</a:t>
            </a:r>
            <a:r>
              <a:rPr sz="800" spc="-4" dirty="0">
                <a:latin typeface="Times New Roman" panose="02020603050405020304" pitchFamily="18" charset="0"/>
                <a:cs typeface="Times New Roman" panose="02020603050405020304" pitchFamily="18" charset="0"/>
              </a:rPr>
              <a:t>o</a:t>
            </a:r>
            <a:r>
              <a:rPr sz="800" spc="-8" dirty="0">
                <a:latin typeface="Times New Roman" panose="02020603050405020304" pitchFamily="18" charset="0"/>
                <a:cs typeface="Times New Roman" panose="02020603050405020304" pitchFamily="18" charset="0"/>
              </a:rPr>
              <a:t>rm</a:t>
            </a:r>
            <a:r>
              <a:rPr sz="800" spc="37"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(GBM),</a:t>
            </a:r>
            <a:r>
              <a:rPr sz="800" spc="4" dirty="0">
                <a:latin typeface="Times New Roman" panose="02020603050405020304" pitchFamily="18" charset="0"/>
                <a:cs typeface="Times New Roman" panose="02020603050405020304" pitchFamily="18" charset="0"/>
              </a:rPr>
              <a:t> </a:t>
            </a:r>
            <a:r>
              <a:rPr sz="800"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e</a:t>
            </a:r>
            <a:r>
              <a:rPr sz="800" dirty="0">
                <a:latin typeface="Times New Roman" panose="02020603050405020304" pitchFamily="18" charset="0"/>
                <a:cs typeface="Times New Roman" panose="02020603050405020304" pitchFamily="18" charset="0"/>
              </a:rPr>
              <a:t>c</a:t>
            </a:r>
            <a:r>
              <a:rPr sz="800" spc="-4" dirty="0">
                <a:latin typeface="Times New Roman" panose="02020603050405020304" pitchFamily="18" charset="0"/>
                <a:cs typeface="Times New Roman" panose="02020603050405020304" pitchFamily="18" charset="0"/>
              </a:rPr>
              <a:t>u</a:t>
            </a:r>
            <a:r>
              <a:rPr sz="800" spc="-8" dirty="0">
                <a:latin typeface="Times New Roman" panose="02020603050405020304" pitchFamily="18" charset="0"/>
                <a:cs typeface="Times New Roman" panose="02020603050405020304" pitchFamily="18" charset="0"/>
              </a:rPr>
              <a:t>r</a:t>
            </a:r>
            <a:r>
              <a:rPr sz="800" spc="-16"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ce</a:t>
            </a:r>
            <a:r>
              <a:rPr sz="800" spc="-37"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is</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ule </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es</a:t>
            </a:r>
            <a:r>
              <a:rPr sz="800" spc="-8" dirty="0">
                <a:latin typeface="Times New Roman" panose="02020603050405020304" pitchFamily="18" charset="0"/>
                <a:cs typeface="Times New Roman" panose="02020603050405020304" pitchFamily="18" charset="0"/>
              </a:rPr>
              <a:t>p</a:t>
            </a:r>
            <a:r>
              <a:rPr sz="800" spc="-4" dirty="0">
                <a:latin typeface="Times New Roman" panose="02020603050405020304" pitchFamily="18" charset="0"/>
                <a:cs typeface="Times New Roman" panose="02020603050405020304" pitchFamily="18" charset="0"/>
              </a:rPr>
              <a:t>ite</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co</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ti</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uous</a:t>
            </a:r>
            <a:r>
              <a:rPr sz="800" spc="2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va</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c</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in </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u</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ge</a:t>
            </a:r>
            <a:r>
              <a:rPr sz="800" spc="-8" dirty="0">
                <a:latin typeface="Times New Roman" panose="02020603050405020304" pitchFamily="18" charset="0"/>
                <a:cs typeface="Times New Roman" panose="02020603050405020304" pitchFamily="18" charset="0"/>
              </a:rPr>
              <a:t>ry</a:t>
            </a:r>
            <a:r>
              <a:rPr sz="800" spc="-4" dirty="0">
                <a:latin typeface="Times New Roman" panose="02020603050405020304" pitchFamily="18" charset="0"/>
                <a:cs typeface="Times New Roman" panose="02020603050405020304" pitchFamily="18" charset="0"/>
              </a:rPr>
              <a:t>,</a:t>
            </a:r>
            <a:r>
              <a:rPr sz="800" spc="-8" dirty="0">
                <a:latin typeface="Times New Roman" panose="02020603050405020304" pitchFamily="18" charset="0"/>
                <a:cs typeface="Times New Roman" panose="02020603050405020304" pitchFamily="18" charset="0"/>
              </a:rPr>
              <a:t> r</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i</a:t>
            </a:r>
            <a:r>
              <a:rPr sz="800" spc="8" dirty="0">
                <a:latin typeface="Times New Roman" panose="02020603050405020304" pitchFamily="18" charset="0"/>
                <a:cs typeface="Times New Roman" panose="02020603050405020304" pitchFamily="18" charset="0"/>
              </a:rPr>
              <a:t>o</a:t>
            </a:r>
            <a:r>
              <a:rPr sz="800" spc="-4" dirty="0">
                <a:latin typeface="Times New Roman" panose="02020603050405020304" pitchFamily="18" charset="0"/>
                <a:cs typeface="Times New Roman" panose="02020603050405020304" pitchFamily="18" charset="0"/>
              </a:rPr>
              <a:t>-</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d c</a:t>
            </a:r>
            <a:r>
              <a:rPr sz="800" spc="-12"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a:t>
            </a:r>
            <a:r>
              <a:rPr sz="800" spc="-16"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ot</a:t>
            </a:r>
            <a:r>
              <a:rPr sz="800" spc="-12"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py</a:t>
            </a:r>
            <a:r>
              <a:rPr sz="800" spc="-4" dirty="0">
                <a:latin typeface="Times New Roman" panose="02020603050405020304" pitchFamily="18" charset="0"/>
                <a:cs typeface="Times New Roman" panose="02020603050405020304" pitchFamily="18" charset="0"/>
              </a:rPr>
              <a:t>.</a:t>
            </a:r>
            <a:r>
              <a:rPr sz="800" spc="20"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Wit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in</a:t>
            </a:r>
            <a:r>
              <a:rPr sz="800" spc="20"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ese</a:t>
            </a:r>
            <a:r>
              <a:rPr sz="800" spc="8" dirty="0">
                <a:latin typeface="Times New Roman" panose="02020603050405020304" pitchFamily="18" charset="0"/>
                <a:cs typeface="Times New Roman" panose="02020603050405020304" pitchFamily="18" charset="0"/>
              </a:rPr>
              <a:t> </a:t>
            </a:r>
            <a:r>
              <a:rPr sz="800" spc="-12"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ost</a:t>
            </a:r>
            <a:r>
              <a:rPr sz="800" spc="12"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fr</a:t>
            </a:r>
            <a:r>
              <a:rPr sz="800" spc="-4" dirty="0">
                <a:latin typeface="Times New Roman" panose="02020603050405020304" pitchFamily="18" charset="0"/>
                <a:cs typeface="Times New Roman" panose="02020603050405020304" pitchFamily="18" charset="0"/>
              </a:rPr>
              <a:t>e</a:t>
            </a:r>
            <a:r>
              <a:rPr sz="800" spc="-12" dirty="0">
                <a:latin typeface="Times New Roman" panose="02020603050405020304" pitchFamily="18" charset="0"/>
                <a:cs typeface="Times New Roman" panose="02020603050405020304" pitchFamily="18" charset="0"/>
              </a:rPr>
              <a:t>q</a:t>
            </a:r>
            <a:r>
              <a:rPr sz="800" spc="-4" dirty="0">
                <a:latin typeface="Times New Roman" panose="02020603050405020304" pitchFamily="18" charset="0"/>
                <a:cs typeface="Times New Roman" panose="02020603050405020304" pitchFamily="18" charset="0"/>
              </a:rPr>
              <a:t>ue</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t</a:t>
            </a:r>
            <a:r>
              <a:rPr sz="800" spc="12"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pr</a:t>
            </a:r>
            <a:r>
              <a:rPr sz="800" spc="-4" dirty="0">
                <a:latin typeface="Times New Roman" panose="02020603050405020304" pitchFamily="18" charset="0"/>
                <a:cs typeface="Times New Roman" panose="02020603050405020304" pitchFamily="18" charset="0"/>
              </a:rPr>
              <a:t>i</a:t>
            </a:r>
            <a:r>
              <a:rPr sz="800" spc="-16"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y</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b</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ain tu</a:t>
            </a:r>
            <a:r>
              <a:rPr sz="800" spc="-12"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o</a:t>
            </a:r>
            <a:r>
              <a:rPr sz="800" spc="-8" dirty="0">
                <a:latin typeface="Times New Roman" panose="02020603050405020304" pitchFamily="18" charset="0"/>
                <a:cs typeface="Times New Roman" panose="02020603050405020304" pitchFamily="18" charset="0"/>
              </a:rPr>
              <a:t>r</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gliobla</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to</a:t>
            </a:r>
            <a:r>
              <a:rPr sz="800" spc="-16"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a</a:t>
            </a:r>
            <a:r>
              <a:rPr sz="800" spc="33" dirty="0">
                <a:latin typeface="Times New Roman" panose="02020603050405020304" pitchFamily="18" charset="0"/>
                <a:cs typeface="Times New Roman" panose="02020603050405020304" pitchFamily="18" charset="0"/>
              </a:rPr>
              <a:t> </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em</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c</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lls</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or i</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itiating</a:t>
            </a:r>
            <a:r>
              <a:rPr sz="800" spc="41"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c</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lls</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(GIC)</a:t>
            </a:r>
            <a:r>
              <a:rPr sz="800" spc="-16"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ave </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c</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tly</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be</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n </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esc</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ibed a</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d we</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 </a:t>
            </a:r>
            <a:r>
              <a:rPr sz="800" dirty="0">
                <a:latin typeface="Times New Roman" panose="02020603050405020304" pitchFamily="18" charset="0"/>
                <a:cs typeface="Times New Roman" panose="02020603050405020304" pitchFamily="18" charset="0"/>
              </a:rPr>
              <a:t>s</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own to be i</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volv</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d</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in</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ese</a:t>
            </a:r>
            <a:r>
              <a:rPr sz="800" spc="2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re</a:t>
            </a:r>
            <a:r>
              <a:rPr sz="800" spc="-4" dirty="0">
                <a:latin typeface="Times New Roman" panose="02020603050405020304" pitchFamily="18" charset="0"/>
                <a:cs typeface="Times New Roman" panose="02020603050405020304" pitchFamily="18" charset="0"/>
              </a:rPr>
              <a:t>cu</a:t>
            </a:r>
            <a:r>
              <a:rPr sz="800" spc="-8" dirty="0">
                <a:latin typeface="Times New Roman" panose="02020603050405020304" pitchFamily="18" charset="0"/>
                <a:cs typeface="Times New Roman" panose="02020603050405020304" pitchFamily="18" charset="0"/>
              </a:rPr>
              <a:t>rr</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c</a:t>
            </a:r>
            <a:r>
              <a:rPr sz="800" spc="-8" dirty="0">
                <a:latin typeface="Times New Roman" panose="02020603050405020304" pitchFamily="18" charset="0"/>
                <a:cs typeface="Times New Roman" panose="02020603050405020304" pitchFamily="18" charset="0"/>
              </a:rPr>
              <a:t>e</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 Our</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lab</a:t>
            </a:r>
            <a:r>
              <a:rPr sz="800" spc="12"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c</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tly </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e</a:t>
            </a:r>
            <a:r>
              <a:rPr sz="800" spc="-16"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o</a:t>
            </a:r>
            <a:r>
              <a:rPr sz="800" spc="-8" dirty="0">
                <a:latin typeface="Times New Roman" panose="02020603050405020304" pitchFamily="18" charset="0"/>
                <a:cs typeface="Times New Roman" panose="02020603050405020304" pitchFamily="18" charset="0"/>
              </a:rPr>
              <a:t>n</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at</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d</a:t>
            </a:r>
            <a:r>
              <a:rPr sz="800" spc="2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at</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GIC, o</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ce i</a:t>
            </a:r>
            <a:r>
              <a:rPr sz="800" spc="-8" dirty="0">
                <a:latin typeface="Times New Roman" panose="02020603050405020304" pitchFamily="18" charset="0"/>
                <a:cs typeface="Times New Roman" panose="02020603050405020304" pitchFamily="18" charset="0"/>
              </a:rPr>
              <a:t>nj</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c</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d</a:t>
            </a:r>
            <a:r>
              <a:rPr sz="800" spc="16"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i</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to</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 </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iatum</a:t>
            </a:r>
            <a:r>
              <a:rPr sz="800" spc="2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of i</a:t>
            </a:r>
            <a:r>
              <a:rPr sz="800" spc="-16" dirty="0">
                <a:latin typeface="Times New Roman" panose="02020603050405020304" pitchFamily="18" charset="0"/>
                <a:cs typeface="Times New Roman" panose="02020603050405020304" pitchFamily="18" charset="0"/>
              </a:rPr>
              <a:t>m</a:t>
            </a:r>
            <a:r>
              <a:rPr sz="800" spc="-12"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u</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o</a:t>
            </a:r>
            <a:r>
              <a:rPr sz="800" spc="-12"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f</a:t>
            </a:r>
            <a:r>
              <a:rPr sz="800" spc="-4" dirty="0">
                <a:latin typeface="Times New Roman" panose="02020603050405020304" pitchFamily="18" charset="0"/>
                <a:cs typeface="Times New Roman" panose="02020603050405020304" pitchFamily="18" charset="0"/>
              </a:rPr>
              <a:t>ic</a:t>
            </a:r>
            <a:r>
              <a:rPr sz="800" spc="-8" dirty="0">
                <a:latin typeface="Times New Roman" panose="02020603050405020304" pitchFamily="18" charset="0"/>
                <a:cs typeface="Times New Roman" panose="02020603050405020304" pitchFamily="18" charset="0"/>
              </a:rPr>
              <a:t>i</a:t>
            </a:r>
            <a:r>
              <a:rPr sz="800" spc="-4" dirty="0">
                <a:latin typeface="Times New Roman" panose="02020603050405020304" pitchFamily="18" charset="0"/>
                <a:cs typeface="Times New Roman" panose="02020603050405020304" pitchFamily="18" charset="0"/>
              </a:rPr>
              <a:t>e</a:t>
            </a:r>
            <a:r>
              <a:rPr sz="800"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t</a:t>
            </a:r>
            <a:r>
              <a:rPr sz="800" spc="41"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u</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 </a:t>
            </a:r>
            <a:r>
              <a:rPr sz="800" spc="-12"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ic</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ex</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ibit</a:t>
            </a:r>
            <a:r>
              <a:rPr sz="800" spc="20"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a</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o</a:t>
            </a:r>
            <a:r>
              <a:rPr sz="800" spc="-12" dirty="0">
                <a:latin typeface="Times New Roman" panose="02020603050405020304" pitchFamily="18" charset="0"/>
                <a:cs typeface="Times New Roman" panose="02020603050405020304" pitchFamily="18" charset="0"/>
              </a:rPr>
              <a:t>p</a:t>
            </a:r>
            <a:r>
              <a:rPr sz="800" spc="-4" dirty="0">
                <a:latin typeface="Times New Roman" panose="02020603050405020304" pitchFamily="18" charset="0"/>
                <a:cs typeface="Times New Roman" panose="02020603050405020304" pitchFamily="18" charset="0"/>
              </a:rPr>
              <a:t>ism</a:t>
            </a:r>
            <a:r>
              <a:rPr sz="800" spc="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f</a:t>
            </a:r>
            <a:r>
              <a:rPr sz="800" spc="-4" dirty="0">
                <a:latin typeface="Times New Roman" panose="02020603050405020304" pitchFamily="18" charset="0"/>
                <a:cs typeface="Times New Roman" panose="02020603050405020304" pitchFamily="18" charset="0"/>
              </a:rPr>
              <a:t>or</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 </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ubve</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icular</a:t>
            </a:r>
            <a:r>
              <a:rPr sz="800" spc="20"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z</a:t>
            </a:r>
            <a:r>
              <a:rPr sz="800" spc="-4" dirty="0">
                <a:latin typeface="Times New Roman" panose="02020603050405020304" pitchFamily="18" charset="0"/>
                <a:cs typeface="Times New Roman" panose="02020603050405020304" pitchFamily="18" charset="0"/>
              </a:rPr>
              <a:t>o</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es</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(S</a:t>
            </a:r>
            <a:r>
              <a:rPr sz="800" spc="-8" dirty="0">
                <a:latin typeface="Times New Roman" panose="02020603050405020304" pitchFamily="18" charset="0"/>
                <a:cs typeface="Times New Roman" panose="02020603050405020304" pitchFamily="18" charset="0"/>
              </a:rPr>
              <a:t>V</a:t>
            </a:r>
            <a:r>
              <a:rPr sz="800" dirty="0">
                <a:latin typeface="Times New Roman" panose="02020603050405020304" pitchFamily="18" charset="0"/>
                <a:cs typeface="Times New Roman" panose="02020603050405020304" pitchFamily="18" charset="0"/>
              </a:rPr>
              <a:t>Z</a:t>
            </a:r>
            <a:r>
              <a:rPr sz="800" spc="-4" dirty="0">
                <a:latin typeface="Times New Roman" panose="02020603050405020304" pitchFamily="18" charset="0"/>
                <a:cs typeface="Times New Roman" panose="02020603050405020304" pitchFamily="18" charset="0"/>
              </a:rPr>
              <a:t>),</a:t>
            </a:r>
            <a:r>
              <a:rPr sz="800" spc="-16"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o</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e of</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20"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 a</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ult</a:t>
            </a:r>
            <a:r>
              <a:rPr sz="800" spc="12"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euroge</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ic</a:t>
            </a:r>
            <a:r>
              <a:rPr sz="800" spc="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ic</a:t>
            </a:r>
            <a:r>
              <a:rPr sz="800" spc="-12"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es</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b</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i</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ging</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em</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an a</a:t>
            </a:r>
            <a:r>
              <a:rPr sz="800" spc="-8" dirty="0">
                <a:latin typeface="Times New Roman" panose="02020603050405020304" pitchFamily="18" charset="0"/>
                <a:cs typeface="Times New Roman" panose="02020603050405020304" pitchFamily="18" charset="0"/>
              </a:rPr>
              <a:t>ppr</a:t>
            </a:r>
            <a:r>
              <a:rPr sz="800" spc="-4" dirty="0">
                <a:latin typeface="Times New Roman" panose="02020603050405020304" pitchFamily="18" charset="0"/>
                <a:cs typeface="Times New Roman" panose="02020603050405020304" pitchFamily="18" charset="0"/>
              </a:rPr>
              <a:t>o</a:t>
            </a:r>
            <a:r>
              <a:rPr sz="800" spc="-12" dirty="0">
                <a:latin typeface="Times New Roman" panose="02020603050405020304" pitchFamily="18" charset="0"/>
                <a:cs typeface="Times New Roman" panose="02020603050405020304" pitchFamily="18" charset="0"/>
              </a:rPr>
              <a:t>p</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iate </a:t>
            </a:r>
            <a:r>
              <a:rPr sz="800" spc="-12"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ol</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cular</a:t>
            </a:r>
            <a:r>
              <a:rPr sz="800" spc="20"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d c</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llular</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vi</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o</a:t>
            </a:r>
            <a:r>
              <a:rPr sz="800" spc="-8" dirty="0">
                <a:latin typeface="Times New Roman" panose="02020603050405020304" pitchFamily="18" charset="0"/>
                <a:cs typeface="Times New Roman" panose="02020603050405020304" pitchFamily="18" charset="0"/>
              </a:rPr>
              <a:t>nm</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t</a:t>
            </a:r>
            <a:r>
              <a:rPr sz="800" spc="20"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to</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growt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Af</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r</a:t>
            </a:r>
            <a:r>
              <a:rPr sz="800" spc="20"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i</a:t>
            </a:r>
            <a:r>
              <a:rPr sz="800" spc="-8" dirty="0">
                <a:latin typeface="Times New Roman" panose="02020603050405020304" pitchFamily="18" charset="0"/>
                <a:cs typeface="Times New Roman" panose="02020603050405020304" pitchFamily="18" charset="0"/>
              </a:rPr>
              <a:t>rr</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iation</a:t>
            </a:r>
            <a:r>
              <a:rPr sz="800" spc="16"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of 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ese</a:t>
            </a:r>
            <a:r>
              <a:rPr sz="800" spc="8" dirty="0">
                <a:latin typeface="Times New Roman" panose="02020603050405020304" pitchFamily="18" charset="0"/>
                <a:cs typeface="Times New Roman" panose="02020603050405020304" pitchFamily="18" charset="0"/>
              </a:rPr>
              <a:t> </a:t>
            </a:r>
            <a:r>
              <a:rPr sz="800" spc="-12"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ic</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we</a:t>
            </a:r>
            <a:r>
              <a:rPr sz="800" spc="-8" dirty="0">
                <a:latin typeface="Times New Roman" panose="02020603050405020304" pitchFamily="18" charset="0"/>
                <a:cs typeface="Times New Roman" panose="02020603050405020304" pitchFamily="18" charset="0"/>
              </a:rPr>
              <a:t> </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till</a:t>
            </a:r>
            <a:r>
              <a:rPr sz="800" spc="20"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isco</a:t>
            </a:r>
            <a:r>
              <a:rPr sz="800" spc="-8" dirty="0">
                <a:latin typeface="Times New Roman" panose="02020603050405020304" pitchFamily="18" charset="0"/>
                <a:cs typeface="Times New Roman" panose="02020603050405020304" pitchFamily="18" charset="0"/>
              </a:rPr>
              <a:t>v</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ed c</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lls</a:t>
            </a:r>
            <a:r>
              <a:rPr sz="800" spc="16"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i</a:t>
            </a:r>
            <a:r>
              <a:rPr sz="800" spc="-8" dirty="0">
                <a:latin typeface="Times New Roman" panose="02020603050405020304" pitchFamily="18" charset="0"/>
                <a:cs typeface="Times New Roman" panose="02020603050405020304" pitchFamily="18" charset="0"/>
              </a:rPr>
              <a:t>n</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i</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S</a:t>
            </a:r>
            <a:r>
              <a:rPr sz="800" spc="-8" dirty="0">
                <a:latin typeface="Times New Roman" panose="02020603050405020304" pitchFamily="18" charset="0"/>
                <a:cs typeface="Times New Roman" panose="02020603050405020304" pitchFamily="18" charset="0"/>
              </a:rPr>
              <a:t>V</a:t>
            </a:r>
            <a:r>
              <a:rPr sz="800" dirty="0">
                <a:latin typeface="Times New Roman" panose="02020603050405020304" pitchFamily="18" charset="0"/>
                <a:cs typeface="Times New Roman" panose="02020603050405020304" pitchFamily="18" charset="0"/>
              </a:rPr>
              <a:t>Z</a:t>
            </a:r>
            <a:r>
              <a:rPr sz="800" spc="-4"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We </a:t>
            </a:r>
            <a:r>
              <a:rPr sz="800" spc="16"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en</a:t>
            </a:r>
            <a:r>
              <a:rPr sz="800" spc="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q</a:t>
            </a:r>
            <a:r>
              <a:rPr sz="800" spc="-4" dirty="0">
                <a:latin typeface="Times New Roman" panose="02020603050405020304" pitchFamily="18" charset="0"/>
                <a:cs typeface="Times New Roman" panose="02020603050405020304" pitchFamily="18" charset="0"/>
              </a:rPr>
              <a:t>uestio</a:t>
            </a:r>
            <a:r>
              <a:rPr sz="800" spc="-8" dirty="0">
                <a:latin typeface="Times New Roman" panose="02020603050405020304" pitchFamily="18" charset="0"/>
                <a:cs typeface="Times New Roman" panose="02020603050405020304" pitchFamily="18" charset="0"/>
              </a:rPr>
              <a:t>nn</a:t>
            </a:r>
            <a:r>
              <a:rPr sz="800" spc="-4" dirty="0">
                <a:latin typeface="Times New Roman" panose="02020603050405020304" pitchFamily="18" charset="0"/>
                <a:cs typeface="Times New Roman" panose="02020603050405020304" pitchFamily="18" charset="0"/>
              </a:rPr>
              <a:t>ed</a:t>
            </a:r>
            <a:r>
              <a:rPr sz="800" spc="16"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 </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ole of</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 CXC</a:t>
            </a:r>
            <a:r>
              <a:rPr sz="800" spc="-8" dirty="0">
                <a:latin typeface="Times New Roman" panose="02020603050405020304" pitchFamily="18" charset="0"/>
                <a:cs typeface="Times New Roman" panose="02020603050405020304" pitchFamily="18" charset="0"/>
              </a:rPr>
              <a:t>L</a:t>
            </a:r>
            <a:r>
              <a:rPr sz="800" dirty="0">
                <a:latin typeface="Times New Roman" panose="02020603050405020304" pitchFamily="18" charset="0"/>
                <a:cs typeface="Times New Roman" panose="02020603050405020304" pitchFamily="18" charset="0"/>
              </a:rPr>
              <a:t>12</a:t>
            </a:r>
            <a:r>
              <a:rPr sz="800" spc="-4" dirty="0">
                <a:latin typeface="Times New Roman" panose="02020603050405020304" pitchFamily="18" charset="0"/>
                <a:cs typeface="Times New Roman" panose="02020603050405020304" pitchFamily="18" charset="0"/>
              </a:rPr>
              <a:t>/CXCR4 </a:t>
            </a:r>
            <a:r>
              <a:rPr sz="800" spc="-8" dirty="0">
                <a:latin typeface="Times New Roman" panose="02020603050405020304" pitchFamily="18" charset="0"/>
                <a:cs typeface="Times New Roman" panose="02020603050405020304" pitchFamily="18" charset="0"/>
              </a:rPr>
              <a:t>p</a:t>
            </a:r>
            <a:r>
              <a:rPr sz="800" spc="-4" dirty="0">
                <a:latin typeface="Times New Roman" panose="02020603050405020304" pitchFamily="18" charset="0"/>
                <a:cs typeface="Times New Roman" panose="02020603050405020304" pitchFamily="18" charset="0"/>
              </a:rPr>
              <a:t>at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way in </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io</a:t>
            </a:r>
            <a:r>
              <a:rPr sz="800" spc="-12" dirty="0">
                <a:latin typeface="Times New Roman" panose="02020603050405020304" pitchFamily="18" charset="0"/>
                <a:cs typeface="Times New Roman" panose="02020603050405020304" pitchFamily="18" charset="0"/>
              </a:rPr>
              <a:t>p</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ot</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ct</a:t>
            </a:r>
            <a:r>
              <a:rPr sz="800" spc="-8" dirty="0">
                <a:latin typeface="Times New Roman" panose="02020603050405020304" pitchFamily="18" charset="0"/>
                <a:cs typeface="Times New Roman" panose="02020603050405020304" pitchFamily="18" charset="0"/>
              </a:rPr>
              <a:t>i</a:t>
            </a:r>
            <a:r>
              <a:rPr sz="800" spc="-4" dirty="0">
                <a:latin typeface="Times New Roman" panose="02020603050405020304" pitchFamily="18" charset="0"/>
                <a:cs typeface="Times New Roman" panose="02020603050405020304" pitchFamily="18" charset="0"/>
              </a:rPr>
              <a:t>on</a:t>
            </a:r>
            <a:r>
              <a:rPr sz="800" spc="2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ph</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ot</a:t>
            </a:r>
            <a:r>
              <a:rPr sz="800" spc="-8" dirty="0">
                <a:latin typeface="Times New Roman" panose="02020603050405020304" pitchFamily="18" charset="0"/>
                <a:cs typeface="Times New Roman" panose="02020603050405020304" pitchFamily="18" charset="0"/>
              </a:rPr>
              <a:t>yp</a:t>
            </a:r>
            <a:r>
              <a:rPr sz="800" spc="-4" dirty="0">
                <a:latin typeface="Times New Roman" panose="02020603050405020304" pitchFamily="18" charset="0"/>
                <a:cs typeface="Times New Roman" panose="02020603050405020304" pitchFamily="18" charset="0"/>
              </a:rPr>
              <a:t>e.</a:t>
            </a:r>
            <a:r>
              <a:rPr sz="800" spc="16"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Af</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r</a:t>
            </a:r>
            <a:r>
              <a:rPr sz="800" spc="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e</a:t>
            </a:r>
            <a:r>
              <a:rPr sz="800" spc="-16"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o</a:t>
            </a:r>
            <a:r>
              <a:rPr sz="800" spc="-8" dirty="0">
                <a:latin typeface="Times New Roman" panose="02020603050405020304" pitchFamily="18" charset="0"/>
                <a:cs typeface="Times New Roman" panose="02020603050405020304" pitchFamily="18" charset="0"/>
              </a:rPr>
              <a:t>n</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ati</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g</a:t>
            </a:r>
            <a:r>
              <a:rPr sz="800" spc="33"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at</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CXC</a:t>
            </a:r>
            <a:r>
              <a:rPr sz="800" spc="-8" dirty="0">
                <a:latin typeface="Times New Roman" panose="02020603050405020304" pitchFamily="18" charset="0"/>
                <a:cs typeface="Times New Roman" panose="02020603050405020304" pitchFamily="18" charset="0"/>
              </a:rPr>
              <a:t>L</a:t>
            </a:r>
            <a:r>
              <a:rPr sz="800" dirty="0">
                <a:latin typeface="Times New Roman" panose="02020603050405020304" pitchFamily="18" charset="0"/>
                <a:cs typeface="Times New Roman" panose="02020603050405020304" pitchFamily="18" charset="0"/>
              </a:rPr>
              <a:t>1</a:t>
            </a:r>
            <a:r>
              <a:rPr sz="800" spc="-4" dirty="0">
                <a:latin typeface="Times New Roman" panose="02020603050405020304" pitchFamily="18" charset="0"/>
                <a:cs typeface="Times New Roman" panose="02020603050405020304" pitchFamily="18" charset="0"/>
              </a:rPr>
              <a:t>2</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could</a:t>
            </a:r>
            <a:r>
              <a:rPr sz="800" spc="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p</a:t>
            </a:r>
            <a:r>
              <a:rPr sz="800" spc="-4" dirty="0">
                <a:latin typeface="Times New Roman" panose="02020603050405020304" pitchFamily="18" charset="0"/>
                <a:cs typeface="Times New Roman" panose="02020603050405020304" pitchFamily="18" charset="0"/>
              </a:rPr>
              <a:t>lay a</a:t>
            </a:r>
            <a:r>
              <a:rPr sz="800" spc="20"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io</a:t>
            </a:r>
            <a:r>
              <a:rPr sz="800" spc="-12" dirty="0">
                <a:latin typeface="Times New Roman" panose="02020603050405020304" pitchFamily="18" charset="0"/>
                <a:cs typeface="Times New Roman" panose="02020603050405020304" pitchFamily="18" charset="0"/>
              </a:rPr>
              <a:t>p</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ot</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ct</a:t>
            </a:r>
            <a:r>
              <a:rPr sz="800" spc="-8" dirty="0">
                <a:latin typeface="Times New Roman" panose="02020603050405020304" pitchFamily="18" charset="0"/>
                <a:cs typeface="Times New Roman" panose="02020603050405020304" pitchFamily="18" charset="0"/>
              </a:rPr>
              <a:t>i</a:t>
            </a:r>
            <a:r>
              <a:rPr sz="800" spc="-4" dirty="0">
                <a:latin typeface="Times New Roman" panose="02020603050405020304" pitchFamily="18" charset="0"/>
                <a:cs typeface="Times New Roman" panose="02020603050405020304" pitchFamily="18" charset="0"/>
              </a:rPr>
              <a:t>ve</a:t>
            </a:r>
            <a:r>
              <a:rPr sz="800" spc="20"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ol</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we</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wa</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d to</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k</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ow by w</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ich </a:t>
            </a:r>
            <a:r>
              <a:rPr sz="800" spc="-12"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ch</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ism</a:t>
            </a:r>
            <a:r>
              <a:rPr sz="800" spc="16"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it</a:t>
            </a:r>
            <a:r>
              <a:rPr sz="800" spc="12"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pp</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n</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K</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owi</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g</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at</a:t>
            </a:r>
            <a:r>
              <a:rPr sz="800" spc="2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MKP</a:t>
            </a:r>
            <a:r>
              <a:rPr sz="800" dirty="0">
                <a:latin typeface="Times New Roman" panose="02020603050405020304" pitchFamily="18" charset="0"/>
                <a:cs typeface="Times New Roman" panose="02020603050405020304" pitchFamily="18" charset="0"/>
              </a:rPr>
              <a:t>1</a:t>
            </a:r>
            <a:r>
              <a:rPr sz="800" spc="-4" dirty="0">
                <a:latin typeface="Times New Roman" panose="02020603050405020304" pitchFamily="18" charset="0"/>
                <a:cs typeface="Times New Roman" panose="02020603050405020304" pitchFamily="18" charset="0"/>
              </a:rPr>
              <a:t>, 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  </a:t>
            </a:r>
            <a:r>
              <a:rPr sz="800" spc="-12"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j</a:t>
            </a:r>
            <a:r>
              <a:rPr sz="800" spc="-4" dirty="0">
                <a:latin typeface="Times New Roman" panose="02020603050405020304" pitchFamily="18" charset="0"/>
                <a:cs typeface="Times New Roman" panose="02020603050405020304" pitchFamily="18" charset="0"/>
              </a:rPr>
              <a:t>or</a:t>
            </a:r>
            <a:r>
              <a:rPr sz="800" spc="12"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egulator</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of 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MA</a:t>
            </a:r>
            <a:r>
              <a:rPr sz="800" spc="-4" dirty="0">
                <a:latin typeface="Times New Roman" panose="02020603050405020304" pitchFamily="18" charset="0"/>
                <a:cs typeface="Times New Roman" panose="02020603050405020304" pitchFamily="18" charset="0"/>
              </a:rPr>
              <a:t>P ki</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a</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e</a:t>
            </a:r>
            <a:r>
              <a:rPr sz="800" spc="16"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p</a:t>
            </a:r>
            <a:r>
              <a:rPr sz="800" spc="-4" dirty="0">
                <a:latin typeface="Times New Roman" panose="02020603050405020304" pitchFamily="18" charset="0"/>
                <a:cs typeface="Times New Roman" panose="02020603050405020304" pitchFamily="18" charset="0"/>
              </a:rPr>
              <a:t>at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wa</a:t>
            </a:r>
            <a:r>
              <a:rPr sz="800" spc="-8" dirty="0">
                <a:latin typeface="Times New Roman" panose="02020603050405020304" pitchFamily="18" charset="0"/>
                <a:cs typeface="Times New Roman" panose="02020603050405020304" pitchFamily="18" charset="0"/>
              </a:rPr>
              <a:t>y</a:t>
            </a:r>
            <a:r>
              <a:rPr sz="800" spc="-4" dirty="0">
                <a:latin typeface="Times New Roman" panose="02020603050405020304" pitchFamily="18" charset="0"/>
                <a:cs typeface="Times New Roman" panose="02020603050405020304" pitchFamily="18" charset="0"/>
              </a:rPr>
              <a:t>,</a:t>
            </a:r>
            <a:r>
              <a:rPr sz="800" spc="-8" dirty="0">
                <a:latin typeface="Times New Roman" panose="02020603050405020304" pitchFamily="18" charset="0"/>
                <a:cs typeface="Times New Roman" panose="02020603050405020304" pitchFamily="18" charset="0"/>
              </a:rPr>
              <a:t> </a:t>
            </a:r>
            <a:r>
              <a:rPr sz="800" dirty="0">
                <a:latin typeface="Times New Roman" panose="02020603050405020304" pitchFamily="18" charset="0"/>
                <a:cs typeface="Times New Roman" panose="02020603050405020304" pitchFamily="18" charset="0"/>
              </a:rPr>
              <a:t>s</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own a </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ig</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er</a:t>
            </a:r>
            <a:r>
              <a:rPr sz="800" spc="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ph</a:t>
            </a:r>
            <a:r>
              <a:rPr sz="800" spc="-4" dirty="0">
                <a:latin typeface="Times New Roman" panose="02020603050405020304" pitchFamily="18" charset="0"/>
                <a:cs typeface="Times New Roman" panose="02020603050405020304" pitchFamily="18" charset="0"/>
              </a:rPr>
              <a:t>os</a:t>
            </a:r>
            <a:r>
              <a:rPr sz="800" spc="-8" dirty="0">
                <a:latin typeface="Times New Roman" panose="02020603050405020304" pitchFamily="18" charset="0"/>
                <a:cs typeface="Times New Roman" panose="02020603050405020304" pitchFamily="18" charset="0"/>
              </a:rPr>
              <a:t>ph</a:t>
            </a:r>
            <a:r>
              <a:rPr sz="800" spc="-4" dirty="0">
                <a:latin typeface="Times New Roman" panose="02020603050405020304" pitchFamily="18" charset="0"/>
                <a:cs typeface="Times New Roman" panose="02020603050405020304" pitchFamily="18" charset="0"/>
              </a:rPr>
              <a:t>o</a:t>
            </a:r>
            <a:r>
              <a:rPr sz="800" spc="-8" dirty="0">
                <a:latin typeface="Times New Roman" panose="02020603050405020304" pitchFamily="18" charset="0"/>
                <a:cs typeface="Times New Roman" panose="02020603050405020304" pitchFamily="18" charset="0"/>
              </a:rPr>
              <a:t>ry</a:t>
            </a:r>
            <a:r>
              <a:rPr sz="800" spc="-4" dirty="0">
                <a:latin typeface="Times New Roman" panose="02020603050405020304" pitchFamily="18" charset="0"/>
                <a:cs typeface="Times New Roman" panose="02020603050405020304" pitchFamily="18" charset="0"/>
              </a:rPr>
              <a:t>lation</a:t>
            </a:r>
            <a:r>
              <a:rPr sz="800" spc="16"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pr</a:t>
            </a:r>
            <a:r>
              <a:rPr sz="800" spc="-4" dirty="0">
                <a:latin typeface="Times New Roman" panose="02020603050405020304" pitchFamily="18" charset="0"/>
                <a:cs typeface="Times New Roman" panose="02020603050405020304" pitchFamily="18" charset="0"/>
              </a:rPr>
              <a:t>o</a:t>
            </a:r>
            <a:r>
              <a:rPr sz="800" spc="-8" dirty="0">
                <a:latin typeface="Times New Roman" panose="02020603050405020304" pitchFamily="18" charset="0"/>
                <a:cs typeface="Times New Roman" panose="02020603050405020304" pitchFamily="18" charset="0"/>
              </a:rPr>
              <a:t>f</a:t>
            </a:r>
            <a:r>
              <a:rPr sz="800" spc="-4" dirty="0">
                <a:latin typeface="Times New Roman" panose="02020603050405020304" pitchFamily="18" charset="0"/>
                <a:cs typeface="Times New Roman" panose="02020603050405020304" pitchFamily="18" charset="0"/>
              </a:rPr>
              <a:t>ile</a:t>
            </a:r>
            <a:r>
              <a:rPr sz="800" spc="20"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f</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r</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CX</a:t>
            </a:r>
            <a:r>
              <a:rPr lang="fr-BE" sz="800" spc="-4" dirty="0">
                <a:latin typeface="Times New Roman" panose="02020603050405020304" pitchFamily="18" charset="0"/>
                <a:cs typeface="Times New Roman" panose="02020603050405020304" pitchFamily="18" charset="0"/>
              </a:rPr>
              <a:t>C</a:t>
            </a:r>
            <a:r>
              <a:rPr sz="800" spc="-8" dirty="0">
                <a:latin typeface="Times New Roman" panose="02020603050405020304" pitchFamily="18" charset="0"/>
                <a:cs typeface="Times New Roman" panose="02020603050405020304" pitchFamily="18" charset="0"/>
              </a:rPr>
              <a:t>L</a:t>
            </a:r>
            <a:r>
              <a:rPr sz="800" dirty="0">
                <a:latin typeface="Times New Roman" panose="02020603050405020304" pitchFamily="18" charset="0"/>
                <a:cs typeface="Times New Roman" panose="02020603050405020304" pitchFamily="18" charset="0"/>
              </a:rPr>
              <a:t>1</a:t>
            </a:r>
            <a:r>
              <a:rPr sz="800" spc="-4" dirty="0">
                <a:latin typeface="Times New Roman" panose="02020603050405020304" pitchFamily="18" charset="0"/>
                <a:cs typeface="Times New Roman" panose="02020603050405020304" pitchFamily="18" charset="0"/>
              </a:rPr>
              <a:t>2</a:t>
            </a:r>
            <a:r>
              <a:rPr sz="800" spc="16" dirty="0">
                <a:latin typeface="Times New Roman" panose="02020603050405020304" pitchFamily="18" charset="0"/>
                <a:cs typeface="Times New Roman" panose="02020603050405020304" pitchFamily="18" charset="0"/>
              </a:rPr>
              <a:t> </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ti</a:t>
            </a:r>
            <a:r>
              <a:rPr sz="800" spc="-16"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ulatio</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a:t>
            </a:r>
            <a:r>
              <a:rPr sz="800" spc="33"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d 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at</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is</a:t>
            </a:r>
            <a:r>
              <a:rPr sz="800" spc="16"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pr</a:t>
            </a:r>
            <a:r>
              <a:rPr sz="800" spc="-4" dirty="0">
                <a:latin typeface="Times New Roman" panose="02020603050405020304" pitchFamily="18" charset="0"/>
                <a:cs typeface="Times New Roman" panose="02020603050405020304" pitchFamily="18" charset="0"/>
              </a:rPr>
              <a:t>ot</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in</a:t>
            </a:r>
            <a:r>
              <a:rPr sz="800" spc="20"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is</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i</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volve</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in </a:t>
            </a:r>
            <a:r>
              <a:rPr sz="800" spc="-12"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y</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can</a:t>
            </a:r>
            <a:r>
              <a:rPr sz="800" spc="-8" dirty="0">
                <a:latin typeface="Times New Roman" panose="02020603050405020304" pitchFamily="18" charset="0"/>
                <a:cs typeface="Times New Roman" panose="02020603050405020304" pitchFamily="18" charset="0"/>
              </a:rPr>
              <a:t>c</a:t>
            </a:r>
            <a:r>
              <a:rPr sz="800" spc="-4" dirty="0">
                <a:latin typeface="Times New Roman" panose="02020603050405020304" pitchFamily="18" charset="0"/>
                <a:cs typeface="Times New Roman" panose="02020603050405020304" pitchFamily="18" charset="0"/>
              </a:rPr>
              <a:t>e</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s a</a:t>
            </a:r>
            <a:r>
              <a:rPr sz="800" spc="24"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d 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at</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its</a:t>
            </a:r>
            <a:r>
              <a:rPr sz="800" spc="16"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ole in gliobla</a:t>
            </a:r>
            <a:r>
              <a:rPr sz="800" spc="-12" dirty="0">
                <a:latin typeface="Times New Roman" panose="02020603050405020304" pitchFamily="18" charset="0"/>
                <a:cs typeface="Times New Roman" panose="02020603050405020304" pitchFamily="18" charset="0"/>
              </a:rPr>
              <a:t>m</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to</a:t>
            </a:r>
            <a:r>
              <a:rPr sz="800" spc="-16"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a</a:t>
            </a:r>
            <a:r>
              <a:rPr sz="800" spc="41"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e</a:t>
            </a:r>
            <a:r>
              <a:rPr sz="800" spc="-16" dirty="0">
                <a:latin typeface="Times New Roman" panose="02020603050405020304" pitchFamily="18" charset="0"/>
                <a:cs typeface="Times New Roman" panose="02020603050405020304" pitchFamily="18" charset="0"/>
              </a:rPr>
              <a:t>m</a:t>
            </a:r>
            <a:r>
              <a:rPr sz="800" spc="-4" dirty="0">
                <a:latin typeface="Times New Roman" panose="02020603050405020304" pitchFamily="18" charset="0"/>
                <a:cs typeface="Times New Roman" panose="02020603050405020304" pitchFamily="18" charset="0"/>
              </a:rPr>
              <a:t>ain</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u</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cl</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a:t>
            </a:r>
            <a:r>
              <a:rPr sz="800" spc="4"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we</a:t>
            </a:r>
            <a:r>
              <a:rPr sz="800" spc="-8"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wa</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d to</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k</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ow could</a:t>
            </a:r>
            <a:r>
              <a:rPr sz="800" spc="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ave a</a:t>
            </a:r>
            <a:r>
              <a:rPr sz="800" spc="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a</a:t>
            </a:r>
            <a:r>
              <a:rPr sz="800" spc="-8" dirty="0">
                <a:latin typeface="Times New Roman" panose="02020603050405020304" pitchFamily="18" charset="0"/>
                <a:cs typeface="Times New Roman" panose="02020603050405020304" pitchFamily="18" charset="0"/>
              </a:rPr>
              <a:t>d</a:t>
            </a:r>
            <a:r>
              <a:rPr sz="800" spc="-4" dirty="0">
                <a:latin typeface="Times New Roman" panose="02020603050405020304" pitchFamily="18" charset="0"/>
                <a:cs typeface="Times New Roman" panose="02020603050405020304" pitchFamily="18" charset="0"/>
              </a:rPr>
              <a:t>io</a:t>
            </a:r>
            <a:r>
              <a:rPr sz="800" spc="-12" dirty="0">
                <a:latin typeface="Times New Roman" panose="02020603050405020304" pitchFamily="18" charset="0"/>
                <a:cs typeface="Times New Roman" panose="02020603050405020304" pitchFamily="18" charset="0"/>
              </a:rPr>
              <a:t>p</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ot</a:t>
            </a:r>
            <a:r>
              <a:rPr sz="800" spc="-8" dirty="0">
                <a:latin typeface="Times New Roman" panose="02020603050405020304" pitchFamily="18" charset="0"/>
                <a:cs typeface="Times New Roman" panose="02020603050405020304" pitchFamily="18" charset="0"/>
              </a:rPr>
              <a:t>e</a:t>
            </a:r>
            <a:r>
              <a:rPr sz="800" spc="-4" dirty="0">
                <a:latin typeface="Times New Roman" panose="02020603050405020304" pitchFamily="18" charset="0"/>
                <a:cs typeface="Times New Roman" panose="02020603050405020304" pitchFamily="18" charset="0"/>
              </a:rPr>
              <a:t>ct</a:t>
            </a:r>
            <a:r>
              <a:rPr sz="800" spc="-8" dirty="0">
                <a:latin typeface="Times New Roman" panose="02020603050405020304" pitchFamily="18" charset="0"/>
                <a:cs typeface="Times New Roman" panose="02020603050405020304" pitchFamily="18" charset="0"/>
              </a:rPr>
              <a:t>i</a:t>
            </a:r>
            <a:r>
              <a:rPr sz="800" spc="-4" dirty="0">
                <a:latin typeface="Times New Roman" panose="02020603050405020304" pitchFamily="18" charset="0"/>
                <a:cs typeface="Times New Roman" panose="02020603050405020304" pitchFamily="18" charset="0"/>
              </a:rPr>
              <a:t>ve</a:t>
            </a:r>
            <a:r>
              <a:rPr sz="800" spc="28"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r</a:t>
            </a:r>
            <a:r>
              <a:rPr sz="800" spc="-4" dirty="0">
                <a:latin typeface="Times New Roman" panose="02020603050405020304" pitchFamily="18" charset="0"/>
                <a:cs typeface="Times New Roman" panose="02020603050405020304" pitchFamily="18" charset="0"/>
              </a:rPr>
              <a:t>ole li</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k</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or </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ot to</a:t>
            </a:r>
            <a:r>
              <a:rPr sz="800" spc="12" dirty="0">
                <a:latin typeface="Times New Roman" panose="02020603050405020304" pitchFamily="18" charset="0"/>
                <a:cs typeface="Times New Roman" panose="02020603050405020304" pitchFamily="18" charset="0"/>
              </a:rPr>
              <a:t> </a:t>
            </a:r>
            <a:r>
              <a:rPr sz="800" spc="-4" dirty="0">
                <a:latin typeface="Times New Roman" panose="02020603050405020304" pitchFamily="18" charset="0"/>
                <a:cs typeface="Times New Roman" panose="02020603050405020304" pitchFamily="18" charset="0"/>
              </a:rPr>
              <a:t>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e CXC</a:t>
            </a:r>
            <a:r>
              <a:rPr sz="800" spc="-8" dirty="0">
                <a:latin typeface="Times New Roman" panose="02020603050405020304" pitchFamily="18" charset="0"/>
                <a:cs typeface="Times New Roman" panose="02020603050405020304" pitchFamily="18" charset="0"/>
              </a:rPr>
              <a:t>L</a:t>
            </a:r>
            <a:r>
              <a:rPr sz="800" dirty="0">
                <a:latin typeface="Times New Roman" panose="02020603050405020304" pitchFamily="18" charset="0"/>
                <a:cs typeface="Times New Roman" panose="02020603050405020304" pitchFamily="18" charset="0"/>
              </a:rPr>
              <a:t>12</a:t>
            </a:r>
            <a:r>
              <a:rPr sz="800" spc="-4" dirty="0">
                <a:latin typeface="Times New Roman" panose="02020603050405020304" pitchFamily="18" charset="0"/>
                <a:cs typeface="Times New Roman" panose="02020603050405020304" pitchFamily="18" charset="0"/>
              </a:rPr>
              <a:t>/CXCR4 </a:t>
            </a:r>
            <a:r>
              <a:rPr sz="800" dirty="0">
                <a:latin typeface="Times New Roman" panose="02020603050405020304" pitchFamily="18" charset="0"/>
                <a:cs typeface="Times New Roman" panose="02020603050405020304" pitchFamily="18" charset="0"/>
              </a:rPr>
              <a:t>s</a:t>
            </a:r>
            <a:r>
              <a:rPr sz="800" spc="-4" dirty="0">
                <a:latin typeface="Times New Roman" panose="02020603050405020304" pitchFamily="18" charset="0"/>
                <a:cs typeface="Times New Roman" panose="02020603050405020304" pitchFamily="18" charset="0"/>
              </a:rPr>
              <a:t>ignalli</a:t>
            </a:r>
            <a:r>
              <a:rPr sz="800" spc="-8" dirty="0">
                <a:latin typeface="Times New Roman" panose="02020603050405020304" pitchFamily="18" charset="0"/>
                <a:cs typeface="Times New Roman" panose="02020603050405020304" pitchFamily="18" charset="0"/>
              </a:rPr>
              <a:t>n</a:t>
            </a:r>
            <a:r>
              <a:rPr sz="800" spc="-4" dirty="0">
                <a:latin typeface="Times New Roman" panose="02020603050405020304" pitchFamily="18" charset="0"/>
                <a:cs typeface="Times New Roman" panose="02020603050405020304" pitchFamily="18" charset="0"/>
              </a:rPr>
              <a:t>g</a:t>
            </a:r>
            <a:r>
              <a:rPr sz="800" spc="33" dirty="0">
                <a:latin typeface="Times New Roman" panose="02020603050405020304" pitchFamily="18" charset="0"/>
                <a:cs typeface="Times New Roman" panose="02020603050405020304" pitchFamily="18" charset="0"/>
              </a:rPr>
              <a:t> </a:t>
            </a:r>
            <a:r>
              <a:rPr sz="800" spc="-8" dirty="0">
                <a:latin typeface="Times New Roman" panose="02020603050405020304" pitchFamily="18" charset="0"/>
                <a:cs typeface="Times New Roman" panose="02020603050405020304" pitchFamily="18" charset="0"/>
              </a:rPr>
              <a:t>p</a:t>
            </a:r>
            <a:r>
              <a:rPr sz="800" spc="-4" dirty="0">
                <a:latin typeface="Times New Roman" panose="02020603050405020304" pitchFamily="18" charset="0"/>
                <a:cs typeface="Times New Roman" panose="02020603050405020304" pitchFamily="18" charset="0"/>
              </a:rPr>
              <a:t>at</a:t>
            </a:r>
            <a:r>
              <a:rPr sz="800" spc="-8" dirty="0">
                <a:latin typeface="Times New Roman" panose="02020603050405020304" pitchFamily="18" charset="0"/>
                <a:cs typeface="Times New Roman" panose="02020603050405020304" pitchFamily="18" charset="0"/>
              </a:rPr>
              <a:t>h</a:t>
            </a:r>
            <a:r>
              <a:rPr sz="800" spc="-4" dirty="0">
                <a:latin typeface="Times New Roman" panose="02020603050405020304" pitchFamily="18" charset="0"/>
                <a:cs typeface="Times New Roman" panose="02020603050405020304" pitchFamily="18" charset="0"/>
              </a:rPr>
              <a:t>wa</a:t>
            </a:r>
            <a:r>
              <a:rPr sz="800" spc="-8" dirty="0">
                <a:latin typeface="Times New Roman" panose="02020603050405020304" pitchFamily="18" charset="0"/>
                <a:cs typeface="Times New Roman" panose="02020603050405020304" pitchFamily="18" charset="0"/>
              </a:rPr>
              <a:t>y</a:t>
            </a:r>
            <a:r>
              <a:rPr sz="800" spc="-4" dirty="0">
                <a:latin typeface="Times New Roman" panose="02020603050405020304" pitchFamily="18" charset="0"/>
                <a:cs typeface="Times New Roman" panose="02020603050405020304" pitchFamily="18" charset="0"/>
              </a:rPr>
              <a:t>.</a:t>
            </a:r>
            <a:endParaRPr sz="800" dirty="0">
              <a:latin typeface="Times New Roman" panose="02020603050405020304" pitchFamily="18" charset="0"/>
              <a:cs typeface="Times New Roman" panose="02020603050405020304" pitchFamily="18" charset="0"/>
            </a:endParaRPr>
          </a:p>
          <a:p>
            <a:pPr algn="just">
              <a:lnSpc>
                <a:spcPts val="609"/>
              </a:lnSpc>
              <a:spcBef>
                <a:spcPts val="7"/>
              </a:spcBef>
            </a:pPr>
            <a:endParaRPr sz="800" dirty="0">
              <a:latin typeface="Times New Roman" panose="02020603050405020304" pitchFamily="18" charset="0"/>
              <a:cs typeface="Times New Roman" panose="02020603050405020304" pitchFamily="18" charset="0"/>
            </a:endParaRPr>
          </a:p>
        </p:txBody>
      </p:sp>
      <p:sp>
        <p:nvSpPr>
          <p:cNvPr id="7" name="object 3"/>
          <p:cNvSpPr txBox="1"/>
          <p:nvPr/>
        </p:nvSpPr>
        <p:spPr>
          <a:xfrm>
            <a:off x="3473089" y="9550229"/>
            <a:ext cx="1440498" cy="146010"/>
          </a:xfrm>
          <a:prstGeom prst="rect">
            <a:avLst/>
          </a:prstGeom>
        </p:spPr>
        <p:txBody>
          <a:bodyPr vert="horz" wrap="square" lIns="0" tIns="0" rIns="0" bIns="0" rtlCol="0">
            <a:noAutofit/>
          </a:bodyPr>
          <a:lstStyle/>
          <a:p>
            <a:pPr marL="10319"/>
            <a:r>
              <a:rPr sz="853" spc="-24" dirty="0">
                <a:latin typeface="Baskerville Old Face"/>
                <a:cs typeface="Baskerville Old Face"/>
              </a:rPr>
              <a:t>C</a:t>
            </a:r>
            <a:r>
              <a:rPr sz="853" spc="-20" dirty="0">
                <a:latin typeface="Baskerville Old Face"/>
                <a:cs typeface="Baskerville Old Face"/>
              </a:rPr>
              <a:t>o</a:t>
            </a:r>
            <a:r>
              <a:rPr sz="853" spc="-24" dirty="0">
                <a:latin typeface="Baskerville Old Face"/>
                <a:cs typeface="Baskerville Old Face"/>
              </a:rPr>
              <a:t>n</a:t>
            </a:r>
            <a:r>
              <a:rPr sz="853" spc="-4" dirty="0">
                <a:latin typeface="Baskerville Old Face"/>
                <a:cs typeface="Baskerville Old Face"/>
              </a:rPr>
              <a:t>t</a:t>
            </a:r>
            <a:r>
              <a:rPr sz="853" spc="-28" dirty="0">
                <a:latin typeface="Baskerville Old Face"/>
                <a:cs typeface="Baskerville Old Face"/>
              </a:rPr>
              <a:t>a</a:t>
            </a:r>
            <a:r>
              <a:rPr sz="853" spc="-33" dirty="0">
                <a:latin typeface="Baskerville Old Face"/>
                <a:cs typeface="Baskerville Old Face"/>
              </a:rPr>
              <a:t>c</a:t>
            </a:r>
            <a:r>
              <a:rPr sz="853" spc="-16" dirty="0">
                <a:latin typeface="Baskerville Old Face"/>
                <a:cs typeface="Baskerville Old Face"/>
              </a:rPr>
              <a:t>t</a:t>
            </a:r>
            <a:r>
              <a:rPr sz="853" spc="-33" dirty="0">
                <a:latin typeface="Baskerville Old Face"/>
                <a:cs typeface="Baskerville Old Face"/>
              </a:rPr>
              <a:t> </a:t>
            </a:r>
            <a:r>
              <a:rPr sz="813" spc="-4" dirty="0">
                <a:latin typeface="Baskerville Old Face"/>
                <a:cs typeface="Baskerville Old Face"/>
              </a:rPr>
              <a:t>:</a:t>
            </a:r>
            <a:r>
              <a:rPr sz="813" spc="8" dirty="0">
                <a:latin typeface="Baskerville Old Face"/>
                <a:cs typeface="Baskerville Old Face"/>
              </a:rPr>
              <a:t> </a:t>
            </a:r>
            <a:r>
              <a:rPr sz="853" spc="-45" dirty="0">
                <a:solidFill>
                  <a:schemeClr val="accent2">
                    <a:lumMod val="75000"/>
                  </a:schemeClr>
                </a:solidFill>
                <a:latin typeface="Baskerville Old Face"/>
                <a:cs typeface="Baskerville Old Face"/>
                <a:hlinkClick r:id="rId3"/>
              </a:rPr>
              <a:t>m</a:t>
            </a:r>
            <a:r>
              <a:rPr sz="853" spc="-37" dirty="0">
                <a:solidFill>
                  <a:schemeClr val="accent2">
                    <a:lumMod val="75000"/>
                  </a:schemeClr>
                </a:solidFill>
                <a:latin typeface="Baskerville Old Face"/>
                <a:cs typeface="Baskerville Old Face"/>
                <a:hlinkClick r:id="rId3"/>
              </a:rPr>
              <a:t>d</a:t>
            </a:r>
            <a:r>
              <a:rPr sz="853" spc="-28" dirty="0">
                <a:solidFill>
                  <a:schemeClr val="accent2">
                    <a:lumMod val="75000"/>
                  </a:schemeClr>
                </a:solidFill>
                <a:latin typeface="Baskerville Old Face"/>
                <a:cs typeface="Baskerville Old Face"/>
                <a:hlinkClick r:id="rId3"/>
              </a:rPr>
              <a:t>e</a:t>
            </a:r>
            <a:r>
              <a:rPr sz="853" spc="-37" dirty="0">
                <a:solidFill>
                  <a:schemeClr val="accent2">
                    <a:lumMod val="75000"/>
                  </a:schemeClr>
                </a:solidFill>
                <a:latin typeface="Baskerville Old Face"/>
                <a:cs typeface="Baskerville Old Face"/>
                <a:hlinkClick r:id="rId3"/>
              </a:rPr>
              <a:t>d</a:t>
            </a:r>
            <a:r>
              <a:rPr sz="853" spc="-28" dirty="0">
                <a:solidFill>
                  <a:schemeClr val="accent2">
                    <a:lumMod val="75000"/>
                  </a:schemeClr>
                </a:solidFill>
                <a:latin typeface="Baskerville Old Face"/>
                <a:cs typeface="Baskerville Old Face"/>
                <a:hlinkClick r:id="rId3"/>
              </a:rPr>
              <a:t>o</a:t>
            </a:r>
            <a:r>
              <a:rPr sz="853" spc="-24" dirty="0">
                <a:solidFill>
                  <a:schemeClr val="accent2">
                    <a:lumMod val="75000"/>
                  </a:schemeClr>
                </a:solidFill>
                <a:latin typeface="Baskerville Old Face"/>
                <a:cs typeface="Baskerville Old Face"/>
                <a:hlinkClick r:id="rId3"/>
              </a:rPr>
              <a:t>b</a:t>
            </a:r>
            <a:r>
              <a:rPr sz="853" spc="-28" dirty="0">
                <a:solidFill>
                  <a:schemeClr val="accent2">
                    <a:lumMod val="75000"/>
                  </a:schemeClr>
                </a:solidFill>
                <a:latin typeface="Baskerville Old Face"/>
                <a:cs typeface="Baskerville Old Face"/>
                <a:hlinkClick r:id="rId3"/>
              </a:rPr>
              <a:t>be</a:t>
            </a:r>
            <a:r>
              <a:rPr sz="853" spc="-16" dirty="0">
                <a:solidFill>
                  <a:schemeClr val="accent2">
                    <a:lumMod val="75000"/>
                  </a:schemeClr>
                </a:solidFill>
                <a:latin typeface="Baskerville Old Face"/>
                <a:cs typeface="Baskerville Old Face"/>
                <a:hlinkClick r:id="rId3"/>
              </a:rPr>
              <a:t>l</a:t>
            </a:r>
            <a:r>
              <a:rPr sz="853" spc="-33" dirty="0">
                <a:solidFill>
                  <a:schemeClr val="accent2">
                    <a:lumMod val="75000"/>
                  </a:schemeClr>
                </a:solidFill>
                <a:latin typeface="Baskerville Old Face"/>
                <a:cs typeface="Baskerville Old Face"/>
                <a:hlinkClick r:id="rId3"/>
              </a:rPr>
              <a:t>e</a:t>
            </a:r>
            <a:r>
              <a:rPr sz="853" spc="-28" dirty="0">
                <a:solidFill>
                  <a:schemeClr val="accent2">
                    <a:lumMod val="75000"/>
                  </a:schemeClr>
                </a:solidFill>
                <a:latin typeface="Baskerville Old Face"/>
                <a:cs typeface="Baskerville Old Face"/>
                <a:hlinkClick r:id="rId3"/>
              </a:rPr>
              <a:t>er@</a:t>
            </a:r>
            <a:r>
              <a:rPr sz="853" spc="-37" dirty="0">
                <a:solidFill>
                  <a:schemeClr val="accent2">
                    <a:lumMod val="75000"/>
                  </a:schemeClr>
                </a:solidFill>
                <a:latin typeface="Baskerville Old Face"/>
                <a:cs typeface="Baskerville Old Face"/>
                <a:hlinkClick r:id="rId3"/>
              </a:rPr>
              <a:t>u</a:t>
            </a:r>
            <a:r>
              <a:rPr sz="853" spc="-16" dirty="0">
                <a:solidFill>
                  <a:schemeClr val="accent2">
                    <a:lumMod val="75000"/>
                  </a:schemeClr>
                </a:solidFill>
                <a:latin typeface="Baskerville Old Face"/>
                <a:cs typeface="Baskerville Old Face"/>
                <a:hlinkClick r:id="rId3"/>
              </a:rPr>
              <a:t>l</a:t>
            </a:r>
            <a:r>
              <a:rPr sz="853" spc="-28" dirty="0">
                <a:solidFill>
                  <a:schemeClr val="accent2">
                    <a:lumMod val="75000"/>
                  </a:schemeClr>
                </a:solidFill>
                <a:latin typeface="Baskerville Old Face"/>
                <a:cs typeface="Baskerville Old Face"/>
                <a:hlinkClick r:id="rId3"/>
              </a:rPr>
              <a:t>g</a:t>
            </a:r>
            <a:r>
              <a:rPr sz="853" spc="-12" dirty="0">
                <a:solidFill>
                  <a:schemeClr val="accent2">
                    <a:lumMod val="75000"/>
                  </a:schemeClr>
                </a:solidFill>
                <a:latin typeface="Baskerville Old Face"/>
                <a:cs typeface="Baskerville Old Face"/>
                <a:hlinkClick r:id="rId3"/>
              </a:rPr>
              <a:t>.</a:t>
            </a:r>
            <a:r>
              <a:rPr sz="853" spc="-28" dirty="0">
                <a:solidFill>
                  <a:schemeClr val="accent2">
                    <a:lumMod val="75000"/>
                  </a:schemeClr>
                </a:solidFill>
                <a:latin typeface="Baskerville Old Face"/>
                <a:cs typeface="Baskerville Old Face"/>
                <a:hlinkClick r:id="rId3"/>
              </a:rPr>
              <a:t>a</a:t>
            </a:r>
            <a:r>
              <a:rPr sz="853" spc="-20" dirty="0">
                <a:solidFill>
                  <a:schemeClr val="accent2">
                    <a:lumMod val="75000"/>
                  </a:schemeClr>
                </a:solidFill>
                <a:latin typeface="Baskerville Old Face"/>
                <a:cs typeface="Baskerville Old Face"/>
                <a:hlinkClick r:id="rId3"/>
              </a:rPr>
              <a:t>c.</a:t>
            </a:r>
            <a:r>
              <a:rPr sz="853" spc="-28" dirty="0">
                <a:solidFill>
                  <a:schemeClr val="accent2">
                    <a:lumMod val="75000"/>
                  </a:schemeClr>
                </a:solidFill>
                <a:latin typeface="Baskerville Old Face"/>
                <a:cs typeface="Baskerville Old Face"/>
                <a:hlinkClick r:id="rId3"/>
              </a:rPr>
              <a:t>be</a:t>
            </a:r>
            <a:endParaRPr sz="853" dirty="0">
              <a:solidFill>
                <a:schemeClr val="accent2">
                  <a:lumMod val="75000"/>
                </a:schemeClr>
              </a:solidFill>
              <a:latin typeface="Baskerville Old Face"/>
              <a:cs typeface="Baskerville Old Face"/>
            </a:endParaRPr>
          </a:p>
        </p:txBody>
      </p:sp>
      <p:sp>
        <p:nvSpPr>
          <p:cNvPr id="8" name="object 92"/>
          <p:cNvSpPr/>
          <p:nvPr/>
        </p:nvSpPr>
        <p:spPr>
          <a:xfrm>
            <a:off x="5890155" y="9464576"/>
            <a:ext cx="609217" cy="300895"/>
          </a:xfrm>
          <a:prstGeom prst="rect">
            <a:avLst/>
          </a:prstGeom>
          <a:blipFill>
            <a:blip r:embed="rId4" cstate="print"/>
            <a:stretch>
              <a:fillRect/>
            </a:stretch>
          </a:blipFill>
        </p:spPr>
        <p:txBody>
          <a:bodyPr wrap="square" lIns="0" tIns="0" rIns="0" bIns="0" rtlCol="0">
            <a:noAutofit/>
          </a:bodyPr>
          <a:lstStyle/>
          <a:p>
            <a:endParaRPr sz="1463"/>
          </a:p>
        </p:txBody>
      </p:sp>
      <p:sp>
        <p:nvSpPr>
          <p:cNvPr id="10" name="ZoneTexte 9"/>
          <p:cNvSpPr txBox="1"/>
          <p:nvPr/>
        </p:nvSpPr>
        <p:spPr>
          <a:xfrm>
            <a:off x="5106921" y="9413258"/>
            <a:ext cx="808503" cy="392415"/>
          </a:xfrm>
          <a:prstGeom prst="rect">
            <a:avLst/>
          </a:prstGeom>
          <a:noFill/>
        </p:spPr>
        <p:txBody>
          <a:bodyPr wrap="square" rtlCol="0">
            <a:spAutoFit/>
          </a:bodyPr>
          <a:lstStyle/>
          <a:p>
            <a:r>
              <a:rPr lang="fr-BE" sz="1950" b="1" spc="41" dirty="0">
                <a:ln w="0"/>
                <a:solidFill>
                  <a:schemeClr val="bg2"/>
                </a:solidFill>
                <a:effectLst>
                  <a:innerShdw blurRad="63500" dist="50800" dir="13500000">
                    <a:srgbClr val="000000">
                      <a:alpha val="50000"/>
                    </a:srgbClr>
                  </a:innerShdw>
                </a:effectLst>
              </a:rPr>
              <a:t>FRIA</a:t>
            </a:r>
          </a:p>
        </p:txBody>
      </p:sp>
      <p:sp>
        <p:nvSpPr>
          <p:cNvPr id="11" name="object 5"/>
          <p:cNvSpPr/>
          <p:nvPr/>
        </p:nvSpPr>
        <p:spPr>
          <a:xfrm>
            <a:off x="119839" y="70712"/>
            <a:ext cx="590430" cy="495730"/>
          </a:xfrm>
          <a:prstGeom prst="rect">
            <a:avLst/>
          </a:prstGeom>
          <a:blipFill>
            <a:blip r:embed="rId5" cstate="print"/>
            <a:stretch>
              <a:fillRect/>
            </a:stretch>
          </a:blipFill>
        </p:spPr>
        <p:txBody>
          <a:bodyPr wrap="square" lIns="0" tIns="0" rIns="0" bIns="0" rtlCol="0">
            <a:noAutofit/>
          </a:bodyPr>
          <a:lstStyle/>
          <a:p>
            <a:endParaRPr sz="1463"/>
          </a:p>
        </p:txBody>
      </p:sp>
      <p:sp>
        <p:nvSpPr>
          <p:cNvPr id="13" name="object 26"/>
          <p:cNvSpPr txBox="1"/>
          <p:nvPr/>
        </p:nvSpPr>
        <p:spPr>
          <a:xfrm>
            <a:off x="2164936" y="2904621"/>
            <a:ext cx="94287" cy="141661"/>
          </a:xfrm>
          <a:prstGeom prst="rect">
            <a:avLst/>
          </a:prstGeom>
        </p:spPr>
        <p:txBody>
          <a:bodyPr vert="horz" wrap="square" lIns="0" tIns="0" rIns="0" bIns="0" rtlCol="0">
            <a:noAutofit/>
          </a:bodyPr>
          <a:lstStyle/>
          <a:p>
            <a:pPr marL="10319"/>
            <a:r>
              <a:rPr sz="500" dirty="0">
                <a:latin typeface="Arial"/>
                <a:cs typeface="Arial"/>
              </a:rPr>
              <a:t>B</a:t>
            </a:r>
          </a:p>
        </p:txBody>
      </p:sp>
      <p:sp>
        <p:nvSpPr>
          <p:cNvPr id="14" name="object 30"/>
          <p:cNvSpPr txBox="1"/>
          <p:nvPr/>
        </p:nvSpPr>
        <p:spPr>
          <a:xfrm>
            <a:off x="1978764" y="4014312"/>
            <a:ext cx="1290285" cy="502088"/>
          </a:xfrm>
          <a:prstGeom prst="rect">
            <a:avLst/>
          </a:prstGeom>
        </p:spPr>
        <p:txBody>
          <a:bodyPr vert="horz" wrap="square" lIns="0" tIns="0" rIns="0" bIns="0" rtlCol="0">
            <a:noAutofit/>
          </a:bodyPr>
          <a:lstStyle/>
          <a:p>
            <a:pPr marL="10319" marR="10835" algn="just">
              <a:lnSpc>
                <a:spcPct val="100600"/>
              </a:lnSpc>
            </a:pPr>
            <a:r>
              <a:rPr sz="488" b="1" i="1" u="sng" dirty="0">
                <a:solidFill>
                  <a:schemeClr val="tx1">
                    <a:lumMod val="85000"/>
                    <a:lumOff val="15000"/>
                  </a:schemeClr>
                </a:solidFill>
                <a:latin typeface="Arial"/>
                <a:cs typeface="Arial"/>
              </a:rPr>
              <a:t>F</a:t>
            </a:r>
            <a:r>
              <a:rPr sz="488" b="1" i="1" u="sng" spc="-12" dirty="0">
                <a:solidFill>
                  <a:schemeClr val="tx1">
                    <a:lumMod val="85000"/>
                    <a:lumOff val="15000"/>
                  </a:schemeClr>
                </a:solidFill>
                <a:latin typeface="Arial"/>
                <a:cs typeface="Arial"/>
              </a:rPr>
              <a:t>i</a:t>
            </a:r>
            <a:r>
              <a:rPr sz="488" b="1" i="1" u="sng" spc="-8" dirty="0">
                <a:solidFill>
                  <a:schemeClr val="tx1">
                    <a:lumMod val="85000"/>
                    <a:lumOff val="15000"/>
                  </a:schemeClr>
                </a:solidFill>
                <a:latin typeface="Arial"/>
                <a:cs typeface="Arial"/>
              </a:rPr>
              <a:t>g</a:t>
            </a:r>
            <a:r>
              <a:rPr sz="488" b="1" i="1" u="sng" dirty="0">
                <a:solidFill>
                  <a:schemeClr val="tx1">
                    <a:lumMod val="85000"/>
                    <a:lumOff val="15000"/>
                  </a:schemeClr>
                </a:solidFill>
                <a:latin typeface="Arial"/>
                <a:cs typeface="Arial"/>
              </a:rPr>
              <a:t>u</a:t>
            </a:r>
            <a:r>
              <a:rPr sz="488" b="1" i="1" u="sng" spc="-8" dirty="0">
                <a:solidFill>
                  <a:schemeClr val="tx1">
                    <a:lumMod val="85000"/>
                    <a:lumOff val="15000"/>
                  </a:schemeClr>
                </a:solidFill>
                <a:latin typeface="Arial"/>
                <a:cs typeface="Arial"/>
              </a:rPr>
              <a:t>r</a:t>
            </a:r>
            <a:r>
              <a:rPr sz="488" b="1" i="1" u="sng" dirty="0">
                <a:solidFill>
                  <a:schemeClr val="tx1">
                    <a:lumMod val="85000"/>
                    <a:lumOff val="15000"/>
                  </a:schemeClr>
                </a:solidFill>
                <a:latin typeface="Arial"/>
                <a:cs typeface="Arial"/>
              </a:rPr>
              <a:t>e</a:t>
            </a:r>
            <a:r>
              <a:rPr sz="488" b="1" i="1" u="sng" spc="20" dirty="0">
                <a:solidFill>
                  <a:schemeClr val="tx1">
                    <a:lumMod val="85000"/>
                    <a:lumOff val="15000"/>
                  </a:schemeClr>
                </a:solidFill>
                <a:latin typeface="Arial"/>
                <a:cs typeface="Arial"/>
              </a:rPr>
              <a:t> </a:t>
            </a:r>
            <a:r>
              <a:rPr sz="488" b="1" i="1" u="sng" dirty="0">
                <a:solidFill>
                  <a:schemeClr val="tx1">
                    <a:lumMod val="85000"/>
                    <a:lumOff val="15000"/>
                  </a:schemeClr>
                </a:solidFill>
                <a:latin typeface="Arial"/>
                <a:cs typeface="Arial"/>
              </a:rPr>
              <a:t>1</a:t>
            </a:r>
            <a:r>
              <a:rPr sz="488" b="1" i="1" u="sng" spc="20" dirty="0">
                <a:solidFill>
                  <a:schemeClr val="tx1">
                    <a:lumMod val="85000"/>
                    <a:lumOff val="15000"/>
                  </a:schemeClr>
                </a:solidFill>
                <a:latin typeface="Arial"/>
                <a:cs typeface="Arial"/>
              </a:rPr>
              <a:t> </a:t>
            </a:r>
            <a:r>
              <a:rPr sz="488" b="1" i="1" dirty="0">
                <a:solidFill>
                  <a:schemeClr val="tx1">
                    <a:lumMod val="85000"/>
                    <a:lumOff val="15000"/>
                  </a:schemeClr>
                </a:solidFill>
                <a:latin typeface="Arial"/>
                <a:cs typeface="Arial"/>
              </a:rPr>
              <a:t>:</a:t>
            </a:r>
            <a:r>
              <a:rPr sz="488" b="1" i="1" spc="20" dirty="0">
                <a:solidFill>
                  <a:schemeClr val="tx1">
                    <a:lumMod val="85000"/>
                    <a:lumOff val="15000"/>
                  </a:schemeClr>
                </a:solidFill>
                <a:latin typeface="Arial"/>
                <a:cs typeface="Arial"/>
              </a:rPr>
              <a:t> </a:t>
            </a:r>
            <a:r>
              <a:rPr sz="406" i="1" spc="-12" dirty="0">
                <a:solidFill>
                  <a:schemeClr val="tx1">
                    <a:lumMod val="85000"/>
                    <a:lumOff val="15000"/>
                  </a:schemeClr>
                </a:solidFill>
                <a:latin typeface="Arial"/>
                <a:cs typeface="Arial"/>
              </a:rPr>
              <a:t>A</a:t>
            </a:r>
            <a:r>
              <a:rPr sz="406" i="1" dirty="0">
                <a:solidFill>
                  <a:schemeClr val="tx1">
                    <a:lumMod val="85000"/>
                    <a:lumOff val="15000"/>
                  </a:schemeClr>
                </a:solidFill>
                <a:latin typeface="Arial"/>
                <a:cs typeface="Arial"/>
              </a:rPr>
              <a:t>)</a:t>
            </a:r>
            <a:r>
              <a:rPr sz="406" i="1" spc="-8"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M</a:t>
            </a:r>
            <a:r>
              <a:rPr sz="406" i="1" spc="-4" dirty="0">
                <a:solidFill>
                  <a:schemeClr val="tx1">
                    <a:lumMod val="85000"/>
                    <a:lumOff val="15000"/>
                  </a:schemeClr>
                </a:solidFill>
                <a:latin typeface="Arial"/>
                <a:cs typeface="Arial"/>
              </a:rPr>
              <a:t>ig</a:t>
            </a:r>
            <a:r>
              <a:rPr sz="406" i="1" dirty="0">
                <a:solidFill>
                  <a:schemeClr val="tx1">
                    <a:lumMod val="85000"/>
                    <a:lumOff val="15000"/>
                  </a:schemeClr>
                </a:solidFill>
                <a:latin typeface="Arial"/>
                <a:cs typeface="Arial"/>
              </a:rPr>
              <a:t>r</a:t>
            </a:r>
            <a:r>
              <a:rPr sz="406" i="1" spc="-16" dirty="0">
                <a:solidFill>
                  <a:schemeClr val="tx1">
                    <a:lumMod val="85000"/>
                    <a:lumOff val="15000"/>
                  </a:schemeClr>
                </a:solidFill>
                <a:latin typeface="Arial"/>
                <a:cs typeface="Arial"/>
              </a:rPr>
              <a:t>a</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io</a:t>
            </a:r>
            <a:r>
              <a:rPr sz="406" i="1" dirty="0">
                <a:solidFill>
                  <a:schemeClr val="tx1">
                    <a:lumMod val="85000"/>
                    <a:lumOff val="15000"/>
                  </a:schemeClr>
                </a:solidFill>
                <a:latin typeface="Arial"/>
                <a:cs typeface="Arial"/>
              </a:rPr>
              <a:t>n </a:t>
            </a:r>
            <a:r>
              <a:rPr sz="406" i="1" spc="-16" dirty="0">
                <a:solidFill>
                  <a:schemeClr val="tx1">
                    <a:lumMod val="85000"/>
                    <a:lumOff val="15000"/>
                  </a:schemeClr>
                </a:solidFill>
                <a:latin typeface="Arial"/>
                <a:cs typeface="Arial"/>
              </a:rPr>
              <a:t>o</a:t>
            </a:r>
            <a:r>
              <a:rPr sz="406" i="1" dirty="0">
                <a:solidFill>
                  <a:schemeClr val="tx1">
                    <a:lumMod val="85000"/>
                    <a:lumOff val="15000"/>
                  </a:schemeClr>
                </a:solidFill>
                <a:latin typeface="Arial"/>
                <a:cs typeface="Arial"/>
              </a:rPr>
              <a:t>f</a:t>
            </a:r>
            <a:r>
              <a:rPr sz="406" i="1" spc="-4"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h</a:t>
            </a:r>
            <a:r>
              <a:rPr sz="406" i="1" dirty="0">
                <a:solidFill>
                  <a:schemeClr val="tx1">
                    <a:lumMod val="85000"/>
                    <a:lumOff val="15000"/>
                  </a:schemeClr>
                </a:solidFill>
                <a:latin typeface="Arial"/>
                <a:cs typeface="Arial"/>
              </a:rPr>
              <a:t>e </a:t>
            </a:r>
            <a:r>
              <a:rPr sz="406" i="1" spc="-12" dirty="0">
                <a:solidFill>
                  <a:schemeClr val="tx1">
                    <a:lumMod val="85000"/>
                    <a:lumOff val="15000"/>
                  </a:schemeClr>
                </a:solidFill>
                <a:latin typeface="Arial"/>
                <a:cs typeface="Arial"/>
              </a:rPr>
              <a:t>c</a:t>
            </a:r>
            <a:r>
              <a:rPr sz="406" i="1" spc="-4" dirty="0">
                <a:solidFill>
                  <a:schemeClr val="tx1">
                    <a:lumMod val="85000"/>
                    <a:lumOff val="15000"/>
                  </a:schemeClr>
                </a:solidFill>
                <a:latin typeface="Arial"/>
                <a:cs typeface="Arial"/>
              </a:rPr>
              <a:t>ell</a:t>
            </a:r>
            <a:r>
              <a:rPr sz="406" i="1" dirty="0">
                <a:solidFill>
                  <a:schemeClr val="tx1">
                    <a:lumMod val="85000"/>
                    <a:lumOff val="15000"/>
                  </a:schemeClr>
                </a:solidFill>
                <a:latin typeface="Arial"/>
                <a:cs typeface="Arial"/>
              </a:rPr>
              <a:t>s</a:t>
            </a:r>
            <a:r>
              <a:rPr sz="406" i="1" spc="4" dirty="0">
                <a:solidFill>
                  <a:schemeClr val="tx1">
                    <a:lumMod val="85000"/>
                    <a:lumOff val="15000"/>
                  </a:schemeClr>
                </a:solidFill>
                <a:latin typeface="Arial"/>
                <a:cs typeface="Arial"/>
              </a:rPr>
              <a:t> </a:t>
            </a:r>
            <a:r>
              <a:rPr sz="406" i="1" spc="-8" dirty="0">
                <a:solidFill>
                  <a:schemeClr val="tx1">
                    <a:lumMod val="85000"/>
                    <a:lumOff val="15000"/>
                  </a:schemeClr>
                </a:solidFill>
                <a:latin typeface="Arial"/>
                <a:cs typeface="Arial"/>
              </a:rPr>
              <a:t>f</a:t>
            </a:r>
            <a:r>
              <a:rPr sz="406" i="1" dirty="0">
                <a:solidFill>
                  <a:schemeClr val="tx1">
                    <a:lumMod val="85000"/>
                    <a:lumOff val="15000"/>
                  </a:schemeClr>
                </a:solidFill>
                <a:latin typeface="Arial"/>
                <a:cs typeface="Arial"/>
              </a:rPr>
              <a:t>r</a:t>
            </a:r>
            <a:r>
              <a:rPr sz="406" i="1" spc="-4" dirty="0">
                <a:solidFill>
                  <a:schemeClr val="tx1">
                    <a:lumMod val="85000"/>
                    <a:lumOff val="15000"/>
                  </a:schemeClr>
                </a:solidFill>
                <a:latin typeface="Arial"/>
                <a:cs typeface="Arial"/>
              </a:rPr>
              <a:t>o</a:t>
            </a:r>
            <a:r>
              <a:rPr sz="406" i="1" dirty="0">
                <a:solidFill>
                  <a:schemeClr val="tx1">
                    <a:lumMod val="85000"/>
                    <a:lumOff val="15000"/>
                  </a:schemeClr>
                </a:solidFill>
                <a:latin typeface="Arial"/>
                <a:cs typeface="Arial"/>
              </a:rPr>
              <a:t>m</a:t>
            </a:r>
            <a:r>
              <a:rPr sz="406" i="1" spc="-4"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h</a:t>
            </a:r>
            <a:r>
              <a:rPr sz="406" i="1" dirty="0">
                <a:solidFill>
                  <a:schemeClr val="tx1">
                    <a:lumMod val="85000"/>
                    <a:lumOff val="15000"/>
                  </a:schemeClr>
                </a:solidFill>
                <a:latin typeface="Arial"/>
                <a:cs typeface="Arial"/>
              </a:rPr>
              <a:t>e</a:t>
            </a:r>
            <a:r>
              <a:rPr sz="406" i="1" spc="-20"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u</a:t>
            </a:r>
            <a:r>
              <a:rPr sz="406" i="1" dirty="0">
                <a:solidFill>
                  <a:schemeClr val="tx1">
                    <a:lumMod val="85000"/>
                    <a:lumOff val="15000"/>
                  </a:schemeClr>
                </a:solidFill>
                <a:latin typeface="Arial"/>
                <a:cs typeface="Arial"/>
              </a:rPr>
              <a:t>m</a:t>
            </a:r>
            <a:r>
              <a:rPr sz="406" i="1" spc="-4" dirty="0">
                <a:solidFill>
                  <a:schemeClr val="tx1">
                    <a:lumMod val="85000"/>
                    <a:lumOff val="15000"/>
                  </a:schemeClr>
                </a:solidFill>
                <a:latin typeface="Arial"/>
                <a:cs typeface="Arial"/>
              </a:rPr>
              <a:t>o</a:t>
            </a:r>
            <a:r>
              <a:rPr sz="406" i="1" spc="-16" dirty="0">
                <a:solidFill>
                  <a:schemeClr val="tx1">
                    <a:lumMod val="85000"/>
                    <a:lumOff val="15000"/>
                  </a:schemeClr>
                </a:solidFill>
                <a:latin typeface="Arial"/>
                <a:cs typeface="Arial"/>
              </a:rPr>
              <a:t>u</a:t>
            </a:r>
            <a:r>
              <a:rPr sz="406" i="1" dirty="0">
                <a:solidFill>
                  <a:schemeClr val="tx1">
                    <a:lumMod val="85000"/>
                    <a:lumOff val="15000"/>
                  </a:schemeClr>
                </a:solidFill>
                <a:latin typeface="Arial"/>
                <a:cs typeface="Arial"/>
              </a:rPr>
              <a:t>r</a:t>
            </a:r>
            <a:r>
              <a:rPr sz="406" i="1" spc="-8"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m</a:t>
            </a:r>
            <a:r>
              <a:rPr sz="406" i="1" spc="-4" dirty="0">
                <a:solidFill>
                  <a:schemeClr val="tx1">
                    <a:lumMod val="85000"/>
                    <a:lumOff val="15000"/>
                  </a:schemeClr>
                </a:solidFill>
                <a:latin typeface="Arial"/>
                <a:cs typeface="Arial"/>
              </a:rPr>
              <a:t>a</a:t>
            </a:r>
            <a:r>
              <a:rPr sz="406" i="1" dirty="0">
                <a:solidFill>
                  <a:schemeClr val="tx1">
                    <a:lumMod val="85000"/>
                    <a:lumOff val="15000"/>
                  </a:schemeClr>
                </a:solidFill>
                <a:latin typeface="Arial"/>
                <a:cs typeface="Arial"/>
              </a:rPr>
              <a:t>ss to</a:t>
            </a:r>
            <a:r>
              <a:rPr sz="406" i="1" spc="-12"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h</a:t>
            </a:r>
            <a:r>
              <a:rPr sz="406" i="1" dirty="0">
                <a:solidFill>
                  <a:schemeClr val="tx1">
                    <a:lumMod val="85000"/>
                    <a:lumOff val="15000"/>
                  </a:schemeClr>
                </a:solidFill>
                <a:latin typeface="Arial"/>
                <a:cs typeface="Arial"/>
              </a:rPr>
              <a:t>e</a:t>
            </a:r>
            <a:r>
              <a:rPr sz="406" i="1" spc="-12"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s</a:t>
            </a:r>
            <a:r>
              <a:rPr sz="406" i="1" spc="-4" dirty="0">
                <a:solidFill>
                  <a:schemeClr val="tx1">
                    <a:lumMod val="85000"/>
                    <a:lumOff val="15000"/>
                  </a:schemeClr>
                </a:solidFill>
                <a:latin typeface="Arial"/>
                <a:cs typeface="Arial"/>
              </a:rPr>
              <a:t>ub</a:t>
            </a:r>
            <a:r>
              <a:rPr sz="406" i="1" dirty="0">
                <a:solidFill>
                  <a:schemeClr val="tx1">
                    <a:lumMod val="85000"/>
                    <a:lumOff val="15000"/>
                  </a:schemeClr>
                </a:solidFill>
                <a:latin typeface="Arial"/>
                <a:cs typeface="Arial"/>
              </a:rPr>
              <a:t>-v</a:t>
            </a:r>
            <a:r>
              <a:rPr sz="406" i="1" spc="-4" dirty="0">
                <a:solidFill>
                  <a:schemeClr val="tx1">
                    <a:lumMod val="85000"/>
                    <a:lumOff val="15000"/>
                  </a:schemeClr>
                </a:solidFill>
                <a:latin typeface="Arial"/>
                <a:cs typeface="Arial"/>
              </a:rPr>
              <a:t>en</a:t>
            </a:r>
            <a:r>
              <a:rPr sz="406" i="1" dirty="0">
                <a:solidFill>
                  <a:schemeClr val="tx1">
                    <a:lumMod val="85000"/>
                    <a:lumOff val="15000"/>
                  </a:schemeClr>
                </a:solidFill>
                <a:latin typeface="Arial"/>
                <a:cs typeface="Arial"/>
              </a:rPr>
              <a:t>tr</a:t>
            </a:r>
            <a:r>
              <a:rPr sz="406" i="1" spc="-4" dirty="0">
                <a:solidFill>
                  <a:schemeClr val="tx1">
                    <a:lumMod val="85000"/>
                    <a:lumOff val="15000"/>
                  </a:schemeClr>
                </a:solidFill>
                <a:latin typeface="Arial"/>
                <a:cs typeface="Arial"/>
              </a:rPr>
              <a:t>i</a:t>
            </a:r>
            <a:r>
              <a:rPr sz="406" i="1" dirty="0">
                <a:solidFill>
                  <a:schemeClr val="tx1">
                    <a:lumMod val="85000"/>
                    <a:lumOff val="15000"/>
                  </a:schemeClr>
                </a:solidFill>
                <a:latin typeface="Arial"/>
                <a:cs typeface="Arial"/>
              </a:rPr>
              <a:t>c</a:t>
            </a:r>
            <a:r>
              <a:rPr sz="406" i="1" spc="-4" dirty="0">
                <a:solidFill>
                  <a:schemeClr val="tx1">
                    <a:lumMod val="85000"/>
                    <a:lumOff val="15000"/>
                  </a:schemeClr>
                </a:solidFill>
                <a:latin typeface="Arial"/>
                <a:cs typeface="Arial"/>
              </a:rPr>
              <a:t>ula</a:t>
            </a:r>
            <a:r>
              <a:rPr sz="406" i="1" dirty="0">
                <a:solidFill>
                  <a:schemeClr val="tx1">
                    <a:lumMod val="85000"/>
                    <a:lumOff val="15000"/>
                  </a:schemeClr>
                </a:solidFill>
                <a:latin typeface="Arial"/>
                <a:cs typeface="Arial"/>
              </a:rPr>
              <a:t>r</a:t>
            </a:r>
            <a:r>
              <a:rPr sz="406" i="1" spc="-28" dirty="0">
                <a:solidFill>
                  <a:schemeClr val="tx1">
                    <a:lumMod val="85000"/>
                    <a:lumOff val="15000"/>
                  </a:schemeClr>
                </a:solidFill>
                <a:latin typeface="Arial"/>
                <a:cs typeface="Arial"/>
              </a:rPr>
              <a:t> </a:t>
            </a:r>
            <a:r>
              <a:rPr sz="406" i="1" spc="-20" dirty="0">
                <a:solidFill>
                  <a:schemeClr val="tx1">
                    <a:lumMod val="85000"/>
                    <a:lumOff val="15000"/>
                  </a:schemeClr>
                </a:solidFill>
                <a:latin typeface="Arial"/>
                <a:cs typeface="Arial"/>
              </a:rPr>
              <a:t>z</a:t>
            </a:r>
            <a:r>
              <a:rPr sz="406" i="1" spc="-4" dirty="0">
                <a:solidFill>
                  <a:schemeClr val="tx1">
                    <a:lumMod val="85000"/>
                    <a:lumOff val="15000"/>
                  </a:schemeClr>
                </a:solidFill>
                <a:latin typeface="Arial"/>
                <a:cs typeface="Arial"/>
              </a:rPr>
              <a:t>on</a:t>
            </a:r>
            <a:r>
              <a:rPr sz="406" i="1" dirty="0">
                <a:solidFill>
                  <a:schemeClr val="tx1">
                    <a:lumMod val="85000"/>
                    <a:lumOff val="15000"/>
                  </a:schemeClr>
                </a:solidFill>
                <a:latin typeface="Arial"/>
                <a:cs typeface="Arial"/>
              </a:rPr>
              <a:t>e</a:t>
            </a:r>
            <a:r>
              <a:rPr sz="406" i="1" spc="8"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v</a:t>
            </a:r>
            <a:r>
              <a:rPr sz="406" i="1" spc="-4" dirty="0">
                <a:solidFill>
                  <a:schemeClr val="tx1">
                    <a:lumMod val="85000"/>
                    <a:lumOff val="15000"/>
                  </a:schemeClr>
                </a:solidFill>
                <a:latin typeface="Arial"/>
                <a:cs typeface="Arial"/>
              </a:rPr>
              <a:t>i</a:t>
            </a:r>
            <a:r>
              <a:rPr sz="406" i="1" dirty="0">
                <a:solidFill>
                  <a:schemeClr val="tx1">
                    <a:lumMod val="85000"/>
                    <a:lumOff val="15000"/>
                  </a:schemeClr>
                </a:solidFill>
                <a:latin typeface="Arial"/>
                <a:cs typeface="Arial"/>
              </a:rPr>
              <a:t>a</a:t>
            </a:r>
            <a:r>
              <a:rPr sz="406" i="1" spc="-12"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h</a:t>
            </a:r>
            <a:r>
              <a:rPr sz="406" i="1" dirty="0">
                <a:solidFill>
                  <a:schemeClr val="tx1">
                    <a:lumMod val="85000"/>
                    <a:lumOff val="15000"/>
                  </a:schemeClr>
                </a:solidFill>
                <a:latin typeface="Arial"/>
                <a:cs typeface="Arial"/>
              </a:rPr>
              <a:t>e</a:t>
            </a:r>
            <a:r>
              <a:rPr sz="406" i="1" spc="-12"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c</a:t>
            </a:r>
            <a:r>
              <a:rPr sz="406" i="1" spc="-4" dirty="0">
                <a:solidFill>
                  <a:schemeClr val="tx1">
                    <a:lumMod val="85000"/>
                    <a:lumOff val="15000"/>
                  </a:schemeClr>
                </a:solidFill>
                <a:latin typeface="Arial"/>
                <a:cs typeface="Arial"/>
              </a:rPr>
              <a:t>o</a:t>
            </a:r>
            <a:r>
              <a:rPr sz="406" i="1" dirty="0">
                <a:solidFill>
                  <a:schemeClr val="tx1">
                    <a:lumMod val="85000"/>
                    <a:lumOff val="15000"/>
                  </a:schemeClr>
                </a:solidFill>
                <a:latin typeface="Arial"/>
                <a:cs typeface="Arial"/>
              </a:rPr>
              <a:t>r</a:t>
            </a:r>
            <a:r>
              <a:rPr sz="406" i="1" spc="-4" dirty="0">
                <a:solidFill>
                  <a:schemeClr val="tx1">
                    <a:lumMod val="85000"/>
                    <a:lumOff val="15000"/>
                  </a:schemeClr>
                </a:solidFill>
                <a:latin typeface="Arial"/>
                <a:cs typeface="Arial"/>
              </a:rPr>
              <a:t>pu</a:t>
            </a:r>
            <a:r>
              <a:rPr sz="406" i="1" dirty="0">
                <a:solidFill>
                  <a:schemeClr val="tx1">
                    <a:lumMod val="85000"/>
                    <a:lumOff val="15000"/>
                  </a:schemeClr>
                </a:solidFill>
                <a:latin typeface="Arial"/>
                <a:cs typeface="Arial"/>
              </a:rPr>
              <a:t>s</a:t>
            </a:r>
            <a:r>
              <a:rPr sz="406" i="1" spc="-8"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c</a:t>
            </a:r>
            <a:r>
              <a:rPr sz="406" i="1" spc="-4" dirty="0">
                <a:solidFill>
                  <a:schemeClr val="tx1">
                    <a:lumMod val="85000"/>
                    <a:lumOff val="15000"/>
                  </a:schemeClr>
                </a:solidFill>
                <a:latin typeface="Arial"/>
                <a:cs typeface="Arial"/>
              </a:rPr>
              <a:t>allo</a:t>
            </a:r>
            <a:r>
              <a:rPr sz="406" i="1" dirty="0">
                <a:solidFill>
                  <a:schemeClr val="tx1">
                    <a:lumMod val="85000"/>
                    <a:lumOff val="15000"/>
                  </a:schemeClr>
                </a:solidFill>
                <a:latin typeface="Arial"/>
                <a:cs typeface="Arial"/>
              </a:rPr>
              <a:t>s</a:t>
            </a:r>
            <a:r>
              <a:rPr sz="406" i="1" spc="-4" dirty="0">
                <a:solidFill>
                  <a:schemeClr val="tx1">
                    <a:lumMod val="85000"/>
                    <a:lumOff val="15000"/>
                  </a:schemeClr>
                </a:solidFill>
                <a:latin typeface="Arial"/>
                <a:cs typeface="Arial"/>
              </a:rPr>
              <a:t>u</a:t>
            </a:r>
            <a:r>
              <a:rPr sz="406" i="1" dirty="0">
                <a:solidFill>
                  <a:schemeClr val="tx1">
                    <a:lumMod val="85000"/>
                    <a:lumOff val="15000"/>
                  </a:schemeClr>
                </a:solidFill>
                <a:latin typeface="Arial"/>
                <a:cs typeface="Arial"/>
              </a:rPr>
              <a:t>m</a:t>
            </a:r>
            <a:r>
              <a:rPr lang="fr-BE" sz="406" dirty="0">
                <a:solidFill>
                  <a:schemeClr val="tx1">
                    <a:lumMod val="85000"/>
                    <a:lumOff val="15000"/>
                  </a:schemeClr>
                </a:solidFill>
                <a:latin typeface="Arial"/>
                <a:cs typeface="Arial"/>
              </a:rPr>
              <a:t> </a:t>
            </a:r>
            <a:r>
              <a:rPr sz="406" i="1" spc="-4" dirty="0">
                <a:solidFill>
                  <a:schemeClr val="tx1">
                    <a:lumMod val="85000"/>
                    <a:lumOff val="15000"/>
                  </a:schemeClr>
                </a:solidFill>
                <a:latin typeface="Arial"/>
                <a:cs typeface="Arial"/>
              </a:rPr>
              <a:t>B</a:t>
            </a:r>
            <a:r>
              <a:rPr sz="406" i="1" dirty="0">
                <a:solidFill>
                  <a:schemeClr val="tx1">
                    <a:lumMod val="85000"/>
                    <a:lumOff val="15000"/>
                  </a:schemeClr>
                </a:solidFill>
                <a:latin typeface="Arial"/>
                <a:cs typeface="Arial"/>
              </a:rPr>
              <a:t>)</a:t>
            </a:r>
            <a:r>
              <a:rPr sz="406" i="1" spc="33" dirty="0">
                <a:solidFill>
                  <a:schemeClr val="tx1">
                    <a:lumMod val="85000"/>
                    <a:lumOff val="15000"/>
                  </a:schemeClr>
                </a:solidFill>
                <a:latin typeface="Arial"/>
                <a:cs typeface="Arial"/>
              </a:rPr>
              <a:t> </a:t>
            </a:r>
            <a:r>
              <a:rPr sz="406" i="1" spc="-8" dirty="0">
                <a:solidFill>
                  <a:schemeClr val="tx1">
                    <a:lumMod val="85000"/>
                    <a:lumOff val="15000"/>
                  </a:schemeClr>
                </a:solidFill>
                <a:latin typeface="Arial"/>
                <a:cs typeface="Arial"/>
              </a:rPr>
              <a:t>I</a:t>
            </a:r>
            <a:r>
              <a:rPr sz="406" i="1" spc="-4" dirty="0">
                <a:solidFill>
                  <a:schemeClr val="tx1">
                    <a:lumMod val="85000"/>
                    <a:lumOff val="15000"/>
                  </a:schemeClr>
                </a:solidFill>
                <a:latin typeface="Arial"/>
                <a:cs typeface="Arial"/>
              </a:rPr>
              <a:t>den</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i</a:t>
            </a:r>
            <a:r>
              <a:rPr sz="406" i="1" dirty="0">
                <a:solidFill>
                  <a:schemeClr val="tx1">
                    <a:lumMod val="85000"/>
                    <a:lumOff val="15000"/>
                  </a:schemeClr>
                </a:solidFill>
                <a:latin typeface="Arial"/>
                <a:cs typeface="Arial"/>
              </a:rPr>
              <a:t>f</a:t>
            </a:r>
            <a:r>
              <a:rPr sz="406" i="1" spc="-4" dirty="0">
                <a:solidFill>
                  <a:schemeClr val="tx1">
                    <a:lumMod val="85000"/>
                    <a:lumOff val="15000"/>
                  </a:schemeClr>
                </a:solidFill>
                <a:latin typeface="Arial"/>
                <a:cs typeface="Arial"/>
              </a:rPr>
              <a:t>i</a:t>
            </a:r>
            <a:r>
              <a:rPr sz="406" i="1" dirty="0">
                <a:solidFill>
                  <a:schemeClr val="tx1">
                    <a:lumMod val="85000"/>
                    <a:lumOff val="15000"/>
                  </a:schemeClr>
                </a:solidFill>
                <a:latin typeface="Arial"/>
                <a:cs typeface="Arial"/>
              </a:rPr>
              <a:t>c</a:t>
            </a:r>
            <a:r>
              <a:rPr sz="406" i="1" spc="-16" dirty="0">
                <a:solidFill>
                  <a:schemeClr val="tx1">
                    <a:lumMod val="85000"/>
                    <a:lumOff val="15000"/>
                  </a:schemeClr>
                </a:solidFill>
                <a:latin typeface="Arial"/>
                <a:cs typeface="Arial"/>
              </a:rPr>
              <a:t>a</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io</a:t>
            </a:r>
            <a:r>
              <a:rPr sz="406" i="1" dirty="0">
                <a:solidFill>
                  <a:schemeClr val="tx1">
                    <a:lumMod val="85000"/>
                    <a:lumOff val="15000"/>
                  </a:schemeClr>
                </a:solidFill>
                <a:latin typeface="Arial"/>
                <a:cs typeface="Arial"/>
              </a:rPr>
              <a:t>n</a:t>
            </a:r>
            <a:r>
              <a:rPr sz="406" i="1" spc="28" dirty="0">
                <a:solidFill>
                  <a:schemeClr val="tx1">
                    <a:lumMod val="85000"/>
                    <a:lumOff val="15000"/>
                  </a:schemeClr>
                </a:solidFill>
                <a:latin typeface="Arial"/>
                <a:cs typeface="Arial"/>
              </a:rPr>
              <a:t> </a:t>
            </a:r>
            <a:r>
              <a:rPr sz="406" i="1" spc="-16" dirty="0">
                <a:solidFill>
                  <a:schemeClr val="tx1">
                    <a:lumMod val="85000"/>
                    <a:lumOff val="15000"/>
                  </a:schemeClr>
                </a:solidFill>
                <a:latin typeface="Arial"/>
                <a:cs typeface="Arial"/>
              </a:rPr>
              <a:t>o</a:t>
            </a:r>
            <a:r>
              <a:rPr sz="406" i="1" dirty="0">
                <a:solidFill>
                  <a:schemeClr val="tx1">
                    <a:lumMod val="85000"/>
                    <a:lumOff val="15000"/>
                  </a:schemeClr>
                </a:solidFill>
                <a:latin typeface="Arial"/>
                <a:cs typeface="Arial"/>
              </a:rPr>
              <a:t>f</a:t>
            </a:r>
            <a:r>
              <a:rPr sz="406" i="1" spc="33" dirty="0">
                <a:solidFill>
                  <a:schemeClr val="tx1">
                    <a:lumMod val="85000"/>
                    <a:lumOff val="15000"/>
                  </a:schemeClr>
                </a:solidFill>
                <a:latin typeface="Arial"/>
                <a:cs typeface="Arial"/>
              </a:rPr>
              <a:t> </a:t>
            </a:r>
            <a:r>
              <a:rPr sz="406" i="1" spc="-4" dirty="0">
                <a:solidFill>
                  <a:schemeClr val="tx1">
                    <a:lumMod val="85000"/>
                    <a:lumOff val="15000"/>
                  </a:schemeClr>
                </a:solidFill>
                <a:latin typeface="Arial"/>
                <a:cs typeface="Arial"/>
              </a:rPr>
              <a:t>C</a:t>
            </a:r>
            <a:r>
              <a:rPr sz="406" i="1" dirty="0">
                <a:solidFill>
                  <a:schemeClr val="tx1">
                    <a:lumMod val="85000"/>
                    <a:lumOff val="15000"/>
                  </a:schemeClr>
                </a:solidFill>
                <a:latin typeface="Arial"/>
                <a:cs typeface="Arial"/>
              </a:rPr>
              <a:t>X</a:t>
            </a:r>
            <a:r>
              <a:rPr sz="406" i="1" spc="-4" dirty="0">
                <a:solidFill>
                  <a:schemeClr val="tx1">
                    <a:lumMod val="85000"/>
                    <a:lumOff val="15000"/>
                  </a:schemeClr>
                </a:solidFill>
                <a:latin typeface="Arial"/>
                <a:cs typeface="Arial"/>
              </a:rPr>
              <a:t>Cl1</a:t>
            </a:r>
            <a:r>
              <a:rPr sz="406" i="1" dirty="0">
                <a:solidFill>
                  <a:schemeClr val="tx1">
                    <a:lumMod val="85000"/>
                    <a:lumOff val="15000"/>
                  </a:schemeClr>
                </a:solidFill>
                <a:latin typeface="Arial"/>
                <a:cs typeface="Arial"/>
              </a:rPr>
              <a:t>2</a:t>
            </a:r>
            <a:r>
              <a:rPr sz="406" i="1" spc="28" dirty="0">
                <a:solidFill>
                  <a:schemeClr val="tx1">
                    <a:lumMod val="85000"/>
                    <a:lumOff val="15000"/>
                  </a:schemeClr>
                </a:solidFill>
                <a:latin typeface="Arial"/>
                <a:cs typeface="Arial"/>
              </a:rPr>
              <a:t> </a:t>
            </a:r>
            <a:r>
              <a:rPr sz="406" i="1" spc="-4" dirty="0">
                <a:solidFill>
                  <a:schemeClr val="tx1">
                    <a:lumMod val="85000"/>
                    <a:lumOff val="15000"/>
                  </a:schemeClr>
                </a:solidFill>
                <a:latin typeface="Arial"/>
                <a:cs typeface="Arial"/>
              </a:rPr>
              <a:t>o</a:t>
            </a:r>
            <a:r>
              <a:rPr sz="406" i="1" dirty="0">
                <a:solidFill>
                  <a:schemeClr val="tx1">
                    <a:lumMod val="85000"/>
                    <a:lumOff val="15000"/>
                  </a:schemeClr>
                </a:solidFill>
                <a:latin typeface="Arial"/>
                <a:cs typeface="Arial"/>
              </a:rPr>
              <a:t>n</a:t>
            </a:r>
            <a:r>
              <a:rPr sz="406" i="1" spc="16"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h</a:t>
            </a:r>
            <a:r>
              <a:rPr sz="406" i="1" dirty="0">
                <a:solidFill>
                  <a:schemeClr val="tx1">
                    <a:lumMod val="85000"/>
                    <a:lumOff val="15000"/>
                  </a:schemeClr>
                </a:solidFill>
                <a:latin typeface="Arial"/>
                <a:cs typeface="Arial"/>
              </a:rPr>
              <a:t>e</a:t>
            </a:r>
            <a:r>
              <a:rPr sz="406" i="1" spc="28" dirty="0">
                <a:solidFill>
                  <a:schemeClr val="tx1">
                    <a:lumMod val="85000"/>
                    <a:lumOff val="15000"/>
                  </a:schemeClr>
                </a:solidFill>
                <a:latin typeface="Arial"/>
                <a:cs typeface="Arial"/>
              </a:rPr>
              <a:t> </a:t>
            </a:r>
            <a:r>
              <a:rPr sz="406" i="1" spc="-4" dirty="0">
                <a:solidFill>
                  <a:schemeClr val="tx1">
                    <a:lumMod val="85000"/>
                    <a:lumOff val="15000"/>
                  </a:schemeClr>
                </a:solidFill>
                <a:latin typeface="Arial"/>
                <a:cs typeface="Arial"/>
              </a:rPr>
              <a:t>e</a:t>
            </a:r>
            <a:r>
              <a:rPr sz="406" i="1" spc="-16" dirty="0">
                <a:solidFill>
                  <a:schemeClr val="tx1">
                    <a:lumMod val="85000"/>
                    <a:lumOff val="15000"/>
                  </a:schemeClr>
                </a:solidFill>
                <a:latin typeface="Arial"/>
                <a:cs typeface="Arial"/>
              </a:rPr>
              <a:t>n</a:t>
            </a:r>
            <a:r>
              <a:rPr sz="406" i="1" dirty="0">
                <a:solidFill>
                  <a:schemeClr val="tx1">
                    <a:lumMod val="85000"/>
                    <a:lumOff val="15000"/>
                  </a:schemeClr>
                </a:solidFill>
                <a:latin typeface="Arial"/>
                <a:cs typeface="Arial"/>
              </a:rPr>
              <a:t>v</a:t>
            </a:r>
            <a:r>
              <a:rPr sz="406" i="1" spc="-4" dirty="0">
                <a:solidFill>
                  <a:schemeClr val="tx1">
                    <a:lumMod val="85000"/>
                    <a:lumOff val="15000"/>
                  </a:schemeClr>
                </a:solidFill>
                <a:latin typeface="Arial"/>
                <a:cs typeface="Arial"/>
              </a:rPr>
              <a:t>i</a:t>
            </a:r>
            <a:r>
              <a:rPr sz="406" i="1" dirty="0">
                <a:solidFill>
                  <a:schemeClr val="tx1">
                    <a:lumMod val="85000"/>
                    <a:lumOff val="15000"/>
                  </a:schemeClr>
                </a:solidFill>
                <a:latin typeface="Arial"/>
                <a:cs typeface="Arial"/>
              </a:rPr>
              <a:t>r</a:t>
            </a:r>
            <a:r>
              <a:rPr sz="406" i="1" spc="-4" dirty="0">
                <a:solidFill>
                  <a:schemeClr val="tx1">
                    <a:lumMod val="85000"/>
                    <a:lumOff val="15000"/>
                  </a:schemeClr>
                </a:solidFill>
                <a:latin typeface="Arial"/>
                <a:cs typeface="Arial"/>
              </a:rPr>
              <a:t>o</a:t>
            </a:r>
            <a:r>
              <a:rPr sz="406" i="1" spc="-16" dirty="0">
                <a:solidFill>
                  <a:schemeClr val="tx1">
                    <a:lumMod val="85000"/>
                    <a:lumOff val="15000"/>
                  </a:schemeClr>
                </a:solidFill>
                <a:latin typeface="Arial"/>
                <a:cs typeface="Arial"/>
              </a:rPr>
              <a:t>n</a:t>
            </a:r>
            <a:r>
              <a:rPr sz="406" i="1" dirty="0">
                <a:solidFill>
                  <a:schemeClr val="tx1">
                    <a:lumMod val="85000"/>
                    <a:lumOff val="15000"/>
                  </a:schemeClr>
                </a:solidFill>
                <a:latin typeface="Arial"/>
                <a:cs typeface="Arial"/>
              </a:rPr>
              <a:t>m</a:t>
            </a:r>
            <a:r>
              <a:rPr sz="406" i="1" spc="-4" dirty="0">
                <a:solidFill>
                  <a:schemeClr val="tx1">
                    <a:lumMod val="85000"/>
                    <a:lumOff val="15000"/>
                  </a:schemeClr>
                </a:solidFill>
                <a:latin typeface="Arial"/>
                <a:cs typeface="Arial"/>
              </a:rPr>
              <a:t>en</a:t>
            </a:r>
            <a:r>
              <a:rPr sz="406" i="1" dirty="0">
                <a:solidFill>
                  <a:schemeClr val="tx1">
                    <a:lumMod val="85000"/>
                    <a:lumOff val="15000"/>
                  </a:schemeClr>
                </a:solidFill>
                <a:latin typeface="Arial"/>
                <a:cs typeface="Arial"/>
              </a:rPr>
              <a:t>t</a:t>
            </a:r>
            <a:r>
              <a:rPr sz="406" i="1" spc="24" dirty="0">
                <a:solidFill>
                  <a:schemeClr val="tx1">
                    <a:lumMod val="85000"/>
                    <a:lumOff val="15000"/>
                  </a:schemeClr>
                </a:solidFill>
                <a:latin typeface="Arial"/>
                <a:cs typeface="Arial"/>
              </a:rPr>
              <a:t> </a:t>
            </a:r>
            <a:r>
              <a:rPr sz="406" i="1" spc="-4" dirty="0">
                <a:solidFill>
                  <a:schemeClr val="tx1">
                    <a:lumMod val="85000"/>
                    <a:lumOff val="15000"/>
                  </a:schemeClr>
                </a:solidFill>
                <a:latin typeface="Arial"/>
                <a:cs typeface="Arial"/>
              </a:rPr>
              <a:t>o</a:t>
            </a:r>
            <a:r>
              <a:rPr sz="406" i="1" dirty="0">
                <a:solidFill>
                  <a:schemeClr val="tx1">
                    <a:lumMod val="85000"/>
                    <a:lumOff val="15000"/>
                  </a:schemeClr>
                </a:solidFill>
                <a:latin typeface="Arial"/>
                <a:cs typeface="Arial"/>
              </a:rPr>
              <a:t>f</a:t>
            </a:r>
            <a:r>
              <a:rPr sz="406" i="1" spc="24"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h</a:t>
            </a:r>
            <a:r>
              <a:rPr sz="406" i="1" dirty="0">
                <a:solidFill>
                  <a:schemeClr val="tx1">
                    <a:lumMod val="85000"/>
                    <a:lumOff val="15000"/>
                  </a:schemeClr>
                </a:solidFill>
                <a:latin typeface="Arial"/>
                <a:cs typeface="Arial"/>
              </a:rPr>
              <a:t>e</a:t>
            </a:r>
            <a:r>
              <a:rPr sz="406" i="1" spc="8"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c</a:t>
            </a:r>
            <a:r>
              <a:rPr sz="406" i="1" spc="-4" dirty="0">
                <a:solidFill>
                  <a:schemeClr val="tx1">
                    <a:lumMod val="85000"/>
                    <a:lumOff val="15000"/>
                  </a:schemeClr>
                </a:solidFill>
                <a:latin typeface="Arial"/>
                <a:cs typeface="Arial"/>
              </a:rPr>
              <a:t>ell</a:t>
            </a:r>
            <a:r>
              <a:rPr sz="406" i="1" dirty="0">
                <a:solidFill>
                  <a:schemeClr val="tx1">
                    <a:lumMod val="85000"/>
                    <a:lumOff val="15000"/>
                  </a:schemeClr>
                </a:solidFill>
                <a:latin typeface="Arial"/>
                <a:cs typeface="Arial"/>
              </a:rPr>
              <a:t>s </a:t>
            </a:r>
            <a:r>
              <a:rPr sz="406" i="1" spc="-4" dirty="0">
                <a:solidFill>
                  <a:schemeClr val="tx1">
                    <a:lumMod val="85000"/>
                    <a:lumOff val="15000"/>
                  </a:schemeClr>
                </a:solidFill>
                <a:latin typeface="Arial"/>
                <a:cs typeface="Arial"/>
              </a:rPr>
              <a:t>i</a:t>
            </a:r>
            <a:r>
              <a:rPr sz="406" i="1" dirty="0">
                <a:solidFill>
                  <a:schemeClr val="tx1">
                    <a:lumMod val="85000"/>
                    <a:lumOff val="15000"/>
                  </a:schemeClr>
                </a:solidFill>
                <a:latin typeface="Arial"/>
                <a:cs typeface="Arial"/>
              </a:rPr>
              <a:t>n </a:t>
            </a:r>
            <a:r>
              <a:rPr sz="406" i="1" spc="20"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h</a:t>
            </a:r>
            <a:r>
              <a:rPr sz="406" i="1" dirty="0">
                <a:solidFill>
                  <a:schemeClr val="tx1">
                    <a:lumMod val="85000"/>
                    <a:lumOff val="15000"/>
                  </a:schemeClr>
                </a:solidFill>
                <a:latin typeface="Arial"/>
                <a:cs typeface="Arial"/>
              </a:rPr>
              <a:t>e </a:t>
            </a:r>
            <a:r>
              <a:rPr sz="406" i="1" spc="4"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s</a:t>
            </a:r>
            <a:r>
              <a:rPr sz="406" i="1" spc="-4" dirty="0">
                <a:solidFill>
                  <a:schemeClr val="tx1">
                    <a:lumMod val="85000"/>
                    <a:lumOff val="15000"/>
                  </a:schemeClr>
                </a:solidFill>
                <a:latin typeface="Arial"/>
                <a:cs typeface="Arial"/>
              </a:rPr>
              <a:t>ub</a:t>
            </a:r>
            <a:r>
              <a:rPr sz="406" i="1" dirty="0">
                <a:solidFill>
                  <a:schemeClr val="tx1">
                    <a:lumMod val="85000"/>
                    <a:lumOff val="15000"/>
                  </a:schemeClr>
                </a:solidFill>
                <a:latin typeface="Arial"/>
                <a:cs typeface="Arial"/>
              </a:rPr>
              <a:t>-v</a:t>
            </a:r>
            <a:r>
              <a:rPr sz="406" i="1" spc="-16" dirty="0">
                <a:solidFill>
                  <a:schemeClr val="tx1">
                    <a:lumMod val="85000"/>
                    <a:lumOff val="15000"/>
                  </a:schemeClr>
                </a:solidFill>
                <a:latin typeface="Arial"/>
                <a:cs typeface="Arial"/>
              </a:rPr>
              <a:t>e</a:t>
            </a:r>
            <a:r>
              <a:rPr sz="406" i="1" spc="-4" dirty="0">
                <a:solidFill>
                  <a:schemeClr val="tx1">
                    <a:lumMod val="85000"/>
                    <a:lumOff val="15000"/>
                  </a:schemeClr>
                </a:solidFill>
                <a:latin typeface="Arial"/>
                <a:cs typeface="Arial"/>
              </a:rPr>
              <a:t>n</a:t>
            </a:r>
            <a:r>
              <a:rPr sz="406" i="1" spc="-8" dirty="0">
                <a:solidFill>
                  <a:schemeClr val="tx1">
                    <a:lumMod val="85000"/>
                    <a:lumOff val="15000"/>
                  </a:schemeClr>
                </a:solidFill>
                <a:latin typeface="Arial"/>
                <a:cs typeface="Arial"/>
              </a:rPr>
              <a:t>t</a:t>
            </a:r>
            <a:r>
              <a:rPr sz="406" i="1" dirty="0">
                <a:solidFill>
                  <a:schemeClr val="tx1">
                    <a:lumMod val="85000"/>
                    <a:lumOff val="15000"/>
                  </a:schemeClr>
                </a:solidFill>
                <a:latin typeface="Arial"/>
                <a:cs typeface="Arial"/>
              </a:rPr>
              <a:t>r</a:t>
            </a:r>
            <a:r>
              <a:rPr sz="406" i="1" spc="-4" dirty="0">
                <a:solidFill>
                  <a:schemeClr val="tx1">
                    <a:lumMod val="85000"/>
                    <a:lumOff val="15000"/>
                  </a:schemeClr>
                </a:solidFill>
                <a:latin typeface="Arial"/>
                <a:cs typeface="Arial"/>
              </a:rPr>
              <a:t>i</a:t>
            </a:r>
            <a:r>
              <a:rPr sz="406" i="1" dirty="0">
                <a:solidFill>
                  <a:schemeClr val="tx1">
                    <a:lumMod val="85000"/>
                    <a:lumOff val="15000"/>
                  </a:schemeClr>
                </a:solidFill>
                <a:latin typeface="Arial"/>
                <a:cs typeface="Arial"/>
              </a:rPr>
              <a:t>c</a:t>
            </a:r>
            <a:r>
              <a:rPr sz="406" i="1" spc="-4" dirty="0">
                <a:solidFill>
                  <a:schemeClr val="tx1">
                    <a:lumMod val="85000"/>
                    <a:lumOff val="15000"/>
                  </a:schemeClr>
                </a:solidFill>
                <a:latin typeface="Arial"/>
                <a:cs typeface="Arial"/>
              </a:rPr>
              <a:t>ula</a:t>
            </a:r>
            <a:r>
              <a:rPr sz="406" i="1" dirty="0">
                <a:solidFill>
                  <a:schemeClr val="tx1">
                    <a:lumMod val="85000"/>
                    <a:lumOff val="15000"/>
                  </a:schemeClr>
                </a:solidFill>
                <a:latin typeface="Arial"/>
                <a:cs typeface="Arial"/>
              </a:rPr>
              <a:t>r </a:t>
            </a:r>
            <a:r>
              <a:rPr sz="406" i="1" spc="16" dirty="0">
                <a:solidFill>
                  <a:schemeClr val="tx1">
                    <a:lumMod val="85000"/>
                    <a:lumOff val="15000"/>
                  </a:schemeClr>
                </a:solidFill>
                <a:latin typeface="Arial"/>
                <a:cs typeface="Arial"/>
              </a:rPr>
              <a:t> </a:t>
            </a:r>
            <a:r>
              <a:rPr sz="406" i="1" spc="-20" dirty="0">
                <a:solidFill>
                  <a:schemeClr val="tx1">
                    <a:lumMod val="85000"/>
                    <a:lumOff val="15000"/>
                  </a:schemeClr>
                </a:solidFill>
                <a:latin typeface="Arial"/>
                <a:cs typeface="Arial"/>
              </a:rPr>
              <a:t>z</a:t>
            </a:r>
            <a:r>
              <a:rPr sz="406" i="1" spc="-4" dirty="0">
                <a:solidFill>
                  <a:schemeClr val="tx1">
                    <a:lumMod val="85000"/>
                    <a:lumOff val="15000"/>
                  </a:schemeClr>
                </a:solidFill>
                <a:latin typeface="Arial"/>
                <a:cs typeface="Arial"/>
              </a:rPr>
              <a:t>one</a:t>
            </a:r>
            <a:r>
              <a:rPr sz="406" i="1" dirty="0">
                <a:solidFill>
                  <a:schemeClr val="tx1">
                    <a:lumMod val="85000"/>
                    <a:lumOff val="15000"/>
                  </a:schemeClr>
                </a:solidFill>
                <a:latin typeface="Arial"/>
                <a:cs typeface="Arial"/>
              </a:rPr>
              <a:t>. </a:t>
            </a:r>
            <a:r>
              <a:rPr sz="406" i="1" spc="28" dirty="0">
                <a:solidFill>
                  <a:schemeClr val="tx1">
                    <a:lumMod val="85000"/>
                    <a:lumOff val="15000"/>
                  </a:schemeClr>
                </a:solidFill>
                <a:latin typeface="Arial"/>
                <a:cs typeface="Arial"/>
              </a:rPr>
              <a:t> </a:t>
            </a:r>
            <a:r>
              <a:rPr sz="406" i="1" spc="-4" dirty="0">
                <a:solidFill>
                  <a:schemeClr val="tx1">
                    <a:lumMod val="85000"/>
                    <a:lumOff val="15000"/>
                  </a:schemeClr>
                </a:solidFill>
                <a:latin typeface="Arial"/>
                <a:cs typeface="Arial"/>
              </a:rPr>
              <a:t>C</a:t>
            </a:r>
            <a:r>
              <a:rPr sz="406" i="1" dirty="0">
                <a:solidFill>
                  <a:schemeClr val="tx1">
                    <a:lumMod val="85000"/>
                    <a:lumOff val="15000"/>
                  </a:schemeClr>
                </a:solidFill>
                <a:latin typeface="Arial"/>
                <a:cs typeface="Arial"/>
              </a:rPr>
              <a:t>) </a:t>
            </a:r>
            <a:r>
              <a:rPr sz="406" i="1" spc="16" dirty="0">
                <a:solidFill>
                  <a:schemeClr val="tx1">
                    <a:lumMod val="85000"/>
                    <a:lumOff val="15000"/>
                  </a:schemeClr>
                </a:solidFill>
                <a:latin typeface="Arial"/>
                <a:cs typeface="Arial"/>
              </a:rPr>
              <a:t> </a:t>
            </a:r>
            <a:r>
              <a:rPr sz="406" i="1" spc="-8" dirty="0">
                <a:solidFill>
                  <a:schemeClr val="tx1">
                    <a:lumMod val="85000"/>
                    <a:lumOff val="15000"/>
                  </a:schemeClr>
                </a:solidFill>
                <a:latin typeface="Arial"/>
                <a:cs typeface="Arial"/>
              </a:rPr>
              <a:t>I</a:t>
            </a:r>
            <a:r>
              <a:rPr sz="406" i="1" spc="-4" dirty="0">
                <a:solidFill>
                  <a:schemeClr val="tx1">
                    <a:lumMod val="85000"/>
                    <a:lumOff val="15000"/>
                  </a:schemeClr>
                </a:solidFill>
                <a:latin typeface="Arial"/>
                <a:cs typeface="Arial"/>
              </a:rPr>
              <a:t>den</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i</a:t>
            </a:r>
            <a:r>
              <a:rPr sz="406" i="1" dirty="0">
                <a:solidFill>
                  <a:schemeClr val="tx1">
                    <a:lumMod val="85000"/>
                    <a:lumOff val="15000"/>
                  </a:schemeClr>
                </a:solidFill>
                <a:latin typeface="Arial"/>
                <a:cs typeface="Arial"/>
              </a:rPr>
              <a:t>f</a:t>
            </a:r>
            <a:r>
              <a:rPr sz="406" i="1" spc="-4" dirty="0">
                <a:solidFill>
                  <a:schemeClr val="tx1">
                    <a:lumMod val="85000"/>
                    <a:lumOff val="15000"/>
                  </a:schemeClr>
                </a:solidFill>
                <a:latin typeface="Arial"/>
                <a:cs typeface="Arial"/>
              </a:rPr>
              <a:t>i</a:t>
            </a:r>
            <a:r>
              <a:rPr sz="406" i="1" dirty="0">
                <a:solidFill>
                  <a:schemeClr val="tx1">
                    <a:lumMod val="85000"/>
                    <a:lumOff val="15000"/>
                  </a:schemeClr>
                </a:solidFill>
                <a:latin typeface="Arial"/>
                <a:cs typeface="Arial"/>
              </a:rPr>
              <a:t>c</a:t>
            </a:r>
            <a:r>
              <a:rPr sz="406" i="1" spc="-16" dirty="0">
                <a:solidFill>
                  <a:schemeClr val="tx1">
                    <a:lumMod val="85000"/>
                    <a:lumOff val="15000"/>
                  </a:schemeClr>
                </a:solidFill>
                <a:latin typeface="Arial"/>
                <a:cs typeface="Arial"/>
              </a:rPr>
              <a:t>a</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io</a:t>
            </a:r>
            <a:r>
              <a:rPr sz="406" i="1" dirty="0">
                <a:solidFill>
                  <a:schemeClr val="tx1">
                    <a:lumMod val="85000"/>
                    <a:lumOff val="15000"/>
                  </a:schemeClr>
                </a:solidFill>
                <a:latin typeface="Arial"/>
                <a:cs typeface="Arial"/>
              </a:rPr>
              <a:t>n </a:t>
            </a:r>
            <a:r>
              <a:rPr sz="406" i="1" spc="16" dirty="0">
                <a:solidFill>
                  <a:schemeClr val="tx1">
                    <a:lumMod val="85000"/>
                    <a:lumOff val="15000"/>
                  </a:schemeClr>
                </a:solidFill>
                <a:latin typeface="Arial"/>
                <a:cs typeface="Arial"/>
              </a:rPr>
              <a:t> </a:t>
            </a:r>
            <a:r>
              <a:rPr sz="406" i="1" spc="-4" dirty="0">
                <a:solidFill>
                  <a:schemeClr val="tx1">
                    <a:lumMod val="85000"/>
                    <a:lumOff val="15000"/>
                  </a:schemeClr>
                </a:solidFill>
                <a:latin typeface="Arial"/>
                <a:cs typeface="Arial"/>
              </a:rPr>
              <a:t>o</a:t>
            </a:r>
            <a:r>
              <a:rPr sz="406" i="1" dirty="0">
                <a:solidFill>
                  <a:schemeClr val="tx1">
                    <a:lumMod val="85000"/>
                    <a:lumOff val="15000"/>
                  </a:schemeClr>
                </a:solidFill>
                <a:latin typeface="Arial"/>
                <a:cs typeface="Arial"/>
              </a:rPr>
              <a:t>f </a:t>
            </a:r>
            <a:r>
              <a:rPr sz="406" i="1" spc="20" dirty="0">
                <a:solidFill>
                  <a:schemeClr val="tx1">
                    <a:lumMod val="85000"/>
                    <a:lumOff val="15000"/>
                  </a:schemeClr>
                </a:solidFill>
                <a:latin typeface="Arial"/>
                <a:cs typeface="Arial"/>
              </a:rPr>
              <a:t> </a:t>
            </a:r>
            <a:r>
              <a:rPr sz="406" i="1" spc="-4" dirty="0">
                <a:solidFill>
                  <a:schemeClr val="tx1">
                    <a:lumMod val="85000"/>
                    <a:lumOff val="15000"/>
                  </a:schemeClr>
                </a:solidFill>
                <a:latin typeface="Arial"/>
                <a:cs typeface="Arial"/>
              </a:rPr>
              <a:t>C</a:t>
            </a:r>
            <a:r>
              <a:rPr sz="406" i="1" spc="-12" dirty="0">
                <a:solidFill>
                  <a:schemeClr val="tx1">
                    <a:lumMod val="85000"/>
                    <a:lumOff val="15000"/>
                  </a:schemeClr>
                </a:solidFill>
                <a:latin typeface="Arial"/>
                <a:cs typeface="Arial"/>
              </a:rPr>
              <a:t>X</a:t>
            </a:r>
            <a:r>
              <a:rPr sz="406" i="1" spc="-4" dirty="0">
                <a:solidFill>
                  <a:schemeClr val="tx1">
                    <a:lumMod val="85000"/>
                    <a:lumOff val="15000"/>
                  </a:schemeClr>
                </a:solidFill>
                <a:latin typeface="Arial"/>
                <a:cs typeface="Arial"/>
              </a:rPr>
              <a:t>CR</a:t>
            </a:r>
            <a:r>
              <a:rPr sz="406" i="1" dirty="0">
                <a:solidFill>
                  <a:schemeClr val="tx1">
                    <a:lumMod val="85000"/>
                    <a:lumOff val="15000"/>
                  </a:schemeClr>
                </a:solidFill>
                <a:latin typeface="Arial"/>
                <a:cs typeface="Arial"/>
              </a:rPr>
              <a:t>4 s</a:t>
            </a:r>
            <a:r>
              <a:rPr sz="406" i="1" spc="-4" dirty="0">
                <a:solidFill>
                  <a:schemeClr val="tx1">
                    <a:lumMod val="85000"/>
                    <a:lumOff val="15000"/>
                  </a:schemeClr>
                </a:solidFill>
                <a:latin typeface="Arial"/>
                <a:cs typeface="Arial"/>
              </a:rPr>
              <a:t>ignallin</a:t>
            </a:r>
            <a:r>
              <a:rPr sz="406" i="1" dirty="0">
                <a:solidFill>
                  <a:schemeClr val="tx1">
                    <a:lumMod val="85000"/>
                    <a:lumOff val="15000"/>
                  </a:schemeClr>
                </a:solidFill>
                <a:latin typeface="Arial"/>
                <a:cs typeface="Arial"/>
              </a:rPr>
              <a:t>g</a:t>
            </a:r>
            <a:r>
              <a:rPr sz="406" i="1" spc="16" dirty="0">
                <a:solidFill>
                  <a:schemeClr val="tx1">
                    <a:lumMod val="85000"/>
                    <a:lumOff val="15000"/>
                  </a:schemeClr>
                </a:solidFill>
                <a:latin typeface="Arial"/>
                <a:cs typeface="Arial"/>
              </a:rPr>
              <a:t> </a:t>
            </a:r>
            <a:r>
              <a:rPr sz="406" i="1" spc="-4" dirty="0">
                <a:solidFill>
                  <a:schemeClr val="tx1">
                    <a:lumMod val="85000"/>
                    <a:lumOff val="15000"/>
                  </a:schemeClr>
                </a:solidFill>
                <a:latin typeface="Arial"/>
                <a:cs typeface="Arial"/>
              </a:rPr>
              <a:t>pa</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h</a:t>
            </a:r>
            <a:r>
              <a:rPr sz="406" i="1" spc="4" dirty="0">
                <a:solidFill>
                  <a:schemeClr val="tx1">
                    <a:lumMod val="85000"/>
                    <a:lumOff val="15000"/>
                  </a:schemeClr>
                </a:solidFill>
                <a:latin typeface="Arial"/>
                <a:cs typeface="Arial"/>
              </a:rPr>
              <a:t>w</a:t>
            </a:r>
            <a:r>
              <a:rPr sz="406" i="1" spc="-16" dirty="0">
                <a:solidFill>
                  <a:schemeClr val="tx1">
                    <a:lumMod val="85000"/>
                    <a:lumOff val="15000"/>
                  </a:schemeClr>
                </a:solidFill>
                <a:latin typeface="Arial"/>
                <a:cs typeface="Arial"/>
              </a:rPr>
              <a:t>a</a:t>
            </a:r>
            <a:r>
              <a:rPr sz="406" i="1" dirty="0">
                <a:solidFill>
                  <a:schemeClr val="tx1">
                    <a:lumMod val="85000"/>
                    <a:lumOff val="15000"/>
                  </a:schemeClr>
                </a:solidFill>
                <a:latin typeface="Arial"/>
                <a:cs typeface="Arial"/>
              </a:rPr>
              <a:t>y</a:t>
            </a:r>
            <a:r>
              <a:rPr sz="406" i="1" spc="20" dirty="0">
                <a:solidFill>
                  <a:schemeClr val="tx1">
                    <a:lumMod val="85000"/>
                    <a:lumOff val="15000"/>
                  </a:schemeClr>
                </a:solidFill>
                <a:latin typeface="Arial"/>
                <a:cs typeface="Arial"/>
              </a:rPr>
              <a:t> </a:t>
            </a:r>
            <a:r>
              <a:rPr sz="406" i="1" spc="-4" dirty="0">
                <a:solidFill>
                  <a:schemeClr val="tx1">
                    <a:lumMod val="85000"/>
                    <a:lumOff val="15000"/>
                  </a:schemeClr>
                </a:solidFill>
                <a:latin typeface="Arial"/>
                <a:cs typeface="Arial"/>
              </a:rPr>
              <a:t>leadin</a:t>
            </a:r>
            <a:r>
              <a:rPr sz="406" i="1" dirty="0">
                <a:solidFill>
                  <a:schemeClr val="tx1">
                    <a:lumMod val="85000"/>
                    <a:lumOff val="15000"/>
                  </a:schemeClr>
                </a:solidFill>
                <a:latin typeface="Arial"/>
                <a:cs typeface="Arial"/>
              </a:rPr>
              <a:t>g</a:t>
            </a:r>
            <a:r>
              <a:rPr sz="406" i="1" spc="8"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to t</a:t>
            </a:r>
            <a:r>
              <a:rPr sz="406" i="1" spc="-4" dirty="0">
                <a:solidFill>
                  <a:schemeClr val="tx1">
                    <a:lumMod val="85000"/>
                    <a:lumOff val="15000"/>
                  </a:schemeClr>
                </a:solidFill>
                <a:latin typeface="Arial"/>
                <a:cs typeface="Arial"/>
              </a:rPr>
              <a:t>h</a:t>
            </a:r>
            <a:r>
              <a:rPr sz="406" i="1" dirty="0">
                <a:solidFill>
                  <a:schemeClr val="tx1">
                    <a:lumMod val="85000"/>
                    <a:lumOff val="15000"/>
                  </a:schemeClr>
                </a:solidFill>
                <a:latin typeface="Arial"/>
                <a:cs typeface="Arial"/>
              </a:rPr>
              <a:t>e</a:t>
            </a:r>
            <a:r>
              <a:rPr sz="406" i="1" spc="8"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m</a:t>
            </a:r>
            <a:r>
              <a:rPr sz="406" i="1" spc="-4" dirty="0">
                <a:solidFill>
                  <a:schemeClr val="tx1">
                    <a:lumMod val="85000"/>
                    <a:lumOff val="15000"/>
                  </a:schemeClr>
                </a:solidFill>
                <a:latin typeface="Arial"/>
                <a:cs typeface="Arial"/>
              </a:rPr>
              <a:t>ig</a:t>
            </a:r>
            <a:r>
              <a:rPr sz="406" i="1" dirty="0">
                <a:solidFill>
                  <a:schemeClr val="tx1">
                    <a:lumMod val="85000"/>
                    <a:lumOff val="15000"/>
                  </a:schemeClr>
                </a:solidFill>
                <a:latin typeface="Arial"/>
                <a:cs typeface="Arial"/>
              </a:rPr>
              <a:t>r</a:t>
            </a:r>
            <a:r>
              <a:rPr sz="406" i="1" spc="-16" dirty="0">
                <a:solidFill>
                  <a:schemeClr val="tx1">
                    <a:lumMod val="85000"/>
                    <a:lumOff val="15000"/>
                  </a:schemeClr>
                </a:solidFill>
                <a:latin typeface="Arial"/>
                <a:cs typeface="Arial"/>
              </a:rPr>
              <a:t>a</a:t>
            </a:r>
            <a:r>
              <a:rPr sz="406" i="1" dirty="0">
                <a:solidFill>
                  <a:schemeClr val="tx1">
                    <a:lumMod val="85000"/>
                    <a:lumOff val="15000"/>
                  </a:schemeClr>
                </a:solidFill>
                <a:latin typeface="Arial"/>
                <a:cs typeface="Arial"/>
              </a:rPr>
              <a:t>t</a:t>
            </a:r>
            <a:r>
              <a:rPr sz="406" i="1" spc="-4" dirty="0">
                <a:solidFill>
                  <a:schemeClr val="tx1">
                    <a:lumMod val="85000"/>
                    <a:lumOff val="15000"/>
                  </a:schemeClr>
                </a:solidFill>
                <a:latin typeface="Arial"/>
                <a:cs typeface="Arial"/>
              </a:rPr>
              <a:t>io</a:t>
            </a:r>
            <a:r>
              <a:rPr sz="406" i="1" dirty="0">
                <a:solidFill>
                  <a:schemeClr val="tx1">
                    <a:lumMod val="85000"/>
                    <a:lumOff val="15000"/>
                  </a:schemeClr>
                </a:solidFill>
                <a:latin typeface="Arial"/>
                <a:cs typeface="Arial"/>
              </a:rPr>
              <a:t>n</a:t>
            </a:r>
            <a:r>
              <a:rPr sz="406" i="1" spc="20" dirty="0">
                <a:solidFill>
                  <a:schemeClr val="tx1">
                    <a:lumMod val="85000"/>
                    <a:lumOff val="15000"/>
                  </a:schemeClr>
                </a:solidFill>
                <a:latin typeface="Arial"/>
                <a:cs typeface="Arial"/>
              </a:rPr>
              <a:t> </a:t>
            </a:r>
            <a:r>
              <a:rPr sz="406" i="1" spc="-16" dirty="0">
                <a:solidFill>
                  <a:schemeClr val="tx1">
                    <a:lumMod val="85000"/>
                    <a:lumOff val="15000"/>
                  </a:schemeClr>
                </a:solidFill>
                <a:latin typeface="Arial"/>
                <a:cs typeface="Arial"/>
              </a:rPr>
              <a:t>o</a:t>
            </a:r>
            <a:r>
              <a:rPr sz="406" i="1" dirty="0">
                <a:solidFill>
                  <a:schemeClr val="tx1">
                    <a:lumMod val="85000"/>
                    <a:lumOff val="15000"/>
                  </a:schemeClr>
                </a:solidFill>
                <a:latin typeface="Arial"/>
                <a:cs typeface="Arial"/>
              </a:rPr>
              <a:t>f</a:t>
            </a:r>
            <a:r>
              <a:rPr sz="406" i="1" spc="16"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G</a:t>
            </a:r>
            <a:r>
              <a:rPr sz="406" i="1" spc="-12" dirty="0">
                <a:solidFill>
                  <a:schemeClr val="tx1">
                    <a:lumMod val="85000"/>
                    <a:lumOff val="15000"/>
                  </a:schemeClr>
                </a:solidFill>
                <a:latin typeface="Arial"/>
                <a:cs typeface="Arial"/>
              </a:rPr>
              <a:t>B</a:t>
            </a:r>
            <a:r>
              <a:rPr sz="406" i="1" dirty="0">
                <a:solidFill>
                  <a:schemeClr val="tx1">
                    <a:lumMod val="85000"/>
                    <a:lumOff val="15000"/>
                  </a:schemeClr>
                </a:solidFill>
                <a:latin typeface="Arial"/>
                <a:cs typeface="Arial"/>
              </a:rPr>
              <a:t>M</a:t>
            </a:r>
            <a:r>
              <a:rPr sz="406" i="1" spc="12"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c</a:t>
            </a:r>
            <a:r>
              <a:rPr sz="406" i="1" spc="-4" dirty="0">
                <a:solidFill>
                  <a:schemeClr val="tx1">
                    <a:lumMod val="85000"/>
                    <a:lumOff val="15000"/>
                  </a:schemeClr>
                </a:solidFill>
                <a:latin typeface="Arial"/>
                <a:cs typeface="Arial"/>
              </a:rPr>
              <a:t>ell</a:t>
            </a:r>
            <a:r>
              <a:rPr sz="406" i="1" dirty="0">
                <a:solidFill>
                  <a:schemeClr val="tx1">
                    <a:lumMod val="85000"/>
                    <a:lumOff val="15000"/>
                  </a:schemeClr>
                </a:solidFill>
                <a:latin typeface="Arial"/>
                <a:cs typeface="Arial"/>
              </a:rPr>
              <a:t>s</a:t>
            </a:r>
            <a:r>
              <a:rPr sz="406" i="1" spc="20"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to t</a:t>
            </a:r>
            <a:r>
              <a:rPr sz="406" i="1" spc="-4" dirty="0">
                <a:solidFill>
                  <a:schemeClr val="tx1">
                    <a:lumMod val="85000"/>
                    <a:lumOff val="15000"/>
                  </a:schemeClr>
                </a:solidFill>
                <a:latin typeface="Arial"/>
                <a:cs typeface="Arial"/>
              </a:rPr>
              <a:t>h</a:t>
            </a:r>
            <a:r>
              <a:rPr sz="406" i="1" dirty="0">
                <a:solidFill>
                  <a:schemeClr val="tx1">
                    <a:lumMod val="85000"/>
                    <a:lumOff val="15000"/>
                  </a:schemeClr>
                </a:solidFill>
                <a:latin typeface="Arial"/>
                <a:cs typeface="Arial"/>
              </a:rPr>
              <a:t>e</a:t>
            </a:r>
            <a:r>
              <a:rPr sz="406" i="1" spc="-12" dirty="0">
                <a:solidFill>
                  <a:schemeClr val="tx1">
                    <a:lumMod val="85000"/>
                    <a:lumOff val="15000"/>
                  </a:schemeClr>
                </a:solidFill>
                <a:latin typeface="Arial"/>
                <a:cs typeface="Arial"/>
              </a:rPr>
              <a:t> </a:t>
            </a:r>
            <a:r>
              <a:rPr sz="406" i="1" dirty="0">
                <a:solidFill>
                  <a:schemeClr val="tx1">
                    <a:lumMod val="85000"/>
                    <a:lumOff val="15000"/>
                  </a:schemeClr>
                </a:solidFill>
                <a:latin typeface="Arial"/>
                <a:cs typeface="Arial"/>
              </a:rPr>
              <a:t>s</a:t>
            </a:r>
            <a:r>
              <a:rPr sz="406" i="1" spc="-4" dirty="0">
                <a:solidFill>
                  <a:schemeClr val="tx1">
                    <a:lumMod val="85000"/>
                    <a:lumOff val="15000"/>
                  </a:schemeClr>
                </a:solidFill>
                <a:latin typeface="Arial"/>
                <a:cs typeface="Arial"/>
              </a:rPr>
              <a:t>ub</a:t>
            </a:r>
            <a:r>
              <a:rPr sz="406" i="1" dirty="0">
                <a:solidFill>
                  <a:schemeClr val="tx1">
                    <a:lumMod val="85000"/>
                    <a:lumOff val="15000"/>
                  </a:schemeClr>
                </a:solidFill>
                <a:latin typeface="Arial"/>
                <a:cs typeface="Arial"/>
              </a:rPr>
              <a:t>-v</a:t>
            </a:r>
            <a:r>
              <a:rPr sz="406" i="1" spc="-4" dirty="0">
                <a:solidFill>
                  <a:schemeClr val="tx1">
                    <a:lumMod val="85000"/>
                    <a:lumOff val="15000"/>
                  </a:schemeClr>
                </a:solidFill>
                <a:latin typeface="Arial"/>
                <a:cs typeface="Arial"/>
              </a:rPr>
              <a:t>en</a:t>
            </a:r>
            <a:r>
              <a:rPr sz="406" i="1" dirty="0">
                <a:solidFill>
                  <a:schemeClr val="tx1">
                    <a:lumMod val="85000"/>
                    <a:lumOff val="15000"/>
                  </a:schemeClr>
                </a:solidFill>
                <a:latin typeface="Arial"/>
                <a:cs typeface="Arial"/>
              </a:rPr>
              <a:t>tr</a:t>
            </a:r>
            <a:r>
              <a:rPr sz="406" i="1" spc="-4" dirty="0">
                <a:solidFill>
                  <a:schemeClr val="tx1">
                    <a:lumMod val="85000"/>
                    <a:lumOff val="15000"/>
                  </a:schemeClr>
                </a:solidFill>
                <a:latin typeface="Arial"/>
                <a:cs typeface="Arial"/>
              </a:rPr>
              <a:t>i</a:t>
            </a:r>
            <a:r>
              <a:rPr sz="406" i="1" dirty="0">
                <a:solidFill>
                  <a:schemeClr val="tx1">
                    <a:lumMod val="85000"/>
                    <a:lumOff val="15000"/>
                  </a:schemeClr>
                </a:solidFill>
                <a:latin typeface="Arial"/>
                <a:cs typeface="Arial"/>
              </a:rPr>
              <a:t>c</a:t>
            </a:r>
            <a:r>
              <a:rPr sz="406" i="1" spc="-4" dirty="0">
                <a:solidFill>
                  <a:schemeClr val="tx1">
                    <a:lumMod val="85000"/>
                    <a:lumOff val="15000"/>
                  </a:schemeClr>
                </a:solidFill>
                <a:latin typeface="Arial"/>
                <a:cs typeface="Arial"/>
              </a:rPr>
              <a:t>ula</a:t>
            </a:r>
            <a:r>
              <a:rPr sz="406" i="1" dirty="0">
                <a:solidFill>
                  <a:schemeClr val="tx1">
                    <a:lumMod val="85000"/>
                    <a:lumOff val="15000"/>
                  </a:schemeClr>
                </a:solidFill>
                <a:latin typeface="Arial"/>
                <a:cs typeface="Arial"/>
              </a:rPr>
              <a:t>r</a:t>
            </a:r>
            <a:r>
              <a:rPr sz="406" i="1" spc="-28" dirty="0">
                <a:solidFill>
                  <a:schemeClr val="tx1">
                    <a:lumMod val="85000"/>
                    <a:lumOff val="15000"/>
                  </a:schemeClr>
                </a:solidFill>
                <a:latin typeface="Arial"/>
                <a:cs typeface="Arial"/>
              </a:rPr>
              <a:t> </a:t>
            </a:r>
            <a:r>
              <a:rPr sz="406" i="1" spc="-20" dirty="0">
                <a:solidFill>
                  <a:schemeClr val="tx1">
                    <a:lumMod val="85000"/>
                    <a:lumOff val="15000"/>
                  </a:schemeClr>
                </a:solidFill>
                <a:latin typeface="Arial"/>
                <a:cs typeface="Arial"/>
              </a:rPr>
              <a:t>z</a:t>
            </a:r>
            <a:r>
              <a:rPr sz="406" i="1" spc="-4" dirty="0">
                <a:solidFill>
                  <a:schemeClr val="tx1">
                    <a:lumMod val="85000"/>
                    <a:lumOff val="15000"/>
                  </a:schemeClr>
                </a:solidFill>
                <a:latin typeface="Arial"/>
                <a:cs typeface="Arial"/>
              </a:rPr>
              <a:t>on</a:t>
            </a:r>
            <a:r>
              <a:rPr sz="406" i="1" dirty="0">
                <a:solidFill>
                  <a:schemeClr val="tx1">
                    <a:lumMod val="85000"/>
                    <a:lumOff val="15000"/>
                  </a:schemeClr>
                </a:solidFill>
                <a:latin typeface="Arial"/>
                <a:cs typeface="Arial"/>
              </a:rPr>
              <a:t>e</a:t>
            </a:r>
            <a:endParaRPr sz="406" dirty="0">
              <a:solidFill>
                <a:schemeClr val="tx1">
                  <a:lumMod val="85000"/>
                  <a:lumOff val="15000"/>
                </a:schemeClr>
              </a:solidFill>
              <a:latin typeface="Arial"/>
              <a:cs typeface="Arial"/>
            </a:endParaRPr>
          </a:p>
        </p:txBody>
      </p:sp>
      <p:sp>
        <p:nvSpPr>
          <p:cNvPr id="15" name="object 31"/>
          <p:cNvSpPr/>
          <p:nvPr/>
        </p:nvSpPr>
        <p:spPr>
          <a:xfrm>
            <a:off x="673609" y="3631477"/>
            <a:ext cx="1104481" cy="846677"/>
          </a:xfrm>
          <a:prstGeom prst="rect">
            <a:avLst/>
          </a:prstGeom>
          <a:blipFill>
            <a:blip r:embed="rId6" cstate="print"/>
            <a:stretch>
              <a:fillRect/>
            </a:stretch>
          </a:blipFill>
        </p:spPr>
        <p:txBody>
          <a:bodyPr wrap="square" lIns="0" tIns="0" rIns="0" bIns="0" rtlCol="0">
            <a:noAutofit/>
          </a:bodyPr>
          <a:lstStyle/>
          <a:p>
            <a:endParaRPr sz="1463"/>
          </a:p>
        </p:txBody>
      </p:sp>
      <p:sp>
        <p:nvSpPr>
          <p:cNvPr id="16" name="object 77"/>
          <p:cNvSpPr/>
          <p:nvPr/>
        </p:nvSpPr>
        <p:spPr>
          <a:xfrm>
            <a:off x="462182" y="2752233"/>
            <a:ext cx="1695055" cy="966433"/>
          </a:xfrm>
          <a:prstGeom prst="rect">
            <a:avLst/>
          </a:prstGeom>
          <a:blipFill>
            <a:blip r:embed="rId7" cstate="print"/>
            <a:stretch>
              <a:fillRect/>
            </a:stretch>
          </a:blipFill>
        </p:spPr>
        <p:txBody>
          <a:bodyPr wrap="square" lIns="0" tIns="0" rIns="0" bIns="0" rtlCol="0">
            <a:noAutofit/>
          </a:bodyPr>
          <a:lstStyle/>
          <a:p>
            <a:endParaRPr sz="1463"/>
          </a:p>
        </p:txBody>
      </p:sp>
      <p:sp>
        <p:nvSpPr>
          <p:cNvPr id="17" name="object 89"/>
          <p:cNvSpPr txBox="1"/>
          <p:nvPr/>
        </p:nvSpPr>
        <p:spPr>
          <a:xfrm>
            <a:off x="475764" y="2801425"/>
            <a:ext cx="94287" cy="141661"/>
          </a:xfrm>
          <a:prstGeom prst="rect">
            <a:avLst/>
          </a:prstGeom>
        </p:spPr>
        <p:txBody>
          <a:bodyPr vert="horz" wrap="square" lIns="0" tIns="0" rIns="0" bIns="0" rtlCol="0">
            <a:noAutofit/>
          </a:bodyPr>
          <a:lstStyle/>
          <a:p>
            <a:pPr marL="10319"/>
            <a:r>
              <a:rPr sz="500" dirty="0">
                <a:latin typeface="Arial"/>
                <a:cs typeface="Arial"/>
              </a:rPr>
              <a:t>A</a:t>
            </a:r>
          </a:p>
        </p:txBody>
      </p:sp>
      <p:sp>
        <p:nvSpPr>
          <p:cNvPr id="18" name="ZoneTexte 17"/>
          <p:cNvSpPr txBox="1"/>
          <p:nvPr/>
        </p:nvSpPr>
        <p:spPr>
          <a:xfrm>
            <a:off x="2618352" y="1040958"/>
            <a:ext cx="1438816" cy="292388"/>
          </a:xfrm>
          <a:prstGeom prst="rect">
            <a:avLst/>
          </a:prstGeom>
          <a:solidFill>
            <a:schemeClr val="bg2">
              <a:lumMod val="50000"/>
            </a:schemeClr>
          </a:solidFill>
        </p:spPr>
        <p:txBody>
          <a:bodyPr wrap="square" rtlCol="0">
            <a:spAutoFit/>
          </a:bodyPr>
          <a:lstStyle/>
          <a:p>
            <a:pPr algn="ctr"/>
            <a:r>
              <a:rPr lang="fr-BE" sz="1300" dirty="0"/>
              <a:t>Introduction</a:t>
            </a:r>
          </a:p>
        </p:txBody>
      </p:sp>
      <p:sp>
        <p:nvSpPr>
          <p:cNvPr id="19" name="ZoneTexte 18"/>
          <p:cNvSpPr txBox="1"/>
          <p:nvPr/>
        </p:nvSpPr>
        <p:spPr>
          <a:xfrm>
            <a:off x="2554665" y="2426158"/>
            <a:ext cx="1438816" cy="307777"/>
          </a:xfrm>
          <a:prstGeom prst="rect">
            <a:avLst/>
          </a:prstGeom>
          <a:solidFill>
            <a:schemeClr val="bg2">
              <a:lumMod val="50000"/>
            </a:schemeClr>
          </a:solidFill>
        </p:spPr>
        <p:txBody>
          <a:bodyPr wrap="square" rtlCol="0">
            <a:spAutoFit/>
          </a:bodyPr>
          <a:lstStyle/>
          <a:p>
            <a:pPr algn="ctr"/>
            <a:r>
              <a:rPr lang="fr-BE" sz="1400" dirty="0" err="1"/>
              <a:t>Results</a:t>
            </a:r>
            <a:endParaRPr lang="fr-BE" sz="1400" dirty="0"/>
          </a:p>
        </p:txBody>
      </p:sp>
      <p:sp>
        <p:nvSpPr>
          <p:cNvPr id="21" name="ZoneTexte 20"/>
          <p:cNvSpPr txBox="1"/>
          <p:nvPr/>
        </p:nvSpPr>
        <p:spPr>
          <a:xfrm>
            <a:off x="1225849" y="3275202"/>
            <a:ext cx="164419" cy="61555"/>
          </a:xfrm>
          <a:prstGeom prst="rect">
            <a:avLst/>
          </a:prstGeom>
          <a:solidFill>
            <a:schemeClr val="bg1"/>
          </a:solidFill>
        </p:spPr>
        <p:txBody>
          <a:bodyPr wrap="square" lIns="0" tIns="0" rIns="0" bIns="0" rtlCol="0">
            <a:spAutoFit/>
          </a:bodyPr>
          <a:lstStyle/>
          <a:p>
            <a:r>
              <a:rPr lang="fr-BE" sz="400" dirty="0"/>
              <a:t>SVZ</a:t>
            </a:r>
          </a:p>
        </p:txBody>
      </p:sp>
      <p:sp>
        <p:nvSpPr>
          <p:cNvPr id="22" name="ZoneTexte 21"/>
          <p:cNvSpPr txBox="1"/>
          <p:nvPr/>
        </p:nvSpPr>
        <p:spPr>
          <a:xfrm>
            <a:off x="1849464" y="3462974"/>
            <a:ext cx="164419" cy="61555"/>
          </a:xfrm>
          <a:prstGeom prst="rect">
            <a:avLst/>
          </a:prstGeom>
          <a:solidFill>
            <a:schemeClr val="bg1"/>
          </a:solidFill>
        </p:spPr>
        <p:txBody>
          <a:bodyPr wrap="square" lIns="0" tIns="0" rIns="0" bIns="0" rtlCol="0">
            <a:spAutoFit/>
          </a:bodyPr>
          <a:lstStyle/>
          <a:p>
            <a:r>
              <a:rPr lang="fr-BE" sz="400" dirty="0"/>
              <a:t>TM</a:t>
            </a:r>
          </a:p>
        </p:txBody>
      </p:sp>
      <p:sp>
        <p:nvSpPr>
          <p:cNvPr id="30" name="object 14"/>
          <p:cNvSpPr/>
          <p:nvPr/>
        </p:nvSpPr>
        <p:spPr>
          <a:xfrm>
            <a:off x="3629300" y="3267823"/>
            <a:ext cx="256002" cy="363084"/>
          </a:xfrm>
          <a:custGeom>
            <a:avLst/>
            <a:gdLst/>
            <a:ahLst/>
            <a:cxnLst/>
            <a:rect l="l" t="t" r="r" b="b"/>
            <a:pathLst>
              <a:path w="405384" h="473963">
                <a:moveTo>
                  <a:pt x="405384" y="271271"/>
                </a:moveTo>
                <a:lnTo>
                  <a:pt x="0" y="271271"/>
                </a:lnTo>
                <a:lnTo>
                  <a:pt x="202691" y="473963"/>
                </a:lnTo>
                <a:lnTo>
                  <a:pt x="405384" y="271271"/>
                </a:lnTo>
                <a:close/>
              </a:path>
              <a:path w="405384" h="473963">
                <a:moveTo>
                  <a:pt x="304038" y="0"/>
                </a:moveTo>
                <a:lnTo>
                  <a:pt x="101346" y="0"/>
                </a:lnTo>
                <a:lnTo>
                  <a:pt x="101346" y="271271"/>
                </a:lnTo>
                <a:lnTo>
                  <a:pt x="304038" y="271271"/>
                </a:lnTo>
                <a:lnTo>
                  <a:pt x="304038" y="0"/>
                </a:lnTo>
                <a:close/>
              </a:path>
            </a:pathLst>
          </a:custGeom>
          <a:solidFill>
            <a:srgbClr val="CC0000"/>
          </a:solidFill>
          <a:effectLst>
            <a:outerShdw blurRad="50800" dist="38100" dir="16200000" rotWithShape="0">
              <a:prstClr val="black">
                <a:alpha val="40000"/>
              </a:prstClr>
            </a:outerShdw>
          </a:effectLst>
        </p:spPr>
        <p:txBody>
          <a:bodyPr wrap="square" lIns="0" tIns="0" rIns="0" bIns="0" rtlCol="0">
            <a:noAutofit/>
          </a:bodyPr>
          <a:lstStyle/>
          <a:p>
            <a:endParaRPr sz="1463"/>
          </a:p>
        </p:txBody>
      </p:sp>
      <p:sp>
        <p:nvSpPr>
          <p:cNvPr id="31" name="object 17"/>
          <p:cNvSpPr/>
          <p:nvPr/>
        </p:nvSpPr>
        <p:spPr>
          <a:xfrm>
            <a:off x="3900699" y="3272950"/>
            <a:ext cx="929653" cy="293018"/>
          </a:xfrm>
          <a:custGeom>
            <a:avLst/>
            <a:gdLst/>
            <a:ahLst/>
            <a:cxnLst/>
            <a:rect l="l" t="t" r="r" b="b"/>
            <a:pathLst>
              <a:path w="1269491" h="391668">
                <a:moveTo>
                  <a:pt x="1204214" y="0"/>
                </a:moveTo>
                <a:lnTo>
                  <a:pt x="61302" y="118"/>
                </a:lnTo>
                <a:lnTo>
                  <a:pt x="22810" y="15690"/>
                </a:lnTo>
                <a:lnTo>
                  <a:pt x="1600" y="50840"/>
                </a:lnTo>
                <a:lnTo>
                  <a:pt x="0" y="65277"/>
                </a:lnTo>
                <a:lnTo>
                  <a:pt x="118" y="330365"/>
                </a:lnTo>
                <a:lnTo>
                  <a:pt x="15690" y="368857"/>
                </a:lnTo>
                <a:lnTo>
                  <a:pt x="50840" y="390067"/>
                </a:lnTo>
                <a:lnTo>
                  <a:pt x="65277" y="391668"/>
                </a:lnTo>
                <a:lnTo>
                  <a:pt x="1208189" y="391549"/>
                </a:lnTo>
                <a:lnTo>
                  <a:pt x="1246681" y="375977"/>
                </a:lnTo>
                <a:lnTo>
                  <a:pt x="1267891" y="340827"/>
                </a:lnTo>
                <a:lnTo>
                  <a:pt x="1269491" y="326390"/>
                </a:lnTo>
                <a:lnTo>
                  <a:pt x="1269373" y="61302"/>
                </a:lnTo>
                <a:lnTo>
                  <a:pt x="1253801" y="22810"/>
                </a:lnTo>
                <a:lnTo>
                  <a:pt x="1218651" y="1600"/>
                </a:lnTo>
                <a:lnTo>
                  <a:pt x="1204214" y="0"/>
                </a:lnTo>
                <a:close/>
              </a:path>
            </a:pathLst>
          </a:custGeom>
          <a:solidFill>
            <a:srgbClr val="CC0000"/>
          </a:solidFill>
        </p:spPr>
        <p:txBody>
          <a:bodyPr wrap="square" lIns="0" tIns="0" rIns="0" bIns="0" rtlCol="0">
            <a:noAutofit/>
          </a:bodyPr>
          <a:lstStyle/>
          <a:p>
            <a:endParaRPr sz="1400"/>
          </a:p>
        </p:txBody>
      </p:sp>
      <p:sp>
        <p:nvSpPr>
          <p:cNvPr id="32" name="object 18"/>
          <p:cNvSpPr txBox="1"/>
          <p:nvPr/>
        </p:nvSpPr>
        <p:spPr>
          <a:xfrm>
            <a:off x="3937131" y="3303334"/>
            <a:ext cx="1033437" cy="205954"/>
          </a:xfrm>
          <a:prstGeom prst="rect">
            <a:avLst/>
          </a:prstGeom>
        </p:spPr>
        <p:txBody>
          <a:bodyPr vert="horz" wrap="square" lIns="0" tIns="0" rIns="0" bIns="0" rtlCol="0">
            <a:noAutofit/>
          </a:bodyPr>
          <a:lstStyle/>
          <a:p>
            <a:pPr marL="10319"/>
            <a:r>
              <a:rPr sz="400" b="1" spc="-4" dirty="0">
                <a:latin typeface="Arial"/>
                <a:cs typeface="Arial"/>
              </a:rPr>
              <a:t>Decre</a:t>
            </a:r>
            <a:r>
              <a:rPr sz="400" b="1" spc="-8" dirty="0">
                <a:latin typeface="Arial"/>
                <a:cs typeface="Arial"/>
              </a:rPr>
              <a:t>a</a:t>
            </a:r>
            <a:r>
              <a:rPr sz="400" b="1" spc="-4" dirty="0">
                <a:latin typeface="Arial"/>
                <a:cs typeface="Arial"/>
              </a:rPr>
              <a:t>s</a:t>
            </a:r>
            <a:r>
              <a:rPr sz="400" b="1" dirty="0">
                <a:latin typeface="Arial"/>
                <a:cs typeface="Arial"/>
              </a:rPr>
              <a:t>e</a:t>
            </a:r>
            <a:r>
              <a:rPr sz="400" b="1" spc="8" dirty="0">
                <a:latin typeface="Arial"/>
                <a:cs typeface="Arial"/>
              </a:rPr>
              <a:t> </a:t>
            </a:r>
            <a:r>
              <a:rPr sz="400" b="1" dirty="0">
                <a:latin typeface="Arial"/>
                <a:cs typeface="Arial"/>
              </a:rPr>
              <a:t>&gt;</a:t>
            </a:r>
            <a:r>
              <a:rPr sz="400" b="1" spc="-4" dirty="0">
                <a:latin typeface="Arial"/>
                <a:cs typeface="Arial"/>
              </a:rPr>
              <a:t> 2</a:t>
            </a:r>
            <a:r>
              <a:rPr sz="400" b="1" dirty="0">
                <a:latin typeface="Arial"/>
                <a:cs typeface="Arial"/>
              </a:rPr>
              <a:t>.</a:t>
            </a:r>
            <a:r>
              <a:rPr sz="400" b="1" spc="-4" dirty="0">
                <a:latin typeface="Arial"/>
                <a:cs typeface="Arial"/>
              </a:rPr>
              <a:t>5</a:t>
            </a:r>
            <a:r>
              <a:rPr sz="400" b="1" dirty="0">
                <a:latin typeface="Arial"/>
                <a:cs typeface="Arial"/>
              </a:rPr>
              <a:t>-Fold</a:t>
            </a:r>
            <a:endParaRPr sz="400" dirty="0">
              <a:latin typeface="Arial"/>
              <a:cs typeface="Arial"/>
            </a:endParaRPr>
          </a:p>
          <a:p>
            <a:pPr marL="10319">
              <a:lnSpc>
                <a:spcPts val="463"/>
              </a:lnSpc>
              <a:spcBef>
                <a:spcPts val="106"/>
              </a:spcBef>
            </a:pPr>
            <a:r>
              <a:rPr sz="400" spc="4" dirty="0">
                <a:latin typeface="Calibri"/>
                <a:cs typeface="Calibri"/>
              </a:rPr>
              <a:t>G</a:t>
            </a:r>
            <a:r>
              <a:rPr sz="400" dirty="0">
                <a:latin typeface="Calibri"/>
                <a:cs typeface="Calibri"/>
              </a:rPr>
              <a:t>RB2</a:t>
            </a:r>
            <a:r>
              <a:rPr sz="400" spc="-20" dirty="0">
                <a:latin typeface="Calibri"/>
                <a:cs typeface="Calibri"/>
              </a:rPr>
              <a:t> </a:t>
            </a:r>
            <a:r>
              <a:rPr sz="400" dirty="0">
                <a:latin typeface="Calibri"/>
                <a:cs typeface="Calibri"/>
              </a:rPr>
              <a:t>PL</a:t>
            </a:r>
            <a:r>
              <a:rPr sz="400" spc="-4" dirty="0">
                <a:latin typeface="Calibri"/>
                <a:cs typeface="Calibri"/>
              </a:rPr>
              <a:t>C</a:t>
            </a:r>
            <a:r>
              <a:rPr sz="400" dirty="0">
                <a:latin typeface="Calibri"/>
                <a:cs typeface="Calibri"/>
              </a:rPr>
              <a:t>γ</a:t>
            </a:r>
            <a:r>
              <a:rPr sz="400" spc="-12" dirty="0">
                <a:latin typeface="Calibri"/>
                <a:cs typeface="Calibri"/>
              </a:rPr>
              <a:t> </a:t>
            </a:r>
            <a:r>
              <a:rPr sz="400" dirty="0">
                <a:latin typeface="Calibri"/>
                <a:cs typeface="Calibri"/>
              </a:rPr>
              <a:t>IKKγ</a:t>
            </a:r>
            <a:r>
              <a:rPr sz="400" spc="-12" dirty="0">
                <a:latin typeface="Calibri"/>
                <a:cs typeface="Calibri"/>
              </a:rPr>
              <a:t> </a:t>
            </a:r>
            <a:r>
              <a:rPr sz="400" spc="-4" dirty="0">
                <a:latin typeface="Calibri"/>
                <a:cs typeface="Calibri"/>
              </a:rPr>
              <a:t>A</a:t>
            </a:r>
            <a:r>
              <a:rPr sz="400" dirty="0">
                <a:latin typeface="Calibri"/>
                <a:cs typeface="Calibri"/>
              </a:rPr>
              <a:t>urA</a:t>
            </a:r>
            <a:r>
              <a:rPr sz="400" spc="-8" dirty="0">
                <a:latin typeface="Calibri"/>
                <a:cs typeface="Calibri"/>
              </a:rPr>
              <a:t> </a:t>
            </a:r>
            <a:r>
              <a:rPr sz="400" spc="-4" dirty="0">
                <a:latin typeface="Calibri"/>
                <a:cs typeface="Calibri"/>
              </a:rPr>
              <a:t>C</a:t>
            </a:r>
            <a:r>
              <a:rPr sz="400" dirty="0">
                <a:latin typeface="Calibri"/>
                <a:cs typeface="Calibri"/>
              </a:rPr>
              <a:t>D</a:t>
            </a:r>
            <a:r>
              <a:rPr sz="400" spc="-4" dirty="0">
                <a:latin typeface="Calibri"/>
                <a:cs typeface="Calibri"/>
              </a:rPr>
              <a:t>2A</a:t>
            </a:r>
            <a:r>
              <a:rPr sz="400" dirty="0">
                <a:latin typeface="Calibri"/>
                <a:cs typeface="Calibri"/>
              </a:rPr>
              <a:t>P</a:t>
            </a:r>
            <a:r>
              <a:rPr sz="400" spc="-4" dirty="0">
                <a:latin typeface="Calibri"/>
                <a:cs typeface="Calibri"/>
              </a:rPr>
              <a:t> </a:t>
            </a:r>
            <a:r>
              <a:rPr sz="400" spc="-8" dirty="0">
                <a:latin typeface="Calibri"/>
                <a:cs typeface="Calibri"/>
              </a:rPr>
              <a:t>T</a:t>
            </a:r>
            <a:r>
              <a:rPr sz="400" dirty="0">
                <a:latin typeface="Calibri"/>
                <a:cs typeface="Calibri"/>
              </a:rPr>
              <a:t>U</a:t>
            </a:r>
            <a:r>
              <a:rPr sz="400" spc="4" dirty="0">
                <a:latin typeface="Calibri"/>
                <a:cs typeface="Calibri"/>
              </a:rPr>
              <a:t>B</a:t>
            </a:r>
            <a:r>
              <a:rPr sz="400" dirty="0">
                <a:latin typeface="Calibri"/>
                <a:cs typeface="Calibri"/>
              </a:rPr>
              <a:t>α1</a:t>
            </a:r>
            <a:r>
              <a:rPr sz="400" spc="-8" dirty="0">
                <a:latin typeface="Calibri"/>
                <a:cs typeface="Calibri"/>
              </a:rPr>
              <a:t> </a:t>
            </a:r>
            <a:r>
              <a:rPr sz="400" spc="-4" dirty="0">
                <a:latin typeface="Calibri"/>
                <a:cs typeface="Calibri"/>
              </a:rPr>
              <a:t>A</a:t>
            </a:r>
            <a:r>
              <a:rPr sz="400" dirty="0">
                <a:latin typeface="Calibri"/>
                <a:cs typeface="Calibri"/>
              </a:rPr>
              <a:t>KT</a:t>
            </a:r>
          </a:p>
          <a:p>
            <a:pPr marL="10319">
              <a:lnSpc>
                <a:spcPts val="463"/>
              </a:lnSpc>
            </a:pPr>
            <a:r>
              <a:rPr sz="400" b="1" u="sng" dirty="0">
                <a:latin typeface="Calibri"/>
                <a:cs typeface="Calibri"/>
              </a:rPr>
              <a:t>JNK1</a:t>
            </a:r>
            <a:r>
              <a:rPr sz="400" b="1" spc="-8" dirty="0">
                <a:latin typeface="Calibri"/>
                <a:cs typeface="Calibri"/>
              </a:rPr>
              <a:t> </a:t>
            </a:r>
            <a:r>
              <a:rPr sz="400" spc="4" dirty="0">
                <a:latin typeface="Calibri"/>
                <a:cs typeface="Calibri"/>
              </a:rPr>
              <a:t>m</a:t>
            </a:r>
            <a:r>
              <a:rPr sz="400" spc="-8" dirty="0">
                <a:latin typeface="Calibri"/>
                <a:cs typeface="Calibri"/>
              </a:rPr>
              <a:t>T</a:t>
            </a:r>
            <a:r>
              <a:rPr sz="400" dirty="0">
                <a:latin typeface="Calibri"/>
                <a:cs typeface="Calibri"/>
              </a:rPr>
              <a:t>OR</a:t>
            </a:r>
            <a:r>
              <a:rPr sz="400" spc="-16" dirty="0">
                <a:latin typeface="Calibri"/>
                <a:cs typeface="Calibri"/>
              </a:rPr>
              <a:t> </a:t>
            </a:r>
            <a:r>
              <a:rPr sz="400" spc="-4" dirty="0">
                <a:latin typeface="Calibri"/>
                <a:cs typeface="Calibri"/>
              </a:rPr>
              <a:t>S</a:t>
            </a:r>
            <a:r>
              <a:rPr sz="400" spc="-8" dirty="0">
                <a:latin typeface="Calibri"/>
                <a:cs typeface="Calibri"/>
              </a:rPr>
              <a:t>T</a:t>
            </a:r>
            <a:r>
              <a:rPr sz="400" spc="-4" dirty="0">
                <a:latin typeface="Calibri"/>
                <a:cs typeface="Calibri"/>
              </a:rPr>
              <a:t>A</a:t>
            </a:r>
            <a:r>
              <a:rPr sz="400" spc="-8" dirty="0">
                <a:latin typeface="Calibri"/>
                <a:cs typeface="Calibri"/>
              </a:rPr>
              <a:t>T</a:t>
            </a:r>
            <a:r>
              <a:rPr sz="400" dirty="0">
                <a:latin typeface="Calibri"/>
                <a:cs typeface="Calibri"/>
              </a:rPr>
              <a:t>3 L</a:t>
            </a:r>
            <a:r>
              <a:rPr sz="400" spc="-4" dirty="0">
                <a:latin typeface="Calibri"/>
                <a:cs typeface="Calibri"/>
              </a:rPr>
              <a:t>C</a:t>
            </a:r>
            <a:r>
              <a:rPr sz="400" dirty="0">
                <a:latin typeface="Calibri"/>
                <a:cs typeface="Calibri"/>
              </a:rPr>
              <a:t>8</a:t>
            </a:r>
            <a:r>
              <a:rPr sz="400" spc="-8" dirty="0">
                <a:latin typeface="Calibri"/>
                <a:cs typeface="Calibri"/>
              </a:rPr>
              <a:t> </a:t>
            </a:r>
            <a:r>
              <a:rPr sz="400" dirty="0">
                <a:latin typeface="Calibri"/>
                <a:cs typeface="Calibri"/>
              </a:rPr>
              <a:t>R</a:t>
            </a:r>
            <a:r>
              <a:rPr sz="400" spc="-4" dirty="0">
                <a:latin typeface="Calibri"/>
                <a:cs typeface="Calibri"/>
              </a:rPr>
              <a:t>A</a:t>
            </a:r>
            <a:r>
              <a:rPr sz="400" dirty="0">
                <a:latin typeface="Calibri"/>
                <a:cs typeface="Calibri"/>
              </a:rPr>
              <a:t>B7</a:t>
            </a:r>
            <a:r>
              <a:rPr sz="400" spc="-8" dirty="0">
                <a:latin typeface="Calibri"/>
                <a:cs typeface="Calibri"/>
              </a:rPr>
              <a:t> </a:t>
            </a:r>
            <a:r>
              <a:rPr sz="400" dirty="0">
                <a:latin typeface="Calibri"/>
                <a:cs typeface="Calibri"/>
              </a:rPr>
              <a:t>Rb</a:t>
            </a:r>
            <a:r>
              <a:rPr sz="400" spc="-8" dirty="0">
                <a:latin typeface="Calibri"/>
                <a:cs typeface="Calibri"/>
              </a:rPr>
              <a:t> </a:t>
            </a:r>
            <a:r>
              <a:rPr sz="400" spc="-4" dirty="0">
                <a:latin typeface="Calibri"/>
                <a:cs typeface="Calibri"/>
              </a:rPr>
              <a:t>H</a:t>
            </a:r>
            <a:r>
              <a:rPr sz="400" dirty="0">
                <a:latin typeface="Calibri"/>
                <a:cs typeface="Calibri"/>
              </a:rPr>
              <a:t>RC</a:t>
            </a:r>
          </a:p>
        </p:txBody>
      </p:sp>
      <p:sp>
        <p:nvSpPr>
          <p:cNvPr id="33" name="object 20"/>
          <p:cNvSpPr/>
          <p:nvPr/>
        </p:nvSpPr>
        <p:spPr>
          <a:xfrm>
            <a:off x="3555344" y="2959825"/>
            <a:ext cx="208906" cy="397037"/>
          </a:xfrm>
          <a:custGeom>
            <a:avLst/>
            <a:gdLst/>
            <a:ahLst/>
            <a:cxnLst/>
            <a:rect l="l" t="t" r="r" b="b"/>
            <a:pathLst>
              <a:path w="304038" h="472439">
                <a:moveTo>
                  <a:pt x="304038" y="202691"/>
                </a:moveTo>
                <a:lnTo>
                  <a:pt x="101346" y="202691"/>
                </a:lnTo>
                <a:lnTo>
                  <a:pt x="101346" y="472439"/>
                </a:lnTo>
                <a:lnTo>
                  <a:pt x="304038" y="472439"/>
                </a:lnTo>
                <a:lnTo>
                  <a:pt x="304038" y="202691"/>
                </a:lnTo>
                <a:close/>
              </a:path>
              <a:path w="304038" h="472439">
                <a:moveTo>
                  <a:pt x="202692" y="0"/>
                </a:moveTo>
                <a:lnTo>
                  <a:pt x="0" y="202691"/>
                </a:lnTo>
                <a:lnTo>
                  <a:pt x="405384" y="202691"/>
                </a:lnTo>
                <a:lnTo>
                  <a:pt x="202692" y="0"/>
                </a:lnTo>
                <a:close/>
              </a:path>
            </a:pathLst>
          </a:custGeom>
          <a:solidFill>
            <a:srgbClr val="00CC00"/>
          </a:solidFill>
          <a:effectLst>
            <a:outerShdw blurRad="50800" dist="38100" dir="5400000" algn="t" rotWithShape="0">
              <a:prstClr val="black">
                <a:alpha val="40000"/>
              </a:prstClr>
            </a:outerShdw>
          </a:effectLst>
        </p:spPr>
        <p:txBody>
          <a:bodyPr wrap="square" lIns="0" tIns="0" rIns="0" bIns="0" rtlCol="0">
            <a:noAutofit/>
          </a:bodyPr>
          <a:lstStyle/>
          <a:p>
            <a:endParaRPr sz="1463"/>
          </a:p>
        </p:txBody>
      </p:sp>
      <p:sp>
        <p:nvSpPr>
          <p:cNvPr id="34" name="object 23"/>
          <p:cNvSpPr/>
          <p:nvPr/>
        </p:nvSpPr>
        <p:spPr>
          <a:xfrm>
            <a:off x="3856494" y="2965109"/>
            <a:ext cx="939713" cy="279535"/>
          </a:xfrm>
          <a:custGeom>
            <a:avLst/>
            <a:gdLst/>
            <a:ahLst/>
            <a:cxnLst/>
            <a:rect l="l" t="t" r="r" b="b"/>
            <a:pathLst>
              <a:path w="1341114" h="271272">
                <a:moveTo>
                  <a:pt x="1295905" y="0"/>
                </a:moveTo>
                <a:lnTo>
                  <a:pt x="44694" y="2"/>
                </a:lnTo>
                <a:lnTo>
                  <a:pt x="8593" y="18643"/>
                </a:lnTo>
                <a:lnTo>
                  <a:pt x="0" y="226575"/>
                </a:lnTo>
                <a:lnTo>
                  <a:pt x="2422" y="240739"/>
                </a:lnTo>
                <a:lnTo>
                  <a:pt x="8876" y="253013"/>
                </a:lnTo>
                <a:lnTo>
                  <a:pt x="18640" y="262675"/>
                </a:lnTo>
                <a:lnTo>
                  <a:pt x="30992" y="269002"/>
                </a:lnTo>
                <a:lnTo>
                  <a:pt x="45209" y="271272"/>
                </a:lnTo>
                <a:lnTo>
                  <a:pt x="1296420" y="271269"/>
                </a:lnTo>
                <a:lnTo>
                  <a:pt x="1332520" y="252628"/>
                </a:lnTo>
                <a:lnTo>
                  <a:pt x="1341114" y="44696"/>
                </a:lnTo>
                <a:lnTo>
                  <a:pt x="1338692" y="30532"/>
                </a:lnTo>
                <a:lnTo>
                  <a:pt x="1332237" y="18258"/>
                </a:lnTo>
                <a:lnTo>
                  <a:pt x="1322473" y="8596"/>
                </a:lnTo>
                <a:lnTo>
                  <a:pt x="1310121" y="2269"/>
                </a:lnTo>
                <a:lnTo>
                  <a:pt x="1295905" y="0"/>
                </a:lnTo>
                <a:close/>
              </a:path>
            </a:pathLst>
          </a:custGeom>
          <a:solidFill>
            <a:srgbClr val="00CC00"/>
          </a:solidFill>
        </p:spPr>
        <p:txBody>
          <a:bodyPr wrap="square" lIns="0" tIns="0" rIns="0" bIns="0" rtlCol="0">
            <a:noAutofit/>
          </a:bodyPr>
          <a:lstStyle/>
          <a:p>
            <a:endParaRPr sz="1463"/>
          </a:p>
        </p:txBody>
      </p:sp>
      <p:sp>
        <p:nvSpPr>
          <p:cNvPr id="35" name="object 25"/>
          <p:cNvSpPr txBox="1"/>
          <p:nvPr/>
        </p:nvSpPr>
        <p:spPr>
          <a:xfrm>
            <a:off x="3886830" y="2998750"/>
            <a:ext cx="818306" cy="238513"/>
          </a:xfrm>
          <a:prstGeom prst="rect">
            <a:avLst/>
          </a:prstGeom>
        </p:spPr>
        <p:txBody>
          <a:bodyPr vert="horz" wrap="square" lIns="0" tIns="0" rIns="0" bIns="0" rtlCol="0">
            <a:noAutofit/>
          </a:bodyPr>
          <a:lstStyle/>
          <a:p>
            <a:pPr marL="10319"/>
            <a:r>
              <a:rPr sz="400" b="1" dirty="0">
                <a:latin typeface="Arial"/>
                <a:cs typeface="Arial"/>
              </a:rPr>
              <a:t>In</a:t>
            </a:r>
            <a:r>
              <a:rPr sz="400" b="1" spc="-4" dirty="0">
                <a:latin typeface="Arial"/>
                <a:cs typeface="Arial"/>
              </a:rPr>
              <a:t>creas</a:t>
            </a:r>
            <a:r>
              <a:rPr sz="400" b="1" dirty="0">
                <a:latin typeface="Arial"/>
                <a:cs typeface="Arial"/>
              </a:rPr>
              <a:t>e &gt;</a:t>
            </a:r>
            <a:r>
              <a:rPr sz="400" b="1" spc="-4" dirty="0">
                <a:latin typeface="Arial"/>
                <a:cs typeface="Arial"/>
              </a:rPr>
              <a:t> 2</a:t>
            </a:r>
            <a:r>
              <a:rPr sz="400" b="1" dirty="0">
                <a:latin typeface="Arial"/>
                <a:cs typeface="Arial"/>
              </a:rPr>
              <a:t>,</a:t>
            </a:r>
            <a:r>
              <a:rPr sz="400" b="1" spc="-4" dirty="0">
                <a:latin typeface="Arial"/>
                <a:cs typeface="Arial"/>
              </a:rPr>
              <a:t>5</a:t>
            </a:r>
            <a:r>
              <a:rPr sz="400" b="1" dirty="0">
                <a:latin typeface="Arial"/>
                <a:cs typeface="Arial"/>
              </a:rPr>
              <a:t>-fold</a:t>
            </a:r>
            <a:r>
              <a:rPr sz="400" b="1" spc="-24" dirty="0">
                <a:latin typeface="Arial"/>
                <a:cs typeface="Arial"/>
              </a:rPr>
              <a:t> </a:t>
            </a:r>
            <a:r>
              <a:rPr sz="400" b="1" dirty="0">
                <a:latin typeface="Arial"/>
                <a:cs typeface="Arial"/>
              </a:rPr>
              <a:t>:</a:t>
            </a:r>
            <a:endParaRPr sz="400" dirty="0">
              <a:latin typeface="Arial"/>
              <a:cs typeface="Arial"/>
            </a:endParaRPr>
          </a:p>
          <a:p>
            <a:pPr marL="10319">
              <a:spcBef>
                <a:spcPts val="69"/>
              </a:spcBef>
            </a:pPr>
            <a:r>
              <a:rPr sz="500" spc="-8" dirty="0">
                <a:latin typeface="Calibri"/>
                <a:cs typeface="Calibri"/>
              </a:rPr>
              <a:t>B</a:t>
            </a:r>
            <a:r>
              <a:rPr sz="500" spc="-4" dirty="0">
                <a:latin typeface="Calibri"/>
                <a:cs typeface="Calibri"/>
              </a:rPr>
              <a:t>AD </a:t>
            </a:r>
            <a:r>
              <a:rPr sz="600" b="1" u="sng" spc="-4" dirty="0">
                <a:latin typeface="Arial"/>
                <a:cs typeface="Arial"/>
              </a:rPr>
              <a:t>MKP1</a:t>
            </a:r>
            <a:r>
              <a:rPr sz="600" b="1" u="sng" spc="-8" dirty="0">
                <a:latin typeface="Arial"/>
                <a:cs typeface="Arial"/>
              </a:rPr>
              <a:t> </a:t>
            </a:r>
            <a:r>
              <a:rPr sz="600" b="1" u="sng" spc="-4" dirty="0">
                <a:latin typeface="Arial"/>
                <a:cs typeface="Arial"/>
              </a:rPr>
              <a:t>ERK1</a:t>
            </a:r>
            <a:r>
              <a:rPr sz="600" b="1" spc="8" dirty="0">
                <a:latin typeface="Arial"/>
                <a:cs typeface="Arial"/>
              </a:rPr>
              <a:t> </a:t>
            </a:r>
            <a:r>
              <a:rPr sz="500" dirty="0">
                <a:latin typeface="Calibri"/>
                <a:cs typeface="Calibri"/>
              </a:rPr>
              <a:t>SMD</a:t>
            </a:r>
            <a:r>
              <a:rPr sz="500" spc="-4" dirty="0">
                <a:latin typeface="Calibri"/>
                <a:cs typeface="Calibri"/>
              </a:rPr>
              <a:t>5</a:t>
            </a:r>
            <a:endParaRPr sz="500" dirty="0">
              <a:latin typeface="Calibri"/>
              <a:cs typeface="Calibri"/>
            </a:endParaRPr>
          </a:p>
        </p:txBody>
      </p:sp>
      <p:sp>
        <p:nvSpPr>
          <p:cNvPr id="36" name="object 105"/>
          <p:cNvSpPr txBox="1"/>
          <p:nvPr/>
        </p:nvSpPr>
        <p:spPr>
          <a:xfrm>
            <a:off x="3489832" y="2952375"/>
            <a:ext cx="93504" cy="170886"/>
          </a:xfrm>
          <a:prstGeom prst="rect">
            <a:avLst/>
          </a:prstGeom>
        </p:spPr>
        <p:txBody>
          <a:bodyPr vert="horz" wrap="square" lIns="0" tIns="0" rIns="0" bIns="0" rtlCol="0">
            <a:noAutofit/>
          </a:bodyPr>
          <a:lstStyle/>
          <a:p>
            <a:pPr marL="10319"/>
            <a:r>
              <a:rPr sz="488" dirty="0">
                <a:latin typeface="Arial"/>
                <a:cs typeface="Arial"/>
              </a:rPr>
              <a:t>A</a:t>
            </a:r>
          </a:p>
        </p:txBody>
      </p:sp>
      <p:sp>
        <p:nvSpPr>
          <p:cNvPr id="45" name="object 27"/>
          <p:cNvSpPr txBox="1"/>
          <p:nvPr/>
        </p:nvSpPr>
        <p:spPr>
          <a:xfrm>
            <a:off x="3494550" y="4706236"/>
            <a:ext cx="2891986" cy="342391"/>
          </a:xfrm>
          <a:prstGeom prst="rect">
            <a:avLst/>
          </a:prstGeom>
        </p:spPr>
        <p:txBody>
          <a:bodyPr vert="horz" wrap="square" lIns="0" tIns="0" rIns="0" bIns="0" rtlCol="0">
            <a:noAutofit/>
          </a:bodyPr>
          <a:lstStyle/>
          <a:p>
            <a:pPr marL="10319" marR="10319" algn="just">
              <a:lnSpc>
                <a:spcPct val="100200"/>
              </a:lnSpc>
            </a:pPr>
            <a:r>
              <a:rPr lang="en-US" sz="488" b="1" i="1" u="sng" dirty="0">
                <a:solidFill>
                  <a:schemeClr val="tx1">
                    <a:lumMod val="85000"/>
                    <a:lumOff val="15000"/>
                  </a:schemeClr>
                </a:solidFill>
                <a:latin typeface="Arial"/>
                <a:cs typeface="Arial"/>
              </a:rPr>
              <a:t>F</a:t>
            </a:r>
            <a:r>
              <a:rPr lang="en-US" sz="488" b="1" i="1" u="sng" spc="-12" dirty="0">
                <a:solidFill>
                  <a:schemeClr val="tx1">
                    <a:lumMod val="85000"/>
                    <a:lumOff val="15000"/>
                  </a:schemeClr>
                </a:solidFill>
                <a:latin typeface="Arial"/>
                <a:cs typeface="Arial"/>
              </a:rPr>
              <a:t>i</a:t>
            </a:r>
            <a:r>
              <a:rPr lang="en-US" sz="488" b="1" i="1" u="sng" spc="-8" dirty="0">
                <a:solidFill>
                  <a:schemeClr val="tx1">
                    <a:lumMod val="85000"/>
                    <a:lumOff val="15000"/>
                  </a:schemeClr>
                </a:solidFill>
                <a:latin typeface="Arial"/>
                <a:cs typeface="Arial"/>
              </a:rPr>
              <a:t>g</a:t>
            </a:r>
            <a:r>
              <a:rPr lang="en-US" sz="488" b="1" i="1" u="sng" dirty="0">
                <a:solidFill>
                  <a:schemeClr val="tx1">
                    <a:lumMod val="85000"/>
                    <a:lumOff val="15000"/>
                  </a:schemeClr>
                </a:solidFill>
                <a:latin typeface="Arial"/>
                <a:cs typeface="Arial"/>
              </a:rPr>
              <a:t>u</a:t>
            </a:r>
            <a:r>
              <a:rPr lang="en-US" sz="488" b="1" i="1" u="sng" spc="-8" dirty="0">
                <a:solidFill>
                  <a:schemeClr val="tx1">
                    <a:lumMod val="85000"/>
                    <a:lumOff val="15000"/>
                  </a:schemeClr>
                </a:solidFill>
                <a:latin typeface="Arial"/>
                <a:cs typeface="Arial"/>
              </a:rPr>
              <a:t>r</a:t>
            </a:r>
            <a:r>
              <a:rPr lang="en-US" sz="488" b="1" i="1" u="sng" dirty="0">
                <a:solidFill>
                  <a:schemeClr val="tx1">
                    <a:lumMod val="85000"/>
                    <a:lumOff val="15000"/>
                  </a:schemeClr>
                </a:solidFill>
                <a:latin typeface="Arial"/>
                <a:cs typeface="Arial"/>
              </a:rPr>
              <a:t>e 2 </a:t>
            </a:r>
            <a:r>
              <a:rPr lang="en-US" sz="488" b="1" i="1" dirty="0">
                <a:solidFill>
                  <a:schemeClr val="tx1">
                    <a:lumMod val="85000"/>
                    <a:lumOff val="15000"/>
                  </a:schemeClr>
                </a:solidFill>
                <a:latin typeface="Arial"/>
                <a:cs typeface="Arial"/>
              </a:rPr>
              <a:t>:</a:t>
            </a:r>
            <a:r>
              <a:rPr lang="en-US" sz="488" b="1" i="1" spc="4" dirty="0">
                <a:solidFill>
                  <a:schemeClr val="tx1">
                    <a:lumMod val="85000"/>
                    <a:lumOff val="15000"/>
                  </a:schemeClr>
                </a:solidFill>
                <a:latin typeface="Arial"/>
                <a:cs typeface="Arial"/>
              </a:rPr>
              <a:t> </a:t>
            </a:r>
            <a:r>
              <a:rPr lang="en-US" sz="406" i="1" spc="-12" dirty="0">
                <a:solidFill>
                  <a:schemeClr val="tx1">
                    <a:lumMod val="85000"/>
                    <a:lumOff val="15000"/>
                  </a:schemeClr>
                </a:solidFill>
                <a:latin typeface="Arial"/>
                <a:cs typeface="Arial"/>
              </a:rPr>
              <a:t>A</a:t>
            </a:r>
            <a:r>
              <a:rPr lang="en-US" sz="406" i="1" dirty="0">
                <a:solidFill>
                  <a:schemeClr val="tx1">
                    <a:lumMod val="85000"/>
                    <a:lumOff val="15000"/>
                  </a:schemeClr>
                </a:solidFill>
                <a:latin typeface="Arial"/>
                <a:cs typeface="Arial"/>
              </a:rPr>
              <a:t>) </a:t>
            </a:r>
            <a:r>
              <a:rPr lang="en-US" sz="406" i="1" spc="-4" dirty="0">
                <a:solidFill>
                  <a:schemeClr val="tx1">
                    <a:lumMod val="85000"/>
                    <a:lumOff val="15000"/>
                  </a:schemeClr>
                </a:solidFill>
                <a:latin typeface="Arial"/>
                <a:cs typeface="Arial"/>
              </a:rPr>
              <a:t>Re</a:t>
            </a:r>
            <a:r>
              <a:rPr lang="en-US" sz="406" i="1" dirty="0">
                <a:solidFill>
                  <a:schemeClr val="tx1">
                    <a:lumMod val="85000"/>
                    <a:lumOff val="15000"/>
                  </a:schemeClr>
                </a:solidFill>
                <a:latin typeface="Arial"/>
                <a:cs typeface="Arial"/>
              </a:rPr>
              <a:t>s</a:t>
            </a:r>
            <a:r>
              <a:rPr lang="en-US" sz="406" i="1" spc="-4" dirty="0">
                <a:solidFill>
                  <a:schemeClr val="tx1">
                    <a:lumMod val="85000"/>
                    <a:lumOff val="15000"/>
                  </a:schemeClr>
                </a:solidFill>
                <a:latin typeface="Arial"/>
                <a:cs typeface="Arial"/>
              </a:rPr>
              <a:t>ul</a:t>
            </a:r>
            <a:r>
              <a:rPr lang="en-US" sz="406" i="1" dirty="0">
                <a:solidFill>
                  <a:schemeClr val="tx1">
                    <a:lumMod val="85000"/>
                    <a:lumOff val="15000"/>
                  </a:schemeClr>
                </a:solidFill>
                <a:latin typeface="Arial"/>
                <a:cs typeface="Arial"/>
              </a:rPr>
              <a:t>ts of the </a:t>
            </a:r>
            <a:r>
              <a:rPr lang="en-US" sz="406" i="1" dirty="0" err="1">
                <a:solidFill>
                  <a:schemeClr val="tx1">
                    <a:lumMod val="85000"/>
                    <a:lumOff val="15000"/>
                  </a:schemeClr>
                </a:solidFill>
                <a:latin typeface="Arial"/>
                <a:cs typeface="Arial"/>
              </a:rPr>
              <a:t>phosphoproteome</a:t>
            </a:r>
            <a:r>
              <a:rPr lang="en-US" sz="406" i="1" dirty="0">
                <a:solidFill>
                  <a:schemeClr val="tx1">
                    <a:lumMod val="85000"/>
                    <a:lumOff val="15000"/>
                  </a:schemeClr>
                </a:solidFill>
                <a:latin typeface="Arial"/>
                <a:cs typeface="Arial"/>
              </a:rPr>
              <a:t> assays </a:t>
            </a:r>
            <a:r>
              <a:rPr lang="en-US" sz="406" i="1" spc="-4" dirty="0">
                <a:solidFill>
                  <a:schemeClr val="tx1">
                    <a:lumMod val="85000"/>
                    <a:lumOff val="15000"/>
                  </a:schemeClr>
                </a:solidFill>
                <a:latin typeface="Arial"/>
                <a:cs typeface="Arial"/>
              </a:rPr>
              <a:t> o</a:t>
            </a:r>
            <a:r>
              <a:rPr lang="en-US" sz="406" i="1" spc="-16" dirty="0">
                <a:solidFill>
                  <a:schemeClr val="tx1">
                    <a:lumMod val="85000"/>
                    <a:lumOff val="15000"/>
                  </a:schemeClr>
                </a:solidFill>
                <a:latin typeface="Arial"/>
                <a:cs typeface="Arial"/>
              </a:rPr>
              <a:t>b</a:t>
            </a:r>
            <a:r>
              <a:rPr lang="en-US" sz="406" i="1" dirty="0">
                <a:solidFill>
                  <a:schemeClr val="tx1">
                    <a:lumMod val="85000"/>
                    <a:lumOff val="15000"/>
                  </a:schemeClr>
                </a:solidFill>
                <a:latin typeface="Arial"/>
                <a:cs typeface="Arial"/>
              </a:rPr>
              <a:t>t</a:t>
            </a:r>
            <a:r>
              <a:rPr lang="en-US" sz="406" i="1" spc="-4" dirty="0">
                <a:solidFill>
                  <a:schemeClr val="tx1">
                    <a:lumMod val="85000"/>
                    <a:lumOff val="15000"/>
                  </a:schemeClr>
                </a:solidFill>
                <a:latin typeface="Arial"/>
                <a:cs typeface="Arial"/>
              </a:rPr>
              <a:t>ai</a:t>
            </a:r>
            <a:r>
              <a:rPr lang="en-US" sz="406" i="1" dirty="0">
                <a:solidFill>
                  <a:schemeClr val="tx1">
                    <a:lumMod val="85000"/>
                    <a:lumOff val="15000"/>
                  </a:schemeClr>
                </a:solidFill>
                <a:latin typeface="Arial"/>
                <a:cs typeface="Arial"/>
              </a:rPr>
              <a:t>n </a:t>
            </a:r>
            <a:r>
              <a:rPr lang="en-US" sz="406" i="1" spc="-8" dirty="0">
                <a:solidFill>
                  <a:schemeClr val="tx1">
                    <a:lumMod val="85000"/>
                    <a:lumOff val="15000"/>
                  </a:schemeClr>
                </a:solidFill>
                <a:latin typeface="Arial"/>
                <a:cs typeface="Arial"/>
              </a:rPr>
              <a:t> </a:t>
            </a:r>
            <a:r>
              <a:rPr lang="en-US" sz="406" i="1" dirty="0">
                <a:solidFill>
                  <a:schemeClr val="tx1">
                    <a:lumMod val="85000"/>
                    <a:lumOff val="15000"/>
                  </a:schemeClr>
                </a:solidFill>
                <a:latin typeface="Arial"/>
                <a:cs typeface="Arial"/>
              </a:rPr>
              <a:t>fr</a:t>
            </a:r>
            <a:r>
              <a:rPr lang="en-US" sz="406" i="1" spc="-16" dirty="0">
                <a:solidFill>
                  <a:schemeClr val="tx1">
                    <a:lumMod val="85000"/>
                    <a:lumOff val="15000"/>
                  </a:schemeClr>
                </a:solidFill>
                <a:latin typeface="Arial"/>
                <a:cs typeface="Arial"/>
              </a:rPr>
              <a:t>o</a:t>
            </a:r>
            <a:r>
              <a:rPr lang="en-US" sz="406" i="1" dirty="0">
                <a:solidFill>
                  <a:schemeClr val="tx1">
                    <a:lumMod val="85000"/>
                    <a:lumOff val="15000"/>
                  </a:schemeClr>
                </a:solidFill>
                <a:latin typeface="Arial"/>
                <a:cs typeface="Arial"/>
              </a:rPr>
              <a:t>m </a:t>
            </a:r>
            <a:r>
              <a:rPr lang="en-US" sz="406" i="1" spc="-12" dirty="0">
                <a:solidFill>
                  <a:schemeClr val="tx1">
                    <a:lumMod val="85000"/>
                    <a:lumOff val="15000"/>
                  </a:schemeClr>
                </a:solidFill>
                <a:latin typeface="Arial"/>
                <a:cs typeface="Arial"/>
              </a:rPr>
              <a:t> </a:t>
            </a:r>
            <a:r>
              <a:rPr lang="en-US" sz="406" i="1" dirty="0">
                <a:solidFill>
                  <a:schemeClr val="tx1">
                    <a:lumMod val="85000"/>
                    <a:lumOff val="15000"/>
                  </a:schemeClr>
                </a:solidFill>
                <a:latin typeface="Arial"/>
                <a:cs typeface="Arial"/>
              </a:rPr>
              <a:t>t</a:t>
            </a:r>
            <a:r>
              <a:rPr lang="en-US" sz="406" i="1" spc="-4" dirty="0">
                <a:solidFill>
                  <a:schemeClr val="tx1">
                    <a:lumMod val="85000"/>
                    <a:lumOff val="15000"/>
                  </a:schemeClr>
                </a:solidFill>
                <a:latin typeface="Arial"/>
                <a:cs typeface="Arial"/>
              </a:rPr>
              <a:t>h</a:t>
            </a:r>
            <a:r>
              <a:rPr lang="en-US" sz="406" i="1" dirty="0">
                <a:solidFill>
                  <a:schemeClr val="tx1">
                    <a:lumMod val="85000"/>
                    <a:lumOff val="15000"/>
                  </a:schemeClr>
                </a:solidFill>
                <a:latin typeface="Arial"/>
                <a:cs typeface="Arial"/>
              </a:rPr>
              <a:t>e </a:t>
            </a:r>
            <a:r>
              <a:rPr lang="en-US" sz="406" i="1" spc="-8" dirty="0">
                <a:solidFill>
                  <a:schemeClr val="tx1">
                    <a:lumMod val="85000"/>
                    <a:lumOff val="15000"/>
                  </a:schemeClr>
                </a:solidFill>
                <a:latin typeface="Arial"/>
                <a:cs typeface="Arial"/>
              </a:rPr>
              <a:t> </a:t>
            </a:r>
            <a:r>
              <a:rPr lang="en-US" sz="406" i="1" dirty="0">
                <a:solidFill>
                  <a:schemeClr val="tx1">
                    <a:lumMod val="85000"/>
                    <a:lumOff val="15000"/>
                  </a:schemeClr>
                </a:solidFill>
                <a:latin typeface="Arial"/>
                <a:cs typeface="Arial"/>
              </a:rPr>
              <a:t>M</a:t>
            </a:r>
            <a:r>
              <a:rPr lang="en-US" sz="406" i="1" spc="-4" dirty="0">
                <a:solidFill>
                  <a:schemeClr val="tx1">
                    <a:lumMod val="85000"/>
                    <a:lumOff val="15000"/>
                  </a:schemeClr>
                </a:solidFill>
                <a:latin typeface="Arial"/>
                <a:cs typeface="Arial"/>
              </a:rPr>
              <a:t>a</a:t>
            </a:r>
            <a:r>
              <a:rPr lang="en-US" sz="406" i="1" spc="-12" dirty="0">
                <a:solidFill>
                  <a:schemeClr val="tx1">
                    <a:lumMod val="85000"/>
                    <a:lumOff val="15000"/>
                  </a:schemeClr>
                </a:solidFill>
                <a:latin typeface="Arial"/>
                <a:cs typeface="Arial"/>
              </a:rPr>
              <a:t>s</a:t>
            </a:r>
            <a:r>
              <a:rPr lang="en-US" sz="406" i="1" dirty="0">
                <a:solidFill>
                  <a:schemeClr val="tx1">
                    <a:lumMod val="85000"/>
                    <a:lumOff val="15000"/>
                  </a:schemeClr>
                </a:solidFill>
                <a:latin typeface="Arial"/>
                <a:cs typeface="Arial"/>
              </a:rPr>
              <a:t>s </a:t>
            </a:r>
            <a:r>
              <a:rPr lang="en-US" sz="406" i="1" spc="-4" dirty="0">
                <a:solidFill>
                  <a:schemeClr val="tx1">
                    <a:lumMod val="85000"/>
                    <a:lumOff val="15000"/>
                  </a:schemeClr>
                </a:solidFill>
                <a:latin typeface="Arial"/>
                <a:cs typeface="Arial"/>
              </a:rPr>
              <a:t> </a:t>
            </a:r>
            <a:r>
              <a:rPr lang="en-US" sz="406" i="1" dirty="0">
                <a:solidFill>
                  <a:schemeClr val="tx1">
                    <a:lumMod val="85000"/>
                    <a:lumOff val="15000"/>
                  </a:schemeClr>
                </a:solidFill>
                <a:latin typeface="Arial"/>
                <a:cs typeface="Arial"/>
              </a:rPr>
              <a:t>S</a:t>
            </a:r>
            <a:r>
              <a:rPr lang="en-US" sz="406" i="1" spc="-4" dirty="0">
                <a:solidFill>
                  <a:schemeClr val="tx1">
                    <a:lumMod val="85000"/>
                    <a:lumOff val="15000"/>
                  </a:schemeClr>
                </a:solidFill>
                <a:latin typeface="Arial"/>
                <a:cs typeface="Arial"/>
              </a:rPr>
              <a:t>p</a:t>
            </a:r>
            <a:r>
              <a:rPr lang="en-US" sz="406" i="1" spc="-16" dirty="0">
                <a:solidFill>
                  <a:schemeClr val="tx1">
                    <a:lumMod val="85000"/>
                    <a:lumOff val="15000"/>
                  </a:schemeClr>
                </a:solidFill>
                <a:latin typeface="Arial"/>
                <a:cs typeface="Arial"/>
              </a:rPr>
              <a:t>e</a:t>
            </a:r>
            <a:r>
              <a:rPr lang="en-US" sz="406" i="1" dirty="0">
                <a:solidFill>
                  <a:schemeClr val="tx1">
                    <a:lumMod val="85000"/>
                    <a:lumOff val="15000"/>
                  </a:schemeClr>
                </a:solidFill>
                <a:latin typeface="Arial"/>
                <a:cs typeface="Arial"/>
              </a:rPr>
              <a:t>ctr</a:t>
            </a:r>
            <a:r>
              <a:rPr lang="en-US" sz="406" i="1" spc="-16" dirty="0">
                <a:solidFill>
                  <a:schemeClr val="tx1">
                    <a:lumMod val="85000"/>
                    <a:lumOff val="15000"/>
                  </a:schemeClr>
                </a:solidFill>
                <a:latin typeface="Arial"/>
                <a:cs typeface="Arial"/>
              </a:rPr>
              <a:t>o</a:t>
            </a:r>
            <a:r>
              <a:rPr lang="en-US" sz="406" i="1" dirty="0">
                <a:solidFill>
                  <a:schemeClr val="tx1">
                    <a:lumMod val="85000"/>
                    <a:lumOff val="15000"/>
                  </a:schemeClr>
                </a:solidFill>
                <a:latin typeface="Arial"/>
                <a:cs typeface="Arial"/>
              </a:rPr>
              <a:t>m</a:t>
            </a:r>
            <a:r>
              <a:rPr lang="en-US" sz="406" i="1" spc="-16" dirty="0">
                <a:solidFill>
                  <a:schemeClr val="tx1">
                    <a:lumMod val="85000"/>
                    <a:lumOff val="15000"/>
                  </a:schemeClr>
                </a:solidFill>
                <a:latin typeface="Arial"/>
                <a:cs typeface="Arial"/>
              </a:rPr>
              <a:t>e</a:t>
            </a:r>
            <a:r>
              <a:rPr lang="en-US" sz="406" i="1" dirty="0">
                <a:solidFill>
                  <a:schemeClr val="tx1">
                    <a:lumMod val="85000"/>
                    <a:lumOff val="15000"/>
                  </a:schemeClr>
                </a:solidFill>
                <a:latin typeface="Arial"/>
                <a:cs typeface="Arial"/>
              </a:rPr>
              <a:t>try </a:t>
            </a:r>
            <a:r>
              <a:rPr lang="en-US" sz="406" i="1" spc="-4" dirty="0">
                <a:solidFill>
                  <a:schemeClr val="tx1">
                    <a:lumMod val="85000"/>
                    <a:lumOff val="15000"/>
                  </a:schemeClr>
                </a:solidFill>
                <a:latin typeface="Arial"/>
                <a:cs typeface="Arial"/>
              </a:rPr>
              <a:t> anal</a:t>
            </a:r>
            <a:r>
              <a:rPr lang="en-US" sz="406" i="1" dirty="0">
                <a:solidFill>
                  <a:schemeClr val="tx1">
                    <a:lumMod val="85000"/>
                    <a:lumOff val="15000"/>
                  </a:schemeClr>
                </a:solidFill>
                <a:latin typeface="Arial"/>
                <a:cs typeface="Arial"/>
              </a:rPr>
              <a:t>ys</a:t>
            </a:r>
            <a:r>
              <a:rPr lang="en-US" sz="406" i="1" spc="-4" dirty="0">
                <a:solidFill>
                  <a:schemeClr val="tx1">
                    <a:lumMod val="85000"/>
                    <a:lumOff val="15000"/>
                  </a:schemeClr>
                </a:solidFill>
                <a:latin typeface="Arial"/>
                <a:cs typeface="Arial"/>
              </a:rPr>
              <a:t>i</a:t>
            </a:r>
            <a:r>
              <a:rPr lang="en-US" sz="406" i="1" dirty="0">
                <a:solidFill>
                  <a:schemeClr val="tx1">
                    <a:lumMod val="85000"/>
                    <a:lumOff val="15000"/>
                  </a:schemeClr>
                </a:solidFill>
                <a:latin typeface="Arial"/>
                <a:cs typeface="Arial"/>
              </a:rPr>
              <a:t>s </a:t>
            </a:r>
            <a:r>
              <a:rPr lang="en-US" sz="406" i="1" spc="-4" dirty="0">
                <a:solidFill>
                  <a:schemeClr val="tx1">
                    <a:lumMod val="85000"/>
                    <a:lumOff val="15000"/>
                  </a:schemeClr>
                </a:solidFill>
                <a:latin typeface="Arial"/>
                <a:cs typeface="Arial"/>
              </a:rPr>
              <a:t> </a:t>
            </a:r>
            <a:r>
              <a:rPr lang="en-US" sz="406" i="1" spc="-16" dirty="0">
                <a:solidFill>
                  <a:schemeClr val="tx1">
                    <a:lumMod val="85000"/>
                    <a:lumOff val="15000"/>
                  </a:schemeClr>
                </a:solidFill>
                <a:latin typeface="Arial"/>
                <a:cs typeface="Arial"/>
              </a:rPr>
              <a:t>o</a:t>
            </a:r>
            <a:r>
              <a:rPr lang="en-US" sz="406" i="1" dirty="0">
                <a:solidFill>
                  <a:schemeClr val="tx1">
                    <a:lumMod val="85000"/>
                    <a:lumOff val="15000"/>
                  </a:schemeClr>
                </a:solidFill>
                <a:latin typeface="Arial"/>
                <a:cs typeface="Arial"/>
              </a:rPr>
              <a:t>f  t</a:t>
            </a:r>
            <a:r>
              <a:rPr lang="en-US" sz="406" i="1" spc="-4" dirty="0">
                <a:solidFill>
                  <a:schemeClr val="tx1">
                    <a:lumMod val="85000"/>
                    <a:lumOff val="15000"/>
                  </a:schemeClr>
                </a:solidFill>
                <a:latin typeface="Arial"/>
                <a:cs typeface="Arial"/>
              </a:rPr>
              <a:t>h</a:t>
            </a:r>
            <a:r>
              <a:rPr lang="en-US" sz="406" i="1" dirty="0">
                <a:solidFill>
                  <a:schemeClr val="tx1">
                    <a:lumMod val="85000"/>
                    <a:lumOff val="15000"/>
                  </a:schemeClr>
                </a:solidFill>
                <a:latin typeface="Arial"/>
                <a:cs typeface="Arial"/>
              </a:rPr>
              <a:t>e </a:t>
            </a:r>
            <a:r>
              <a:rPr lang="en-US" sz="406" i="1" spc="-4" dirty="0">
                <a:solidFill>
                  <a:schemeClr val="tx1">
                    <a:lumMod val="85000"/>
                    <a:lumOff val="15000"/>
                  </a:schemeClr>
                </a:solidFill>
                <a:latin typeface="Arial"/>
                <a:cs typeface="Arial"/>
              </a:rPr>
              <a:t>pho</a:t>
            </a:r>
            <a:r>
              <a:rPr lang="en-US" sz="406" i="1" dirty="0">
                <a:solidFill>
                  <a:schemeClr val="tx1">
                    <a:lumMod val="85000"/>
                    <a:lumOff val="15000"/>
                  </a:schemeClr>
                </a:solidFill>
                <a:latin typeface="Arial"/>
                <a:cs typeface="Arial"/>
              </a:rPr>
              <a:t>s</a:t>
            </a:r>
            <a:r>
              <a:rPr lang="en-US" sz="406" i="1" spc="-4" dirty="0">
                <a:solidFill>
                  <a:schemeClr val="tx1">
                    <a:lumMod val="85000"/>
                    <a:lumOff val="15000"/>
                  </a:schemeClr>
                </a:solidFill>
                <a:latin typeface="Arial"/>
                <a:cs typeface="Arial"/>
              </a:rPr>
              <a:t>pho</a:t>
            </a:r>
            <a:r>
              <a:rPr lang="en-US" sz="406" i="1" dirty="0">
                <a:solidFill>
                  <a:schemeClr val="tx1">
                    <a:lumMod val="85000"/>
                    <a:lumOff val="15000"/>
                  </a:schemeClr>
                </a:solidFill>
                <a:latin typeface="Arial"/>
                <a:cs typeface="Arial"/>
              </a:rPr>
              <a:t>ry</a:t>
            </a:r>
            <a:r>
              <a:rPr lang="en-US" sz="406" i="1" spc="-4" dirty="0">
                <a:solidFill>
                  <a:schemeClr val="tx1">
                    <a:lumMod val="85000"/>
                    <a:lumOff val="15000"/>
                  </a:schemeClr>
                </a:solidFill>
                <a:latin typeface="Arial"/>
                <a:cs typeface="Arial"/>
              </a:rPr>
              <a:t>l</a:t>
            </a:r>
            <a:r>
              <a:rPr lang="en-US" sz="406" i="1" spc="-16" dirty="0">
                <a:solidFill>
                  <a:schemeClr val="tx1">
                    <a:lumMod val="85000"/>
                    <a:lumOff val="15000"/>
                  </a:schemeClr>
                </a:solidFill>
                <a:latin typeface="Arial"/>
                <a:cs typeface="Arial"/>
              </a:rPr>
              <a:t>a</a:t>
            </a:r>
            <a:r>
              <a:rPr lang="en-US" sz="406" i="1" dirty="0">
                <a:solidFill>
                  <a:schemeClr val="tx1">
                    <a:lumMod val="85000"/>
                    <a:lumOff val="15000"/>
                  </a:schemeClr>
                </a:solidFill>
                <a:latin typeface="Arial"/>
                <a:cs typeface="Arial"/>
              </a:rPr>
              <a:t>t</a:t>
            </a:r>
            <a:r>
              <a:rPr lang="en-US" sz="406" i="1" spc="-4" dirty="0">
                <a:solidFill>
                  <a:schemeClr val="tx1">
                    <a:lumMod val="85000"/>
                    <a:lumOff val="15000"/>
                  </a:schemeClr>
                </a:solidFill>
                <a:latin typeface="Arial"/>
                <a:cs typeface="Arial"/>
              </a:rPr>
              <a:t>e</a:t>
            </a:r>
            <a:r>
              <a:rPr lang="en-US" sz="406" i="1" dirty="0">
                <a:solidFill>
                  <a:schemeClr val="tx1">
                    <a:lumMod val="85000"/>
                    <a:lumOff val="15000"/>
                  </a:schemeClr>
                </a:solidFill>
                <a:latin typeface="Arial"/>
                <a:cs typeface="Arial"/>
              </a:rPr>
              <a:t>d  </a:t>
            </a:r>
            <a:r>
              <a:rPr lang="en-US" sz="406" i="1" spc="-45" dirty="0">
                <a:solidFill>
                  <a:schemeClr val="tx1">
                    <a:lumMod val="85000"/>
                    <a:lumOff val="15000"/>
                  </a:schemeClr>
                </a:solidFill>
                <a:latin typeface="Arial"/>
                <a:cs typeface="Arial"/>
              </a:rPr>
              <a:t> </a:t>
            </a:r>
            <a:r>
              <a:rPr lang="en-US" sz="406" i="1" spc="-4" dirty="0">
                <a:solidFill>
                  <a:schemeClr val="tx1">
                    <a:lumMod val="85000"/>
                    <a:lumOff val="15000"/>
                  </a:schemeClr>
                </a:solidFill>
                <a:latin typeface="Arial"/>
                <a:cs typeface="Arial"/>
              </a:rPr>
              <a:t>p</a:t>
            </a:r>
            <a:r>
              <a:rPr lang="en-US" sz="406" i="1" dirty="0">
                <a:solidFill>
                  <a:schemeClr val="tx1">
                    <a:lumMod val="85000"/>
                    <a:lumOff val="15000"/>
                  </a:schemeClr>
                </a:solidFill>
                <a:latin typeface="Arial"/>
                <a:cs typeface="Arial"/>
              </a:rPr>
              <a:t>r</a:t>
            </a:r>
            <a:r>
              <a:rPr lang="en-US" sz="406" i="1" spc="-16" dirty="0">
                <a:solidFill>
                  <a:schemeClr val="tx1">
                    <a:lumMod val="85000"/>
                    <a:lumOff val="15000"/>
                  </a:schemeClr>
                </a:solidFill>
                <a:latin typeface="Arial"/>
                <a:cs typeface="Arial"/>
              </a:rPr>
              <a:t>o</a:t>
            </a:r>
            <a:r>
              <a:rPr lang="en-US" sz="406" i="1" dirty="0">
                <a:solidFill>
                  <a:schemeClr val="tx1">
                    <a:lumMod val="85000"/>
                    <a:lumOff val="15000"/>
                  </a:schemeClr>
                </a:solidFill>
                <a:latin typeface="Arial"/>
                <a:cs typeface="Arial"/>
              </a:rPr>
              <a:t>t</a:t>
            </a:r>
            <a:r>
              <a:rPr lang="en-US" sz="406" i="1" spc="-4" dirty="0">
                <a:solidFill>
                  <a:schemeClr val="tx1">
                    <a:lumMod val="85000"/>
                    <a:lumOff val="15000"/>
                  </a:schemeClr>
                </a:solidFill>
                <a:latin typeface="Arial"/>
                <a:cs typeface="Arial"/>
              </a:rPr>
              <a:t>ein</a:t>
            </a:r>
            <a:r>
              <a:rPr lang="en-US" sz="406" i="1" dirty="0">
                <a:solidFill>
                  <a:schemeClr val="tx1">
                    <a:lumMod val="85000"/>
                    <a:lumOff val="15000"/>
                  </a:schemeClr>
                </a:solidFill>
                <a:latin typeface="Arial"/>
                <a:cs typeface="Arial"/>
              </a:rPr>
              <a:t>s  </a:t>
            </a:r>
            <a:r>
              <a:rPr lang="en-US" sz="406" i="1" spc="-49" dirty="0">
                <a:solidFill>
                  <a:schemeClr val="tx1">
                    <a:lumMod val="85000"/>
                    <a:lumOff val="15000"/>
                  </a:schemeClr>
                </a:solidFill>
                <a:latin typeface="Arial"/>
                <a:cs typeface="Arial"/>
              </a:rPr>
              <a:t> </a:t>
            </a:r>
            <a:r>
              <a:rPr lang="en-US" sz="406" i="1" dirty="0">
                <a:solidFill>
                  <a:schemeClr val="tx1">
                    <a:lumMod val="85000"/>
                    <a:lumOff val="15000"/>
                  </a:schemeClr>
                </a:solidFill>
                <a:latin typeface="Arial"/>
                <a:cs typeface="Arial"/>
              </a:rPr>
              <a:t>f</a:t>
            </a:r>
            <a:r>
              <a:rPr lang="en-US" sz="406" i="1" spc="-4" dirty="0">
                <a:solidFill>
                  <a:schemeClr val="tx1">
                    <a:lumMod val="85000"/>
                    <a:lumOff val="15000"/>
                  </a:schemeClr>
                </a:solidFill>
                <a:latin typeface="Arial"/>
                <a:cs typeface="Arial"/>
              </a:rPr>
              <a:t>ollo</a:t>
            </a:r>
            <a:r>
              <a:rPr lang="en-US" sz="406" i="1" spc="4" dirty="0">
                <a:solidFill>
                  <a:schemeClr val="tx1">
                    <a:lumMod val="85000"/>
                    <a:lumOff val="15000"/>
                  </a:schemeClr>
                </a:solidFill>
                <a:latin typeface="Arial"/>
                <a:cs typeface="Arial"/>
              </a:rPr>
              <a:t>w</a:t>
            </a:r>
            <a:r>
              <a:rPr lang="en-US" sz="406" i="1" spc="-4" dirty="0">
                <a:solidFill>
                  <a:schemeClr val="tx1">
                    <a:lumMod val="85000"/>
                    <a:lumOff val="15000"/>
                  </a:schemeClr>
                </a:solidFill>
                <a:latin typeface="Arial"/>
                <a:cs typeface="Arial"/>
              </a:rPr>
              <a:t>in</a:t>
            </a:r>
            <a:r>
              <a:rPr lang="en-US" sz="406" i="1" dirty="0">
                <a:solidFill>
                  <a:schemeClr val="tx1">
                    <a:lumMod val="85000"/>
                    <a:lumOff val="15000"/>
                  </a:schemeClr>
                </a:solidFill>
                <a:latin typeface="Arial"/>
                <a:cs typeface="Arial"/>
              </a:rPr>
              <a:t>g  </a:t>
            </a:r>
            <a:r>
              <a:rPr lang="en-US" sz="406" i="1" spc="-41" dirty="0">
                <a:solidFill>
                  <a:schemeClr val="tx1">
                    <a:lumMod val="85000"/>
                    <a:lumOff val="15000"/>
                  </a:schemeClr>
                </a:solidFill>
                <a:latin typeface="Arial"/>
                <a:cs typeface="Arial"/>
              </a:rPr>
              <a:t> </a:t>
            </a:r>
            <a:r>
              <a:rPr lang="en-US" sz="406" i="1" dirty="0">
                <a:solidFill>
                  <a:schemeClr val="tx1">
                    <a:lumMod val="85000"/>
                    <a:lumOff val="15000"/>
                  </a:schemeClr>
                </a:solidFill>
                <a:latin typeface="Arial"/>
                <a:cs typeface="Arial"/>
              </a:rPr>
              <a:t>t</a:t>
            </a:r>
            <a:r>
              <a:rPr lang="en-US" sz="406" i="1" spc="-4" dirty="0">
                <a:solidFill>
                  <a:schemeClr val="tx1">
                    <a:lumMod val="85000"/>
                    <a:lumOff val="15000"/>
                  </a:schemeClr>
                </a:solidFill>
                <a:latin typeface="Arial"/>
                <a:cs typeface="Arial"/>
              </a:rPr>
              <a:t>h</a:t>
            </a:r>
            <a:r>
              <a:rPr lang="en-US" sz="406" i="1" dirty="0">
                <a:solidFill>
                  <a:schemeClr val="tx1">
                    <a:lumMod val="85000"/>
                    <a:lumOff val="15000"/>
                  </a:schemeClr>
                </a:solidFill>
                <a:latin typeface="Arial"/>
                <a:cs typeface="Arial"/>
              </a:rPr>
              <a:t>e  </a:t>
            </a:r>
            <a:r>
              <a:rPr lang="en-US" sz="406" i="1" spc="-49" dirty="0">
                <a:solidFill>
                  <a:schemeClr val="tx1">
                    <a:lumMod val="85000"/>
                    <a:lumOff val="15000"/>
                  </a:schemeClr>
                </a:solidFill>
                <a:latin typeface="Arial"/>
                <a:cs typeface="Arial"/>
              </a:rPr>
              <a:t> </a:t>
            </a:r>
            <a:r>
              <a:rPr lang="en-US" sz="406" i="1" spc="-4" dirty="0">
                <a:solidFill>
                  <a:schemeClr val="tx1">
                    <a:lumMod val="85000"/>
                    <a:lumOff val="15000"/>
                  </a:schemeClr>
                </a:solidFill>
                <a:latin typeface="Arial"/>
                <a:cs typeface="Arial"/>
              </a:rPr>
              <a:t>a</a:t>
            </a:r>
            <a:r>
              <a:rPr lang="en-US" sz="406" i="1" dirty="0">
                <a:solidFill>
                  <a:schemeClr val="tx1">
                    <a:lumMod val="85000"/>
                    <a:lumOff val="15000"/>
                  </a:schemeClr>
                </a:solidFill>
                <a:latin typeface="Arial"/>
                <a:cs typeface="Arial"/>
              </a:rPr>
              <a:t>ct</a:t>
            </a:r>
            <a:r>
              <a:rPr lang="en-US" sz="406" i="1" spc="-4" dirty="0">
                <a:solidFill>
                  <a:schemeClr val="tx1">
                    <a:lumMod val="85000"/>
                    <a:lumOff val="15000"/>
                  </a:schemeClr>
                </a:solidFill>
                <a:latin typeface="Arial"/>
                <a:cs typeface="Arial"/>
              </a:rPr>
              <a:t>i</a:t>
            </a:r>
            <a:r>
              <a:rPr lang="en-US" sz="406" i="1" dirty="0">
                <a:solidFill>
                  <a:schemeClr val="tx1">
                    <a:lumMod val="85000"/>
                    <a:lumOff val="15000"/>
                  </a:schemeClr>
                </a:solidFill>
                <a:latin typeface="Arial"/>
                <a:cs typeface="Arial"/>
              </a:rPr>
              <a:t>v</a:t>
            </a:r>
            <a:r>
              <a:rPr lang="en-US" sz="406" i="1" spc="-16" dirty="0">
                <a:solidFill>
                  <a:schemeClr val="tx1">
                    <a:lumMod val="85000"/>
                    <a:lumOff val="15000"/>
                  </a:schemeClr>
                </a:solidFill>
                <a:latin typeface="Arial"/>
                <a:cs typeface="Arial"/>
              </a:rPr>
              <a:t>a</a:t>
            </a:r>
            <a:r>
              <a:rPr lang="en-US" sz="406" i="1" dirty="0">
                <a:solidFill>
                  <a:schemeClr val="tx1">
                    <a:lumMod val="85000"/>
                    <a:lumOff val="15000"/>
                  </a:schemeClr>
                </a:solidFill>
                <a:latin typeface="Arial"/>
                <a:cs typeface="Arial"/>
              </a:rPr>
              <a:t>t</a:t>
            </a:r>
            <a:r>
              <a:rPr lang="en-US" sz="406" i="1" spc="-4" dirty="0">
                <a:solidFill>
                  <a:schemeClr val="tx1">
                    <a:lumMod val="85000"/>
                    <a:lumOff val="15000"/>
                  </a:schemeClr>
                </a:solidFill>
                <a:latin typeface="Arial"/>
                <a:cs typeface="Arial"/>
              </a:rPr>
              <a:t>io</a:t>
            </a:r>
            <a:r>
              <a:rPr lang="en-US" sz="406" i="1" dirty="0">
                <a:solidFill>
                  <a:schemeClr val="tx1">
                    <a:lumMod val="85000"/>
                    <a:lumOff val="15000"/>
                  </a:schemeClr>
                </a:solidFill>
                <a:latin typeface="Arial"/>
                <a:cs typeface="Arial"/>
              </a:rPr>
              <a:t>n of </a:t>
            </a:r>
            <a:r>
              <a:rPr lang="en-US" sz="406" i="1" spc="-4" dirty="0">
                <a:solidFill>
                  <a:schemeClr val="tx1">
                    <a:lumMod val="85000"/>
                    <a:lumOff val="15000"/>
                  </a:schemeClr>
                </a:solidFill>
                <a:latin typeface="Arial"/>
                <a:cs typeface="Arial"/>
              </a:rPr>
              <a:t>C</a:t>
            </a:r>
            <a:r>
              <a:rPr lang="en-US" sz="406" i="1" dirty="0">
                <a:solidFill>
                  <a:schemeClr val="tx1">
                    <a:lumMod val="85000"/>
                    <a:lumOff val="15000"/>
                  </a:schemeClr>
                </a:solidFill>
                <a:latin typeface="Arial"/>
                <a:cs typeface="Arial"/>
              </a:rPr>
              <a:t>X</a:t>
            </a:r>
            <a:r>
              <a:rPr lang="en-US" sz="406" i="1" spc="-4" dirty="0">
                <a:solidFill>
                  <a:schemeClr val="tx1">
                    <a:lumMod val="85000"/>
                    <a:lumOff val="15000"/>
                  </a:schemeClr>
                </a:solidFill>
                <a:latin typeface="Arial"/>
                <a:cs typeface="Arial"/>
              </a:rPr>
              <a:t>CR</a:t>
            </a:r>
            <a:r>
              <a:rPr lang="en-US" sz="406" i="1" dirty="0">
                <a:solidFill>
                  <a:schemeClr val="tx1">
                    <a:lumMod val="85000"/>
                    <a:lumOff val="15000"/>
                  </a:schemeClr>
                </a:solidFill>
                <a:latin typeface="Arial"/>
                <a:cs typeface="Arial"/>
              </a:rPr>
              <a:t>4 </a:t>
            </a:r>
            <a:r>
              <a:rPr lang="en-US" sz="406" i="1" spc="-16" dirty="0">
                <a:solidFill>
                  <a:schemeClr val="tx1">
                    <a:lumMod val="85000"/>
                    <a:lumOff val="15000"/>
                  </a:schemeClr>
                </a:solidFill>
                <a:latin typeface="Arial"/>
                <a:cs typeface="Arial"/>
              </a:rPr>
              <a:t>a</a:t>
            </a:r>
            <a:r>
              <a:rPr lang="en-US" sz="406" i="1" dirty="0">
                <a:solidFill>
                  <a:schemeClr val="tx1">
                    <a:lumMod val="85000"/>
                    <a:lumOff val="15000"/>
                  </a:schemeClr>
                </a:solidFill>
                <a:latin typeface="Arial"/>
                <a:cs typeface="Arial"/>
              </a:rPr>
              <a:t>ft</a:t>
            </a:r>
            <a:r>
              <a:rPr lang="en-US" sz="406" i="1" spc="-16" dirty="0">
                <a:solidFill>
                  <a:schemeClr val="tx1">
                    <a:lumMod val="85000"/>
                    <a:lumOff val="15000"/>
                  </a:schemeClr>
                </a:solidFill>
                <a:latin typeface="Arial"/>
                <a:cs typeface="Arial"/>
              </a:rPr>
              <a:t>e</a:t>
            </a:r>
            <a:r>
              <a:rPr lang="en-US" sz="406" i="1" dirty="0">
                <a:solidFill>
                  <a:schemeClr val="tx1">
                    <a:lumMod val="85000"/>
                    <a:lumOff val="15000"/>
                  </a:schemeClr>
                </a:solidFill>
                <a:latin typeface="Arial"/>
                <a:cs typeface="Arial"/>
              </a:rPr>
              <a:t>r</a:t>
            </a:r>
            <a:r>
              <a:rPr lang="en-US" sz="406" i="1" spc="41" dirty="0">
                <a:solidFill>
                  <a:schemeClr val="tx1">
                    <a:lumMod val="85000"/>
                    <a:lumOff val="15000"/>
                  </a:schemeClr>
                </a:solidFill>
                <a:latin typeface="Arial"/>
                <a:cs typeface="Arial"/>
              </a:rPr>
              <a:t> </a:t>
            </a:r>
            <a:r>
              <a:rPr lang="en-US" sz="406" i="1" spc="-4" dirty="0">
                <a:solidFill>
                  <a:schemeClr val="tx1">
                    <a:lumMod val="85000"/>
                    <a:lumOff val="15000"/>
                  </a:schemeClr>
                </a:solidFill>
                <a:latin typeface="Arial"/>
                <a:cs typeface="Arial"/>
              </a:rPr>
              <a:t>a</a:t>
            </a:r>
            <a:r>
              <a:rPr lang="en-US" sz="406" i="1" dirty="0">
                <a:solidFill>
                  <a:schemeClr val="tx1">
                    <a:lumMod val="85000"/>
                    <a:lumOff val="15000"/>
                  </a:schemeClr>
                </a:solidFill>
                <a:latin typeface="Arial"/>
                <a:cs typeface="Arial"/>
              </a:rPr>
              <a:t>n</a:t>
            </a:r>
            <a:r>
              <a:rPr lang="en-US" sz="406" i="1" spc="28" dirty="0">
                <a:solidFill>
                  <a:schemeClr val="tx1">
                    <a:lumMod val="85000"/>
                    <a:lumOff val="15000"/>
                  </a:schemeClr>
                </a:solidFill>
                <a:latin typeface="Arial"/>
                <a:cs typeface="Arial"/>
              </a:rPr>
              <a:t> </a:t>
            </a:r>
            <a:r>
              <a:rPr lang="en-US" sz="406" i="1" spc="-4" dirty="0">
                <a:solidFill>
                  <a:schemeClr val="tx1">
                    <a:lumMod val="85000"/>
                    <a:lumOff val="15000"/>
                  </a:schemeClr>
                </a:solidFill>
                <a:latin typeface="Arial"/>
                <a:cs typeface="Arial"/>
              </a:rPr>
              <a:t>hou</a:t>
            </a:r>
            <a:r>
              <a:rPr lang="en-US" sz="406" i="1" dirty="0">
                <a:solidFill>
                  <a:schemeClr val="tx1">
                    <a:lumMod val="85000"/>
                    <a:lumOff val="15000"/>
                  </a:schemeClr>
                </a:solidFill>
                <a:latin typeface="Arial"/>
                <a:cs typeface="Arial"/>
              </a:rPr>
              <a:t>r of stimulation by CXCL12 in U87MG cells</a:t>
            </a:r>
            <a:r>
              <a:rPr lang="en-US" sz="406" i="1" spc="33" dirty="0">
                <a:solidFill>
                  <a:schemeClr val="tx1">
                    <a:lumMod val="85000"/>
                    <a:lumOff val="15000"/>
                  </a:schemeClr>
                </a:solidFill>
                <a:latin typeface="Arial"/>
                <a:cs typeface="Arial"/>
              </a:rPr>
              <a:t> </a:t>
            </a:r>
            <a:r>
              <a:rPr lang="en-US" sz="406" i="1" spc="-4" dirty="0">
                <a:solidFill>
                  <a:schemeClr val="tx1">
                    <a:lumMod val="85000"/>
                    <a:lumOff val="15000"/>
                  </a:schemeClr>
                </a:solidFill>
                <a:latin typeface="Arial"/>
                <a:cs typeface="Arial"/>
              </a:rPr>
              <a:t>B</a:t>
            </a:r>
            <a:r>
              <a:rPr lang="en-US" sz="406" i="1" dirty="0">
                <a:solidFill>
                  <a:schemeClr val="tx1">
                    <a:lumMod val="85000"/>
                    <a:lumOff val="15000"/>
                  </a:schemeClr>
                </a:solidFill>
                <a:latin typeface="Arial"/>
                <a:cs typeface="Arial"/>
              </a:rPr>
              <a:t>)</a:t>
            </a:r>
            <a:r>
              <a:rPr lang="en-US" sz="406" i="1" spc="33" dirty="0">
                <a:solidFill>
                  <a:schemeClr val="tx1">
                    <a:lumMod val="85000"/>
                    <a:lumOff val="15000"/>
                  </a:schemeClr>
                </a:solidFill>
                <a:latin typeface="Arial"/>
                <a:cs typeface="Arial"/>
              </a:rPr>
              <a:t> </a:t>
            </a:r>
            <a:r>
              <a:rPr lang="en-US" sz="406" i="1" spc="-4" dirty="0">
                <a:solidFill>
                  <a:schemeClr val="tx1">
                    <a:lumMod val="85000"/>
                    <a:lumOff val="15000"/>
                  </a:schemeClr>
                </a:solidFill>
                <a:latin typeface="Arial"/>
                <a:cs typeface="Arial"/>
              </a:rPr>
              <a:t>Re</a:t>
            </a:r>
            <a:r>
              <a:rPr lang="en-US" sz="406" i="1" dirty="0">
                <a:solidFill>
                  <a:schemeClr val="tx1">
                    <a:lumMod val="85000"/>
                    <a:lumOff val="15000"/>
                  </a:schemeClr>
                </a:solidFill>
                <a:latin typeface="Arial"/>
                <a:cs typeface="Arial"/>
              </a:rPr>
              <a:t>m</a:t>
            </a:r>
            <a:r>
              <a:rPr lang="en-US" sz="406" i="1" spc="-16" dirty="0">
                <a:solidFill>
                  <a:schemeClr val="tx1">
                    <a:lumMod val="85000"/>
                    <a:lumOff val="15000"/>
                  </a:schemeClr>
                </a:solidFill>
                <a:latin typeface="Arial"/>
                <a:cs typeface="Arial"/>
              </a:rPr>
              <a:t>b</a:t>
            </a:r>
            <a:r>
              <a:rPr lang="en-US" sz="406" i="1" dirty="0">
                <a:solidFill>
                  <a:schemeClr val="tx1">
                    <a:lumMod val="85000"/>
                    <a:lumOff val="15000"/>
                  </a:schemeClr>
                </a:solidFill>
                <a:latin typeface="Arial"/>
                <a:cs typeface="Arial"/>
              </a:rPr>
              <a:t>r</a:t>
            </a:r>
            <a:r>
              <a:rPr lang="en-US" sz="406" i="1" spc="-4" dirty="0">
                <a:solidFill>
                  <a:schemeClr val="tx1">
                    <a:lumMod val="85000"/>
                    <a:lumOff val="15000"/>
                  </a:schemeClr>
                </a:solidFill>
                <a:latin typeface="Arial"/>
                <a:cs typeface="Arial"/>
              </a:rPr>
              <a:t>an</a:t>
            </a:r>
            <a:r>
              <a:rPr lang="en-US" sz="406" i="1" spc="-16" dirty="0">
                <a:solidFill>
                  <a:schemeClr val="tx1">
                    <a:lumMod val="85000"/>
                    <a:lumOff val="15000"/>
                  </a:schemeClr>
                </a:solidFill>
                <a:latin typeface="Arial"/>
                <a:cs typeface="Arial"/>
              </a:rPr>
              <a:t>d</a:t>
            </a:r>
            <a:r>
              <a:rPr lang="en-US" sz="406" i="1" dirty="0">
                <a:solidFill>
                  <a:schemeClr val="tx1">
                    <a:lumMod val="85000"/>
                    <a:lumOff val="15000"/>
                  </a:schemeClr>
                </a:solidFill>
                <a:latin typeface="Arial"/>
                <a:cs typeface="Arial"/>
              </a:rPr>
              <a:t>t</a:t>
            </a:r>
            <a:r>
              <a:rPr lang="en-US" sz="406" i="1" spc="33" dirty="0">
                <a:solidFill>
                  <a:schemeClr val="tx1">
                    <a:lumMod val="85000"/>
                    <a:lumOff val="15000"/>
                  </a:schemeClr>
                </a:solidFill>
                <a:latin typeface="Arial"/>
                <a:cs typeface="Arial"/>
              </a:rPr>
              <a:t> </a:t>
            </a:r>
            <a:r>
              <a:rPr lang="en-US" sz="406" i="1" spc="-4" dirty="0">
                <a:solidFill>
                  <a:schemeClr val="tx1">
                    <a:lumMod val="85000"/>
                    <a:lumOff val="15000"/>
                  </a:schemeClr>
                </a:solidFill>
                <a:latin typeface="Arial"/>
                <a:cs typeface="Arial"/>
              </a:rPr>
              <a:t>Da</a:t>
            </a:r>
            <a:r>
              <a:rPr lang="en-US" sz="406" i="1" dirty="0">
                <a:solidFill>
                  <a:schemeClr val="tx1">
                    <a:lumMod val="85000"/>
                    <a:lumOff val="15000"/>
                  </a:schemeClr>
                </a:solidFill>
                <a:latin typeface="Arial"/>
                <a:cs typeface="Arial"/>
              </a:rPr>
              <a:t>t</a:t>
            </a:r>
            <a:r>
              <a:rPr lang="en-US" sz="406" i="1" spc="-4" dirty="0">
                <a:solidFill>
                  <a:schemeClr val="tx1">
                    <a:lumMod val="85000"/>
                    <a:lumOff val="15000"/>
                  </a:schemeClr>
                </a:solidFill>
                <a:latin typeface="Arial"/>
                <a:cs typeface="Arial"/>
              </a:rPr>
              <a:t>aba</a:t>
            </a:r>
            <a:r>
              <a:rPr lang="en-US" sz="406" i="1" dirty="0">
                <a:solidFill>
                  <a:schemeClr val="tx1">
                    <a:lumMod val="85000"/>
                    <a:lumOff val="15000"/>
                  </a:schemeClr>
                </a:solidFill>
                <a:latin typeface="Arial"/>
                <a:cs typeface="Arial"/>
              </a:rPr>
              <a:t>se</a:t>
            </a:r>
            <a:r>
              <a:rPr lang="en-US" sz="406" i="1" spc="28" dirty="0">
                <a:solidFill>
                  <a:schemeClr val="tx1">
                    <a:lumMod val="85000"/>
                    <a:lumOff val="15000"/>
                  </a:schemeClr>
                </a:solidFill>
                <a:latin typeface="Arial"/>
                <a:cs typeface="Arial"/>
              </a:rPr>
              <a:t> </a:t>
            </a:r>
            <a:r>
              <a:rPr lang="en-US" sz="406" i="1" dirty="0">
                <a:solidFill>
                  <a:schemeClr val="tx1">
                    <a:lumMod val="85000"/>
                    <a:lumOff val="15000"/>
                  </a:schemeClr>
                </a:solidFill>
                <a:latin typeface="Arial"/>
                <a:cs typeface="Arial"/>
              </a:rPr>
              <a:t>s</a:t>
            </a:r>
            <a:r>
              <a:rPr lang="en-US" sz="406" i="1" spc="-4" dirty="0">
                <a:solidFill>
                  <a:schemeClr val="tx1">
                    <a:lumMod val="85000"/>
                    <a:lumOff val="15000"/>
                  </a:schemeClr>
                </a:solidFill>
                <a:latin typeface="Arial"/>
                <a:cs typeface="Arial"/>
              </a:rPr>
              <a:t>h</a:t>
            </a:r>
            <a:r>
              <a:rPr lang="en-US" sz="406" i="1" spc="-16" dirty="0">
                <a:solidFill>
                  <a:schemeClr val="tx1">
                    <a:lumMod val="85000"/>
                    <a:lumOff val="15000"/>
                  </a:schemeClr>
                </a:solidFill>
                <a:latin typeface="Arial"/>
                <a:cs typeface="Arial"/>
              </a:rPr>
              <a:t>o</a:t>
            </a:r>
            <a:r>
              <a:rPr lang="en-US" sz="406" i="1" spc="4" dirty="0">
                <a:solidFill>
                  <a:schemeClr val="tx1">
                    <a:lumMod val="85000"/>
                    <a:lumOff val="15000"/>
                  </a:schemeClr>
                </a:solidFill>
                <a:latin typeface="Arial"/>
                <a:cs typeface="Arial"/>
              </a:rPr>
              <a:t>w</a:t>
            </a:r>
            <a:r>
              <a:rPr lang="en-US" sz="406" i="1" spc="-4" dirty="0">
                <a:solidFill>
                  <a:schemeClr val="tx1">
                    <a:lumMod val="85000"/>
                    <a:lumOff val="15000"/>
                  </a:schemeClr>
                </a:solidFill>
                <a:latin typeface="Arial"/>
                <a:cs typeface="Arial"/>
              </a:rPr>
              <a:t>in</a:t>
            </a:r>
            <a:r>
              <a:rPr lang="en-US" sz="406" i="1" dirty="0">
                <a:solidFill>
                  <a:schemeClr val="tx1">
                    <a:lumMod val="85000"/>
                    <a:lumOff val="15000"/>
                  </a:schemeClr>
                </a:solidFill>
                <a:latin typeface="Arial"/>
                <a:cs typeface="Arial"/>
              </a:rPr>
              <a:t>g</a:t>
            </a:r>
            <a:r>
              <a:rPr lang="en-US" sz="406" i="1" spc="37" dirty="0">
                <a:solidFill>
                  <a:schemeClr val="tx1">
                    <a:lumMod val="85000"/>
                    <a:lumOff val="15000"/>
                  </a:schemeClr>
                </a:solidFill>
                <a:latin typeface="Arial"/>
                <a:cs typeface="Arial"/>
              </a:rPr>
              <a:t> </a:t>
            </a:r>
            <a:r>
              <a:rPr lang="en-US" sz="406" i="1" spc="-4" dirty="0">
                <a:solidFill>
                  <a:schemeClr val="tx1">
                    <a:lumMod val="85000"/>
                    <a:lumOff val="15000"/>
                  </a:schemeClr>
                </a:solidFill>
                <a:latin typeface="Arial"/>
                <a:cs typeface="Arial"/>
              </a:rPr>
              <a:t>di</a:t>
            </a:r>
            <a:r>
              <a:rPr lang="en-US" sz="406" i="1" spc="-8" dirty="0">
                <a:solidFill>
                  <a:schemeClr val="tx1">
                    <a:lumMod val="85000"/>
                    <a:lumOff val="15000"/>
                  </a:schemeClr>
                </a:solidFill>
                <a:latin typeface="Arial"/>
                <a:cs typeface="Arial"/>
              </a:rPr>
              <a:t>f</a:t>
            </a:r>
            <a:r>
              <a:rPr lang="en-US" sz="406" i="1" dirty="0">
                <a:solidFill>
                  <a:schemeClr val="tx1">
                    <a:lumMod val="85000"/>
                    <a:lumOff val="15000"/>
                  </a:schemeClr>
                </a:solidFill>
                <a:latin typeface="Arial"/>
                <a:cs typeface="Arial"/>
              </a:rPr>
              <a:t>f</a:t>
            </a:r>
            <a:r>
              <a:rPr lang="en-US" sz="406" i="1" spc="-4" dirty="0">
                <a:solidFill>
                  <a:schemeClr val="tx1">
                    <a:lumMod val="85000"/>
                    <a:lumOff val="15000"/>
                  </a:schemeClr>
                </a:solidFill>
                <a:latin typeface="Arial"/>
                <a:cs typeface="Arial"/>
              </a:rPr>
              <a:t>e</a:t>
            </a:r>
            <a:r>
              <a:rPr lang="en-US" sz="406" i="1" dirty="0">
                <a:solidFill>
                  <a:schemeClr val="tx1">
                    <a:lumMod val="85000"/>
                    <a:lumOff val="15000"/>
                  </a:schemeClr>
                </a:solidFill>
                <a:latin typeface="Arial"/>
                <a:cs typeface="Arial"/>
              </a:rPr>
              <a:t>r</a:t>
            </a:r>
            <a:r>
              <a:rPr lang="en-US" sz="406" i="1" spc="-4" dirty="0">
                <a:solidFill>
                  <a:schemeClr val="tx1">
                    <a:lumMod val="85000"/>
                    <a:lumOff val="15000"/>
                  </a:schemeClr>
                </a:solidFill>
                <a:latin typeface="Arial"/>
                <a:cs typeface="Arial"/>
              </a:rPr>
              <a:t>e</a:t>
            </a:r>
            <a:r>
              <a:rPr lang="en-US" sz="406" i="1" spc="-16" dirty="0">
                <a:solidFill>
                  <a:schemeClr val="tx1">
                    <a:lumMod val="85000"/>
                    <a:lumOff val="15000"/>
                  </a:schemeClr>
                </a:solidFill>
                <a:latin typeface="Arial"/>
                <a:cs typeface="Arial"/>
              </a:rPr>
              <a:t>n</a:t>
            </a:r>
            <a:r>
              <a:rPr lang="en-US" sz="406" i="1" dirty="0">
                <a:solidFill>
                  <a:schemeClr val="tx1">
                    <a:lumMod val="85000"/>
                    <a:lumOff val="15000"/>
                  </a:schemeClr>
                </a:solidFill>
                <a:latin typeface="Arial"/>
                <a:cs typeface="Arial"/>
              </a:rPr>
              <a:t>t </a:t>
            </a:r>
            <a:r>
              <a:rPr lang="en-US" sz="406" i="1" spc="-4" dirty="0">
                <a:solidFill>
                  <a:schemeClr val="tx1">
                    <a:lumMod val="85000"/>
                    <a:lumOff val="15000"/>
                  </a:schemeClr>
                </a:solidFill>
                <a:latin typeface="Arial"/>
                <a:cs typeface="Arial"/>
              </a:rPr>
              <a:t>le</a:t>
            </a:r>
            <a:r>
              <a:rPr lang="en-US" sz="406" i="1" dirty="0">
                <a:solidFill>
                  <a:schemeClr val="tx1">
                    <a:lumMod val="85000"/>
                    <a:lumOff val="15000"/>
                  </a:schemeClr>
                </a:solidFill>
                <a:latin typeface="Arial"/>
                <a:cs typeface="Arial"/>
              </a:rPr>
              <a:t>v</a:t>
            </a:r>
            <a:r>
              <a:rPr lang="en-US" sz="406" i="1" spc="-4" dirty="0">
                <a:solidFill>
                  <a:schemeClr val="tx1">
                    <a:lumMod val="85000"/>
                    <a:lumOff val="15000"/>
                  </a:schemeClr>
                </a:solidFill>
                <a:latin typeface="Arial"/>
                <a:cs typeface="Arial"/>
              </a:rPr>
              <a:t>el</a:t>
            </a:r>
            <a:r>
              <a:rPr lang="en-US" sz="406" i="1" dirty="0">
                <a:solidFill>
                  <a:schemeClr val="tx1">
                    <a:lumMod val="85000"/>
                    <a:lumOff val="15000"/>
                  </a:schemeClr>
                </a:solidFill>
                <a:latin typeface="Arial"/>
                <a:cs typeface="Arial"/>
              </a:rPr>
              <a:t>s</a:t>
            </a:r>
            <a:r>
              <a:rPr lang="en-US" sz="406" i="1" spc="4" dirty="0">
                <a:solidFill>
                  <a:schemeClr val="tx1">
                    <a:lumMod val="85000"/>
                    <a:lumOff val="15000"/>
                  </a:schemeClr>
                </a:solidFill>
                <a:latin typeface="Arial"/>
                <a:cs typeface="Arial"/>
              </a:rPr>
              <a:t> </a:t>
            </a:r>
            <a:r>
              <a:rPr lang="en-US" sz="406" i="1" spc="-4" dirty="0">
                <a:solidFill>
                  <a:schemeClr val="tx1">
                    <a:lumMod val="85000"/>
                    <a:lumOff val="15000"/>
                  </a:schemeClr>
                </a:solidFill>
                <a:latin typeface="Arial"/>
                <a:cs typeface="Arial"/>
              </a:rPr>
              <a:t>o</a:t>
            </a:r>
            <a:r>
              <a:rPr lang="en-US" sz="406" i="1" dirty="0">
                <a:solidFill>
                  <a:schemeClr val="tx1">
                    <a:lumMod val="85000"/>
                    <a:lumOff val="15000"/>
                  </a:schemeClr>
                </a:solidFill>
                <a:latin typeface="Arial"/>
                <a:cs typeface="Arial"/>
              </a:rPr>
              <a:t>f</a:t>
            </a:r>
            <a:r>
              <a:rPr lang="en-US" sz="406" i="1" spc="-4" dirty="0">
                <a:solidFill>
                  <a:schemeClr val="tx1">
                    <a:lumMod val="85000"/>
                    <a:lumOff val="15000"/>
                  </a:schemeClr>
                </a:solidFill>
                <a:latin typeface="Arial"/>
                <a:cs typeface="Arial"/>
              </a:rPr>
              <a:t> DU</a:t>
            </a:r>
            <a:r>
              <a:rPr lang="en-US" sz="406" i="1" dirty="0">
                <a:solidFill>
                  <a:schemeClr val="tx1">
                    <a:lumMod val="85000"/>
                    <a:lumOff val="15000"/>
                  </a:schemeClr>
                </a:solidFill>
                <a:latin typeface="Arial"/>
                <a:cs typeface="Arial"/>
              </a:rPr>
              <a:t>SP1 </a:t>
            </a:r>
            <a:r>
              <a:rPr lang="en-US" sz="406" i="1" spc="-4" dirty="0">
                <a:solidFill>
                  <a:schemeClr val="tx1">
                    <a:lumMod val="85000"/>
                    <a:lumOff val="15000"/>
                  </a:schemeClr>
                </a:solidFill>
                <a:latin typeface="Arial"/>
                <a:cs typeface="Arial"/>
              </a:rPr>
              <a:t>e</a:t>
            </a:r>
            <a:r>
              <a:rPr lang="en-US" sz="406" i="1" dirty="0">
                <a:solidFill>
                  <a:schemeClr val="tx1">
                    <a:lumMod val="85000"/>
                    <a:lumOff val="15000"/>
                  </a:schemeClr>
                </a:solidFill>
                <a:latin typeface="Arial"/>
                <a:cs typeface="Arial"/>
              </a:rPr>
              <a:t>x</a:t>
            </a:r>
            <a:r>
              <a:rPr lang="en-US" sz="406" i="1" spc="-4" dirty="0">
                <a:solidFill>
                  <a:schemeClr val="tx1">
                    <a:lumMod val="85000"/>
                    <a:lumOff val="15000"/>
                  </a:schemeClr>
                </a:solidFill>
                <a:latin typeface="Arial"/>
                <a:cs typeface="Arial"/>
              </a:rPr>
              <a:t>p</a:t>
            </a:r>
            <a:r>
              <a:rPr lang="en-US" sz="406" i="1" dirty="0">
                <a:solidFill>
                  <a:schemeClr val="tx1">
                    <a:lumMod val="85000"/>
                    <a:lumOff val="15000"/>
                  </a:schemeClr>
                </a:solidFill>
                <a:latin typeface="Arial"/>
                <a:cs typeface="Arial"/>
              </a:rPr>
              <a:t>r</a:t>
            </a:r>
            <a:r>
              <a:rPr lang="en-US" sz="406" i="1" spc="-4" dirty="0">
                <a:solidFill>
                  <a:schemeClr val="tx1">
                    <a:lumMod val="85000"/>
                    <a:lumOff val="15000"/>
                  </a:schemeClr>
                </a:solidFill>
                <a:latin typeface="Arial"/>
                <a:cs typeface="Arial"/>
              </a:rPr>
              <a:t>e</a:t>
            </a:r>
            <a:r>
              <a:rPr lang="en-US" sz="406" i="1" dirty="0">
                <a:solidFill>
                  <a:schemeClr val="tx1">
                    <a:lumMod val="85000"/>
                    <a:lumOff val="15000"/>
                  </a:schemeClr>
                </a:solidFill>
                <a:latin typeface="Arial"/>
                <a:cs typeface="Arial"/>
              </a:rPr>
              <a:t>ss</a:t>
            </a:r>
            <a:r>
              <a:rPr lang="en-US" sz="406" i="1" spc="-4" dirty="0">
                <a:solidFill>
                  <a:schemeClr val="tx1">
                    <a:lumMod val="85000"/>
                    <a:lumOff val="15000"/>
                  </a:schemeClr>
                </a:solidFill>
                <a:latin typeface="Arial"/>
                <a:cs typeface="Arial"/>
              </a:rPr>
              <a:t>io</a:t>
            </a:r>
            <a:r>
              <a:rPr lang="en-US" sz="406" i="1" dirty="0">
                <a:solidFill>
                  <a:schemeClr val="tx1">
                    <a:lumMod val="85000"/>
                    <a:lumOff val="15000"/>
                  </a:schemeClr>
                </a:solidFill>
                <a:latin typeface="Arial"/>
                <a:cs typeface="Arial"/>
              </a:rPr>
              <a:t>n</a:t>
            </a:r>
            <a:r>
              <a:rPr lang="en-US" sz="406" i="1" spc="-20" dirty="0">
                <a:solidFill>
                  <a:schemeClr val="tx1">
                    <a:lumMod val="85000"/>
                    <a:lumOff val="15000"/>
                  </a:schemeClr>
                </a:solidFill>
                <a:latin typeface="Arial"/>
                <a:cs typeface="Arial"/>
              </a:rPr>
              <a:t> </a:t>
            </a:r>
            <a:r>
              <a:rPr lang="en-US" sz="406" i="1" spc="-4" dirty="0">
                <a:solidFill>
                  <a:schemeClr val="tx1">
                    <a:lumMod val="85000"/>
                    <a:lumOff val="15000"/>
                  </a:schemeClr>
                </a:solidFill>
                <a:latin typeface="Arial"/>
                <a:cs typeface="Arial"/>
              </a:rPr>
              <a:t>i</a:t>
            </a:r>
            <a:r>
              <a:rPr lang="en-US" sz="406" i="1" dirty="0">
                <a:solidFill>
                  <a:schemeClr val="tx1">
                    <a:lumMod val="85000"/>
                    <a:lumOff val="15000"/>
                  </a:schemeClr>
                </a:solidFill>
                <a:latin typeface="Arial"/>
                <a:cs typeface="Arial"/>
              </a:rPr>
              <a:t>n G</a:t>
            </a:r>
            <a:r>
              <a:rPr lang="en-US" sz="406" i="1" spc="-4" dirty="0">
                <a:solidFill>
                  <a:schemeClr val="tx1">
                    <a:lumMod val="85000"/>
                    <a:lumOff val="15000"/>
                  </a:schemeClr>
                </a:solidFill>
                <a:latin typeface="Arial"/>
                <a:cs typeface="Arial"/>
              </a:rPr>
              <a:t>lioblastoma samples and other cancers from the central nervous system. C) Results obtained from PCR, Western </a:t>
            </a:r>
            <a:r>
              <a:rPr lang="en-US" sz="406" i="1" spc="-4" dirty="0" err="1">
                <a:solidFill>
                  <a:schemeClr val="tx1">
                    <a:lumMod val="85000"/>
                    <a:lumOff val="15000"/>
                  </a:schemeClr>
                </a:solidFill>
                <a:latin typeface="Arial"/>
                <a:cs typeface="Arial"/>
              </a:rPr>
              <a:t>Blott</a:t>
            </a:r>
            <a:r>
              <a:rPr lang="en-US" sz="406" i="1" spc="-4" dirty="0">
                <a:solidFill>
                  <a:schemeClr val="tx1">
                    <a:lumMod val="85000"/>
                    <a:lumOff val="15000"/>
                  </a:schemeClr>
                </a:solidFill>
                <a:latin typeface="Arial"/>
                <a:cs typeface="Arial"/>
              </a:rPr>
              <a:t> and </a:t>
            </a:r>
            <a:r>
              <a:rPr lang="en-US" sz="406" i="1" spc="-4" dirty="0" err="1">
                <a:solidFill>
                  <a:schemeClr val="tx1">
                    <a:lumMod val="85000"/>
                    <a:lumOff val="15000"/>
                  </a:schemeClr>
                </a:solidFill>
                <a:latin typeface="Arial"/>
                <a:cs typeface="Arial"/>
              </a:rPr>
              <a:t>immunocyto</a:t>
            </a:r>
            <a:r>
              <a:rPr lang="en-US" sz="406" i="1" spc="-4" dirty="0">
                <a:solidFill>
                  <a:schemeClr val="tx1">
                    <a:lumMod val="85000"/>
                    <a:lumOff val="15000"/>
                  </a:schemeClr>
                </a:solidFill>
                <a:latin typeface="Arial"/>
                <a:cs typeface="Arial"/>
              </a:rPr>
              <a:t> labelling showing the expression of MKP1 in different cell lines and primary cell cultures of glioblastoma (Scale bar: 2µm)</a:t>
            </a:r>
            <a:endParaRPr lang="en-US" sz="406" dirty="0">
              <a:solidFill>
                <a:schemeClr val="tx1">
                  <a:lumMod val="85000"/>
                  <a:lumOff val="15000"/>
                </a:schemeClr>
              </a:solidFill>
              <a:latin typeface="Arial"/>
              <a:cs typeface="Arial"/>
            </a:endParaRPr>
          </a:p>
        </p:txBody>
      </p:sp>
      <p:pic>
        <p:nvPicPr>
          <p:cNvPr id="90" name="Image 89"/>
          <p:cNvPicPr>
            <a:picLocks noChangeAspect="1"/>
          </p:cNvPicPr>
          <p:nvPr/>
        </p:nvPicPr>
        <p:blipFill>
          <a:blip r:embed="rId8"/>
          <a:stretch>
            <a:fillRect/>
          </a:stretch>
        </p:blipFill>
        <p:spPr>
          <a:xfrm>
            <a:off x="3802609" y="3665209"/>
            <a:ext cx="2351382" cy="1016966"/>
          </a:xfrm>
          <a:prstGeom prst="rect">
            <a:avLst/>
          </a:prstGeom>
        </p:spPr>
      </p:pic>
      <p:sp>
        <p:nvSpPr>
          <p:cNvPr id="91" name="Rectangle 90"/>
          <p:cNvSpPr/>
          <p:nvPr/>
        </p:nvSpPr>
        <p:spPr>
          <a:xfrm>
            <a:off x="415664" y="4606080"/>
            <a:ext cx="2924589" cy="144904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fr-BE" sz="1463"/>
          </a:p>
        </p:txBody>
      </p:sp>
      <p:pic>
        <p:nvPicPr>
          <p:cNvPr id="94" name="Image 93"/>
          <p:cNvPicPr>
            <a:picLocks noChangeAspect="1"/>
          </p:cNvPicPr>
          <p:nvPr/>
        </p:nvPicPr>
        <p:blipFill>
          <a:blip r:embed="rId9"/>
          <a:stretch>
            <a:fillRect/>
          </a:stretch>
        </p:blipFill>
        <p:spPr>
          <a:xfrm>
            <a:off x="4888017" y="2873315"/>
            <a:ext cx="1623462" cy="774834"/>
          </a:xfrm>
          <a:prstGeom prst="rect">
            <a:avLst/>
          </a:prstGeom>
        </p:spPr>
      </p:pic>
      <p:sp>
        <p:nvSpPr>
          <p:cNvPr id="95" name="object 105"/>
          <p:cNvSpPr txBox="1"/>
          <p:nvPr/>
        </p:nvSpPr>
        <p:spPr>
          <a:xfrm>
            <a:off x="3715224" y="3649090"/>
            <a:ext cx="93504" cy="170886"/>
          </a:xfrm>
          <a:prstGeom prst="rect">
            <a:avLst/>
          </a:prstGeom>
        </p:spPr>
        <p:txBody>
          <a:bodyPr vert="horz" wrap="square" lIns="0" tIns="0" rIns="0" bIns="0" rtlCol="0">
            <a:noAutofit/>
          </a:bodyPr>
          <a:lstStyle/>
          <a:p>
            <a:pPr marL="10319"/>
            <a:r>
              <a:rPr lang="fr-BE" sz="488" dirty="0">
                <a:latin typeface="Arial"/>
                <a:cs typeface="Arial"/>
              </a:rPr>
              <a:t>C</a:t>
            </a:r>
            <a:endParaRPr sz="488" dirty="0">
              <a:latin typeface="Arial"/>
              <a:cs typeface="Arial"/>
            </a:endParaRPr>
          </a:p>
        </p:txBody>
      </p:sp>
      <p:pic>
        <p:nvPicPr>
          <p:cNvPr id="96" name="Image 95"/>
          <p:cNvPicPr>
            <a:picLocks noChangeAspect="1"/>
          </p:cNvPicPr>
          <p:nvPr/>
        </p:nvPicPr>
        <p:blipFill rotWithShape="1">
          <a:blip r:embed="rId10"/>
          <a:srcRect t="5643"/>
          <a:stretch/>
        </p:blipFill>
        <p:spPr>
          <a:xfrm>
            <a:off x="430791" y="4805415"/>
            <a:ext cx="2838258" cy="959379"/>
          </a:xfrm>
          <a:prstGeom prst="rect">
            <a:avLst/>
          </a:prstGeom>
        </p:spPr>
      </p:pic>
      <p:sp>
        <p:nvSpPr>
          <p:cNvPr id="97" name="object 27"/>
          <p:cNvSpPr txBox="1"/>
          <p:nvPr/>
        </p:nvSpPr>
        <p:spPr>
          <a:xfrm>
            <a:off x="493829" y="5763582"/>
            <a:ext cx="2735402" cy="284146"/>
          </a:xfrm>
          <a:prstGeom prst="rect">
            <a:avLst/>
          </a:prstGeom>
        </p:spPr>
        <p:txBody>
          <a:bodyPr vert="horz" wrap="square" lIns="0" tIns="0" rIns="0" bIns="0" rtlCol="0">
            <a:noAutofit/>
          </a:bodyPr>
          <a:lstStyle/>
          <a:p>
            <a:pPr marL="10319" marR="10319" algn="just">
              <a:lnSpc>
                <a:spcPct val="100200"/>
              </a:lnSpc>
            </a:pPr>
            <a:r>
              <a:rPr lang="en-US" sz="488" b="1" i="1" u="sng" dirty="0">
                <a:solidFill>
                  <a:schemeClr val="tx1">
                    <a:lumMod val="85000"/>
                    <a:lumOff val="15000"/>
                  </a:schemeClr>
                </a:solidFill>
                <a:latin typeface="Arial"/>
                <a:cs typeface="Arial"/>
              </a:rPr>
              <a:t>F</a:t>
            </a:r>
            <a:r>
              <a:rPr lang="en-US" sz="488" b="1" i="1" u="sng" spc="-12" dirty="0">
                <a:solidFill>
                  <a:schemeClr val="tx1">
                    <a:lumMod val="85000"/>
                    <a:lumOff val="15000"/>
                  </a:schemeClr>
                </a:solidFill>
                <a:latin typeface="Arial"/>
                <a:cs typeface="Arial"/>
              </a:rPr>
              <a:t>i</a:t>
            </a:r>
            <a:r>
              <a:rPr lang="en-US" sz="488" b="1" i="1" u="sng" spc="-8" dirty="0">
                <a:solidFill>
                  <a:schemeClr val="tx1">
                    <a:lumMod val="85000"/>
                    <a:lumOff val="15000"/>
                  </a:schemeClr>
                </a:solidFill>
                <a:latin typeface="Arial"/>
                <a:cs typeface="Arial"/>
              </a:rPr>
              <a:t>g</a:t>
            </a:r>
            <a:r>
              <a:rPr lang="en-US" sz="488" b="1" i="1" u="sng" dirty="0">
                <a:solidFill>
                  <a:schemeClr val="tx1">
                    <a:lumMod val="85000"/>
                    <a:lumOff val="15000"/>
                  </a:schemeClr>
                </a:solidFill>
                <a:latin typeface="Arial"/>
                <a:cs typeface="Arial"/>
              </a:rPr>
              <a:t>u</a:t>
            </a:r>
            <a:r>
              <a:rPr lang="en-US" sz="488" b="1" i="1" u="sng" spc="-8" dirty="0">
                <a:solidFill>
                  <a:schemeClr val="tx1">
                    <a:lumMod val="85000"/>
                    <a:lumOff val="15000"/>
                  </a:schemeClr>
                </a:solidFill>
                <a:latin typeface="Arial"/>
                <a:cs typeface="Arial"/>
              </a:rPr>
              <a:t>r</a:t>
            </a:r>
            <a:r>
              <a:rPr lang="en-US" sz="488" b="1" i="1" u="sng" dirty="0">
                <a:solidFill>
                  <a:schemeClr val="tx1">
                    <a:lumMod val="85000"/>
                    <a:lumOff val="15000"/>
                  </a:schemeClr>
                </a:solidFill>
                <a:latin typeface="Arial"/>
                <a:cs typeface="Arial"/>
              </a:rPr>
              <a:t>e </a:t>
            </a:r>
            <a:r>
              <a:rPr lang="en-US" sz="488" b="1" i="1" u="sng" spc="4" dirty="0">
                <a:solidFill>
                  <a:schemeClr val="tx1">
                    <a:lumMod val="85000"/>
                    <a:lumOff val="15000"/>
                  </a:schemeClr>
                </a:solidFill>
                <a:latin typeface="Arial"/>
                <a:cs typeface="Arial"/>
              </a:rPr>
              <a:t> </a:t>
            </a:r>
            <a:r>
              <a:rPr lang="en-US" sz="488" b="1" i="1" u="sng" dirty="0">
                <a:solidFill>
                  <a:schemeClr val="tx1">
                    <a:lumMod val="85000"/>
                    <a:lumOff val="15000"/>
                  </a:schemeClr>
                </a:solidFill>
                <a:latin typeface="Arial"/>
                <a:cs typeface="Arial"/>
              </a:rPr>
              <a:t>3 </a:t>
            </a:r>
            <a:r>
              <a:rPr lang="en-US" sz="488" b="1" i="1" dirty="0">
                <a:solidFill>
                  <a:schemeClr val="tx1">
                    <a:lumMod val="85000"/>
                    <a:lumOff val="15000"/>
                  </a:schemeClr>
                </a:solidFill>
                <a:latin typeface="Arial"/>
                <a:cs typeface="Arial"/>
              </a:rPr>
              <a:t>: </a:t>
            </a:r>
            <a:r>
              <a:rPr lang="en-US" sz="406" i="1" spc="-4" dirty="0">
                <a:solidFill>
                  <a:schemeClr val="tx1">
                    <a:lumMod val="85000"/>
                    <a:lumOff val="15000"/>
                  </a:schemeClr>
                </a:solidFill>
                <a:latin typeface="Arial"/>
                <a:cs typeface="Arial"/>
              </a:rPr>
              <a:t>Results showing the regulation of MKP1 after different stimulations of U87MG with CXCL12 (12,5nM). A) Western </a:t>
            </a:r>
            <a:r>
              <a:rPr lang="en-US" sz="406" i="1" spc="-4" dirty="0" err="1">
                <a:solidFill>
                  <a:schemeClr val="tx1">
                    <a:lumMod val="85000"/>
                    <a:lumOff val="15000"/>
                  </a:schemeClr>
                </a:solidFill>
                <a:latin typeface="Arial"/>
                <a:cs typeface="Arial"/>
              </a:rPr>
              <a:t>Blott</a:t>
            </a:r>
            <a:r>
              <a:rPr lang="en-US" sz="406" i="1" spc="-4" dirty="0">
                <a:solidFill>
                  <a:schemeClr val="tx1">
                    <a:lumMod val="85000"/>
                    <a:lumOff val="15000"/>
                  </a:schemeClr>
                </a:solidFill>
                <a:latin typeface="Arial"/>
                <a:cs typeface="Arial"/>
              </a:rPr>
              <a:t> showing the different phosphorylation profiles of MKP1 in U87MG cells, stimulated by CXCL12 and/or with the inhibitor of MAPK ERK, U0126 (1µM). B) Expression </a:t>
            </a:r>
            <a:r>
              <a:rPr lang="en-US" sz="406" i="1" spc="-4" dirty="0" err="1">
                <a:solidFill>
                  <a:schemeClr val="tx1">
                    <a:lumMod val="85000"/>
                    <a:lumOff val="15000"/>
                  </a:schemeClr>
                </a:solidFill>
                <a:latin typeface="Arial"/>
                <a:cs typeface="Arial"/>
              </a:rPr>
              <a:t>profil</a:t>
            </a:r>
            <a:r>
              <a:rPr lang="en-US" sz="406" i="1" spc="-4" dirty="0">
                <a:solidFill>
                  <a:schemeClr val="tx1">
                    <a:lumMod val="85000"/>
                    <a:lumOff val="15000"/>
                  </a:schemeClr>
                </a:solidFill>
                <a:latin typeface="Arial"/>
                <a:cs typeface="Arial"/>
              </a:rPr>
              <a:t> of MKP1 </a:t>
            </a:r>
            <a:r>
              <a:rPr lang="en-US" sz="406" i="1" spc="-4" dirty="0" err="1">
                <a:solidFill>
                  <a:schemeClr val="tx1">
                    <a:lumMod val="85000"/>
                    <a:lumOff val="15000"/>
                  </a:schemeClr>
                </a:solidFill>
                <a:latin typeface="Arial"/>
                <a:cs typeface="Arial"/>
              </a:rPr>
              <a:t>transcritp</a:t>
            </a:r>
            <a:r>
              <a:rPr lang="en-US" sz="406" i="1" spc="-4" dirty="0">
                <a:solidFill>
                  <a:schemeClr val="tx1">
                    <a:lumMod val="85000"/>
                    <a:lumOff val="15000"/>
                  </a:schemeClr>
                </a:solidFill>
                <a:latin typeface="Arial"/>
                <a:cs typeface="Arial"/>
              </a:rPr>
              <a:t> obtained by QRT-PCR in U87MG cells, stimulated by CXCL12.</a:t>
            </a:r>
            <a:endParaRPr lang="en-US" sz="406" dirty="0">
              <a:solidFill>
                <a:schemeClr val="tx1">
                  <a:lumMod val="85000"/>
                  <a:lumOff val="15000"/>
                </a:schemeClr>
              </a:solidFill>
              <a:latin typeface="Arial"/>
              <a:cs typeface="Arial"/>
            </a:endParaRPr>
          </a:p>
        </p:txBody>
      </p:sp>
      <p:sp>
        <p:nvSpPr>
          <p:cNvPr id="98" name="object 26"/>
          <p:cNvSpPr txBox="1"/>
          <p:nvPr/>
        </p:nvSpPr>
        <p:spPr>
          <a:xfrm>
            <a:off x="578056" y="3644068"/>
            <a:ext cx="94287" cy="141661"/>
          </a:xfrm>
          <a:prstGeom prst="rect">
            <a:avLst/>
          </a:prstGeom>
        </p:spPr>
        <p:txBody>
          <a:bodyPr vert="horz" wrap="square" lIns="0" tIns="0" rIns="0" bIns="0" rtlCol="0">
            <a:noAutofit/>
          </a:bodyPr>
          <a:lstStyle/>
          <a:p>
            <a:pPr marL="10319"/>
            <a:r>
              <a:rPr lang="fr-BE" sz="500" dirty="0">
                <a:latin typeface="Arial"/>
                <a:cs typeface="Arial"/>
              </a:rPr>
              <a:t>C</a:t>
            </a:r>
            <a:endParaRPr sz="500" dirty="0">
              <a:latin typeface="Arial"/>
              <a:cs typeface="Arial"/>
            </a:endParaRPr>
          </a:p>
        </p:txBody>
      </p:sp>
      <p:pic>
        <p:nvPicPr>
          <p:cNvPr id="99" name="Image 98"/>
          <p:cNvPicPr>
            <a:picLocks noChangeAspect="1"/>
          </p:cNvPicPr>
          <p:nvPr/>
        </p:nvPicPr>
        <p:blipFill>
          <a:blip r:embed="rId11"/>
          <a:stretch>
            <a:fillRect/>
          </a:stretch>
        </p:blipFill>
        <p:spPr>
          <a:xfrm>
            <a:off x="3473089" y="5371321"/>
            <a:ext cx="3038390" cy="1475904"/>
          </a:xfrm>
          <a:prstGeom prst="rect">
            <a:avLst/>
          </a:prstGeom>
          <a:ln w="12700">
            <a:noFill/>
          </a:ln>
        </p:spPr>
      </p:pic>
      <p:sp>
        <p:nvSpPr>
          <p:cNvPr id="100" name="object 27"/>
          <p:cNvSpPr txBox="1"/>
          <p:nvPr/>
        </p:nvSpPr>
        <p:spPr>
          <a:xfrm>
            <a:off x="5283724" y="6148050"/>
            <a:ext cx="1182682" cy="659779"/>
          </a:xfrm>
          <a:prstGeom prst="rect">
            <a:avLst/>
          </a:prstGeom>
        </p:spPr>
        <p:txBody>
          <a:bodyPr vert="horz" wrap="square" lIns="0" tIns="0" rIns="0" bIns="0" rtlCol="0">
            <a:noAutofit/>
          </a:bodyPr>
          <a:lstStyle/>
          <a:p>
            <a:pPr marL="10319" marR="10319" algn="just">
              <a:lnSpc>
                <a:spcPct val="100200"/>
              </a:lnSpc>
            </a:pPr>
            <a:r>
              <a:rPr lang="en-US" sz="488" b="1" i="1" u="sng" dirty="0">
                <a:solidFill>
                  <a:schemeClr val="tx1">
                    <a:lumMod val="85000"/>
                    <a:lumOff val="15000"/>
                  </a:schemeClr>
                </a:solidFill>
                <a:latin typeface="Arial"/>
                <a:cs typeface="Arial"/>
              </a:rPr>
              <a:t>F</a:t>
            </a:r>
            <a:r>
              <a:rPr lang="en-US" sz="488" b="1" i="1" u="sng" spc="-12" dirty="0">
                <a:solidFill>
                  <a:schemeClr val="tx1">
                    <a:lumMod val="85000"/>
                    <a:lumOff val="15000"/>
                  </a:schemeClr>
                </a:solidFill>
                <a:latin typeface="Arial"/>
                <a:cs typeface="Arial"/>
              </a:rPr>
              <a:t>i</a:t>
            </a:r>
            <a:r>
              <a:rPr lang="en-US" sz="488" b="1" i="1" u="sng" spc="-8" dirty="0">
                <a:solidFill>
                  <a:schemeClr val="tx1">
                    <a:lumMod val="85000"/>
                    <a:lumOff val="15000"/>
                  </a:schemeClr>
                </a:solidFill>
                <a:latin typeface="Arial"/>
                <a:cs typeface="Arial"/>
              </a:rPr>
              <a:t>g</a:t>
            </a:r>
            <a:r>
              <a:rPr lang="en-US" sz="488" b="1" i="1" u="sng" dirty="0">
                <a:solidFill>
                  <a:schemeClr val="tx1">
                    <a:lumMod val="85000"/>
                    <a:lumOff val="15000"/>
                  </a:schemeClr>
                </a:solidFill>
                <a:latin typeface="Arial"/>
                <a:cs typeface="Arial"/>
              </a:rPr>
              <a:t>u</a:t>
            </a:r>
            <a:r>
              <a:rPr lang="en-US" sz="488" b="1" i="1" u="sng" spc="-8" dirty="0">
                <a:solidFill>
                  <a:schemeClr val="tx1">
                    <a:lumMod val="85000"/>
                    <a:lumOff val="15000"/>
                  </a:schemeClr>
                </a:solidFill>
                <a:latin typeface="Arial"/>
                <a:cs typeface="Arial"/>
              </a:rPr>
              <a:t>r</a:t>
            </a:r>
            <a:r>
              <a:rPr lang="en-US" sz="488" b="1" i="1" u="sng" dirty="0">
                <a:solidFill>
                  <a:schemeClr val="tx1">
                    <a:lumMod val="85000"/>
                    <a:lumOff val="15000"/>
                  </a:schemeClr>
                </a:solidFill>
                <a:latin typeface="Arial"/>
                <a:cs typeface="Arial"/>
              </a:rPr>
              <a:t>e 4 </a:t>
            </a:r>
            <a:r>
              <a:rPr lang="en-US" sz="488" b="1" i="1" dirty="0">
                <a:solidFill>
                  <a:schemeClr val="tx1">
                    <a:lumMod val="85000"/>
                    <a:lumOff val="15000"/>
                  </a:schemeClr>
                </a:solidFill>
                <a:latin typeface="Arial"/>
                <a:cs typeface="Arial"/>
              </a:rPr>
              <a:t>:</a:t>
            </a:r>
            <a:r>
              <a:rPr lang="en-US" sz="488" b="1" i="1" spc="4" dirty="0">
                <a:solidFill>
                  <a:schemeClr val="tx1">
                    <a:lumMod val="85000"/>
                    <a:lumOff val="15000"/>
                  </a:schemeClr>
                </a:solidFill>
                <a:latin typeface="Arial"/>
                <a:cs typeface="Arial"/>
              </a:rPr>
              <a:t> </a:t>
            </a:r>
            <a:r>
              <a:rPr lang="en-US" sz="410" i="1" spc="4" dirty="0">
                <a:solidFill>
                  <a:schemeClr val="tx1">
                    <a:lumMod val="85000"/>
                    <a:lumOff val="15000"/>
                  </a:schemeClr>
                </a:solidFill>
                <a:latin typeface="Arial"/>
                <a:cs typeface="Arial"/>
              </a:rPr>
              <a:t>Results showing the inhibition of MKP1 by ShRNA and with two different drugs: </a:t>
            </a:r>
            <a:r>
              <a:rPr lang="en-US" sz="410" i="1" spc="4" dirty="0" err="1">
                <a:solidFill>
                  <a:schemeClr val="tx1">
                    <a:lumMod val="85000"/>
                    <a:lumOff val="15000"/>
                  </a:schemeClr>
                </a:solidFill>
                <a:latin typeface="Arial"/>
                <a:cs typeface="Arial"/>
              </a:rPr>
              <a:t>Triptolide</a:t>
            </a:r>
            <a:r>
              <a:rPr lang="en-US" sz="410" i="1" spc="4" dirty="0">
                <a:solidFill>
                  <a:schemeClr val="tx1">
                    <a:lumMod val="85000"/>
                    <a:lumOff val="15000"/>
                  </a:schemeClr>
                </a:solidFill>
                <a:latin typeface="Arial"/>
                <a:cs typeface="Arial"/>
              </a:rPr>
              <a:t> and Sanguinarine. A) Western </a:t>
            </a:r>
            <a:r>
              <a:rPr lang="en-US" sz="410" i="1" spc="4" dirty="0" err="1">
                <a:solidFill>
                  <a:schemeClr val="tx1">
                    <a:lumMod val="85000"/>
                    <a:lumOff val="15000"/>
                  </a:schemeClr>
                </a:solidFill>
                <a:latin typeface="Arial"/>
                <a:cs typeface="Arial"/>
              </a:rPr>
              <a:t>Blott</a:t>
            </a:r>
            <a:r>
              <a:rPr lang="en-US" sz="410" i="1" spc="4" dirty="0">
                <a:solidFill>
                  <a:schemeClr val="tx1">
                    <a:lumMod val="85000"/>
                    <a:lumOff val="15000"/>
                  </a:schemeClr>
                </a:solidFill>
                <a:latin typeface="Arial"/>
                <a:cs typeface="Arial"/>
              </a:rPr>
              <a:t> showing the decrease of expression of  MKP1 in U87MG cells transfected with different ShRNA. B) MTT assays realized </a:t>
            </a:r>
            <a:r>
              <a:rPr lang="en-US" sz="410" i="1" spc="4" dirty="0" err="1">
                <a:solidFill>
                  <a:schemeClr val="tx1">
                    <a:lumMod val="85000"/>
                    <a:lumOff val="15000"/>
                  </a:schemeClr>
                </a:solidFill>
                <a:latin typeface="Arial"/>
                <a:cs typeface="Arial"/>
              </a:rPr>
              <a:t>ioon</a:t>
            </a:r>
            <a:r>
              <a:rPr lang="en-US" sz="410" i="1" spc="4" dirty="0">
                <a:solidFill>
                  <a:schemeClr val="tx1">
                    <a:lumMod val="85000"/>
                    <a:lumOff val="15000"/>
                  </a:schemeClr>
                </a:solidFill>
                <a:latin typeface="Arial"/>
                <a:cs typeface="Arial"/>
              </a:rPr>
              <a:t> U87MG cells to analyze the toxic dose of the drug. C) Results obtained from Colonies assays to analyze the effects of the drugs on the proliferation of U87MG cells</a:t>
            </a:r>
            <a:endParaRPr lang="en-US" sz="410" i="1" dirty="0">
              <a:solidFill>
                <a:schemeClr val="tx1">
                  <a:lumMod val="85000"/>
                  <a:lumOff val="15000"/>
                </a:schemeClr>
              </a:solidFill>
              <a:latin typeface="Arial"/>
              <a:cs typeface="Arial"/>
            </a:endParaRPr>
          </a:p>
        </p:txBody>
      </p:sp>
      <p:pic>
        <p:nvPicPr>
          <p:cNvPr id="101" name="Image 100"/>
          <p:cNvPicPr>
            <a:picLocks noChangeAspect="1"/>
          </p:cNvPicPr>
          <p:nvPr/>
        </p:nvPicPr>
        <p:blipFill>
          <a:blip r:embed="rId12"/>
          <a:stretch>
            <a:fillRect/>
          </a:stretch>
        </p:blipFill>
        <p:spPr>
          <a:xfrm>
            <a:off x="430792" y="6310844"/>
            <a:ext cx="2866370" cy="1572149"/>
          </a:xfrm>
          <a:prstGeom prst="rect">
            <a:avLst/>
          </a:prstGeom>
          <a:ln w="12700">
            <a:noFill/>
          </a:ln>
        </p:spPr>
      </p:pic>
      <p:sp>
        <p:nvSpPr>
          <p:cNvPr id="102" name="object 27"/>
          <p:cNvSpPr txBox="1"/>
          <p:nvPr/>
        </p:nvSpPr>
        <p:spPr>
          <a:xfrm>
            <a:off x="2013883" y="7282241"/>
            <a:ext cx="1182682" cy="552201"/>
          </a:xfrm>
          <a:prstGeom prst="rect">
            <a:avLst/>
          </a:prstGeom>
        </p:spPr>
        <p:txBody>
          <a:bodyPr vert="horz" wrap="square" lIns="0" tIns="0" rIns="0" bIns="0" rtlCol="0">
            <a:noAutofit/>
          </a:bodyPr>
          <a:lstStyle/>
          <a:p>
            <a:pPr marL="10319" marR="10319" algn="just">
              <a:lnSpc>
                <a:spcPct val="100200"/>
              </a:lnSpc>
            </a:pPr>
            <a:r>
              <a:rPr lang="en-US" sz="488" b="1" i="1" u="sng" dirty="0">
                <a:solidFill>
                  <a:schemeClr val="tx1">
                    <a:lumMod val="85000"/>
                    <a:lumOff val="15000"/>
                  </a:schemeClr>
                </a:solidFill>
                <a:latin typeface="Arial"/>
                <a:cs typeface="Arial"/>
              </a:rPr>
              <a:t>F</a:t>
            </a:r>
            <a:r>
              <a:rPr lang="en-US" sz="488" b="1" i="1" u="sng" spc="-12" dirty="0">
                <a:solidFill>
                  <a:schemeClr val="tx1">
                    <a:lumMod val="85000"/>
                    <a:lumOff val="15000"/>
                  </a:schemeClr>
                </a:solidFill>
                <a:latin typeface="Arial"/>
                <a:cs typeface="Arial"/>
              </a:rPr>
              <a:t>i</a:t>
            </a:r>
            <a:r>
              <a:rPr lang="en-US" sz="488" b="1" i="1" u="sng" spc="-8" dirty="0">
                <a:solidFill>
                  <a:schemeClr val="tx1">
                    <a:lumMod val="85000"/>
                    <a:lumOff val="15000"/>
                  </a:schemeClr>
                </a:solidFill>
                <a:latin typeface="Arial"/>
                <a:cs typeface="Arial"/>
              </a:rPr>
              <a:t>g</a:t>
            </a:r>
            <a:r>
              <a:rPr lang="en-US" sz="488" b="1" i="1" u="sng" dirty="0">
                <a:solidFill>
                  <a:schemeClr val="tx1">
                    <a:lumMod val="85000"/>
                    <a:lumOff val="15000"/>
                  </a:schemeClr>
                </a:solidFill>
                <a:latin typeface="Arial"/>
                <a:cs typeface="Arial"/>
              </a:rPr>
              <a:t>u</a:t>
            </a:r>
            <a:r>
              <a:rPr lang="en-US" sz="488" b="1" i="1" u="sng" spc="-8" dirty="0">
                <a:solidFill>
                  <a:schemeClr val="tx1">
                    <a:lumMod val="85000"/>
                    <a:lumOff val="15000"/>
                  </a:schemeClr>
                </a:solidFill>
                <a:latin typeface="Arial"/>
                <a:cs typeface="Arial"/>
              </a:rPr>
              <a:t>r</a:t>
            </a:r>
            <a:r>
              <a:rPr lang="en-US" sz="488" b="1" i="1" u="sng" dirty="0">
                <a:solidFill>
                  <a:schemeClr val="tx1">
                    <a:lumMod val="85000"/>
                    <a:lumOff val="15000"/>
                  </a:schemeClr>
                </a:solidFill>
                <a:latin typeface="Arial"/>
                <a:cs typeface="Arial"/>
              </a:rPr>
              <a:t>e 5 </a:t>
            </a:r>
            <a:r>
              <a:rPr lang="en-US" sz="488" b="1" i="1" dirty="0">
                <a:solidFill>
                  <a:schemeClr val="tx1">
                    <a:lumMod val="85000"/>
                    <a:lumOff val="15000"/>
                  </a:schemeClr>
                </a:solidFill>
                <a:latin typeface="Arial"/>
                <a:cs typeface="Arial"/>
              </a:rPr>
              <a:t>:</a:t>
            </a:r>
            <a:r>
              <a:rPr lang="en-US" sz="488" b="1" i="1" spc="4" dirty="0">
                <a:solidFill>
                  <a:schemeClr val="tx1">
                    <a:lumMod val="85000"/>
                    <a:lumOff val="15000"/>
                  </a:schemeClr>
                </a:solidFill>
                <a:latin typeface="Arial"/>
                <a:cs typeface="Arial"/>
              </a:rPr>
              <a:t> </a:t>
            </a:r>
            <a:r>
              <a:rPr lang="en-US" sz="410" i="1" spc="4" dirty="0">
                <a:solidFill>
                  <a:schemeClr val="tx1">
                    <a:lumMod val="85000"/>
                    <a:lumOff val="15000"/>
                  </a:schemeClr>
                </a:solidFill>
                <a:latin typeface="Arial"/>
                <a:cs typeface="Arial"/>
              </a:rPr>
              <a:t>Results showing the effect of the inhibition of MKP1 by ShRNA and with two different drugs on migration. On the top, representation of the field of different migration assays where U87MG cells are in presence or not with CXCL12 (250nM). In the bottom, graph presenting the number of cells for each conditions. (TPL: 1µM/ SG 10µM)</a:t>
            </a:r>
            <a:endParaRPr lang="en-US" sz="410" i="1" dirty="0">
              <a:solidFill>
                <a:schemeClr val="tx1">
                  <a:lumMod val="85000"/>
                  <a:lumOff val="15000"/>
                </a:schemeClr>
              </a:solidFill>
              <a:latin typeface="Arial"/>
              <a:cs typeface="Arial"/>
            </a:endParaRPr>
          </a:p>
        </p:txBody>
      </p:sp>
      <p:pic>
        <p:nvPicPr>
          <p:cNvPr id="103" name="Image 102"/>
          <p:cNvPicPr>
            <a:picLocks noChangeAspect="1"/>
          </p:cNvPicPr>
          <p:nvPr/>
        </p:nvPicPr>
        <p:blipFill rotWithShape="1">
          <a:blip r:embed="rId13"/>
          <a:srcRect r="3329"/>
          <a:stretch/>
        </p:blipFill>
        <p:spPr>
          <a:xfrm>
            <a:off x="3508968" y="7096918"/>
            <a:ext cx="2960684" cy="1756915"/>
          </a:xfrm>
          <a:prstGeom prst="rect">
            <a:avLst/>
          </a:prstGeom>
        </p:spPr>
      </p:pic>
      <p:sp>
        <p:nvSpPr>
          <p:cNvPr id="105" name="ZoneTexte 104"/>
          <p:cNvSpPr txBox="1"/>
          <p:nvPr/>
        </p:nvSpPr>
        <p:spPr>
          <a:xfrm rot="16200000">
            <a:off x="3245273" y="8235275"/>
            <a:ext cx="497032" cy="123111"/>
          </a:xfrm>
          <a:prstGeom prst="rect">
            <a:avLst/>
          </a:prstGeom>
          <a:noFill/>
        </p:spPr>
        <p:txBody>
          <a:bodyPr wrap="square" rtlCol="0">
            <a:spAutoFit/>
          </a:bodyPr>
          <a:lstStyle/>
          <a:p>
            <a:r>
              <a:rPr lang="fr-BE" sz="200" dirty="0" err="1"/>
              <a:t>Number</a:t>
            </a:r>
            <a:r>
              <a:rPr lang="fr-BE" sz="200" dirty="0"/>
              <a:t> of colonies per </a:t>
            </a:r>
            <a:r>
              <a:rPr lang="fr-BE" sz="200" dirty="0" err="1"/>
              <a:t>filed</a:t>
            </a:r>
            <a:endParaRPr lang="fr-BE" sz="200" dirty="0"/>
          </a:p>
        </p:txBody>
      </p:sp>
      <p:sp>
        <p:nvSpPr>
          <p:cNvPr id="106" name="object 27"/>
          <p:cNvSpPr txBox="1"/>
          <p:nvPr/>
        </p:nvSpPr>
        <p:spPr>
          <a:xfrm>
            <a:off x="3508968" y="8867326"/>
            <a:ext cx="2976574" cy="468211"/>
          </a:xfrm>
          <a:prstGeom prst="rect">
            <a:avLst/>
          </a:prstGeom>
        </p:spPr>
        <p:txBody>
          <a:bodyPr vert="horz" wrap="square" lIns="0" tIns="0" rIns="0" bIns="0" rtlCol="0">
            <a:noAutofit/>
          </a:bodyPr>
          <a:lstStyle/>
          <a:p>
            <a:pPr marL="10319" marR="10319" algn="just">
              <a:lnSpc>
                <a:spcPct val="100200"/>
              </a:lnSpc>
            </a:pPr>
            <a:r>
              <a:rPr lang="en-US" sz="488" b="1" i="1" u="sng" dirty="0">
                <a:solidFill>
                  <a:schemeClr val="tx1">
                    <a:lumMod val="85000"/>
                    <a:lumOff val="15000"/>
                  </a:schemeClr>
                </a:solidFill>
                <a:latin typeface="Arial"/>
                <a:cs typeface="Arial"/>
              </a:rPr>
              <a:t>F</a:t>
            </a:r>
            <a:r>
              <a:rPr lang="en-US" sz="488" b="1" i="1" u="sng" spc="-12" dirty="0">
                <a:solidFill>
                  <a:schemeClr val="tx1">
                    <a:lumMod val="85000"/>
                    <a:lumOff val="15000"/>
                  </a:schemeClr>
                </a:solidFill>
                <a:latin typeface="Arial"/>
                <a:cs typeface="Arial"/>
              </a:rPr>
              <a:t>i</a:t>
            </a:r>
            <a:r>
              <a:rPr lang="en-US" sz="488" b="1" i="1" u="sng" spc="-8" dirty="0">
                <a:solidFill>
                  <a:schemeClr val="tx1">
                    <a:lumMod val="85000"/>
                    <a:lumOff val="15000"/>
                  </a:schemeClr>
                </a:solidFill>
                <a:latin typeface="Arial"/>
                <a:cs typeface="Arial"/>
              </a:rPr>
              <a:t>g</a:t>
            </a:r>
            <a:r>
              <a:rPr lang="en-US" sz="488" b="1" i="1" u="sng" dirty="0">
                <a:solidFill>
                  <a:schemeClr val="tx1">
                    <a:lumMod val="85000"/>
                    <a:lumOff val="15000"/>
                  </a:schemeClr>
                </a:solidFill>
                <a:latin typeface="Arial"/>
                <a:cs typeface="Arial"/>
              </a:rPr>
              <a:t>u</a:t>
            </a:r>
            <a:r>
              <a:rPr lang="en-US" sz="488" b="1" i="1" u="sng" spc="-8" dirty="0">
                <a:solidFill>
                  <a:schemeClr val="tx1">
                    <a:lumMod val="85000"/>
                    <a:lumOff val="15000"/>
                  </a:schemeClr>
                </a:solidFill>
                <a:latin typeface="Arial"/>
                <a:cs typeface="Arial"/>
              </a:rPr>
              <a:t>r</a:t>
            </a:r>
            <a:r>
              <a:rPr lang="en-US" sz="488" b="1" i="1" u="sng" dirty="0">
                <a:solidFill>
                  <a:schemeClr val="tx1">
                    <a:lumMod val="85000"/>
                    <a:lumOff val="15000"/>
                  </a:schemeClr>
                </a:solidFill>
                <a:latin typeface="Arial"/>
                <a:cs typeface="Arial"/>
              </a:rPr>
              <a:t>e 6 </a:t>
            </a:r>
            <a:r>
              <a:rPr lang="en-US" sz="488" b="1" i="1" dirty="0">
                <a:solidFill>
                  <a:schemeClr val="tx1">
                    <a:lumMod val="85000"/>
                    <a:lumOff val="15000"/>
                  </a:schemeClr>
                </a:solidFill>
                <a:latin typeface="Arial"/>
                <a:cs typeface="Arial"/>
              </a:rPr>
              <a:t>: First Results obtained on the role of MKP1 in radioprotection of U87MG cells. A) </a:t>
            </a:r>
            <a:r>
              <a:rPr lang="en-US" sz="488" b="1" i="1" dirty="0" err="1">
                <a:solidFill>
                  <a:schemeClr val="tx1">
                    <a:lumMod val="85000"/>
                    <a:lumOff val="15000"/>
                  </a:schemeClr>
                </a:solidFill>
                <a:latin typeface="Arial"/>
                <a:cs typeface="Arial"/>
              </a:rPr>
              <a:t>Clonogenic</a:t>
            </a:r>
            <a:r>
              <a:rPr lang="en-US" sz="488" b="1" i="1" dirty="0">
                <a:solidFill>
                  <a:schemeClr val="tx1">
                    <a:lumMod val="85000"/>
                    <a:lumOff val="15000"/>
                  </a:schemeClr>
                </a:solidFill>
                <a:latin typeface="Arial"/>
                <a:cs typeface="Arial"/>
              </a:rPr>
              <a:t> Assays on the top with the counting of the number of colonies at the bottom for U87MG cells, ShMKP1 (invalidated) or pGIIIMKP1 (overexpressing). B) Co-</a:t>
            </a:r>
            <a:r>
              <a:rPr lang="en-US" sz="488" b="1" i="1" dirty="0" err="1">
                <a:solidFill>
                  <a:schemeClr val="tx1">
                    <a:lumMod val="85000"/>
                    <a:lumOff val="15000"/>
                  </a:schemeClr>
                </a:solidFill>
                <a:latin typeface="Arial"/>
                <a:cs typeface="Arial"/>
              </a:rPr>
              <a:t>immunocyto</a:t>
            </a:r>
            <a:r>
              <a:rPr lang="en-US" sz="488" b="1" i="1" dirty="0">
                <a:solidFill>
                  <a:schemeClr val="tx1">
                    <a:lumMod val="85000"/>
                    <a:lumOff val="15000"/>
                  </a:schemeClr>
                </a:solidFill>
                <a:latin typeface="Arial"/>
                <a:cs typeface="Arial"/>
              </a:rPr>
              <a:t> labelling (shows by darts) of MKP1 and pH3S10 (green) in U87MG (red) 5min after irradiation (Scale bar: 1µm). C) Western </a:t>
            </a:r>
            <a:r>
              <a:rPr lang="en-US" sz="488" b="1" i="1" dirty="0" err="1">
                <a:solidFill>
                  <a:schemeClr val="tx1">
                    <a:lumMod val="85000"/>
                    <a:lumOff val="15000"/>
                  </a:schemeClr>
                </a:solidFill>
                <a:latin typeface="Arial"/>
                <a:cs typeface="Arial"/>
              </a:rPr>
              <a:t>Blott</a:t>
            </a:r>
            <a:r>
              <a:rPr lang="en-US" sz="488" b="1" i="1" dirty="0">
                <a:solidFill>
                  <a:schemeClr val="tx1">
                    <a:lumMod val="85000"/>
                    <a:lumOff val="15000"/>
                  </a:schemeClr>
                </a:solidFill>
                <a:latin typeface="Arial"/>
                <a:cs typeface="Arial"/>
              </a:rPr>
              <a:t> of pH3S10 phosphorylation profile in U87MG cells irradiated and inhibited with Sanguinarine (on the right).</a:t>
            </a:r>
            <a:endParaRPr lang="en-US" sz="410" i="1" dirty="0">
              <a:solidFill>
                <a:schemeClr val="tx1">
                  <a:lumMod val="85000"/>
                  <a:lumOff val="15000"/>
                </a:schemeClr>
              </a:solidFill>
              <a:latin typeface="Arial"/>
              <a:cs typeface="Arial"/>
            </a:endParaRPr>
          </a:p>
        </p:txBody>
      </p:sp>
      <p:sp>
        <p:nvSpPr>
          <p:cNvPr id="107" name="ZoneTexte 106"/>
          <p:cNvSpPr txBox="1"/>
          <p:nvPr/>
        </p:nvSpPr>
        <p:spPr>
          <a:xfrm>
            <a:off x="1168060" y="7962359"/>
            <a:ext cx="1438816" cy="307777"/>
          </a:xfrm>
          <a:prstGeom prst="rect">
            <a:avLst/>
          </a:prstGeom>
          <a:solidFill>
            <a:schemeClr val="bg2">
              <a:lumMod val="50000"/>
            </a:schemeClr>
          </a:solidFill>
        </p:spPr>
        <p:txBody>
          <a:bodyPr wrap="square" rtlCol="0">
            <a:spAutoFit/>
          </a:bodyPr>
          <a:lstStyle/>
          <a:p>
            <a:pPr algn="ctr"/>
            <a:r>
              <a:rPr lang="fr-BE" sz="1400" dirty="0"/>
              <a:t>Perspectives</a:t>
            </a:r>
          </a:p>
        </p:txBody>
      </p:sp>
      <p:sp>
        <p:nvSpPr>
          <p:cNvPr id="108" name="object 8"/>
          <p:cNvSpPr txBox="1"/>
          <p:nvPr/>
        </p:nvSpPr>
        <p:spPr>
          <a:xfrm>
            <a:off x="522908" y="9431180"/>
            <a:ext cx="2746141" cy="356572"/>
          </a:xfrm>
          <a:prstGeom prst="rect">
            <a:avLst/>
          </a:prstGeom>
        </p:spPr>
        <p:txBody>
          <a:bodyPr vert="horz" wrap="square" lIns="0" tIns="0" rIns="0" bIns="0" rtlCol="0">
            <a:noAutofit/>
          </a:bodyPr>
          <a:lstStyle/>
          <a:p>
            <a:pPr marL="12065" marR="12700" indent="0" algn="ctr">
              <a:lnSpc>
                <a:spcPct val="100000"/>
              </a:lnSpc>
            </a:pPr>
            <a:r>
              <a:rPr sz="650" spc="-5" dirty="0">
                <a:latin typeface="Calibri"/>
                <a:cs typeface="Calibri"/>
              </a:rPr>
              <a:t>F</a:t>
            </a:r>
            <a:r>
              <a:rPr sz="650" spc="-15" dirty="0">
                <a:latin typeface="Calibri"/>
                <a:cs typeface="Calibri"/>
              </a:rPr>
              <a:t>u</a:t>
            </a:r>
            <a:r>
              <a:rPr sz="650" spc="-10" dirty="0">
                <a:latin typeface="Calibri"/>
                <a:cs typeface="Calibri"/>
              </a:rPr>
              <a:t>t</a:t>
            </a:r>
            <a:r>
              <a:rPr sz="650" spc="-15" dirty="0">
                <a:latin typeface="Calibri"/>
                <a:cs typeface="Calibri"/>
              </a:rPr>
              <a:t>h</a:t>
            </a:r>
            <a:r>
              <a:rPr sz="650" spc="-5" dirty="0">
                <a:latin typeface="Calibri"/>
                <a:cs typeface="Calibri"/>
              </a:rPr>
              <a:t>er</a:t>
            </a:r>
            <a:r>
              <a:rPr sz="650" spc="30" dirty="0">
                <a:latin typeface="Calibri"/>
                <a:cs typeface="Calibri"/>
              </a:rPr>
              <a:t> </a:t>
            </a:r>
            <a:r>
              <a:rPr sz="650" spc="-10" dirty="0">
                <a:latin typeface="Calibri"/>
                <a:cs typeface="Calibri"/>
              </a:rPr>
              <a:t>i</a:t>
            </a:r>
            <a:r>
              <a:rPr sz="650" spc="-15" dirty="0">
                <a:latin typeface="Calibri"/>
                <a:cs typeface="Calibri"/>
              </a:rPr>
              <a:t>n</a:t>
            </a:r>
            <a:r>
              <a:rPr sz="650" spc="-10" dirty="0">
                <a:latin typeface="Calibri"/>
                <a:cs typeface="Calibri"/>
              </a:rPr>
              <a:t>v</a:t>
            </a:r>
            <a:r>
              <a:rPr sz="650" spc="-5" dirty="0">
                <a:latin typeface="Calibri"/>
                <a:cs typeface="Calibri"/>
              </a:rPr>
              <a:t>e</a:t>
            </a:r>
            <a:r>
              <a:rPr sz="650" spc="0" dirty="0">
                <a:latin typeface="Calibri"/>
                <a:cs typeface="Calibri"/>
              </a:rPr>
              <a:t>s</a:t>
            </a:r>
            <a:r>
              <a:rPr sz="650" spc="-10" dirty="0">
                <a:latin typeface="Calibri"/>
                <a:cs typeface="Calibri"/>
              </a:rPr>
              <a:t>tig</a:t>
            </a:r>
            <a:r>
              <a:rPr sz="650" spc="-5" dirty="0">
                <a:latin typeface="Calibri"/>
                <a:cs typeface="Calibri"/>
              </a:rPr>
              <a:t>a</a:t>
            </a:r>
            <a:r>
              <a:rPr sz="650" spc="-10" dirty="0">
                <a:latin typeface="Calibri"/>
                <a:cs typeface="Calibri"/>
              </a:rPr>
              <a:t>ti</a:t>
            </a:r>
            <a:r>
              <a:rPr sz="650" spc="-5" dirty="0">
                <a:latin typeface="Calibri"/>
                <a:cs typeface="Calibri"/>
              </a:rPr>
              <a:t>o</a:t>
            </a:r>
            <a:r>
              <a:rPr sz="650" spc="-15" dirty="0">
                <a:latin typeface="Calibri"/>
                <a:cs typeface="Calibri"/>
              </a:rPr>
              <a:t>n</a:t>
            </a:r>
            <a:r>
              <a:rPr sz="650" spc="-5" dirty="0">
                <a:latin typeface="Calibri"/>
                <a:cs typeface="Calibri"/>
              </a:rPr>
              <a:t>s</a:t>
            </a:r>
            <a:r>
              <a:rPr sz="650" spc="45" dirty="0">
                <a:latin typeface="Calibri"/>
                <a:cs typeface="Calibri"/>
              </a:rPr>
              <a:t> </a:t>
            </a:r>
            <a:r>
              <a:rPr sz="650" spc="-15" dirty="0">
                <a:latin typeface="Calibri"/>
                <a:cs typeface="Calibri"/>
              </a:rPr>
              <a:t>w</a:t>
            </a:r>
            <a:r>
              <a:rPr sz="650" spc="-10" dirty="0">
                <a:latin typeface="Calibri"/>
                <a:cs typeface="Calibri"/>
              </a:rPr>
              <a:t>it</a:t>
            </a:r>
            <a:r>
              <a:rPr sz="650" spc="-5" dirty="0">
                <a:latin typeface="Calibri"/>
                <a:cs typeface="Calibri"/>
              </a:rPr>
              <a:t>h</a:t>
            </a:r>
            <a:r>
              <a:rPr sz="650" spc="25" dirty="0">
                <a:latin typeface="Calibri"/>
                <a:cs typeface="Calibri"/>
              </a:rPr>
              <a:t> </a:t>
            </a:r>
            <a:r>
              <a:rPr sz="650" spc="-5" dirty="0">
                <a:latin typeface="Calibri"/>
                <a:cs typeface="Calibri"/>
              </a:rPr>
              <a:t>2 </a:t>
            </a:r>
            <a:r>
              <a:rPr sz="650" spc="-15" dirty="0">
                <a:latin typeface="Calibri"/>
                <a:cs typeface="Calibri"/>
              </a:rPr>
              <a:t>d</a:t>
            </a:r>
            <a:r>
              <a:rPr sz="650" spc="-10" dirty="0">
                <a:latin typeface="Calibri"/>
                <a:cs typeface="Calibri"/>
              </a:rPr>
              <a:t>i</a:t>
            </a:r>
            <a:r>
              <a:rPr sz="650" spc="-5" dirty="0">
                <a:latin typeface="Calibri"/>
                <a:cs typeface="Calibri"/>
              </a:rPr>
              <a:t>ffere</a:t>
            </a:r>
            <a:r>
              <a:rPr sz="650" spc="-10" dirty="0">
                <a:latin typeface="Calibri"/>
                <a:cs typeface="Calibri"/>
              </a:rPr>
              <a:t>n</a:t>
            </a:r>
            <a:r>
              <a:rPr sz="650" spc="-5" dirty="0">
                <a:latin typeface="Calibri"/>
                <a:cs typeface="Calibri"/>
              </a:rPr>
              <a:t>t</a:t>
            </a:r>
            <a:r>
              <a:rPr sz="650" spc="25" dirty="0">
                <a:latin typeface="Calibri"/>
                <a:cs typeface="Calibri"/>
              </a:rPr>
              <a:t> </a:t>
            </a:r>
            <a:r>
              <a:rPr sz="650" spc="-15" dirty="0">
                <a:latin typeface="Calibri"/>
                <a:cs typeface="Calibri"/>
              </a:rPr>
              <a:t>h</a:t>
            </a:r>
            <a:r>
              <a:rPr sz="650" spc="-10" dirty="0">
                <a:latin typeface="Calibri"/>
                <a:cs typeface="Calibri"/>
              </a:rPr>
              <a:t>y</a:t>
            </a:r>
            <a:r>
              <a:rPr sz="650" spc="-15" dirty="0">
                <a:latin typeface="Calibri"/>
                <a:cs typeface="Calibri"/>
              </a:rPr>
              <a:t>p</a:t>
            </a:r>
            <a:r>
              <a:rPr sz="650" spc="-5" dirty="0">
                <a:latin typeface="Calibri"/>
                <a:cs typeface="Calibri"/>
              </a:rPr>
              <a:t>o</a:t>
            </a:r>
            <a:r>
              <a:rPr sz="650" spc="-10" dirty="0">
                <a:latin typeface="Calibri"/>
                <a:cs typeface="Calibri"/>
              </a:rPr>
              <a:t>t</a:t>
            </a:r>
            <a:r>
              <a:rPr sz="650" spc="-15" dirty="0">
                <a:latin typeface="Calibri"/>
                <a:cs typeface="Calibri"/>
              </a:rPr>
              <a:t>h</a:t>
            </a:r>
            <a:r>
              <a:rPr sz="650" spc="-5" dirty="0">
                <a:latin typeface="Calibri"/>
                <a:cs typeface="Calibri"/>
              </a:rPr>
              <a:t>e</a:t>
            </a:r>
            <a:r>
              <a:rPr sz="650" spc="0" dirty="0">
                <a:latin typeface="Calibri"/>
                <a:cs typeface="Calibri"/>
              </a:rPr>
              <a:t>s</a:t>
            </a:r>
            <a:r>
              <a:rPr sz="650" spc="-10" dirty="0">
                <a:latin typeface="Calibri"/>
                <a:cs typeface="Calibri"/>
              </a:rPr>
              <a:t>i</a:t>
            </a:r>
            <a:r>
              <a:rPr sz="650" spc="-5" dirty="0">
                <a:latin typeface="Calibri"/>
                <a:cs typeface="Calibri"/>
              </a:rPr>
              <a:t>s</a:t>
            </a:r>
            <a:r>
              <a:rPr sz="650" spc="35" dirty="0">
                <a:latin typeface="Calibri"/>
                <a:cs typeface="Calibri"/>
              </a:rPr>
              <a:t> </a:t>
            </a:r>
            <a:r>
              <a:rPr sz="650" spc="-5" dirty="0">
                <a:latin typeface="Calibri"/>
                <a:cs typeface="Calibri"/>
              </a:rPr>
              <a:t>of </a:t>
            </a:r>
            <a:r>
              <a:rPr sz="650" spc="-10" dirty="0">
                <a:latin typeface="Calibri"/>
                <a:cs typeface="Calibri"/>
              </a:rPr>
              <a:t>r</a:t>
            </a:r>
            <a:r>
              <a:rPr sz="650" spc="-5" dirty="0">
                <a:latin typeface="Calibri"/>
                <a:cs typeface="Calibri"/>
              </a:rPr>
              <a:t>a</a:t>
            </a:r>
            <a:r>
              <a:rPr sz="650" spc="-15" dirty="0">
                <a:latin typeface="Calibri"/>
                <a:cs typeface="Calibri"/>
              </a:rPr>
              <a:t>d</a:t>
            </a:r>
            <a:r>
              <a:rPr sz="650" spc="-10" dirty="0">
                <a:latin typeface="Calibri"/>
                <a:cs typeface="Calibri"/>
              </a:rPr>
              <a:t>i</a:t>
            </a:r>
            <a:r>
              <a:rPr sz="650" spc="-5" dirty="0">
                <a:latin typeface="Calibri"/>
                <a:cs typeface="Calibri"/>
              </a:rPr>
              <a:t>o</a:t>
            </a:r>
            <a:r>
              <a:rPr sz="650" spc="-15" dirty="0">
                <a:latin typeface="Calibri"/>
                <a:cs typeface="Calibri"/>
              </a:rPr>
              <a:t>p</a:t>
            </a:r>
            <a:r>
              <a:rPr sz="650" spc="-10" dirty="0">
                <a:latin typeface="Calibri"/>
                <a:cs typeface="Calibri"/>
              </a:rPr>
              <a:t>r</a:t>
            </a:r>
            <a:r>
              <a:rPr sz="650" spc="-5" dirty="0">
                <a:latin typeface="Calibri"/>
                <a:cs typeface="Calibri"/>
              </a:rPr>
              <a:t>o</a:t>
            </a:r>
            <a:r>
              <a:rPr sz="650" spc="-10" dirty="0">
                <a:latin typeface="Calibri"/>
                <a:cs typeface="Calibri"/>
              </a:rPr>
              <a:t>t</a:t>
            </a:r>
            <a:r>
              <a:rPr sz="650" spc="-5" dirty="0">
                <a:latin typeface="Calibri"/>
                <a:cs typeface="Calibri"/>
              </a:rPr>
              <a:t>e</a:t>
            </a:r>
            <a:r>
              <a:rPr sz="650" spc="0" dirty="0">
                <a:latin typeface="Calibri"/>
                <a:cs typeface="Calibri"/>
              </a:rPr>
              <a:t>ct</a:t>
            </a:r>
            <a:r>
              <a:rPr sz="650" spc="-10" dirty="0">
                <a:latin typeface="Calibri"/>
                <a:cs typeface="Calibri"/>
              </a:rPr>
              <a:t>i</a:t>
            </a:r>
            <a:r>
              <a:rPr sz="650" spc="-5" dirty="0">
                <a:latin typeface="Calibri"/>
                <a:cs typeface="Calibri"/>
              </a:rPr>
              <a:t>on </a:t>
            </a:r>
            <a:r>
              <a:rPr sz="650" spc="-15" dirty="0">
                <a:latin typeface="Calibri"/>
                <a:cs typeface="Calibri"/>
              </a:rPr>
              <a:t>m</a:t>
            </a:r>
            <a:r>
              <a:rPr sz="650" spc="-5" dirty="0">
                <a:latin typeface="Calibri"/>
                <a:cs typeface="Calibri"/>
              </a:rPr>
              <a:t>e</a:t>
            </a:r>
            <a:r>
              <a:rPr sz="650" spc="0" dirty="0">
                <a:latin typeface="Calibri"/>
                <a:cs typeface="Calibri"/>
              </a:rPr>
              <a:t>c</a:t>
            </a:r>
            <a:r>
              <a:rPr sz="650" spc="-15" dirty="0">
                <a:latin typeface="Calibri"/>
                <a:cs typeface="Calibri"/>
              </a:rPr>
              <a:t>h</a:t>
            </a:r>
            <a:r>
              <a:rPr sz="650" spc="-5" dirty="0">
                <a:latin typeface="Calibri"/>
                <a:cs typeface="Calibri"/>
              </a:rPr>
              <a:t>a</a:t>
            </a:r>
            <a:r>
              <a:rPr sz="650" spc="-15" dirty="0">
                <a:latin typeface="Calibri"/>
                <a:cs typeface="Calibri"/>
              </a:rPr>
              <a:t>n</a:t>
            </a:r>
            <a:r>
              <a:rPr sz="650" spc="-10" dirty="0">
                <a:latin typeface="Calibri"/>
                <a:cs typeface="Calibri"/>
              </a:rPr>
              <a:t>i</a:t>
            </a:r>
            <a:r>
              <a:rPr sz="650" spc="-5" dirty="0">
                <a:latin typeface="Calibri"/>
                <a:cs typeface="Calibri"/>
              </a:rPr>
              <a:t>s</a:t>
            </a:r>
            <a:r>
              <a:rPr sz="650" spc="-15" dirty="0">
                <a:latin typeface="Calibri"/>
                <a:cs typeface="Calibri"/>
              </a:rPr>
              <a:t>m</a:t>
            </a:r>
            <a:r>
              <a:rPr sz="650" spc="-5" dirty="0">
                <a:latin typeface="Calibri"/>
                <a:cs typeface="Calibri"/>
              </a:rPr>
              <a:t>s</a:t>
            </a:r>
            <a:r>
              <a:rPr sz="650" spc="35" dirty="0">
                <a:latin typeface="Calibri"/>
                <a:cs typeface="Calibri"/>
              </a:rPr>
              <a:t> </a:t>
            </a:r>
            <a:r>
              <a:rPr sz="650" spc="-15" dirty="0">
                <a:latin typeface="Calibri"/>
                <a:cs typeface="Calibri"/>
              </a:rPr>
              <a:t>w</a:t>
            </a:r>
            <a:r>
              <a:rPr sz="650" spc="-10" dirty="0">
                <a:latin typeface="Calibri"/>
                <a:cs typeface="Calibri"/>
              </a:rPr>
              <a:t>il</a:t>
            </a:r>
            <a:r>
              <a:rPr sz="650" spc="-5" dirty="0">
                <a:latin typeface="Calibri"/>
                <a:cs typeface="Calibri"/>
              </a:rPr>
              <a:t>l</a:t>
            </a:r>
            <a:r>
              <a:rPr sz="650" spc="25" dirty="0">
                <a:latin typeface="Calibri"/>
                <a:cs typeface="Calibri"/>
              </a:rPr>
              <a:t> </a:t>
            </a:r>
            <a:r>
              <a:rPr sz="650" spc="-15" dirty="0">
                <a:latin typeface="Calibri"/>
                <a:cs typeface="Calibri"/>
              </a:rPr>
              <a:t>b</a:t>
            </a:r>
            <a:r>
              <a:rPr sz="650" spc="-5" dirty="0">
                <a:latin typeface="Calibri"/>
                <a:cs typeface="Calibri"/>
              </a:rPr>
              <a:t>e</a:t>
            </a:r>
            <a:r>
              <a:rPr sz="650" spc="10" dirty="0">
                <a:latin typeface="Calibri"/>
                <a:cs typeface="Calibri"/>
              </a:rPr>
              <a:t> </a:t>
            </a:r>
            <a:r>
              <a:rPr sz="650" spc="-5" dirty="0">
                <a:latin typeface="Calibri"/>
                <a:cs typeface="Calibri"/>
              </a:rPr>
              <a:t>s</a:t>
            </a:r>
            <a:r>
              <a:rPr sz="650" spc="-10" dirty="0">
                <a:latin typeface="Calibri"/>
                <a:cs typeface="Calibri"/>
              </a:rPr>
              <a:t>t</a:t>
            </a:r>
            <a:r>
              <a:rPr sz="650" spc="-15" dirty="0">
                <a:latin typeface="Calibri"/>
                <a:cs typeface="Calibri"/>
              </a:rPr>
              <a:t>ud</a:t>
            </a:r>
            <a:r>
              <a:rPr sz="650" spc="-5" dirty="0">
                <a:latin typeface="Calibri"/>
                <a:cs typeface="Calibri"/>
              </a:rPr>
              <a:t>y</a:t>
            </a:r>
            <a:r>
              <a:rPr sz="650" spc="15" dirty="0">
                <a:latin typeface="Calibri"/>
                <a:cs typeface="Calibri"/>
              </a:rPr>
              <a:t> </a:t>
            </a:r>
            <a:r>
              <a:rPr sz="650" spc="-15" dirty="0">
                <a:latin typeface="Calibri"/>
                <a:cs typeface="Calibri"/>
              </a:rPr>
              <a:t>w</a:t>
            </a:r>
            <a:r>
              <a:rPr sz="650" spc="-10" dirty="0">
                <a:latin typeface="Calibri"/>
                <a:cs typeface="Calibri"/>
              </a:rPr>
              <a:t>it</a:t>
            </a:r>
            <a:r>
              <a:rPr sz="650" spc="-5" dirty="0">
                <a:latin typeface="Calibri"/>
                <a:cs typeface="Calibri"/>
              </a:rPr>
              <a:t>h</a:t>
            </a:r>
            <a:r>
              <a:rPr sz="650" spc="25" dirty="0">
                <a:latin typeface="Calibri"/>
                <a:cs typeface="Calibri"/>
              </a:rPr>
              <a:t> </a:t>
            </a:r>
            <a:r>
              <a:rPr sz="650" spc="-10" dirty="0">
                <a:latin typeface="Calibri"/>
                <a:cs typeface="Calibri"/>
              </a:rPr>
              <a:t>t</a:t>
            </a:r>
            <a:r>
              <a:rPr sz="650" spc="-15" dirty="0">
                <a:latin typeface="Calibri"/>
                <a:cs typeface="Calibri"/>
              </a:rPr>
              <a:t>h</a:t>
            </a:r>
            <a:r>
              <a:rPr sz="650" spc="-5" dirty="0">
                <a:latin typeface="Calibri"/>
                <a:cs typeface="Calibri"/>
              </a:rPr>
              <a:t>e</a:t>
            </a:r>
            <a:r>
              <a:rPr sz="650" spc="10" dirty="0">
                <a:latin typeface="Calibri"/>
                <a:cs typeface="Calibri"/>
              </a:rPr>
              <a:t> </a:t>
            </a:r>
            <a:r>
              <a:rPr sz="650" spc="0" dirty="0">
                <a:latin typeface="Calibri"/>
                <a:cs typeface="Calibri"/>
              </a:rPr>
              <a:t>J</a:t>
            </a:r>
            <a:r>
              <a:rPr sz="650" spc="-15" dirty="0">
                <a:latin typeface="Calibri"/>
                <a:cs typeface="Calibri"/>
              </a:rPr>
              <a:t>N</a:t>
            </a:r>
            <a:r>
              <a:rPr sz="650" spc="0" dirty="0">
                <a:latin typeface="Calibri"/>
                <a:cs typeface="Calibri"/>
              </a:rPr>
              <a:t>K</a:t>
            </a:r>
            <a:r>
              <a:rPr sz="650" spc="-5" dirty="0">
                <a:latin typeface="Calibri"/>
                <a:cs typeface="Calibri"/>
              </a:rPr>
              <a:t>-</a:t>
            </a:r>
            <a:r>
              <a:rPr sz="650" spc="-15" dirty="0">
                <a:latin typeface="Calibri"/>
                <a:cs typeface="Calibri"/>
              </a:rPr>
              <a:t>d</a:t>
            </a:r>
            <a:r>
              <a:rPr sz="650" spc="-5" dirty="0">
                <a:latin typeface="Calibri"/>
                <a:cs typeface="Calibri"/>
              </a:rPr>
              <a:t>o</a:t>
            </a:r>
            <a:r>
              <a:rPr sz="650" spc="0" dirty="0">
                <a:latin typeface="Calibri"/>
                <a:cs typeface="Calibri"/>
              </a:rPr>
              <a:t>c</a:t>
            </a:r>
            <a:r>
              <a:rPr sz="650" spc="-10" dirty="0">
                <a:latin typeface="Calibri"/>
                <a:cs typeface="Calibri"/>
              </a:rPr>
              <a:t>ki</a:t>
            </a:r>
            <a:r>
              <a:rPr sz="650" spc="-15" dirty="0">
                <a:latin typeface="Calibri"/>
                <a:cs typeface="Calibri"/>
              </a:rPr>
              <a:t>n</a:t>
            </a:r>
            <a:r>
              <a:rPr sz="650" spc="-5" dirty="0">
                <a:latin typeface="Calibri"/>
                <a:cs typeface="Calibri"/>
              </a:rPr>
              <a:t>g</a:t>
            </a:r>
            <a:r>
              <a:rPr sz="650" spc="15" dirty="0">
                <a:latin typeface="Calibri"/>
                <a:cs typeface="Calibri"/>
              </a:rPr>
              <a:t> </a:t>
            </a:r>
            <a:r>
              <a:rPr sz="650" spc="-15" dirty="0">
                <a:latin typeface="Calibri"/>
                <a:cs typeface="Calibri"/>
              </a:rPr>
              <a:t>p</a:t>
            </a:r>
            <a:r>
              <a:rPr sz="650" spc="-5" dirty="0">
                <a:latin typeface="Calibri"/>
                <a:cs typeface="Calibri"/>
              </a:rPr>
              <a:t>a</a:t>
            </a:r>
            <a:r>
              <a:rPr sz="650" spc="-10" dirty="0">
                <a:latin typeface="Calibri"/>
                <a:cs typeface="Calibri"/>
              </a:rPr>
              <a:t>t</a:t>
            </a:r>
            <a:r>
              <a:rPr sz="650" spc="-15" dirty="0">
                <a:latin typeface="Calibri"/>
                <a:cs typeface="Calibri"/>
              </a:rPr>
              <a:t>hw</a:t>
            </a:r>
            <a:r>
              <a:rPr sz="650" spc="-5" dirty="0">
                <a:latin typeface="Calibri"/>
                <a:cs typeface="Calibri"/>
              </a:rPr>
              <a:t>ay</a:t>
            </a:r>
            <a:r>
              <a:rPr sz="650" spc="30" dirty="0">
                <a:latin typeface="Calibri"/>
                <a:cs typeface="Calibri"/>
              </a:rPr>
              <a:t> </a:t>
            </a:r>
            <a:r>
              <a:rPr sz="650" spc="-5" dirty="0">
                <a:latin typeface="Calibri"/>
                <a:cs typeface="Calibri"/>
              </a:rPr>
              <a:t>a</a:t>
            </a:r>
            <a:r>
              <a:rPr sz="650" spc="-15" dirty="0">
                <a:latin typeface="Calibri"/>
                <a:cs typeface="Calibri"/>
              </a:rPr>
              <a:t>n</a:t>
            </a:r>
            <a:r>
              <a:rPr sz="650" spc="-5" dirty="0">
                <a:latin typeface="Calibri"/>
                <a:cs typeface="Calibri"/>
              </a:rPr>
              <a:t>d </a:t>
            </a:r>
            <a:r>
              <a:rPr sz="650" spc="-10" dirty="0">
                <a:latin typeface="Calibri"/>
                <a:cs typeface="Calibri"/>
              </a:rPr>
              <a:t>t</a:t>
            </a:r>
            <a:r>
              <a:rPr sz="650" spc="-15" dirty="0">
                <a:latin typeface="Calibri"/>
                <a:cs typeface="Calibri"/>
              </a:rPr>
              <a:t>h</a:t>
            </a:r>
            <a:r>
              <a:rPr sz="650" spc="-5" dirty="0">
                <a:latin typeface="Calibri"/>
                <a:cs typeface="Calibri"/>
              </a:rPr>
              <a:t>e H</a:t>
            </a:r>
            <a:r>
              <a:rPr sz="650" spc="-15" dirty="0">
                <a:latin typeface="Calibri"/>
                <a:cs typeface="Calibri"/>
              </a:rPr>
              <a:t>i</a:t>
            </a:r>
            <a:r>
              <a:rPr sz="650" spc="-5" dirty="0">
                <a:latin typeface="Calibri"/>
                <a:cs typeface="Calibri"/>
              </a:rPr>
              <a:t>s</a:t>
            </a:r>
            <a:r>
              <a:rPr sz="650" spc="-10" dirty="0">
                <a:latin typeface="Calibri"/>
                <a:cs typeface="Calibri"/>
              </a:rPr>
              <a:t>t</a:t>
            </a:r>
            <a:r>
              <a:rPr sz="650" spc="-5" dirty="0">
                <a:latin typeface="Calibri"/>
                <a:cs typeface="Calibri"/>
              </a:rPr>
              <a:t>o</a:t>
            </a:r>
            <a:r>
              <a:rPr sz="650" spc="-15" dirty="0">
                <a:latin typeface="Calibri"/>
                <a:cs typeface="Calibri"/>
              </a:rPr>
              <a:t>n</a:t>
            </a:r>
            <a:r>
              <a:rPr sz="650" spc="-5" dirty="0">
                <a:latin typeface="Calibri"/>
                <a:cs typeface="Calibri"/>
              </a:rPr>
              <a:t>e</a:t>
            </a:r>
            <a:r>
              <a:rPr sz="650" spc="30" dirty="0">
                <a:latin typeface="Calibri"/>
                <a:cs typeface="Calibri"/>
              </a:rPr>
              <a:t> </a:t>
            </a:r>
            <a:r>
              <a:rPr sz="650" spc="-5" dirty="0">
                <a:latin typeface="Calibri"/>
                <a:cs typeface="Calibri"/>
              </a:rPr>
              <a:t>H</a:t>
            </a:r>
            <a:r>
              <a:rPr sz="650" spc="-10" dirty="0">
                <a:latin typeface="Calibri"/>
                <a:cs typeface="Calibri"/>
              </a:rPr>
              <a:t>3</a:t>
            </a:r>
            <a:r>
              <a:rPr sz="650" spc="-5" dirty="0">
                <a:latin typeface="Calibri"/>
                <a:cs typeface="Calibri"/>
              </a:rPr>
              <a:t>-H</a:t>
            </a:r>
            <a:r>
              <a:rPr sz="650" spc="-15" dirty="0">
                <a:latin typeface="Calibri"/>
                <a:cs typeface="Calibri"/>
              </a:rPr>
              <a:t>2</a:t>
            </a:r>
            <a:r>
              <a:rPr sz="650" spc="-5" dirty="0">
                <a:latin typeface="Calibri"/>
                <a:cs typeface="Calibri"/>
              </a:rPr>
              <a:t>AX</a:t>
            </a:r>
            <a:r>
              <a:rPr sz="650" spc="5" dirty="0">
                <a:latin typeface="Calibri"/>
                <a:cs typeface="Calibri"/>
              </a:rPr>
              <a:t> </a:t>
            </a:r>
            <a:r>
              <a:rPr sz="650" spc="-15" dirty="0">
                <a:latin typeface="Calibri"/>
                <a:cs typeface="Calibri"/>
              </a:rPr>
              <a:t>p</a:t>
            </a:r>
            <a:r>
              <a:rPr sz="650" spc="-5" dirty="0">
                <a:latin typeface="Calibri"/>
                <a:cs typeface="Calibri"/>
              </a:rPr>
              <a:t>a</a:t>
            </a:r>
            <a:r>
              <a:rPr sz="650" spc="-10" dirty="0">
                <a:latin typeface="Calibri"/>
                <a:cs typeface="Calibri"/>
              </a:rPr>
              <a:t>t</a:t>
            </a:r>
            <a:r>
              <a:rPr sz="650" spc="-15" dirty="0">
                <a:latin typeface="Calibri"/>
                <a:cs typeface="Calibri"/>
              </a:rPr>
              <a:t>hw</a:t>
            </a:r>
            <a:r>
              <a:rPr sz="650" spc="-5" dirty="0">
                <a:latin typeface="Calibri"/>
                <a:cs typeface="Calibri"/>
              </a:rPr>
              <a:t>a</a:t>
            </a:r>
            <a:r>
              <a:rPr sz="650" spc="-10" dirty="0">
                <a:latin typeface="Calibri"/>
                <a:cs typeface="Calibri"/>
              </a:rPr>
              <a:t>y</a:t>
            </a:r>
            <a:r>
              <a:rPr sz="650" spc="-5" dirty="0">
                <a:latin typeface="Calibri"/>
                <a:cs typeface="Calibri"/>
              </a:rPr>
              <a:t>,</a:t>
            </a:r>
            <a:r>
              <a:rPr sz="650" spc="25" dirty="0">
                <a:latin typeface="Calibri"/>
                <a:cs typeface="Calibri"/>
              </a:rPr>
              <a:t> </a:t>
            </a:r>
            <a:r>
              <a:rPr sz="650" spc="-10" dirty="0">
                <a:latin typeface="Calibri"/>
                <a:cs typeface="Calibri"/>
              </a:rPr>
              <a:t>i</a:t>
            </a:r>
            <a:r>
              <a:rPr sz="650" spc="-5" dirty="0">
                <a:latin typeface="Calibri"/>
                <a:cs typeface="Calibri"/>
              </a:rPr>
              <a:t>n o</a:t>
            </a:r>
            <a:r>
              <a:rPr sz="650" spc="-10" dirty="0">
                <a:latin typeface="Calibri"/>
                <a:cs typeface="Calibri"/>
              </a:rPr>
              <a:t>r</a:t>
            </a:r>
            <a:r>
              <a:rPr sz="650" spc="-15" dirty="0">
                <a:latin typeface="Calibri"/>
                <a:cs typeface="Calibri"/>
              </a:rPr>
              <a:t>d</a:t>
            </a:r>
            <a:r>
              <a:rPr sz="650" spc="-5" dirty="0">
                <a:latin typeface="Calibri"/>
                <a:cs typeface="Calibri"/>
              </a:rPr>
              <a:t>er</a:t>
            </a:r>
            <a:r>
              <a:rPr sz="650" spc="30" dirty="0">
                <a:latin typeface="Calibri"/>
                <a:cs typeface="Calibri"/>
              </a:rPr>
              <a:t> </a:t>
            </a:r>
            <a:r>
              <a:rPr sz="650" spc="-10" dirty="0">
                <a:latin typeface="Calibri"/>
                <a:cs typeface="Calibri"/>
              </a:rPr>
              <a:t>t</a:t>
            </a:r>
            <a:r>
              <a:rPr sz="650" spc="-5" dirty="0">
                <a:latin typeface="Calibri"/>
                <a:cs typeface="Calibri"/>
              </a:rPr>
              <a:t>o</a:t>
            </a:r>
            <a:r>
              <a:rPr sz="650" spc="25" dirty="0">
                <a:latin typeface="Calibri"/>
                <a:cs typeface="Calibri"/>
              </a:rPr>
              <a:t> </a:t>
            </a:r>
            <a:r>
              <a:rPr sz="650" spc="0" dirty="0">
                <a:latin typeface="Calibri"/>
                <a:cs typeface="Calibri"/>
              </a:rPr>
              <a:t>c</a:t>
            </a:r>
            <a:r>
              <a:rPr sz="650" spc="-10" dirty="0">
                <a:latin typeface="Calibri"/>
                <a:cs typeface="Calibri"/>
              </a:rPr>
              <a:t>l</a:t>
            </a:r>
            <a:r>
              <a:rPr sz="650" spc="-5" dirty="0">
                <a:latin typeface="Calibri"/>
                <a:cs typeface="Calibri"/>
              </a:rPr>
              <a:t>a</a:t>
            </a:r>
            <a:r>
              <a:rPr sz="650" spc="-10" dirty="0">
                <a:latin typeface="Calibri"/>
                <a:cs typeface="Calibri"/>
              </a:rPr>
              <a:t>ri</a:t>
            </a:r>
            <a:r>
              <a:rPr sz="650" spc="-5" dirty="0">
                <a:latin typeface="Calibri"/>
                <a:cs typeface="Calibri"/>
              </a:rPr>
              <a:t>fy</a:t>
            </a:r>
            <a:r>
              <a:rPr sz="650" spc="15" dirty="0">
                <a:latin typeface="Calibri"/>
                <a:cs typeface="Calibri"/>
              </a:rPr>
              <a:t> </a:t>
            </a:r>
            <a:r>
              <a:rPr sz="650" spc="-10" dirty="0">
                <a:latin typeface="Calibri"/>
                <a:cs typeface="Calibri"/>
              </a:rPr>
              <a:t>t</a:t>
            </a:r>
            <a:r>
              <a:rPr sz="650" spc="-15" dirty="0">
                <a:latin typeface="Calibri"/>
                <a:cs typeface="Calibri"/>
              </a:rPr>
              <a:t>h</a:t>
            </a:r>
            <a:r>
              <a:rPr sz="650" spc="-5" dirty="0">
                <a:latin typeface="Calibri"/>
                <a:cs typeface="Calibri"/>
              </a:rPr>
              <a:t>e</a:t>
            </a:r>
            <a:r>
              <a:rPr sz="650" spc="35" dirty="0">
                <a:latin typeface="Calibri"/>
                <a:cs typeface="Calibri"/>
              </a:rPr>
              <a:t> </a:t>
            </a:r>
            <a:r>
              <a:rPr sz="650" spc="-10" dirty="0">
                <a:latin typeface="Calibri"/>
                <a:cs typeface="Calibri"/>
              </a:rPr>
              <a:t>r</a:t>
            </a:r>
            <a:r>
              <a:rPr sz="650" spc="-5" dirty="0">
                <a:latin typeface="Calibri"/>
                <a:cs typeface="Calibri"/>
              </a:rPr>
              <a:t>a</a:t>
            </a:r>
            <a:r>
              <a:rPr sz="650" spc="-15" dirty="0">
                <a:latin typeface="Calibri"/>
                <a:cs typeface="Calibri"/>
              </a:rPr>
              <a:t>d</a:t>
            </a:r>
            <a:r>
              <a:rPr sz="650" spc="-10" dirty="0">
                <a:latin typeface="Calibri"/>
                <a:cs typeface="Calibri"/>
              </a:rPr>
              <a:t>i</a:t>
            </a:r>
            <a:r>
              <a:rPr sz="650" spc="-5" dirty="0">
                <a:latin typeface="Calibri"/>
                <a:cs typeface="Calibri"/>
              </a:rPr>
              <a:t>o</a:t>
            </a:r>
            <a:r>
              <a:rPr sz="650" spc="-15" dirty="0">
                <a:latin typeface="Calibri"/>
                <a:cs typeface="Calibri"/>
              </a:rPr>
              <a:t>p</a:t>
            </a:r>
            <a:r>
              <a:rPr sz="650" spc="-10" dirty="0">
                <a:latin typeface="Calibri"/>
                <a:cs typeface="Calibri"/>
              </a:rPr>
              <a:t>r</a:t>
            </a:r>
            <a:r>
              <a:rPr sz="650" spc="-5" dirty="0">
                <a:latin typeface="Calibri"/>
                <a:cs typeface="Calibri"/>
              </a:rPr>
              <a:t>o</a:t>
            </a:r>
            <a:r>
              <a:rPr sz="650" spc="-10" dirty="0">
                <a:latin typeface="Calibri"/>
                <a:cs typeface="Calibri"/>
              </a:rPr>
              <a:t>t</a:t>
            </a:r>
            <a:r>
              <a:rPr sz="650" spc="-5" dirty="0">
                <a:latin typeface="Calibri"/>
                <a:cs typeface="Calibri"/>
              </a:rPr>
              <a:t>e</a:t>
            </a:r>
            <a:r>
              <a:rPr sz="650" spc="0" dirty="0">
                <a:latin typeface="Calibri"/>
                <a:cs typeface="Calibri"/>
              </a:rPr>
              <a:t>ct</a:t>
            </a:r>
            <a:r>
              <a:rPr sz="650" spc="-10" dirty="0">
                <a:latin typeface="Calibri"/>
                <a:cs typeface="Calibri"/>
              </a:rPr>
              <a:t>iv</a:t>
            </a:r>
            <a:r>
              <a:rPr sz="650" spc="-5" dirty="0">
                <a:latin typeface="Calibri"/>
                <a:cs typeface="Calibri"/>
              </a:rPr>
              <a:t>e </a:t>
            </a:r>
            <a:r>
              <a:rPr sz="650" spc="-10" dirty="0">
                <a:latin typeface="Calibri"/>
                <a:cs typeface="Calibri"/>
              </a:rPr>
              <a:t>r</a:t>
            </a:r>
            <a:r>
              <a:rPr sz="650" spc="-5" dirty="0">
                <a:latin typeface="Calibri"/>
                <a:cs typeface="Calibri"/>
              </a:rPr>
              <a:t>o</a:t>
            </a:r>
            <a:r>
              <a:rPr sz="650" spc="-10" dirty="0">
                <a:latin typeface="Calibri"/>
                <a:cs typeface="Calibri"/>
              </a:rPr>
              <a:t>l</a:t>
            </a:r>
            <a:r>
              <a:rPr sz="650" spc="-5" dirty="0">
                <a:latin typeface="Calibri"/>
                <a:cs typeface="Calibri"/>
              </a:rPr>
              <a:t>e</a:t>
            </a:r>
            <a:r>
              <a:rPr sz="650" spc="20" dirty="0">
                <a:latin typeface="Calibri"/>
                <a:cs typeface="Calibri"/>
              </a:rPr>
              <a:t> </a:t>
            </a:r>
            <a:r>
              <a:rPr sz="650" spc="-5" dirty="0">
                <a:latin typeface="Calibri"/>
                <a:cs typeface="Calibri"/>
              </a:rPr>
              <a:t>of</a:t>
            </a:r>
            <a:r>
              <a:rPr sz="650" spc="10" dirty="0">
                <a:latin typeface="Calibri"/>
                <a:cs typeface="Calibri"/>
              </a:rPr>
              <a:t> </a:t>
            </a:r>
            <a:r>
              <a:rPr sz="650" spc="-5" dirty="0">
                <a:latin typeface="Calibri"/>
                <a:cs typeface="Calibri"/>
              </a:rPr>
              <a:t>MKP1 </a:t>
            </a:r>
            <a:r>
              <a:rPr sz="650" spc="-10" dirty="0">
                <a:latin typeface="Calibri"/>
                <a:cs typeface="Calibri"/>
              </a:rPr>
              <a:t>i</a:t>
            </a:r>
            <a:r>
              <a:rPr sz="650" spc="-5" dirty="0">
                <a:latin typeface="Calibri"/>
                <a:cs typeface="Calibri"/>
              </a:rPr>
              <a:t>n </a:t>
            </a:r>
            <a:r>
              <a:rPr sz="650" spc="-10" dirty="0">
                <a:latin typeface="Calibri"/>
                <a:cs typeface="Calibri"/>
              </a:rPr>
              <a:t>gli</a:t>
            </a:r>
            <a:r>
              <a:rPr sz="650" spc="-5" dirty="0">
                <a:latin typeface="Calibri"/>
                <a:cs typeface="Calibri"/>
              </a:rPr>
              <a:t>o</a:t>
            </a:r>
            <a:r>
              <a:rPr sz="650" spc="-15" dirty="0">
                <a:latin typeface="Calibri"/>
                <a:cs typeface="Calibri"/>
              </a:rPr>
              <a:t>b</a:t>
            </a:r>
            <a:r>
              <a:rPr sz="650" spc="-10" dirty="0">
                <a:latin typeface="Calibri"/>
                <a:cs typeface="Calibri"/>
              </a:rPr>
              <a:t>l</a:t>
            </a:r>
            <a:r>
              <a:rPr sz="650" spc="-5" dirty="0">
                <a:latin typeface="Calibri"/>
                <a:cs typeface="Calibri"/>
              </a:rPr>
              <a:t>as</a:t>
            </a:r>
            <a:r>
              <a:rPr sz="650" spc="-10" dirty="0">
                <a:latin typeface="Calibri"/>
                <a:cs typeface="Calibri"/>
              </a:rPr>
              <a:t>t</a:t>
            </a:r>
            <a:r>
              <a:rPr sz="650" spc="-5" dirty="0">
                <a:latin typeface="Calibri"/>
                <a:cs typeface="Calibri"/>
              </a:rPr>
              <a:t>o</a:t>
            </a:r>
            <a:r>
              <a:rPr sz="650" spc="-15" dirty="0">
                <a:latin typeface="Calibri"/>
                <a:cs typeface="Calibri"/>
              </a:rPr>
              <a:t>m</a:t>
            </a:r>
            <a:r>
              <a:rPr sz="650" spc="-5" dirty="0">
                <a:latin typeface="Calibri"/>
                <a:cs typeface="Calibri"/>
              </a:rPr>
              <a:t>a.</a:t>
            </a:r>
            <a:endParaRPr sz="650" dirty="0">
              <a:latin typeface="Calibri"/>
              <a:cs typeface="Calibri"/>
            </a:endParaRPr>
          </a:p>
        </p:txBody>
      </p:sp>
      <p:sp>
        <p:nvSpPr>
          <p:cNvPr id="110" name="object 95"/>
          <p:cNvSpPr/>
          <p:nvPr/>
        </p:nvSpPr>
        <p:spPr>
          <a:xfrm>
            <a:off x="903060" y="8297857"/>
            <a:ext cx="1892807" cy="1074419"/>
          </a:xfrm>
          <a:custGeom>
            <a:avLst/>
            <a:gdLst/>
            <a:ahLst/>
            <a:cxnLst/>
            <a:rect l="l" t="t" r="r" b="b"/>
            <a:pathLst>
              <a:path w="1892807" h="1074420">
                <a:moveTo>
                  <a:pt x="946403" y="0"/>
                </a:moveTo>
                <a:lnTo>
                  <a:pt x="868777" y="1780"/>
                </a:lnTo>
                <a:lnTo>
                  <a:pt x="792880" y="7031"/>
                </a:lnTo>
                <a:lnTo>
                  <a:pt x="718956" y="15613"/>
                </a:lnTo>
                <a:lnTo>
                  <a:pt x="647248" y="27389"/>
                </a:lnTo>
                <a:lnTo>
                  <a:pt x="578000" y="42219"/>
                </a:lnTo>
                <a:lnTo>
                  <a:pt x="511455" y="59966"/>
                </a:lnTo>
                <a:lnTo>
                  <a:pt x="447857" y="80491"/>
                </a:lnTo>
                <a:lnTo>
                  <a:pt x="387449" y="103656"/>
                </a:lnTo>
                <a:lnTo>
                  <a:pt x="330475" y="129323"/>
                </a:lnTo>
                <a:lnTo>
                  <a:pt x="277177" y="157352"/>
                </a:lnTo>
                <a:lnTo>
                  <a:pt x="227800" y="187608"/>
                </a:lnTo>
                <a:lnTo>
                  <a:pt x="182587" y="219949"/>
                </a:lnTo>
                <a:lnTo>
                  <a:pt x="141781" y="254239"/>
                </a:lnTo>
                <a:lnTo>
                  <a:pt x="105626" y="290340"/>
                </a:lnTo>
                <a:lnTo>
                  <a:pt x="74366" y="328112"/>
                </a:lnTo>
                <a:lnTo>
                  <a:pt x="48243" y="367418"/>
                </a:lnTo>
                <a:lnTo>
                  <a:pt x="27502" y="408119"/>
                </a:lnTo>
                <a:lnTo>
                  <a:pt x="12385" y="450076"/>
                </a:lnTo>
                <a:lnTo>
                  <a:pt x="3136" y="493153"/>
                </a:lnTo>
                <a:lnTo>
                  <a:pt x="0" y="537209"/>
                </a:lnTo>
                <a:lnTo>
                  <a:pt x="3136" y="581270"/>
                </a:lnTo>
                <a:lnTo>
                  <a:pt x="12385" y="624349"/>
                </a:lnTo>
                <a:lnTo>
                  <a:pt x="27502" y="666309"/>
                </a:lnTo>
                <a:lnTo>
                  <a:pt x="48243" y="707011"/>
                </a:lnTo>
                <a:lnTo>
                  <a:pt x="74366" y="746318"/>
                </a:lnTo>
                <a:lnTo>
                  <a:pt x="105626" y="784090"/>
                </a:lnTo>
                <a:lnTo>
                  <a:pt x="141781" y="820191"/>
                </a:lnTo>
                <a:lnTo>
                  <a:pt x="182587" y="854481"/>
                </a:lnTo>
                <a:lnTo>
                  <a:pt x="227800" y="886822"/>
                </a:lnTo>
                <a:lnTo>
                  <a:pt x="277177" y="917076"/>
                </a:lnTo>
                <a:lnTo>
                  <a:pt x="330475" y="945105"/>
                </a:lnTo>
                <a:lnTo>
                  <a:pt x="387449" y="970770"/>
                </a:lnTo>
                <a:lnTo>
                  <a:pt x="447857" y="993934"/>
                </a:lnTo>
                <a:lnTo>
                  <a:pt x="511455" y="1014458"/>
                </a:lnTo>
                <a:lnTo>
                  <a:pt x="578000" y="1032204"/>
                </a:lnTo>
                <a:lnTo>
                  <a:pt x="647248" y="1047033"/>
                </a:lnTo>
                <a:lnTo>
                  <a:pt x="718956" y="1058807"/>
                </a:lnTo>
                <a:lnTo>
                  <a:pt x="792880" y="1067388"/>
                </a:lnTo>
                <a:lnTo>
                  <a:pt x="868777" y="1072639"/>
                </a:lnTo>
                <a:lnTo>
                  <a:pt x="946403" y="1074419"/>
                </a:lnTo>
                <a:lnTo>
                  <a:pt x="1024030" y="1072639"/>
                </a:lnTo>
                <a:lnTo>
                  <a:pt x="1099927" y="1067388"/>
                </a:lnTo>
                <a:lnTo>
                  <a:pt x="1173851" y="1058807"/>
                </a:lnTo>
                <a:lnTo>
                  <a:pt x="1245559" y="1047033"/>
                </a:lnTo>
                <a:lnTo>
                  <a:pt x="1314807" y="1032204"/>
                </a:lnTo>
                <a:lnTo>
                  <a:pt x="1381352" y="1014458"/>
                </a:lnTo>
                <a:lnTo>
                  <a:pt x="1444950" y="993934"/>
                </a:lnTo>
                <a:lnTo>
                  <a:pt x="1505358" y="970770"/>
                </a:lnTo>
                <a:lnTo>
                  <a:pt x="1562332" y="945105"/>
                </a:lnTo>
                <a:lnTo>
                  <a:pt x="1615630" y="917076"/>
                </a:lnTo>
                <a:lnTo>
                  <a:pt x="1665007" y="886822"/>
                </a:lnTo>
                <a:lnTo>
                  <a:pt x="1710220" y="854481"/>
                </a:lnTo>
                <a:lnTo>
                  <a:pt x="1751026" y="820191"/>
                </a:lnTo>
                <a:lnTo>
                  <a:pt x="1787181" y="784090"/>
                </a:lnTo>
                <a:lnTo>
                  <a:pt x="1818441" y="746318"/>
                </a:lnTo>
                <a:lnTo>
                  <a:pt x="1844564" y="707011"/>
                </a:lnTo>
                <a:lnTo>
                  <a:pt x="1865305" y="666309"/>
                </a:lnTo>
                <a:lnTo>
                  <a:pt x="1880422" y="624349"/>
                </a:lnTo>
                <a:lnTo>
                  <a:pt x="1889671" y="581270"/>
                </a:lnTo>
                <a:lnTo>
                  <a:pt x="1892807" y="537209"/>
                </a:lnTo>
                <a:lnTo>
                  <a:pt x="1889671" y="493153"/>
                </a:lnTo>
                <a:lnTo>
                  <a:pt x="1880422" y="450076"/>
                </a:lnTo>
                <a:lnTo>
                  <a:pt x="1865305" y="408119"/>
                </a:lnTo>
                <a:lnTo>
                  <a:pt x="1844564" y="367418"/>
                </a:lnTo>
                <a:lnTo>
                  <a:pt x="1818441" y="328112"/>
                </a:lnTo>
                <a:lnTo>
                  <a:pt x="1787181" y="290340"/>
                </a:lnTo>
                <a:lnTo>
                  <a:pt x="1751026" y="254239"/>
                </a:lnTo>
                <a:lnTo>
                  <a:pt x="1710220" y="219949"/>
                </a:lnTo>
                <a:lnTo>
                  <a:pt x="1665007" y="187608"/>
                </a:lnTo>
                <a:lnTo>
                  <a:pt x="1615630" y="157353"/>
                </a:lnTo>
                <a:lnTo>
                  <a:pt x="1562332" y="129323"/>
                </a:lnTo>
                <a:lnTo>
                  <a:pt x="1505358" y="103656"/>
                </a:lnTo>
                <a:lnTo>
                  <a:pt x="1444950" y="80491"/>
                </a:lnTo>
                <a:lnTo>
                  <a:pt x="1381352" y="59966"/>
                </a:lnTo>
                <a:lnTo>
                  <a:pt x="1314807" y="42219"/>
                </a:lnTo>
                <a:lnTo>
                  <a:pt x="1245559" y="27389"/>
                </a:lnTo>
                <a:lnTo>
                  <a:pt x="1173851" y="15613"/>
                </a:lnTo>
                <a:lnTo>
                  <a:pt x="1099927" y="7031"/>
                </a:lnTo>
                <a:lnTo>
                  <a:pt x="1024030" y="1780"/>
                </a:lnTo>
                <a:lnTo>
                  <a:pt x="946403" y="0"/>
                </a:lnTo>
                <a:close/>
              </a:path>
            </a:pathLst>
          </a:custGeom>
          <a:solidFill>
            <a:srgbClr val="4F81BC"/>
          </a:solidFill>
        </p:spPr>
        <p:txBody>
          <a:bodyPr wrap="square" lIns="0" tIns="0" rIns="0" bIns="0" rtlCol="0">
            <a:noAutofit/>
          </a:bodyPr>
          <a:lstStyle/>
          <a:p>
            <a:endParaRPr/>
          </a:p>
        </p:txBody>
      </p:sp>
      <p:sp>
        <p:nvSpPr>
          <p:cNvPr id="111" name="object 96"/>
          <p:cNvSpPr/>
          <p:nvPr/>
        </p:nvSpPr>
        <p:spPr>
          <a:xfrm>
            <a:off x="903060" y="8297857"/>
            <a:ext cx="1892807" cy="1074419"/>
          </a:xfrm>
          <a:custGeom>
            <a:avLst/>
            <a:gdLst/>
            <a:ahLst/>
            <a:cxnLst/>
            <a:rect l="l" t="t" r="r" b="b"/>
            <a:pathLst>
              <a:path w="1892807" h="1074420">
                <a:moveTo>
                  <a:pt x="0" y="537209"/>
                </a:moveTo>
                <a:lnTo>
                  <a:pt x="3136" y="493153"/>
                </a:lnTo>
                <a:lnTo>
                  <a:pt x="12385" y="450076"/>
                </a:lnTo>
                <a:lnTo>
                  <a:pt x="27502" y="408119"/>
                </a:lnTo>
                <a:lnTo>
                  <a:pt x="48243" y="367418"/>
                </a:lnTo>
                <a:lnTo>
                  <a:pt x="74366" y="328112"/>
                </a:lnTo>
                <a:lnTo>
                  <a:pt x="105626" y="290340"/>
                </a:lnTo>
                <a:lnTo>
                  <a:pt x="141781" y="254239"/>
                </a:lnTo>
                <a:lnTo>
                  <a:pt x="182587" y="219949"/>
                </a:lnTo>
                <a:lnTo>
                  <a:pt x="227800" y="187608"/>
                </a:lnTo>
                <a:lnTo>
                  <a:pt x="277177" y="157352"/>
                </a:lnTo>
                <a:lnTo>
                  <a:pt x="330475" y="129323"/>
                </a:lnTo>
                <a:lnTo>
                  <a:pt x="387449" y="103656"/>
                </a:lnTo>
                <a:lnTo>
                  <a:pt x="447857" y="80491"/>
                </a:lnTo>
                <a:lnTo>
                  <a:pt x="511455" y="59966"/>
                </a:lnTo>
                <a:lnTo>
                  <a:pt x="578000" y="42219"/>
                </a:lnTo>
                <a:lnTo>
                  <a:pt x="647248" y="27389"/>
                </a:lnTo>
                <a:lnTo>
                  <a:pt x="718956" y="15613"/>
                </a:lnTo>
                <a:lnTo>
                  <a:pt x="792880" y="7031"/>
                </a:lnTo>
                <a:lnTo>
                  <a:pt x="868777" y="1780"/>
                </a:lnTo>
                <a:lnTo>
                  <a:pt x="946403" y="0"/>
                </a:lnTo>
                <a:lnTo>
                  <a:pt x="1024030" y="1780"/>
                </a:lnTo>
                <a:lnTo>
                  <a:pt x="1099927" y="7031"/>
                </a:lnTo>
                <a:lnTo>
                  <a:pt x="1173851" y="15613"/>
                </a:lnTo>
                <a:lnTo>
                  <a:pt x="1245559" y="27389"/>
                </a:lnTo>
                <a:lnTo>
                  <a:pt x="1314807" y="42219"/>
                </a:lnTo>
                <a:lnTo>
                  <a:pt x="1381352" y="59966"/>
                </a:lnTo>
                <a:lnTo>
                  <a:pt x="1444950" y="80491"/>
                </a:lnTo>
                <a:lnTo>
                  <a:pt x="1505358" y="103656"/>
                </a:lnTo>
                <a:lnTo>
                  <a:pt x="1562332" y="129323"/>
                </a:lnTo>
                <a:lnTo>
                  <a:pt x="1615630" y="157353"/>
                </a:lnTo>
                <a:lnTo>
                  <a:pt x="1665007" y="187608"/>
                </a:lnTo>
                <a:lnTo>
                  <a:pt x="1710220" y="219949"/>
                </a:lnTo>
                <a:lnTo>
                  <a:pt x="1751026" y="254239"/>
                </a:lnTo>
                <a:lnTo>
                  <a:pt x="1787181" y="290340"/>
                </a:lnTo>
                <a:lnTo>
                  <a:pt x="1818441" y="328112"/>
                </a:lnTo>
                <a:lnTo>
                  <a:pt x="1844564" y="367418"/>
                </a:lnTo>
                <a:lnTo>
                  <a:pt x="1865305" y="408119"/>
                </a:lnTo>
                <a:lnTo>
                  <a:pt x="1880422" y="450076"/>
                </a:lnTo>
                <a:lnTo>
                  <a:pt x="1889671" y="493153"/>
                </a:lnTo>
                <a:lnTo>
                  <a:pt x="1892807" y="537209"/>
                </a:lnTo>
                <a:lnTo>
                  <a:pt x="1889671" y="581270"/>
                </a:lnTo>
                <a:lnTo>
                  <a:pt x="1880422" y="624349"/>
                </a:lnTo>
                <a:lnTo>
                  <a:pt x="1865305" y="666309"/>
                </a:lnTo>
                <a:lnTo>
                  <a:pt x="1844564" y="707011"/>
                </a:lnTo>
                <a:lnTo>
                  <a:pt x="1818441" y="746318"/>
                </a:lnTo>
                <a:lnTo>
                  <a:pt x="1787181" y="784090"/>
                </a:lnTo>
                <a:lnTo>
                  <a:pt x="1751026" y="820191"/>
                </a:lnTo>
                <a:lnTo>
                  <a:pt x="1710220" y="854481"/>
                </a:lnTo>
                <a:lnTo>
                  <a:pt x="1665007" y="886822"/>
                </a:lnTo>
                <a:lnTo>
                  <a:pt x="1615630" y="917076"/>
                </a:lnTo>
                <a:lnTo>
                  <a:pt x="1562332" y="945105"/>
                </a:lnTo>
                <a:lnTo>
                  <a:pt x="1505358" y="970770"/>
                </a:lnTo>
                <a:lnTo>
                  <a:pt x="1444950" y="993934"/>
                </a:lnTo>
                <a:lnTo>
                  <a:pt x="1381352" y="1014458"/>
                </a:lnTo>
                <a:lnTo>
                  <a:pt x="1314807" y="1032204"/>
                </a:lnTo>
                <a:lnTo>
                  <a:pt x="1245559" y="1047033"/>
                </a:lnTo>
                <a:lnTo>
                  <a:pt x="1173851" y="1058807"/>
                </a:lnTo>
                <a:lnTo>
                  <a:pt x="1099927" y="1067388"/>
                </a:lnTo>
                <a:lnTo>
                  <a:pt x="1024030" y="1072639"/>
                </a:lnTo>
                <a:lnTo>
                  <a:pt x="946403" y="1074419"/>
                </a:lnTo>
                <a:lnTo>
                  <a:pt x="868777" y="1072639"/>
                </a:lnTo>
                <a:lnTo>
                  <a:pt x="792880" y="1067388"/>
                </a:lnTo>
                <a:lnTo>
                  <a:pt x="718956" y="1058807"/>
                </a:lnTo>
                <a:lnTo>
                  <a:pt x="647248" y="1047033"/>
                </a:lnTo>
                <a:lnTo>
                  <a:pt x="578000" y="1032204"/>
                </a:lnTo>
                <a:lnTo>
                  <a:pt x="511455" y="1014458"/>
                </a:lnTo>
                <a:lnTo>
                  <a:pt x="447857" y="993934"/>
                </a:lnTo>
                <a:lnTo>
                  <a:pt x="387449" y="970770"/>
                </a:lnTo>
                <a:lnTo>
                  <a:pt x="330475" y="945105"/>
                </a:lnTo>
                <a:lnTo>
                  <a:pt x="277177" y="917076"/>
                </a:lnTo>
                <a:lnTo>
                  <a:pt x="227800" y="886822"/>
                </a:lnTo>
                <a:lnTo>
                  <a:pt x="182587" y="854481"/>
                </a:lnTo>
                <a:lnTo>
                  <a:pt x="141781" y="820191"/>
                </a:lnTo>
                <a:lnTo>
                  <a:pt x="105626" y="784090"/>
                </a:lnTo>
                <a:lnTo>
                  <a:pt x="74366" y="746318"/>
                </a:lnTo>
                <a:lnTo>
                  <a:pt x="48243" y="707011"/>
                </a:lnTo>
                <a:lnTo>
                  <a:pt x="27502" y="666309"/>
                </a:lnTo>
                <a:lnTo>
                  <a:pt x="12385" y="624349"/>
                </a:lnTo>
                <a:lnTo>
                  <a:pt x="3136" y="581270"/>
                </a:lnTo>
                <a:lnTo>
                  <a:pt x="0" y="537209"/>
                </a:lnTo>
                <a:close/>
              </a:path>
            </a:pathLst>
          </a:custGeom>
          <a:ln w="25908">
            <a:solidFill>
              <a:srgbClr val="385D89"/>
            </a:solidFill>
          </a:ln>
        </p:spPr>
        <p:txBody>
          <a:bodyPr wrap="square" lIns="0" tIns="0" rIns="0" bIns="0" rtlCol="0">
            <a:noAutofit/>
          </a:bodyPr>
          <a:lstStyle/>
          <a:p>
            <a:endParaRPr/>
          </a:p>
        </p:txBody>
      </p:sp>
      <p:sp>
        <p:nvSpPr>
          <p:cNvPr id="112" name="object 97"/>
          <p:cNvSpPr/>
          <p:nvPr/>
        </p:nvSpPr>
        <p:spPr>
          <a:xfrm>
            <a:off x="2315498" y="8779597"/>
            <a:ext cx="407951" cy="259342"/>
          </a:xfrm>
          <a:custGeom>
            <a:avLst/>
            <a:gdLst/>
            <a:ahLst/>
            <a:cxnLst/>
            <a:rect l="l" t="t" r="r" b="b"/>
            <a:pathLst>
              <a:path w="407951" h="259342">
                <a:moveTo>
                  <a:pt x="306177" y="0"/>
                </a:moveTo>
                <a:lnTo>
                  <a:pt x="263309" y="8062"/>
                </a:lnTo>
                <a:lnTo>
                  <a:pt x="242483" y="18344"/>
                </a:lnTo>
                <a:lnTo>
                  <a:pt x="229022" y="25271"/>
                </a:lnTo>
                <a:lnTo>
                  <a:pt x="223285" y="29128"/>
                </a:lnTo>
                <a:lnTo>
                  <a:pt x="211133" y="34010"/>
                </a:lnTo>
                <a:lnTo>
                  <a:pt x="198992" y="38242"/>
                </a:lnTo>
                <a:lnTo>
                  <a:pt x="187220" y="42492"/>
                </a:lnTo>
                <a:lnTo>
                  <a:pt x="179735" y="45673"/>
                </a:lnTo>
                <a:lnTo>
                  <a:pt x="169324" y="51590"/>
                </a:lnTo>
                <a:lnTo>
                  <a:pt x="158791" y="58489"/>
                </a:lnTo>
                <a:lnTo>
                  <a:pt x="147637" y="65259"/>
                </a:lnTo>
                <a:lnTo>
                  <a:pt x="133585" y="70515"/>
                </a:lnTo>
                <a:lnTo>
                  <a:pt x="120529" y="74284"/>
                </a:lnTo>
                <a:lnTo>
                  <a:pt x="96961" y="79814"/>
                </a:lnTo>
                <a:lnTo>
                  <a:pt x="86232" y="82806"/>
                </a:lnTo>
                <a:lnTo>
                  <a:pt x="48767" y="96985"/>
                </a:lnTo>
                <a:lnTo>
                  <a:pt x="14695" y="121368"/>
                </a:lnTo>
                <a:lnTo>
                  <a:pt x="0" y="164798"/>
                </a:lnTo>
                <a:lnTo>
                  <a:pt x="1721" y="177418"/>
                </a:lnTo>
                <a:lnTo>
                  <a:pt x="30012" y="219482"/>
                </a:lnTo>
                <a:lnTo>
                  <a:pt x="62100" y="242972"/>
                </a:lnTo>
                <a:lnTo>
                  <a:pt x="97943" y="257566"/>
                </a:lnTo>
                <a:lnTo>
                  <a:pt x="109450" y="259342"/>
                </a:lnTo>
                <a:lnTo>
                  <a:pt x="122353" y="258684"/>
                </a:lnTo>
                <a:lnTo>
                  <a:pt x="170282" y="242748"/>
                </a:lnTo>
                <a:lnTo>
                  <a:pt x="215488" y="219421"/>
                </a:lnTo>
                <a:lnTo>
                  <a:pt x="226802" y="213850"/>
                </a:lnTo>
                <a:lnTo>
                  <a:pt x="238993" y="208970"/>
                </a:lnTo>
                <a:lnTo>
                  <a:pt x="250822" y="204835"/>
                </a:lnTo>
                <a:lnTo>
                  <a:pt x="274210" y="197140"/>
                </a:lnTo>
                <a:lnTo>
                  <a:pt x="286175" y="192747"/>
                </a:lnTo>
                <a:lnTo>
                  <a:pt x="324724" y="175715"/>
                </a:lnTo>
                <a:lnTo>
                  <a:pt x="358926" y="158392"/>
                </a:lnTo>
                <a:lnTo>
                  <a:pt x="391649" y="131647"/>
                </a:lnTo>
                <a:lnTo>
                  <a:pt x="407951" y="101351"/>
                </a:lnTo>
                <a:lnTo>
                  <a:pt x="407079" y="89369"/>
                </a:lnTo>
                <a:lnTo>
                  <a:pt x="393111" y="52239"/>
                </a:lnTo>
                <a:lnTo>
                  <a:pt x="356156" y="17729"/>
                </a:lnTo>
                <a:lnTo>
                  <a:pt x="318251" y="2597"/>
                </a:lnTo>
                <a:lnTo>
                  <a:pt x="306177" y="0"/>
                </a:lnTo>
                <a:close/>
              </a:path>
            </a:pathLst>
          </a:custGeom>
          <a:solidFill>
            <a:schemeClr val="bg2">
              <a:lumMod val="50000"/>
            </a:schemeClr>
          </a:solidFill>
        </p:spPr>
        <p:txBody>
          <a:bodyPr wrap="square" lIns="0" tIns="0" rIns="0" bIns="0" rtlCol="0">
            <a:noAutofit/>
          </a:bodyPr>
          <a:lstStyle/>
          <a:p>
            <a:endParaRPr/>
          </a:p>
        </p:txBody>
      </p:sp>
      <p:sp>
        <p:nvSpPr>
          <p:cNvPr id="113" name="object 98"/>
          <p:cNvSpPr/>
          <p:nvPr/>
        </p:nvSpPr>
        <p:spPr>
          <a:xfrm>
            <a:off x="2319967" y="8782485"/>
            <a:ext cx="407951" cy="259342"/>
          </a:xfrm>
          <a:custGeom>
            <a:avLst/>
            <a:gdLst/>
            <a:ahLst/>
            <a:cxnLst/>
            <a:rect l="l" t="t" r="r" b="b"/>
            <a:pathLst>
              <a:path w="407951" h="259342">
                <a:moveTo>
                  <a:pt x="179735" y="45673"/>
                </a:moveTo>
                <a:lnTo>
                  <a:pt x="169324" y="51590"/>
                </a:lnTo>
                <a:lnTo>
                  <a:pt x="158791" y="58489"/>
                </a:lnTo>
                <a:lnTo>
                  <a:pt x="147637" y="65259"/>
                </a:lnTo>
                <a:lnTo>
                  <a:pt x="133585" y="70515"/>
                </a:lnTo>
                <a:lnTo>
                  <a:pt x="120529" y="74284"/>
                </a:lnTo>
                <a:lnTo>
                  <a:pt x="108357" y="77178"/>
                </a:lnTo>
                <a:lnTo>
                  <a:pt x="96961" y="79814"/>
                </a:lnTo>
                <a:lnTo>
                  <a:pt x="86232" y="82806"/>
                </a:lnTo>
                <a:lnTo>
                  <a:pt x="48767" y="96985"/>
                </a:lnTo>
                <a:lnTo>
                  <a:pt x="14695" y="121368"/>
                </a:lnTo>
                <a:lnTo>
                  <a:pt x="0" y="164798"/>
                </a:lnTo>
                <a:lnTo>
                  <a:pt x="1721" y="177418"/>
                </a:lnTo>
                <a:lnTo>
                  <a:pt x="29942" y="219421"/>
                </a:lnTo>
                <a:lnTo>
                  <a:pt x="62100" y="242972"/>
                </a:lnTo>
                <a:lnTo>
                  <a:pt x="97943" y="257566"/>
                </a:lnTo>
                <a:lnTo>
                  <a:pt x="109450" y="259342"/>
                </a:lnTo>
                <a:lnTo>
                  <a:pt x="122353" y="258684"/>
                </a:lnTo>
                <a:lnTo>
                  <a:pt x="170282" y="242748"/>
                </a:lnTo>
                <a:lnTo>
                  <a:pt x="204194" y="225551"/>
                </a:lnTo>
                <a:lnTo>
                  <a:pt x="215365" y="219482"/>
                </a:lnTo>
                <a:lnTo>
                  <a:pt x="226802" y="213850"/>
                </a:lnTo>
                <a:lnTo>
                  <a:pt x="238993" y="208970"/>
                </a:lnTo>
                <a:lnTo>
                  <a:pt x="250822" y="204835"/>
                </a:lnTo>
                <a:lnTo>
                  <a:pt x="262494" y="201031"/>
                </a:lnTo>
                <a:lnTo>
                  <a:pt x="274210" y="197140"/>
                </a:lnTo>
                <a:lnTo>
                  <a:pt x="312014" y="181426"/>
                </a:lnTo>
                <a:lnTo>
                  <a:pt x="348438" y="164196"/>
                </a:lnTo>
                <a:lnTo>
                  <a:pt x="381059" y="141826"/>
                </a:lnTo>
                <a:lnTo>
                  <a:pt x="405256" y="111718"/>
                </a:lnTo>
                <a:lnTo>
                  <a:pt x="407951" y="101351"/>
                </a:lnTo>
                <a:lnTo>
                  <a:pt x="407079" y="89369"/>
                </a:lnTo>
                <a:lnTo>
                  <a:pt x="393111" y="52239"/>
                </a:lnTo>
                <a:lnTo>
                  <a:pt x="356156" y="17729"/>
                </a:lnTo>
                <a:lnTo>
                  <a:pt x="318251" y="2597"/>
                </a:lnTo>
                <a:lnTo>
                  <a:pt x="306177" y="0"/>
                </a:lnTo>
                <a:lnTo>
                  <a:pt x="290740" y="362"/>
                </a:lnTo>
                <a:lnTo>
                  <a:pt x="276350" y="3385"/>
                </a:lnTo>
                <a:lnTo>
                  <a:pt x="263309" y="8062"/>
                </a:lnTo>
                <a:lnTo>
                  <a:pt x="251920" y="13384"/>
                </a:lnTo>
                <a:lnTo>
                  <a:pt x="242483" y="18344"/>
                </a:lnTo>
                <a:lnTo>
                  <a:pt x="229022" y="25271"/>
                </a:lnTo>
                <a:lnTo>
                  <a:pt x="223285" y="29128"/>
                </a:lnTo>
                <a:lnTo>
                  <a:pt x="211133" y="34010"/>
                </a:lnTo>
                <a:lnTo>
                  <a:pt x="198992" y="38242"/>
                </a:lnTo>
                <a:lnTo>
                  <a:pt x="187220" y="42492"/>
                </a:lnTo>
                <a:lnTo>
                  <a:pt x="179735" y="45673"/>
                </a:lnTo>
                <a:close/>
              </a:path>
            </a:pathLst>
          </a:custGeom>
          <a:ln w="9144">
            <a:solidFill>
              <a:srgbClr val="A36649"/>
            </a:solidFill>
          </a:ln>
        </p:spPr>
        <p:txBody>
          <a:bodyPr wrap="square" lIns="0" tIns="0" rIns="0" bIns="0" rtlCol="0">
            <a:noAutofit/>
          </a:bodyPr>
          <a:lstStyle/>
          <a:p>
            <a:endParaRPr/>
          </a:p>
        </p:txBody>
      </p:sp>
      <p:sp>
        <p:nvSpPr>
          <p:cNvPr id="114" name="object 99"/>
          <p:cNvSpPr/>
          <p:nvPr/>
        </p:nvSpPr>
        <p:spPr>
          <a:xfrm>
            <a:off x="2334232" y="8885878"/>
            <a:ext cx="403904" cy="211354"/>
          </a:xfrm>
          <a:prstGeom prst="rect">
            <a:avLst/>
          </a:prstGeom>
          <a:blipFill>
            <a:blip r:embed="rId14" cstate="print"/>
            <a:stretch>
              <a:fillRect/>
            </a:stretch>
          </a:blipFill>
          <a:ln>
            <a:noFill/>
          </a:ln>
        </p:spPr>
        <p:txBody>
          <a:bodyPr wrap="square" lIns="0" tIns="0" rIns="0" bIns="0" rtlCol="0">
            <a:noAutofit/>
          </a:bodyPr>
          <a:lstStyle/>
          <a:p>
            <a:endParaRPr/>
          </a:p>
        </p:txBody>
      </p:sp>
      <p:sp>
        <p:nvSpPr>
          <p:cNvPr id="115" name="object 106"/>
          <p:cNvSpPr/>
          <p:nvPr/>
        </p:nvSpPr>
        <p:spPr>
          <a:xfrm>
            <a:off x="2348847" y="8793472"/>
            <a:ext cx="363696" cy="232059"/>
          </a:xfrm>
          <a:custGeom>
            <a:avLst/>
            <a:gdLst/>
            <a:ahLst/>
            <a:cxnLst/>
            <a:rect l="l" t="t" r="r" b="b"/>
            <a:pathLst>
              <a:path w="363696" h="232059">
                <a:moveTo>
                  <a:pt x="100425" y="145287"/>
                </a:moveTo>
                <a:lnTo>
                  <a:pt x="100191" y="134837"/>
                </a:lnTo>
                <a:lnTo>
                  <a:pt x="100567" y="121434"/>
                </a:lnTo>
                <a:lnTo>
                  <a:pt x="97095" y="108748"/>
                </a:lnTo>
                <a:lnTo>
                  <a:pt x="92375" y="95684"/>
                </a:lnTo>
                <a:lnTo>
                  <a:pt x="85058" y="81279"/>
                </a:lnTo>
                <a:lnTo>
                  <a:pt x="81502" y="81279"/>
                </a:lnTo>
                <a:lnTo>
                  <a:pt x="77692" y="80390"/>
                </a:lnTo>
                <a:lnTo>
                  <a:pt x="74009" y="79501"/>
                </a:lnTo>
                <a:lnTo>
                  <a:pt x="71088" y="81152"/>
                </a:lnTo>
                <a:lnTo>
                  <a:pt x="66135" y="82930"/>
                </a:lnTo>
                <a:lnTo>
                  <a:pt x="61182" y="84708"/>
                </a:lnTo>
                <a:lnTo>
                  <a:pt x="51403" y="89026"/>
                </a:lnTo>
                <a:lnTo>
                  <a:pt x="47974" y="91058"/>
                </a:lnTo>
                <a:lnTo>
                  <a:pt x="44545" y="93217"/>
                </a:lnTo>
                <a:lnTo>
                  <a:pt x="45053" y="93852"/>
                </a:lnTo>
                <a:lnTo>
                  <a:pt x="45815" y="95503"/>
                </a:lnTo>
                <a:lnTo>
                  <a:pt x="46450" y="97154"/>
                </a:lnTo>
                <a:lnTo>
                  <a:pt x="45942" y="96900"/>
                </a:lnTo>
                <a:lnTo>
                  <a:pt x="52419" y="101218"/>
                </a:lnTo>
                <a:lnTo>
                  <a:pt x="62318" y="107246"/>
                </a:lnTo>
                <a:lnTo>
                  <a:pt x="75092" y="114942"/>
                </a:lnTo>
                <a:lnTo>
                  <a:pt x="90265" y="126364"/>
                </a:lnTo>
                <a:lnTo>
                  <a:pt x="88741" y="128269"/>
                </a:lnTo>
                <a:lnTo>
                  <a:pt x="87725" y="131444"/>
                </a:lnTo>
                <a:lnTo>
                  <a:pt x="86709" y="134492"/>
                </a:lnTo>
                <a:lnTo>
                  <a:pt x="83280" y="136905"/>
                </a:lnTo>
                <a:lnTo>
                  <a:pt x="78327" y="140207"/>
                </a:lnTo>
                <a:lnTo>
                  <a:pt x="73374" y="143509"/>
                </a:lnTo>
                <a:lnTo>
                  <a:pt x="64103" y="149732"/>
                </a:lnTo>
                <a:lnTo>
                  <a:pt x="57880" y="150875"/>
                </a:lnTo>
                <a:lnTo>
                  <a:pt x="51784" y="152018"/>
                </a:lnTo>
                <a:lnTo>
                  <a:pt x="43656" y="149605"/>
                </a:lnTo>
                <a:lnTo>
                  <a:pt x="41370" y="147192"/>
                </a:lnTo>
                <a:lnTo>
                  <a:pt x="39084" y="144779"/>
                </a:lnTo>
                <a:lnTo>
                  <a:pt x="41116" y="140207"/>
                </a:lnTo>
                <a:lnTo>
                  <a:pt x="44037" y="136397"/>
                </a:lnTo>
                <a:lnTo>
                  <a:pt x="47085" y="132714"/>
                </a:lnTo>
                <a:lnTo>
                  <a:pt x="56737" y="127888"/>
                </a:lnTo>
                <a:lnTo>
                  <a:pt x="59531" y="124459"/>
                </a:lnTo>
                <a:lnTo>
                  <a:pt x="62325" y="121030"/>
                </a:lnTo>
                <a:lnTo>
                  <a:pt x="65754" y="118744"/>
                </a:lnTo>
                <a:lnTo>
                  <a:pt x="60674" y="115696"/>
                </a:lnTo>
                <a:lnTo>
                  <a:pt x="50588" y="110968"/>
                </a:lnTo>
                <a:lnTo>
                  <a:pt x="36619" y="106534"/>
                </a:lnTo>
                <a:lnTo>
                  <a:pt x="20465" y="107677"/>
                </a:lnTo>
                <a:lnTo>
                  <a:pt x="9906" y="112268"/>
                </a:lnTo>
                <a:lnTo>
                  <a:pt x="2033" y="123544"/>
                </a:lnTo>
                <a:lnTo>
                  <a:pt x="0" y="135564"/>
                </a:lnTo>
                <a:lnTo>
                  <a:pt x="142" y="148087"/>
                </a:lnTo>
                <a:lnTo>
                  <a:pt x="11818" y="187053"/>
                </a:lnTo>
                <a:lnTo>
                  <a:pt x="42513" y="214756"/>
                </a:lnTo>
                <a:lnTo>
                  <a:pt x="45815" y="215518"/>
                </a:lnTo>
                <a:lnTo>
                  <a:pt x="49625" y="215137"/>
                </a:lnTo>
                <a:lnTo>
                  <a:pt x="53435" y="214756"/>
                </a:lnTo>
                <a:lnTo>
                  <a:pt x="56356" y="211962"/>
                </a:lnTo>
                <a:lnTo>
                  <a:pt x="57880" y="206374"/>
                </a:lnTo>
                <a:lnTo>
                  <a:pt x="57789" y="194162"/>
                </a:lnTo>
                <a:lnTo>
                  <a:pt x="58558" y="181905"/>
                </a:lnTo>
                <a:lnTo>
                  <a:pt x="62452" y="176402"/>
                </a:lnTo>
                <a:lnTo>
                  <a:pt x="72739" y="177672"/>
                </a:lnTo>
                <a:lnTo>
                  <a:pt x="78327" y="178053"/>
                </a:lnTo>
                <a:lnTo>
                  <a:pt x="83788" y="178307"/>
                </a:lnTo>
                <a:lnTo>
                  <a:pt x="89884" y="180593"/>
                </a:lnTo>
                <a:lnTo>
                  <a:pt x="92043" y="183006"/>
                </a:lnTo>
                <a:lnTo>
                  <a:pt x="94329" y="185419"/>
                </a:lnTo>
                <a:lnTo>
                  <a:pt x="94710" y="187070"/>
                </a:lnTo>
                <a:lnTo>
                  <a:pt x="91535" y="192531"/>
                </a:lnTo>
                <a:lnTo>
                  <a:pt x="84008" y="202036"/>
                </a:lnTo>
                <a:lnTo>
                  <a:pt x="74859" y="212770"/>
                </a:lnTo>
                <a:lnTo>
                  <a:pt x="69310" y="221614"/>
                </a:lnTo>
                <a:lnTo>
                  <a:pt x="112753" y="232059"/>
                </a:lnTo>
                <a:lnTo>
                  <a:pt x="120615" y="227922"/>
                </a:lnTo>
                <a:lnTo>
                  <a:pt x="123829" y="217002"/>
                </a:lnTo>
                <a:lnTo>
                  <a:pt x="124441" y="203026"/>
                </a:lnTo>
                <a:lnTo>
                  <a:pt x="120458" y="188058"/>
                </a:lnTo>
                <a:lnTo>
                  <a:pt x="115416" y="176733"/>
                </a:lnTo>
                <a:lnTo>
                  <a:pt x="113760" y="166623"/>
                </a:lnTo>
                <a:lnTo>
                  <a:pt x="117697" y="165480"/>
                </a:lnTo>
                <a:lnTo>
                  <a:pt x="121380" y="164083"/>
                </a:lnTo>
                <a:lnTo>
                  <a:pt x="125063" y="162813"/>
                </a:lnTo>
                <a:lnTo>
                  <a:pt x="141700" y="176783"/>
                </a:lnTo>
                <a:lnTo>
                  <a:pt x="142081" y="182498"/>
                </a:lnTo>
                <a:lnTo>
                  <a:pt x="138017" y="192785"/>
                </a:lnTo>
                <a:lnTo>
                  <a:pt x="137890" y="198754"/>
                </a:lnTo>
                <a:lnTo>
                  <a:pt x="137636" y="204723"/>
                </a:lnTo>
                <a:lnTo>
                  <a:pt x="137890" y="210057"/>
                </a:lnTo>
                <a:lnTo>
                  <a:pt x="140684" y="212597"/>
                </a:lnTo>
                <a:lnTo>
                  <a:pt x="143351" y="215137"/>
                </a:lnTo>
                <a:lnTo>
                  <a:pt x="177506" y="187474"/>
                </a:lnTo>
                <a:lnTo>
                  <a:pt x="175464" y="174322"/>
                </a:lnTo>
                <a:lnTo>
                  <a:pt x="172428" y="162158"/>
                </a:lnTo>
                <a:lnTo>
                  <a:pt x="169559" y="145069"/>
                </a:lnTo>
                <a:lnTo>
                  <a:pt x="184118" y="124840"/>
                </a:lnTo>
                <a:lnTo>
                  <a:pt x="189833" y="126110"/>
                </a:lnTo>
                <a:lnTo>
                  <a:pt x="191992" y="130809"/>
                </a:lnTo>
                <a:lnTo>
                  <a:pt x="194024" y="135381"/>
                </a:lnTo>
                <a:lnTo>
                  <a:pt x="193262" y="144779"/>
                </a:lnTo>
                <a:lnTo>
                  <a:pt x="193008" y="152780"/>
                </a:lnTo>
                <a:lnTo>
                  <a:pt x="191662" y="165985"/>
                </a:lnTo>
                <a:lnTo>
                  <a:pt x="190354" y="178325"/>
                </a:lnTo>
                <a:lnTo>
                  <a:pt x="190214" y="185800"/>
                </a:lnTo>
                <a:lnTo>
                  <a:pt x="187420" y="191642"/>
                </a:lnTo>
                <a:lnTo>
                  <a:pt x="192500" y="191896"/>
                </a:lnTo>
                <a:lnTo>
                  <a:pt x="202202" y="188816"/>
                </a:lnTo>
                <a:lnTo>
                  <a:pt x="215440" y="182660"/>
                </a:lnTo>
                <a:lnTo>
                  <a:pt x="229265" y="177512"/>
                </a:lnTo>
                <a:lnTo>
                  <a:pt x="265691" y="164287"/>
                </a:lnTo>
                <a:lnTo>
                  <a:pt x="280257" y="156082"/>
                </a:lnTo>
                <a:lnTo>
                  <a:pt x="281273" y="157352"/>
                </a:lnTo>
                <a:lnTo>
                  <a:pt x="275812" y="150875"/>
                </a:lnTo>
                <a:lnTo>
                  <a:pt x="268003" y="143284"/>
                </a:lnTo>
                <a:lnTo>
                  <a:pt x="256920" y="133391"/>
                </a:lnTo>
                <a:lnTo>
                  <a:pt x="246899" y="124033"/>
                </a:lnTo>
                <a:lnTo>
                  <a:pt x="237966" y="113537"/>
                </a:lnTo>
                <a:lnTo>
                  <a:pt x="240252" y="111759"/>
                </a:lnTo>
                <a:lnTo>
                  <a:pt x="240506" y="108076"/>
                </a:lnTo>
                <a:lnTo>
                  <a:pt x="240760" y="104393"/>
                </a:lnTo>
                <a:lnTo>
                  <a:pt x="242538" y="100202"/>
                </a:lnTo>
                <a:lnTo>
                  <a:pt x="245459" y="98678"/>
                </a:lnTo>
                <a:lnTo>
                  <a:pt x="248380" y="97027"/>
                </a:lnTo>
                <a:lnTo>
                  <a:pt x="254222" y="96519"/>
                </a:lnTo>
                <a:lnTo>
                  <a:pt x="258159" y="98678"/>
                </a:lnTo>
                <a:lnTo>
                  <a:pt x="261969" y="100710"/>
                </a:lnTo>
                <a:lnTo>
                  <a:pt x="266287" y="105790"/>
                </a:lnTo>
                <a:lnTo>
                  <a:pt x="268573" y="111251"/>
                </a:lnTo>
                <a:lnTo>
                  <a:pt x="270986" y="116712"/>
                </a:lnTo>
                <a:lnTo>
                  <a:pt x="296005" y="149351"/>
                </a:lnTo>
                <a:lnTo>
                  <a:pt x="306546" y="147065"/>
                </a:lnTo>
                <a:lnTo>
                  <a:pt x="310610" y="144652"/>
                </a:lnTo>
                <a:lnTo>
                  <a:pt x="314547" y="142239"/>
                </a:lnTo>
                <a:lnTo>
                  <a:pt x="316833" y="138556"/>
                </a:lnTo>
                <a:lnTo>
                  <a:pt x="313912" y="132714"/>
                </a:lnTo>
                <a:lnTo>
                  <a:pt x="305969" y="123541"/>
                </a:lnTo>
                <a:lnTo>
                  <a:pt x="295578" y="113387"/>
                </a:lnTo>
                <a:lnTo>
                  <a:pt x="289020" y="103758"/>
                </a:lnTo>
                <a:lnTo>
                  <a:pt x="290544" y="101853"/>
                </a:lnTo>
                <a:lnTo>
                  <a:pt x="293973" y="99313"/>
                </a:lnTo>
                <a:lnTo>
                  <a:pt x="297529" y="96646"/>
                </a:lnTo>
                <a:lnTo>
                  <a:pt x="308959" y="93090"/>
                </a:lnTo>
                <a:lnTo>
                  <a:pt x="313277" y="93598"/>
                </a:lnTo>
                <a:lnTo>
                  <a:pt x="317595" y="94106"/>
                </a:lnTo>
                <a:lnTo>
                  <a:pt x="318865" y="97535"/>
                </a:lnTo>
                <a:lnTo>
                  <a:pt x="319881" y="102488"/>
                </a:lnTo>
                <a:lnTo>
                  <a:pt x="321024" y="107314"/>
                </a:lnTo>
                <a:lnTo>
                  <a:pt x="318230" y="119125"/>
                </a:lnTo>
                <a:lnTo>
                  <a:pt x="319881" y="123189"/>
                </a:lnTo>
                <a:lnTo>
                  <a:pt x="321532" y="127253"/>
                </a:lnTo>
                <a:lnTo>
                  <a:pt x="323437" y="129412"/>
                </a:lnTo>
                <a:lnTo>
                  <a:pt x="329914" y="126999"/>
                </a:lnTo>
                <a:lnTo>
                  <a:pt x="360103" y="100535"/>
                </a:lnTo>
                <a:lnTo>
                  <a:pt x="360394" y="81914"/>
                </a:lnTo>
                <a:lnTo>
                  <a:pt x="359251" y="80644"/>
                </a:lnTo>
                <a:lnTo>
                  <a:pt x="359632" y="75945"/>
                </a:lnTo>
                <a:lnTo>
                  <a:pt x="360013" y="71246"/>
                </a:lnTo>
                <a:lnTo>
                  <a:pt x="363696" y="66039"/>
                </a:lnTo>
                <a:lnTo>
                  <a:pt x="362426" y="58927"/>
                </a:lnTo>
                <a:lnTo>
                  <a:pt x="332255" y="20938"/>
                </a:lnTo>
                <a:lnTo>
                  <a:pt x="290990" y="3741"/>
                </a:lnTo>
                <a:lnTo>
                  <a:pt x="269970" y="0"/>
                </a:lnTo>
                <a:lnTo>
                  <a:pt x="267557" y="2285"/>
                </a:lnTo>
                <a:lnTo>
                  <a:pt x="265017" y="4571"/>
                </a:lnTo>
                <a:lnTo>
                  <a:pt x="260826" y="7492"/>
                </a:lnTo>
                <a:lnTo>
                  <a:pt x="265906" y="15493"/>
                </a:lnTo>
                <a:lnTo>
                  <a:pt x="272746" y="23648"/>
                </a:lnTo>
                <a:lnTo>
                  <a:pt x="282836" y="33835"/>
                </a:lnTo>
                <a:lnTo>
                  <a:pt x="292714" y="44136"/>
                </a:lnTo>
                <a:lnTo>
                  <a:pt x="301351" y="59684"/>
                </a:lnTo>
                <a:lnTo>
                  <a:pt x="303252" y="69764"/>
                </a:lnTo>
                <a:lnTo>
                  <a:pt x="299942" y="79501"/>
                </a:lnTo>
                <a:lnTo>
                  <a:pt x="289782" y="83946"/>
                </a:lnTo>
                <a:lnTo>
                  <a:pt x="284067" y="83565"/>
                </a:lnTo>
                <a:lnTo>
                  <a:pt x="258165" y="43400"/>
                </a:lnTo>
                <a:lnTo>
                  <a:pt x="254299" y="30088"/>
                </a:lnTo>
                <a:lnTo>
                  <a:pt x="249904" y="16128"/>
                </a:lnTo>
                <a:lnTo>
                  <a:pt x="251555" y="13969"/>
                </a:lnTo>
                <a:lnTo>
                  <a:pt x="248253" y="11048"/>
                </a:lnTo>
                <a:lnTo>
                  <a:pt x="244951" y="8254"/>
                </a:lnTo>
                <a:lnTo>
                  <a:pt x="240760" y="6222"/>
                </a:lnTo>
                <a:lnTo>
                  <a:pt x="233267" y="9270"/>
                </a:lnTo>
                <a:lnTo>
                  <a:pt x="222633" y="15186"/>
                </a:lnTo>
                <a:lnTo>
                  <a:pt x="210445" y="23588"/>
                </a:lnTo>
                <a:lnTo>
                  <a:pt x="201115" y="32175"/>
                </a:lnTo>
                <a:lnTo>
                  <a:pt x="203176" y="37584"/>
                </a:lnTo>
                <a:lnTo>
                  <a:pt x="210267" y="46422"/>
                </a:lnTo>
                <a:lnTo>
                  <a:pt x="219932" y="57357"/>
                </a:lnTo>
                <a:lnTo>
                  <a:pt x="229016" y="67830"/>
                </a:lnTo>
                <a:lnTo>
                  <a:pt x="238855" y="81787"/>
                </a:lnTo>
                <a:lnTo>
                  <a:pt x="237966" y="84454"/>
                </a:lnTo>
                <a:lnTo>
                  <a:pt x="237204" y="88518"/>
                </a:lnTo>
                <a:lnTo>
                  <a:pt x="220948" y="101472"/>
                </a:lnTo>
                <a:lnTo>
                  <a:pt x="216249" y="100583"/>
                </a:lnTo>
                <a:lnTo>
                  <a:pt x="211550" y="99567"/>
                </a:lnTo>
                <a:lnTo>
                  <a:pt x="202660" y="97027"/>
                </a:lnTo>
                <a:lnTo>
                  <a:pt x="200247" y="92328"/>
                </a:lnTo>
                <a:lnTo>
                  <a:pt x="197707" y="87756"/>
                </a:lnTo>
                <a:lnTo>
                  <a:pt x="201263" y="79501"/>
                </a:lnTo>
                <a:lnTo>
                  <a:pt x="201263" y="72770"/>
                </a:lnTo>
                <a:lnTo>
                  <a:pt x="201263" y="66166"/>
                </a:lnTo>
                <a:lnTo>
                  <a:pt x="172815" y="38353"/>
                </a:lnTo>
                <a:lnTo>
                  <a:pt x="170148" y="43052"/>
                </a:lnTo>
                <a:lnTo>
                  <a:pt x="168243" y="45084"/>
                </a:lnTo>
                <a:lnTo>
                  <a:pt x="166338" y="47243"/>
                </a:lnTo>
                <a:lnTo>
                  <a:pt x="163290" y="46989"/>
                </a:lnTo>
                <a:lnTo>
                  <a:pt x="166592" y="52069"/>
                </a:lnTo>
                <a:lnTo>
                  <a:pt x="174279" y="60114"/>
                </a:lnTo>
                <a:lnTo>
                  <a:pt x="184312" y="70456"/>
                </a:lnTo>
                <a:lnTo>
                  <a:pt x="190206" y="84849"/>
                </a:lnTo>
                <a:lnTo>
                  <a:pt x="173831" y="113664"/>
                </a:lnTo>
                <a:lnTo>
                  <a:pt x="166973" y="113156"/>
                </a:lnTo>
                <a:lnTo>
                  <a:pt x="165449" y="109346"/>
                </a:lnTo>
                <a:lnTo>
                  <a:pt x="163925" y="105536"/>
                </a:lnTo>
                <a:lnTo>
                  <a:pt x="169259" y="97535"/>
                </a:lnTo>
                <a:lnTo>
                  <a:pt x="168751" y="89788"/>
                </a:lnTo>
                <a:lnTo>
                  <a:pt x="166907" y="76759"/>
                </a:lnTo>
                <a:lnTo>
                  <a:pt x="163227" y="64518"/>
                </a:lnTo>
                <a:lnTo>
                  <a:pt x="159734" y="57784"/>
                </a:lnTo>
                <a:lnTo>
                  <a:pt x="155289" y="56260"/>
                </a:lnTo>
                <a:lnTo>
                  <a:pt x="150590" y="56387"/>
                </a:lnTo>
                <a:lnTo>
                  <a:pt x="145891" y="56641"/>
                </a:lnTo>
                <a:lnTo>
                  <a:pt x="142208" y="61086"/>
                </a:lnTo>
                <a:lnTo>
                  <a:pt x="134588" y="64642"/>
                </a:lnTo>
                <a:lnTo>
                  <a:pt x="121475" y="68520"/>
                </a:lnTo>
                <a:lnTo>
                  <a:pt x="107978" y="73528"/>
                </a:lnTo>
                <a:lnTo>
                  <a:pt x="109297" y="83593"/>
                </a:lnTo>
                <a:lnTo>
                  <a:pt x="116574" y="94050"/>
                </a:lnTo>
                <a:lnTo>
                  <a:pt x="125166" y="104040"/>
                </a:lnTo>
                <a:lnTo>
                  <a:pt x="131772" y="119807"/>
                </a:lnTo>
                <a:lnTo>
                  <a:pt x="133946" y="131980"/>
                </a:lnTo>
                <a:lnTo>
                  <a:pt x="133826" y="145922"/>
                </a:lnTo>
                <a:lnTo>
                  <a:pt x="131667" y="146049"/>
                </a:lnTo>
                <a:lnTo>
                  <a:pt x="128492" y="148462"/>
                </a:lnTo>
                <a:lnTo>
                  <a:pt x="125317" y="150875"/>
                </a:lnTo>
                <a:lnTo>
                  <a:pt x="119348" y="154304"/>
                </a:lnTo>
                <a:lnTo>
                  <a:pt x="114776" y="154050"/>
                </a:lnTo>
                <a:lnTo>
                  <a:pt x="110077" y="153796"/>
                </a:lnTo>
                <a:lnTo>
                  <a:pt x="102711" y="150875"/>
                </a:lnTo>
                <a:lnTo>
                  <a:pt x="100425" y="145287"/>
                </a:lnTo>
                <a:close/>
              </a:path>
            </a:pathLst>
          </a:custGeom>
          <a:ln w="9525">
            <a:solidFill>
              <a:srgbClr val="E6E2D2"/>
            </a:solidFill>
          </a:ln>
        </p:spPr>
        <p:txBody>
          <a:bodyPr wrap="square" lIns="0" tIns="0" rIns="0" bIns="0" rtlCol="0">
            <a:noAutofit/>
          </a:bodyPr>
          <a:lstStyle/>
          <a:p>
            <a:endParaRPr/>
          </a:p>
        </p:txBody>
      </p:sp>
      <p:sp>
        <p:nvSpPr>
          <p:cNvPr id="116" name="object 122"/>
          <p:cNvSpPr/>
          <p:nvPr/>
        </p:nvSpPr>
        <p:spPr>
          <a:xfrm>
            <a:off x="2344378" y="8783428"/>
            <a:ext cx="363474" cy="232397"/>
          </a:xfrm>
          <a:prstGeom prst="ellipse">
            <a:avLst/>
          </a:prstGeom>
          <a:blipFill>
            <a:blip r:embed="rId15" cstate="print"/>
            <a:stretch>
              <a:fillRect/>
            </a:stretch>
          </a:blipFill>
        </p:spPr>
        <p:txBody>
          <a:bodyPr wrap="square" lIns="0" tIns="0" rIns="0" bIns="0" rtlCol="0">
            <a:noAutofit/>
          </a:bodyPr>
          <a:lstStyle/>
          <a:p>
            <a:endParaRPr/>
          </a:p>
        </p:txBody>
      </p:sp>
      <p:sp>
        <p:nvSpPr>
          <p:cNvPr id="117" name="object 123"/>
          <p:cNvSpPr/>
          <p:nvPr/>
        </p:nvSpPr>
        <p:spPr>
          <a:xfrm>
            <a:off x="1200240" y="8726102"/>
            <a:ext cx="647700" cy="521208"/>
          </a:xfrm>
          <a:prstGeom prst="ellipse">
            <a:avLst/>
          </a:prstGeom>
          <a:blipFill>
            <a:blip r:embed="rId16" cstate="print"/>
            <a:stretch>
              <a:fillRect/>
            </a:stretch>
          </a:blipFill>
        </p:spPr>
        <p:txBody>
          <a:bodyPr wrap="square" lIns="0" tIns="0" rIns="0" bIns="0" rtlCol="0">
            <a:noAutofit/>
          </a:bodyPr>
          <a:lstStyle/>
          <a:p>
            <a:endParaRPr/>
          </a:p>
        </p:txBody>
      </p:sp>
      <p:sp>
        <p:nvSpPr>
          <p:cNvPr id="118" name="object 124"/>
          <p:cNvSpPr/>
          <p:nvPr/>
        </p:nvSpPr>
        <p:spPr>
          <a:xfrm>
            <a:off x="1200240" y="8726102"/>
            <a:ext cx="647700" cy="521208"/>
          </a:xfrm>
          <a:custGeom>
            <a:avLst/>
            <a:gdLst/>
            <a:ahLst/>
            <a:cxnLst/>
            <a:rect l="l" t="t" r="r" b="b"/>
            <a:pathLst>
              <a:path w="647700" h="521207">
                <a:moveTo>
                  <a:pt x="0" y="260603"/>
                </a:moveTo>
                <a:lnTo>
                  <a:pt x="4239" y="218341"/>
                </a:lnTo>
                <a:lnTo>
                  <a:pt x="16514" y="178247"/>
                </a:lnTo>
                <a:lnTo>
                  <a:pt x="36155" y="140857"/>
                </a:lnTo>
                <a:lnTo>
                  <a:pt x="62496" y="106710"/>
                </a:lnTo>
                <a:lnTo>
                  <a:pt x="94869" y="76342"/>
                </a:lnTo>
                <a:lnTo>
                  <a:pt x="132606" y="50291"/>
                </a:lnTo>
                <a:lnTo>
                  <a:pt x="175040" y="29095"/>
                </a:lnTo>
                <a:lnTo>
                  <a:pt x="221504" y="13289"/>
                </a:lnTo>
                <a:lnTo>
                  <a:pt x="271329" y="3411"/>
                </a:lnTo>
                <a:lnTo>
                  <a:pt x="323850" y="0"/>
                </a:lnTo>
                <a:lnTo>
                  <a:pt x="350405" y="864"/>
                </a:lnTo>
                <a:lnTo>
                  <a:pt x="401661" y="7575"/>
                </a:lnTo>
                <a:lnTo>
                  <a:pt x="449889" y="20484"/>
                </a:lnTo>
                <a:lnTo>
                  <a:pt x="494421" y="39053"/>
                </a:lnTo>
                <a:lnTo>
                  <a:pt x="534591" y="62744"/>
                </a:lnTo>
                <a:lnTo>
                  <a:pt x="569729" y="91020"/>
                </a:lnTo>
                <a:lnTo>
                  <a:pt x="599169" y="123345"/>
                </a:lnTo>
                <a:lnTo>
                  <a:pt x="622244" y="159180"/>
                </a:lnTo>
                <a:lnTo>
                  <a:pt x="638285" y="197989"/>
                </a:lnTo>
                <a:lnTo>
                  <a:pt x="646626" y="239235"/>
                </a:lnTo>
                <a:lnTo>
                  <a:pt x="647700" y="260603"/>
                </a:lnTo>
                <a:lnTo>
                  <a:pt x="646626" y="281977"/>
                </a:lnTo>
                <a:lnTo>
                  <a:pt x="638285" y="323230"/>
                </a:lnTo>
                <a:lnTo>
                  <a:pt x="622244" y="362043"/>
                </a:lnTo>
                <a:lnTo>
                  <a:pt x="599169" y="397879"/>
                </a:lnTo>
                <a:lnTo>
                  <a:pt x="569729" y="430202"/>
                </a:lnTo>
                <a:lnTo>
                  <a:pt x="534591" y="458476"/>
                </a:lnTo>
                <a:lnTo>
                  <a:pt x="494421" y="482163"/>
                </a:lnTo>
                <a:lnTo>
                  <a:pt x="449889" y="500728"/>
                </a:lnTo>
                <a:lnTo>
                  <a:pt x="401661" y="513634"/>
                </a:lnTo>
                <a:lnTo>
                  <a:pt x="350405" y="520344"/>
                </a:lnTo>
                <a:lnTo>
                  <a:pt x="323850" y="521207"/>
                </a:lnTo>
                <a:lnTo>
                  <a:pt x="297294" y="520344"/>
                </a:lnTo>
                <a:lnTo>
                  <a:pt x="246038" y="513634"/>
                </a:lnTo>
                <a:lnTo>
                  <a:pt x="197810" y="500728"/>
                </a:lnTo>
                <a:lnTo>
                  <a:pt x="153278" y="482163"/>
                </a:lnTo>
                <a:lnTo>
                  <a:pt x="113108" y="458476"/>
                </a:lnTo>
                <a:lnTo>
                  <a:pt x="77970" y="430202"/>
                </a:lnTo>
                <a:lnTo>
                  <a:pt x="48530" y="397879"/>
                </a:lnTo>
                <a:lnTo>
                  <a:pt x="25455" y="362043"/>
                </a:lnTo>
                <a:lnTo>
                  <a:pt x="9414" y="323230"/>
                </a:lnTo>
                <a:lnTo>
                  <a:pt x="1073" y="281977"/>
                </a:lnTo>
                <a:lnTo>
                  <a:pt x="0" y="260603"/>
                </a:lnTo>
                <a:close/>
              </a:path>
            </a:pathLst>
          </a:custGeom>
          <a:ln w="25908">
            <a:solidFill>
              <a:srgbClr val="385D89"/>
            </a:solidFill>
          </a:ln>
        </p:spPr>
        <p:txBody>
          <a:bodyPr wrap="square" lIns="0" tIns="0" rIns="0" bIns="0" rtlCol="0">
            <a:noAutofit/>
          </a:bodyPr>
          <a:lstStyle/>
          <a:p>
            <a:endParaRPr/>
          </a:p>
        </p:txBody>
      </p:sp>
      <p:sp>
        <p:nvSpPr>
          <p:cNvPr id="119" name="object 125"/>
          <p:cNvSpPr/>
          <p:nvPr/>
        </p:nvSpPr>
        <p:spPr>
          <a:xfrm>
            <a:off x="2103010" y="8814875"/>
            <a:ext cx="241245" cy="185801"/>
          </a:xfrm>
          <a:custGeom>
            <a:avLst/>
            <a:gdLst/>
            <a:ahLst/>
            <a:cxnLst/>
            <a:rect l="l" t="t" r="r" b="b"/>
            <a:pathLst>
              <a:path w="241245" h="185800">
                <a:moveTo>
                  <a:pt x="5279" y="0"/>
                </a:moveTo>
                <a:lnTo>
                  <a:pt x="1850" y="17780"/>
                </a:lnTo>
                <a:lnTo>
                  <a:pt x="108" y="31136"/>
                </a:lnTo>
                <a:lnTo>
                  <a:pt x="0" y="44314"/>
                </a:lnTo>
                <a:lnTo>
                  <a:pt x="1448" y="57201"/>
                </a:lnTo>
                <a:lnTo>
                  <a:pt x="21293" y="103574"/>
                </a:lnTo>
                <a:lnTo>
                  <a:pt x="59975" y="136238"/>
                </a:lnTo>
                <a:lnTo>
                  <a:pt x="202002" y="167894"/>
                </a:lnTo>
                <a:lnTo>
                  <a:pt x="198573" y="185801"/>
                </a:lnTo>
                <a:lnTo>
                  <a:pt x="241245" y="156845"/>
                </a:lnTo>
                <a:lnTo>
                  <a:pt x="224514" y="132080"/>
                </a:lnTo>
                <a:lnTo>
                  <a:pt x="208987" y="132080"/>
                </a:lnTo>
                <a:lnTo>
                  <a:pt x="95322" y="110109"/>
                </a:lnTo>
                <a:lnTo>
                  <a:pt x="60625" y="92953"/>
                </a:lnTo>
                <a:lnTo>
                  <a:pt x="37036" y="49107"/>
                </a:lnTo>
                <a:lnTo>
                  <a:pt x="36345" y="36093"/>
                </a:lnTo>
                <a:lnTo>
                  <a:pt x="41093" y="6858"/>
                </a:lnTo>
                <a:lnTo>
                  <a:pt x="5279" y="0"/>
                </a:lnTo>
                <a:close/>
              </a:path>
              <a:path w="241245" h="185800">
                <a:moveTo>
                  <a:pt x="212416" y="114173"/>
                </a:moveTo>
                <a:lnTo>
                  <a:pt x="208987" y="132080"/>
                </a:lnTo>
                <a:lnTo>
                  <a:pt x="224514" y="132080"/>
                </a:lnTo>
                <a:lnTo>
                  <a:pt x="212416" y="114173"/>
                </a:lnTo>
                <a:close/>
              </a:path>
            </a:pathLst>
          </a:custGeom>
          <a:solidFill>
            <a:srgbClr val="E36C09"/>
          </a:solidFill>
        </p:spPr>
        <p:txBody>
          <a:bodyPr wrap="square" lIns="0" tIns="0" rIns="0" bIns="0" rtlCol="0">
            <a:noAutofit/>
          </a:bodyPr>
          <a:lstStyle/>
          <a:p>
            <a:endParaRPr/>
          </a:p>
        </p:txBody>
      </p:sp>
      <p:sp>
        <p:nvSpPr>
          <p:cNvPr id="120" name="object 126"/>
          <p:cNvSpPr/>
          <p:nvPr/>
        </p:nvSpPr>
        <p:spPr>
          <a:xfrm>
            <a:off x="2103010" y="8814875"/>
            <a:ext cx="241245" cy="185801"/>
          </a:xfrm>
          <a:custGeom>
            <a:avLst/>
            <a:gdLst/>
            <a:ahLst/>
            <a:cxnLst/>
            <a:rect l="l" t="t" r="r" b="b"/>
            <a:pathLst>
              <a:path w="241245" h="185800">
                <a:moveTo>
                  <a:pt x="5279" y="0"/>
                </a:moveTo>
                <a:lnTo>
                  <a:pt x="1850" y="17780"/>
                </a:lnTo>
                <a:lnTo>
                  <a:pt x="108" y="31136"/>
                </a:lnTo>
                <a:lnTo>
                  <a:pt x="0" y="44314"/>
                </a:lnTo>
                <a:lnTo>
                  <a:pt x="1448" y="57201"/>
                </a:lnTo>
                <a:lnTo>
                  <a:pt x="21293" y="103574"/>
                </a:lnTo>
                <a:lnTo>
                  <a:pt x="59975" y="136238"/>
                </a:lnTo>
                <a:lnTo>
                  <a:pt x="202002" y="167894"/>
                </a:lnTo>
                <a:lnTo>
                  <a:pt x="198573" y="185801"/>
                </a:lnTo>
                <a:lnTo>
                  <a:pt x="241245" y="156845"/>
                </a:lnTo>
                <a:lnTo>
                  <a:pt x="212416" y="114173"/>
                </a:lnTo>
                <a:lnTo>
                  <a:pt x="208987" y="132080"/>
                </a:lnTo>
                <a:lnTo>
                  <a:pt x="95322" y="110109"/>
                </a:lnTo>
                <a:lnTo>
                  <a:pt x="60625" y="92953"/>
                </a:lnTo>
                <a:lnTo>
                  <a:pt x="37036" y="49107"/>
                </a:lnTo>
                <a:lnTo>
                  <a:pt x="36345" y="36093"/>
                </a:lnTo>
                <a:lnTo>
                  <a:pt x="41093" y="6858"/>
                </a:lnTo>
                <a:lnTo>
                  <a:pt x="5279" y="0"/>
                </a:lnTo>
                <a:close/>
              </a:path>
            </a:pathLst>
          </a:custGeom>
          <a:ln w="6350">
            <a:solidFill>
              <a:srgbClr val="FFC000"/>
            </a:solidFill>
          </a:ln>
        </p:spPr>
        <p:txBody>
          <a:bodyPr wrap="square" lIns="0" tIns="0" rIns="0" bIns="0" rtlCol="0">
            <a:noAutofit/>
          </a:bodyPr>
          <a:lstStyle/>
          <a:p>
            <a:endParaRPr/>
          </a:p>
        </p:txBody>
      </p:sp>
      <p:sp>
        <p:nvSpPr>
          <p:cNvPr id="121" name="object 127"/>
          <p:cNvSpPr/>
          <p:nvPr/>
        </p:nvSpPr>
        <p:spPr>
          <a:xfrm>
            <a:off x="1252817" y="8926507"/>
            <a:ext cx="583692" cy="271272"/>
          </a:xfrm>
          <a:prstGeom prst="rect">
            <a:avLst/>
          </a:prstGeom>
          <a:blipFill>
            <a:blip r:embed="rId17" cstate="print"/>
            <a:stretch>
              <a:fillRect/>
            </a:stretch>
          </a:blipFill>
        </p:spPr>
        <p:txBody>
          <a:bodyPr wrap="square" lIns="0" tIns="0" rIns="0" bIns="0" rtlCol="0">
            <a:noAutofit/>
          </a:bodyPr>
          <a:lstStyle/>
          <a:p>
            <a:endParaRPr/>
          </a:p>
        </p:txBody>
      </p:sp>
      <p:sp>
        <p:nvSpPr>
          <p:cNvPr id="122" name="object 128"/>
          <p:cNvSpPr/>
          <p:nvPr/>
        </p:nvSpPr>
        <p:spPr>
          <a:xfrm>
            <a:off x="1230123" y="8296049"/>
            <a:ext cx="1124550" cy="813947"/>
          </a:xfrm>
          <a:prstGeom prst="rect">
            <a:avLst/>
          </a:prstGeom>
          <a:blipFill>
            <a:blip r:embed="rId18" cstate="print"/>
            <a:stretch>
              <a:fillRect/>
            </a:stretch>
          </a:blipFill>
        </p:spPr>
        <p:txBody>
          <a:bodyPr wrap="square" lIns="0" tIns="0" rIns="0" bIns="0" rtlCol="0">
            <a:noAutofit/>
          </a:bodyPr>
          <a:lstStyle/>
          <a:p>
            <a:endParaRPr/>
          </a:p>
        </p:txBody>
      </p:sp>
      <p:sp>
        <p:nvSpPr>
          <p:cNvPr id="123" name="object 129"/>
          <p:cNvSpPr txBox="1"/>
          <p:nvPr/>
        </p:nvSpPr>
        <p:spPr>
          <a:xfrm>
            <a:off x="1272376" y="8921681"/>
            <a:ext cx="138430" cy="76200"/>
          </a:xfrm>
          <a:prstGeom prst="rect">
            <a:avLst/>
          </a:prstGeom>
        </p:spPr>
        <p:txBody>
          <a:bodyPr vert="horz" wrap="square" lIns="0" tIns="0" rIns="0" bIns="0" rtlCol="0">
            <a:noAutofit/>
          </a:bodyPr>
          <a:lstStyle/>
          <a:p>
            <a:pPr marL="12700">
              <a:lnSpc>
                <a:spcPct val="100000"/>
              </a:lnSpc>
            </a:pPr>
            <a:r>
              <a:rPr sz="400" spc="-5" dirty="0">
                <a:solidFill>
                  <a:srgbClr val="FFFFFF"/>
                </a:solidFill>
                <a:latin typeface="Calibri"/>
                <a:cs typeface="Calibri"/>
              </a:rPr>
              <a:t>H2</a:t>
            </a:r>
            <a:r>
              <a:rPr sz="400" spc="-10" dirty="0">
                <a:solidFill>
                  <a:srgbClr val="FFFFFF"/>
                </a:solidFill>
                <a:latin typeface="Calibri"/>
                <a:cs typeface="Calibri"/>
              </a:rPr>
              <a:t>A</a:t>
            </a:r>
            <a:r>
              <a:rPr sz="400" spc="-5" dirty="0">
                <a:solidFill>
                  <a:srgbClr val="FFFFFF"/>
                </a:solidFill>
                <a:latin typeface="Calibri"/>
                <a:cs typeface="Calibri"/>
              </a:rPr>
              <a:t>X</a:t>
            </a:r>
            <a:endParaRPr sz="400">
              <a:latin typeface="Calibri"/>
              <a:cs typeface="Calibri"/>
            </a:endParaRPr>
          </a:p>
        </p:txBody>
      </p:sp>
      <p:sp>
        <p:nvSpPr>
          <p:cNvPr id="124" name="object 130"/>
          <p:cNvSpPr txBox="1"/>
          <p:nvPr/>
        </p:nvSpPr>
        <p:spPr>
          <a:xfrm>
            <a:off x="1255992" y="8895646"/>
            <a:ext cx="39370" cy="45085"/>
          </a:xfrm>
          <a:prstGeom prst="rect">
            <a:avLst/>
          </a:prstGeom>
        </p:spPr>
        <p:txBody>
          <a:bodyPr vert="horz" wrap="square" lIns="0" tIns="0" rIns="0" bIns="0" rtlCol="0">
            <a:noAutofit/>
          </a:bodyPr>
          <a:lstStyle/>
          <a:p>
            <a:pPr marL="12700">
              <a:lnSpc>
                <a:spcPct val="100000"/>
              </a:lnSpc>
            </a:pPr>
            <a:r>
              <a:rPr sz="200" spc="0" dirty="0">
                <a:solidFill>
                  <a:srgbClr val="FFFFFF"/>
                </a:solidFill>
                <a:latin typeface="Calibri"/>
                <a:cs typeface="Calibri"/>
              </a:rPr>
              <a:t>P</a:t>
            </a:r>
            <a:endParaRPr sz="200">
              <a:latin typeface="Calibri"/>
              <a:cs typeface="Calibri"/>
            </a:endParaRPr>
          </a:p>
        </p:txBody>
      </p:sp>
      <p:sp>
        <p:nvSpPr>
          <p:cNvPr id="125" name="object 131"/>
          <p:cNvSpPr txBox="1"/>
          <p:nvPr/>
        </p:nvSpPr>
        <p:spPr>
          <a:xfrm>
            <a:off x="1781772" y="8354627"/>
            <a:ext cx="179705" cy="92710"/>
          </a:xfrm>
          <a:prstGeom prst="rect">
            <a:avLst/>
          </a:prstGeom>
        </p:spPr>
        <p:txBody>
          <a:bodyPr vert="horz" wrap="square" lIns="0" tIns="0" rIns="0" bIns="0" rtlCol="0">
            <a:noAutofit/>
          </a:bodyPr>
          <a:lstStyle/>
          <a:p>
            <a:pPr marL="12700">
              <a:lnSpc>
                <a:spcPct val="100000"/>
              </a:lnSpc>
            </a:pPr>
            <a:r>
              <a:rPr sz="500" dirty="0">
                <a:solidFill>
                  <a:srgbClr val="FFFFFF"/>
                </a:solidFill>
                <a:latin typeface="Calibri"/>
                <a:cs typeface="Calibri"/>
              </a:rPr>
              <a:t>MKP1</a:t>
            </a:r>
            <a:endParaRPr sz="500">
              <a:latin typeface="Calibri"/>
              <a:cs typeface="Calibri"/>
            </a:endParaRPr>
          </a:p>
        </p:txBody>
      </p:sp>
      <p:sp>
        <p:nvSpPr>
          <p:cNvPr id="126" name="object 132"/>
          <p:cNvSpPr txBox="1"/>
          <p:nvPr/>
        </p:nvSpPr>
        <p:spPr>
          <a:xfrm>
            <a:off x="1964653" y="8297984"/>
            <a:ext cx="110489" cy="82550"/>
          </a:xfrm>
          <a:prstGeom prst="rect">
            <a:avLst/>
          </a:prstGeom>
        </p:spPr>
        <p:txBody>
          <a:bodyPr vert="horz" wrap="square" lIns="0" tIns="0" rIns="0" bIns="0" rtlCol="0">
            <a:noAutofit/>
          </a:bodyPr>
          <a:lstStyle/>
          <a:p>
            <a:pPr marL="12700">
              <a:lnSpc>
                <a:spcPct val="100000"/>
              </a:lnSpc>
            </a:pPr>
            <a:r>
              <a:rPr sz="300" spc="-5" dirty="0">
                <a:solidFill>
                  <a:srgbClr val="FFFFFF"/>
                </a:solidFill>
                <a:latin typeface="Calibri"/>
                <a:cs typeface="Calibri"/>
              </a:rPr>
              <a:t>P    </a:t>
            </a:r>
            <a:r>
              <a:rPr sz="300" spc="15" dirty="0">
                <a:solidFill>
                  <a:srgbClr val="FFFFFF"/>
                </a:solidFill>
                <a:latin typeface="Calibri"/>
                <a:cs typeface="Calibri"/>
              </a:rPr>
              <a:t> </a:t>
            </a:r>
            <a:r>
              <a:rPr sz="450" spc="-7" baseline="-27777" dirty="0">
                <a:solidFill>
                  <a:srgbClr val="FFFFFF"/>
                </a:solidFill>
                <a:latin typeface="Calibri"/>
                <a:cs typeface="Calibri"/>
              </a:rPr>
              <a:t>P</a:t>
            </a:r>
            <a:endParaRPr sz="450" baseline="-27777">
              <a:latin typeface="Calibri"/>
              <a:cs typeface="Calibri"/>
            </a:endParaRPr>
          </a:p>
        </p:txBody>
      </p:sp>
      <p:sp>
        <p:nvSpPr>
          <p:cNvPr id="127" name="object 133"/>
          <p:cNvSpPr txBox="1"/>
          <p:nvPr/>
        </p:nvSpPr>
        <p:spPr>
          <a:xfrm>
            <a:off x="2198460" y="8774616"/>
            <a:ext cx="120014" cy="92710"/>
          </a:xfrm>
          <a:prstGeom prst="rect">
            <a:avLst/>
          </a:prstGeom>
        </p:spPr>
        <p:txBody>
          <a:bodyPr vert="horz" wrap="square" lIns="0" tIns="0" rIns="0" bIns="0" rtlCol="0">
            <a:noAutofit/>
          </a:bodyPr>
          <a:lstStyle/>
          <a:p>
            <a:pPr marL="12700">
              <a:lnSpc>
                <a:spcPct val="100000"/>
              </a:lnSpc>
            </a:pPr>
            <a:r>
              <a:rPr sz="500" spc="-5" dirty="0">
                <a:solidFill>
                  <a:srgbClr val="FFFFFF"/>
                </a:solidFill>
                <a:latin typeface="Calibri"/>
                <a:cs typeface="Calibri"/>
              </a:rPr>
              <a:t>JN</a:t>
            </a:r>
            <a:r>
              <a:rPr sz="500" spc="0" dirty="0">
                <a:solidFill>
                  <a:srgbClr val="FFFFFF"/>
                </a:solidFill>
                <a:latin typeface="Calibri"/>
                <a:cs typeface="Calibri"/>
              </a:rPr>
              <a:t>K</a:t>
            </a:r>
            <a:endParaRPr sz="500">
              <a:latin typeface="Calibri"/>
              <a:cs typeface="Calibri"/>
            </a:endParaRPr>
          </a:p>
        </p:txBody>
      </p:sp>
      <p:sp>
        <p:nvSpPr>
          <p:cNvPr id="128" name="object 134"/>
          <p:cNvSpPr txBox="1"/>
          <p:nvPr/>
        </p:nvSpPr>
        <p:spPr>
          <a:xfrm>
            <a:off x="1981416" y="8707814"/>
            <a:ext cx="179705" cy="92710"/>
          </a:xfrm>
          <a:prstGeom prst="rect">
            <a:avLst/>
          </a:prstGeom>
        </p:spPr>
        <p:txBody>
          <a:bodyPr vert="horz" wrap="square" lIns="0" tIns="0" rIns="0" bIns="0" rtlCol="0">
            <a:noAutofit/>
          </a:bodyPr>
          <a:lstStyle/>
          <a:p>
            <a:pPr marL="12700">
              <a:lnSpc>
                <a:spcPct val="100000"/>
              </a:lnSpc>
            </a:pPr>
            <a:r>
              <a:rPr sz="500" dirty="0">
                <a:solidFill>
                  <a:srgbClr val="FFFFFF"/>
                </a:solidFill>
                <a:latin typeface="Calibri"/>
                <a:cs typeface="Calibri"/>
              </a:rPr>
              <a:t>MKP1</a:t>
            </a:r>
            <a:endParaRPr sz="500">
              <a:latin typeface="Calibri"/>
              <a:cs typeface="Calibri"/>
            </a:endParaRPr>
          </a:p>
        </p:txBody>
      </p:sp>
      <p:sp>
        <p:nvSpPr>
          <p:cNvPr id="129" name="object 135"/>
          <p:cNvSpPr txBox="1"/>
          <p:nvPr/>
        </p:nvSpPr>
        <p:spPr>
          <a:xfrm>
            <a:off x="2164297" y="8650918"/>
            <a:ext cx="110489" cy="82550"/>
          </a:xfrm>
          <a:prstGeom prst="rect">
            <a:avLst/>
          </a:prstGeom>
        </p:spPr>
        <p:txBody>
          <a:bodyPr vert="horz" wrap="square" lIns="0" tIns="0" rIns="0" bIns="0" rtlCol="0">
            <a:noAutofit/>
          </a:bodyPr>
          <a:lstStyle/>
          <a:p>
            <a:pPr marL="12700">
              <a:lnSpc>
                <a:spcPct val="100000"/>
              </a:lnSpc>
            </a:pPr>
            <a:r>
              <a:rPr sz="300" spc="-5" dirty="0">
                <a:solidFill>
                  <a:srgbClr val="FFFFFF"/>
                </a:solidFill>
                <a:latin typeface="Calibri"/>
                <a:cs typeface="Calibri"/>
              </a:rPr>
              <a:t>P    </a:t>
            </a:r>
            <a:r>
              <a:rPr sz="300" spc="15" dirty="0">
                <a:solidFill>
                  <a:srgbClr val="FFFFFF"/>
                </a:solidFill>
                <a:latin typeface="Calibri"/>
                <a:cs typeface="Calibri"/>
              </a:rPr>
              <a:t> </a:t>
            </a:r>
            <a:r>
              <a:rPr sz="450" spc="-7" baseline="-27777" dirty="0">
                <a:solidFill>
                  <a:srgbClr val="FFFFFF"/>
                </a:solidFill>
                <a:latin typeface="Calibri"/>
                <a:cs typeface="Calibri"/>
              </a:rPr>
              <a:t>P</a:t>
            </a:r>
            <a:endParaRPr sz="450" baseline="-27777">
              <a:latin typeface="Calibri"/>
              <a:cs typeface="Calibri"/>
            </a:endParaRPr>
          </a:p>
        </p:txBody>
      </p:sp>
      <p:sp>
        <p:nvSpPr>
          <p:cNvPr id="130" name="object 136"/>
          <p:cNvSpPr txBox="1"/>
          <p:nvPr/>
        </p:nvSpPr>
        <p:spPr>
          <a:xfrm>
            <a:off x="1562571" y="8908474"/>
            <a:ext cx="179705" cy="92710"/>
          </a:xfrm>
          <a:prstGeom prst="rect">
            <a:avLst/>
          </a:prstGeom>
        </p:spPr>
        <p:txBody>
          <a:bodyPr vert="horz" wrap="square" lIns="0" tIns="0" rIns="0" bIns="0" rtlCol="0">
            <a:noAutofit/>
          </a:bodyPr>
          <a:lstStyle/>
          <a:p>
            <a:pPr marL="12700">
              <a:lnSpc>
                <a:spcPct val="100000"/>
              </a:lnSpc>
            </a:pPr>
            <a:r>
              <a:rPr sz="500" dirty="0">
                <a:solidFill>
                  <a:srgbClr val="FFFFFF"/>
                </a:solidFill>
                <a:latin typeface="Calibri"/>
                <a:cs typeface="Calibri"/>
              </a:rPr>
              <a:t>MKP1</a:t>
            </a:r>
            <a:endParaRPr sz="500">
              <a:latin typeface="Calibri"/>
              <a:cs typeface="Calibri"/>
            </a:endParaRPr>
          </a:p>
        </p:txBody>
      </p:sp>
      <p:sp>
        <p:nvSpPr>
          <p:cNvPr id="131" name="object 137"/>
          <p:cNvSpPr txBox="1"/>
          <p:nvPr/>
        </p:nvSpPr>
        <p:spPr>
          <a:xfrm>
            <a:off x="1810729" y="8873421"/>
            <a:ext cx="45085" cy="60325"/>
          </a:xfrm>
          <a:prstGeom prst="rect">
            <a:avLst/>
          </a:prstGeom>
        </p:spPr>
        <p:txBody>
          <a:bodyPr vert="horz" wrap="square" lIns="0" tIns="0" rIns="0" bIns="0" rtlCol="0">
            <a:noAutofit/>
          </a:bodyPr>
          <a:lstStyle/>
          <a:p>
            <a:pPr marL="12700">
              <a:lnSpc>
                <a:spcPct val="100000"/>
              </a:lnSpc>
            </a:pPr>
            <a:r>
              <a:rPr sz="300" spc="-5" dirty="0">
                <a:solidFill>
                  <a:srgbClr val="FFFFFF"/>
                </a:solidFill>
                <a:latin typeface="Calibri"/>
                <a:cs typeface="Calibri"/>
              </a:rPr>
              <a:t>P</a:t>
            </a:r>
            <a:endParaRPr sz="300">
              <a:latin typeface="Calibri"/>
              <a:cs typeface="Calibri"/>
            </a:endParaRPr>
          </a:p>
        </p:txBody>
      </p:sp>
      <p:sp>
        <p:nvSpPr>
          <p:cNvPr id="132" name="object 138"/>
          <p:cNvSpPr txBox="1"/>
          <p:nvPr/>
        </p:nvSpPr>
        <p:spPr>
          <a:xfrm>
            <a:off x="1745451" y="8851831"/>
            <a:ext cx="45085" cy="60325"/>
          </a:xfrm>
          <a:prstGeom prst="rect">
            <a:avLst/>
          </a:prstGeom>
        </p:spPr>
        <p:txBody>
          <a:bodyPr vert="horz" wrap="square" lIns="0" tIns="0" rIns="0" bIns="0" rtlCol="0">
            <a:noAutofit/>
          </a:bodyPr>
          <a:lstStyle/>
          <a:p>
            <a:pPr marL="12700">
              <a:lnSpc>
                <a:spcPct val="100000"/>
              </a:lnSpc>
            </a:pPr>
            <a:r>
              <a:rPr sz="300" spc="-5" dirty="0">
                <a:solidFill>
                  <a:srgbClr val="FFFFFF"/>
                </a:solidFill>
                <a:latin typeface="Calibri"/>
                <a:cs typeface="Calibri"/>
              </a:rPr>
              <a:t>P</a:t>
            </a:r>
            <a:endParaRPr sz="300">
              <a:latin typeface="Calibri"/>
              <a:cs typeface="Calibri"/>
            </a:endParaRPr>
          </a:p>
        </p:txBody>
      </p:sp>
      <p:sp>
        <p:nvSpPr>
          <p:cNvPr id="133" name="object 139"/>
          <p:cNvSpPr txBox="1"/>
          <p:nvPr/>
        </p:nvSpPr>
        <p:spPr>
          <a:xfrm>
            <a:off x="1496149" y="9039792"/>
            <a:ext cx="41910" cy="75565"/>
          </a:xfrm>
          <a:prstGeom prst="rect">
            <a:avLst/>
          </a:prstGeom>
        </p:spPr>
        <p:txBody>
          <a:bodyPr vert="horz" wrap="square" lIns="0" tIns="0" rIns="0" bIns="0" rtlCol="0">
            <a:noAutofit/>
          </a:bodyPr>
          <a:lstStyle/>
          <a:p>
            <a:pPr marL="12700" marR="12700">
              <a:lnSpc>
                <a:spcPct val="100000"/>
              </a:lnSpc>
            </a:pPr>
            <a:r>
              <a:rPr sz="200" spc="0" dirty="0">
                <a:solidFill>
                  <a:srgbClr val="FFFFFF"/>
                </a:solidFill>
                <a:latin typeface="Calibri"/>
                <a:cs typeface="Calibri"/>
              </a:rPr>
              <a:t>H 3</a:t>
            </a:r>
            <a:endParaRPr sz="200">
              <a:latin typeface="Calibri"/>
              <a:cs typeface="Calibri"/>
            </a:endParaRPr>
          </a:p>
        </p:txBody>
      </p:sp>
      <p:pic>
        <p:nvPicPr>
          <p:cNvPr id="136" name="Picture 2" descr="Résultat de recherche d'images pour &quot;ulg symbol&quot;"/>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059144" y="70712"/>
            <a:ext cx="723316" cy="528210"/>
          </a:xfrm>
          <a:prstGeom prst="rect">
            <a:avLst/>
          </a:prstGeom>
          <a:noFill/>
          <a:extLst>
            <a:ext uri="{909E8E84-426E-40DD-AFC4-6F175D3DCCD1}">
              <a14:hiddenFill xmlns:a14="http://schemas.microsoft.com/office/drawing/2010/main">
                <a:solidFill>
                  <a:srgbClr val="FFFFFF"/>
                </a:solidFill>
              </a14:hiddenFill>
            </a:ext>
          </a:extLst>
        </p:spPr>
      </p:pic>
      <p:sp>
        <p:nvSpPr>
          <p:cNvPr id="135" name="ZoneTexte 134"/>
          <p:cNvSpPr txBox="1"/>
          <p:nvPr/>
        </p:nvSpPr>
        <p:spPr>
          <a:xfrm>
            <a:off x="944458" y="2563626"/>
            <a:ext cx="2095444" cy="200055"/>
          </a:xfrm>
          <a:prstGeom prst="rect">
            <a:avLst/>
          </a:prstGeom>
          <a:noFill/>
        </p:spPr>
        <p:txBody>
          <a:bodyPr wrap="square" rtlCol="0">
            <a:spAutoFit/>
          </a:bodyPr>
          <a:lstStyle/>
          <a:p>
            <a:r>
              <a:rPr lang="fr-BE" sz="700" u="sng" dirty="0"/>
              <a:t>1. Migration of GBM </a:t>
            </a:r>
            <a:r>
              <a:rPr lang="fr-BE" sz="700" u="sng" dirty="0" err="1"/>
              <a:t>Cells</a:t>
            </a:r>
            <a:r>
              <a:rPr lang="fr-BE" sz="700" u="sng" dirty="0"/>
              <a:t> to the SVZ</a:t>
            </a:r>
          </a:p>
        </p:txBody>
      </p:sp>
      <p:sp>
        <p:nvSpPr>
          <p:cNvPr id="138" name="ZoneTexte 137"/>
          <p:cNvSpPr txBox="1"/>
          <p:nvPr/>
        </p:nvSpPr>
        <p:spPr>
          <a:xfrm>
            <a:off x="4099320" y="2674263"/>
            <a:ext cx="2095444" cy="200055"/>
          </a:xfrm>
          <a:prstGeom prst="rect">
            <a:avLst/>
          </a:prstGeom>
          <a:noFill/>
        </p:spPr>
        <p:txBody>
          <a:bodyPr wrap="square" rtlCol="0">
            <a:spAutoFit/>
          </a:bodyPr>
          <a:lstStyle/>
          <a:p>
            <a:r>
              <a:rPr lang="fr-BE" sz="700" u="sng" dirty="0"/>
              <a:t>2. Expression of MKP1 in GBM </a:t>
            </a:r>
            <a:r>
              <a:rPr lang="fr-BE" sz="700" u="sng" dirty="0" err="1"/>
              <a:t>cells</a:t>
            </a:r>
            <a:endParaRPr lang="fr-BE" sz="700" u="sng" dirty="0"/>
          </a:p>
        </p:txBody>
      </p:sp>
      <p:sp>
        <p:nvSpPr>
          <p:cNvPr id="139" name="ZoneTexte 138"/>
          <p:cNvSpPr txBox="1"/>
          <p:nvPr/>
        </p:nvSpPr>
        <p:spPr>
          <a:xfrm>
            <a:off x="578056" y="4623980"/>
            <a:ext cx="2814412" cy="200055"/>
          </a:xfrm>
          <a:prstGeom prst="rect">
            <a:avLst/>
          </a:prstGeom>
          <a:noFill/>
        </p:spPr>
        <p:txBody>
          <a:bodyPr wrap="square" rtlCol="0">
            <a:spAutoFit/>
          </a:bodyPr>
          <a:lstStyle/>
          <a:p>
            <a:r>
              <a:rPr lang="fr-BE" sz="700" u="sng" dirty="0"/>
              <a:t>3. </a:t>
            </a:r>
            <a:r>
              <a:rPr lang="fr-BE" sz="700" u="sng" dirty="0" err="1"/>
              <a:t>Regulation</a:t>
            </a:r>
            <a:r>
              <a:rPr lang="fr-BE" sz="700" u="sng" dirty="0"/>
              <a:t> of MKP1 in U87MG </a:t>
            </a:r>
            <a:r>
              <a:rPr lang="fr-BE" sz="700" u="sng" dirty="0" err="1"/>
              <a:t>cells</a:t>
            </a:r>
            <a:r>
              <a:rPr lang="fr-BE" sz="700" u="sng" dirty="0"/>
              <a:t> </a:t>
            </a:r>
            <a:r>
              <a:rPr lang="fr-BE" sz="700" u="sng" dirty="0" err="1"/>
              <a:t>following</a:t>
            </a:r>
            <a:r>
              <a:rPr lang="fr-BE" sz="700" u="sng" dirty="0"/>
              <a:t> CXCL12 stimulation</a:t>
            </a:r>
          </a:p>
        </p:txBody>
      </p:sp>
      <p:sp>
        <p:nvSpPr>
          <p:cNvPr id="141" name="ZoneTexte 140"/>
          <p:cNvSpPr txBox="1"/>
          <p:nvPr/>
        </p:nvSpPr>
        <p:spPr>
          <a:xfrm>
            <a:off x="3629300" y="5202546"/>
            <a:ext cx="2814412" cy="200055"/>
          </a:xfrm>
          <a:prstGeom prst="rect">
            <a:avLst/>
          </a:prstGeom>
          <a:noFill/>
        </p:spPr>
        <p:txBody>
          <a:bodyPr wrap="square" rtlCol="0">
            <a:spAutoFit/>
          </a:bodyPr>
          <a:lstStyle/>
          <a:p>
            <a:r>
              <a:rPr lang="fr-BE" sz="700" u="sng" dirty="0"/>
              <a:t>4. Inhibition of MKP1 in U87MG </a:t>
            </a:r>
            <a:r>
              <a:rPr lang="fr-BE" sz="700" u="sng" dirty="0" err="1"/>
              <a:t>cells</a:t>
            </a:r>
            <a:endParaRPr lang="fr-BE" sz="700" u="sng" dirty="0"/>
          </a:p>
        </p:txBody>
      </p:sp>
      <p:sp>
        <p:nvSpPr>
          <p:cNvPr id="143" name="ZoneTexte 142"/>
          <p:cNvSpPr txBox="1"/>
          <p:nvPr/>
        </p:nvSpPr>
        <p:spPr>
          <a:xfrm>
            <a:off x="722172" y="6129368"/>
            <a:ext cx="2814412" cy="200055"/>
          </a:xfrm>
          <a:prstGeom prst="rect">
            <a:avLst/>
          </a:prstGeom>
          <a:noFill/>
        </p:spPr>
        <p:txBody>
          <a:bodyPr wrap="square" rtlCol="0">
            <a:spAutoFit/>
          </a:bodyPr>
          <a:lstStyle/>
          <a:p>
            <a:r>
              <a:rPr lang="fr-BE" sz="700" u="sng" dirty="0"/>
              <a:t>5. </a:t>
            </a:r>
            <a:r>
              <a:rPr lang="fr-BE" sz="700" u="sng" dirty="0" err="1"/>
              <a:t>Effect</a:t>
            </a:r>
            <a:r>
              <a:rPr lang="fr-BE" sz="700" u="sng" dirty="0"/>
              <a:t> of MKP1 on U87MG </a:t>
            </a:r>
            <a:r>
              <a:rPr lang="fr-BE" sz="700" u="sng" dirty="0" err="1"/>
              <a:t>cells</a:t>
            </a:r>
            <a:r>
              <a:rPr lang="fr-BE" sz="700" u="sng" dirty="0"/>
              <a:t> migration</a:t>
            </a:r>
          </a:p>
        </p:txBody>
      </p:sp>
      <p:sp>
        <p:nvSpPr>
          <p:cNvPr id="144" name="ZoneTexte 143"/>
          <p:cNvSpPr txBox="1"/>
          <p:nvPr/>
        </p:nvSpPr>
        <p:spPr>
          <a:xfrm>
            <a:off x="3699715" y="6959899"/>
            <a:ext cx="2814412" cy="200055"/>
          </a:xfrm>
          <a:prstGeom prst="rect">
            <a:avLst/>
          </a:prstGeom>
          <a:noFill/>
        </p:spPr>
        <p:txBody>
          <a:bodyPr wrap="square" rtlCol="0">
            <a:spAutoFit/>
          </a:bodyPr>
          <a:lstStyle/>
          <a:p>
            <a:r>
              <a:rPr lang="fr-BE" sz="700" u="sng" dirty="0"/>
              <a:t>6. </a:t>
            </a:r>
            <a:r>
              <a:rPr lang="fr-BE" sz="700" u="sng" dirty="0" err="1"/>
              <a:t>Effect</a:t>
            </a:r>
            <a:r>
              <a:rPr lang="fr-BE" sz="700" u="sng" dirty="0"/>
              <a:t> of MKP1 on U87MG </a:t>
            </a:r>
            <a:r>
              <a:rPr lang="fr-BE" sz="700" u="sng" dirty="0" err="1"/>
              <a:t>cells</a:t>
            </a:r>
            <a:r>
              <a:rPr lang="fr-BE" sz="700" u="sng" dirty="0"/>
              <a:t> radioprotection</a:t>
            </a:r>
          </a:p>
        </p:txBody>
      </p:sp>
    </p:spTree>
    <p:extLst>
      <p:ext uri="{BB962C8B-B14F-4D97-AF65-F5344CB8AC3E}">
        <p14:creationId xmlns:p14="http://schemas.microsoft.com/office/powerpoint/2010/main" val="3732626103"/>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368</TotalTime>
  <Words>895</Words>
  <Application>Microsoft Office PowerPoint</Application>
  <PresentationFormat>Format A4 (210 x 297 mm)</PresentationFormat>
  <Paragraphs>49</Paragraphs>
  <Slides>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Arial</vt:lpstr>
      <vt:lpstr>Baskerville Old Face</vt:lpstr>
      <vt:lpstr>Calibri</vt:lpstr>
      <vt:lpstr>Calibri Light</vt:lpstr>
      <vt:lpstr>Times New Roman</vt:lpstr>
      <vt:lpstr>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MDedobbeleu</dc:creator>
  <cp:lastModifiedBy>Matthias Dedobbeleer</cp:lastModifiedBy>
  <cp:revision>22</cp:revision>
  <cp:lastPrinted>2016-09-06T13:00:40Z</cp:lastPrinted>
  <dcterms:created xsi:type="dcterms:W3CDTF">2016-09-06T06:58:32Z</dcterms:created>
  <dcterms:modified xsi:type="dcterms:W3CDTF">2016-09-06T13:07:05Z</dcterms:modified>
</cp:coreProperties>
</file>