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9926638" cy="14355763"/>
  <p:defaultTextStyle>
    <a:defPPr>
      <a:defRPr lang="en-US"/>
    </a:defPPr>
    <a:lvl1pPr algn="l" rtl="0" fontAlgn="base">
      <a:spcBef>
        <a:spcPct val="0"/>
      </a:spcBef>
      <a:spcAft>
        <a:spcPct val="0"/>
      </a:spcAft>
      <a:defRPr sz="7800" kern="1200">
        <a:solidFill>
          <a:schemeClr val="tx1"/>
        </a:solidFill>
        <a:latin typeface="Arial" charset="0"/>
        <a:ea typeface="+mn-ea"/>
        <a:cs typeface="+mn-cs"/>
      </a:defRPr>
    </a:lvl1pPr>
    <a:lvl2pPr marL="457200" algn="l" rtl="0" fontAlgn="base">
      <a:spcBef>
        <a:spcPct val="0"/>
      </a:spcBef>
      <a:spcAft>
        <a:spcPct val="0"/>
      </a:spcAft>
      <a:defRPr sz="7800" kern="1200">
        <a:solidFill>
          <a:schemeClr val="tx1"/>
        </a:solidFill>
        <a:latin typeface="Arial" charset="0"/>
        <a:ea typeface="+mn-ea"/>
        <a:cs typeface="+mn-cs"/>
      </a:defRPr>
    </a:lvl2pPr>
    <a:lvl3pPr marL="914400" algn="l" rtl="0" fontAlgn="base">
      <a:spcBef>
        <a:spcPct val="0"/>
      </a:spcBef>
      <a:spcAft>
        <a:spcPct val="0"/>
      </a:spcAft>
      <a:defRPr sz="7800" kern="1200">
        <a:solidFill>
          <a:schemeClr val="tx1"/>
        </a:solidFill>
        <a:latin typeface="Arial" charset="0"/>
        <a:ea typeface="+mn-ea"/>
        <a:cs typeface="+mn-cs"/>
      </a:defRPr>
    </a:lvl3pPr>
    <a:lvl4pPr marL="1371600" algn="l" rtl="0" fontAlgn="base">
      <a:spcBef>
        <a:spcPct val="0"/>
      </a:spcBef>
      <a:spcAft>
        <a:spcPct val="0"/>
      </a:spcAft>
      <a:defRPr sz="7800" kern="1200">
        <a:solidFill>
          <a:schemeClr val="tx1"/>
        </a:solidFill>
        <a:latin typeface="Arial" charset="0"/>
        <a:ea typeface="+mn-ea"/>
        <a:cs typeface="+mn-cs"/>
      </a:defRPr>
    </a:lvl4pPr>
    <a:lvl5pPr marL="1828800" algn="l" rtl="0" fontAlgn="base">
      <a:spcBef>
        <a:spcPct val="0"/>
      </a:spcBef>
      <a:spcAft>
        <a:spcPct val="0"/>
      </a:spcAft>
      <a:defRPr sz="7800" kern="1200">
        <a:solidFill>
          <a:schemeClr val="tx1"/>
        </a:solidFill>
        <a:latin typeface="Arial" charset="0"/>
        <a:ea typeface="+mn-ea"/>
        <a:cs typeface="+mn-cs"/>
      </a:defRPr>
    </a:lvl5pPr>
    <a:lvl6pPr marL="2286000" algn="l" defTabSz="914400" rtl="0" eaLnBrk="1" latinLnBrk="0" hangingPunct="1">
      <a:defRPr sz="7800" kern="1200">
        <a:solidFill>
          <a:schemeClr val="tx1"/>
        </a:solidFill>
        <a:latin typeface="Arial" charset="0"/>
        <a:ea typeface="+mn-ea"/>
        <a:cs typeface="+mn-cs"/>
      </a:defRPr>
    </a:lvl6pPr>
    <a:lvl7pPr marL="2743200" algn="l" defTabSz="914400" rtl="0" eaLnBrk="1" latinLnBrk="0" hangingPunct="1">
      <a:defRPr sz="7800" kern="1200">
        <a:solidFill>
          <a:schemeClr val="tx1"/>
        </a:solidFill>
        <a:latin typeface="Arial" charset="0"/>
        <a:ea typeface="+mn-ea"/>
        <a:cs typeface="+mn-cs"/>
      </a:defRPr>
    </a:lvl7pPr>
    <a:lvl8pPr marL="3200400" algn="l" defTabSz="914400" rtl="0" eaLnBrk="1" latinLnBrk="0" hangingPunct="1">
      <a:defRPr sz="7800" kern="1200">
        <a:solidFill>
          <a:schemeClr val="tx1"/>
        </a:solidFill>
        <a:latin typeface="Arial" charset="0"/>
        <a:ea typeface="+mn-ea"/>
        <a:cs typeface="+mn-cs"/>
      </a:defRPr>
    </a:lvl8pPr>
    <a:lvl9pPr marL="3657600" algn="l" defTabSz="914400" rtl="0" eaLnBrk="1" latinLnBrk="0" hangingPunct="1">
      <a:defRPr sz="7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4521">
          <p15:clr>
            <a:srgbClr val="A4A3A4"/>
          </p15:clr>
        </p15:guide>
        <p15:guide id="2" pos="31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3606" autoAdjust="0"/>
  </p:normalViewPr>
  <p:slideViewPr>
    <p:cSldViewPr>
      <p:cViewPr>
        <p:scale>
          <a:sx n="30" d="100"/>
          <a:sy n="30" d="100"/>
        </p:scale>
        <p:origin x="922" y="19"/>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3006" y="-90"/>
      </p:cViewPr>
      <p:guideLst>
        <p:guide orient="horz" pos="4521"/>
        <p:guide pos="3125"/>
      </p:guideLst>
    </p:cSldViewPr>
  </p:notesViewPr>
  <p:gridSpacing cx="45005" cy="450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413" cy="717903"/>
          </a:xfrm>
          <a:prstGeom prst="rect">
            <a:avLst/>
          </a:prstGeom>
        </p:spPr>
        <p:txBody>
          <a:bodyPr vert="horz" lIns="134196" tIns="67098" rIns="134196" bIns="67098" rtlCol="0"/>
          <a:lstStyle>
            <a:lvl1pPr algn="l">
              <a:defRPr sz="1700"/>
            </a:lvl1pPr>
          </a:lstStyle>
          <a:p>
            <a:pPr>
              <a:defRPr/>
            </a:pPr>
            <a:endParaRPr lang="en-ZA"/>
          </a:p>
        </p:txBody>
      </p:sp>
      <p:sp>
        <p:nvSpPr>
          <p:cNvPr id="3" name="Date Placeholder 2"/>
          <p:cNvSpPr>
            <a:spLocks noGrp="1"/>
          </p:cNvSpPr>
          <p:nvPr>
            <p:ph type="dt" idx="1"/>
          </p:nvPr>
        </p:nvSpPr>
        <p:spPr>
          <a:xfrm>
            <a:off x="5621853" y="0"/>
            <a:ext cx="4302412" cy="717903"/>
          </a:xfrm>
          <a:prstGeom prst="rect">
            <a:avLst/>
          </a:prstGeom>
        </p:spPr>
        <p:txBody>
          <a:bodyPr vert="horz" lIns="134196" tIns="67098" rIns="134196" bIns="67098" rtlCol="0"/>
          <a:lstStyle>
            <a:lvl1pPr algn="r">
              <a:defRPr sz="1700"/>
            </a:lvl1pPr>
          </a:lstStyle>
          <a:p>
            <a:pPr>
              <a:defRPr/>
            </a:pPr>
            <a:fld id="{73161C82-A3AB-452C-BB10-472E3FEE538F}" type="datetimeFigureOut">
              <a:rPr lang="en-US"/>
              <a:pPr>
                <a:defRPr/>
              </a:pPr>
              <a:t>9/1/2017</a:t>
            </a:fld>
            <a:endParaRPr lang="en-ZA"/>
          </a:p>
        </p:txBody>
      </p:sp>
      <p:sp>
        <p:nvSpPr>
          <p:cNvPr id="4" name="Slide Image Placeholder 3"/>
          <p:cNvSpPr>
            <a:spLocks noGrp="1" noRot="1" noChangeAspect="1"/>
          </p:cNvSpPr>
          <p:nvPr>
            <p:ph type="sldImg" idx="2"/>
          </p:nvPr>
        </p:nvSpPr>
        <p:spPr>
          <a:xfrm>
            <a:off x="3059113" y="1076325"/>
            <a:ext cx="3808412" cy="5384800"/>
          </a:xfrm>
          <a:prstGeom prst="rect">
            <a:avLst/>
          </a:prstGeom>
          <a:noFill/>
          <a:ln w="12700">
            <a:solidFill>
              <a:prstClr val="black"/>
            </a:solidFill>
          </a:ln>
        </p:spPr>
        <p:txBody>
          <a:bodyPr vert="horz" lIns="134196" tIns="67098" rIns="134196" bIns="67098" rtlCol="0" anchor="ctr"/>
          <a:lstStyle/>
          <a:p>
            <a:pPr lvl="0"/>
            <a:endParaRPr lang="en-ZA" noProof="0" smtClean="0"/>
          </a:p>
        </p:txBody>
      </p:sp>
      <p:sp>
        <p:nvSpPr>
          <p:cNvPr id="5" name="Notes Placeholder 4"/>
          <p:cNvSpPr>
            <a:spLocks noGrp="1"/>
          </p:cNvSpPr>
          <p:nvPr>
            <p:ph type="body" sz="quarter" idx="3"/>
          </p:nvPr>
        </p:nvSpPr>
        <p:spPr>
          <a:xfrm>
            <a:off x="991954" y="6820081"/>
            <a:ext cx="7942734" cy="6458828"/>
          </a:xfrm>
          <a:prstGeom prst="rect">
            <a:avLst/>
          </a:prstGeom>
        </p:spPr>
        <p:txBody>
          <a:bodyPr vert="horz" lIns="134196" tIns="67098" rIns="134196" bIns="6709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1" y="13635559"/>
            <a:ext cx="4302413" cy="717903"/>
          </a:xfrm>
          <a:prstGeom prst="rect">
            <a:avLst/>
          </a:prstGeom>
        </p:spPr>
        <p:txBody>
          <a:bodyPr vert="horz" lIns="134196" tIns="67098" rIns="134196" bIns="67098" rtlCol="0" anchor="b"/>
          <a:lstStyle>
            <a:lvl1pPr algn="l">
              <a:defRPr sz="1700"/>
            </a:lvl1pPr>
          </a:lstStyle>
          <a:p>
            <a:pPr>
              <a:defRPr/>
            </a:pPr>
            <a:endParaRPr lang="en-ZA"/>
          </a:p>
        </p:txBody>
      </p:sp>
      <p:sp>
        <p:nvSpPr>
          <p:cNvPr id="7" name="Slide Number Placeholder 6"/>
          <p:cNvSpPr>
            <a:spLocks noGrp="1"/>
          </p:cNvSpPr>
          <p:nvPr>
            <p:ph type="sldNum" sz="quarter" idx="5"/>
          </p:nvPr>
        </p:nvSpPr>
        <p:spPr>
          <a:xfrm>
            <a:off x="5621853" y="13635559"/>
            <a:ext cx="4302412" cy="717903"/>
          </a:xfrm>
          <a:prstGeom prst="rect">
            <a:avLst/>
          </a:prstGeom>
        </p:spPr>
        <p:txBody>
          <a:bodyPr vert="horz" lIns="134196" tIns="67098" rIns="134196" bIns="67098" rtlCol="0" anchor="b"/>
          <a:lstStyle>
            <a:lvl1pPr algn="r">
              <a:defRPr sz="1700"/>
            </a:lvl1pPr>
          </a:lstStyle>
          <a:p>
            <a:pPr>
              <a:defRPr/>
            </a:pPr>
            <a:fld id="{FEBBB076-23A3-4C7C-BD3E-2B5FC3D753C4}" type="slidenum">
              <a:rPr lang="en-ZA"/>
              <a:pPr>
                <a:defRPr/>
              </a:pPr>
              <a:t>‹#›</a:t>
            </a:fld>
            <a:endParaRPr lang="en-ZA"/>
          </a:p>
        </p:txBody>
      </p:sp>
    </p:spTree>
    <p:extLst>
      <p:ext uri="{BB962C8B-B14F-4D97-AF65-F5344CB8AC3E}">
        <p14:creationId xmlns:p14="http://schemas.microsoft.com/office/powerpoint/2010/main" val="4124872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1500">
                <a:solidFill>
                  <a:schemeClr val="tx1"/>
                </a:solidFill>
                <a:latin typeface="Arial" charset="0"/>
              </a:defRPr>
            </a:lvl1pPr>
            <a:lvl2pPr marL="1090339" indent="-419361" eaLnBrk="0" hangingPunct="0">
              <a:defRPr sz="11500">
                <a:solidFill>
                  <a:schemeClr val="tx1"/>
                </a:solidFill>
                <a:latin typeface="Arial" charset="0"/>
              </a:defRPr>
            </a:lvl2pPr>
            <a:lvl3pPr marL="1677444" indent="-335489" eaLnBrk="0" hangingPunct="0">
              <a:defRPr sz="11500">
                <a:solidFill>
                  <a:schemeClr val="tx1"/>
                </a:solidFill>
                <a:latin typeface="Arial" charset="0"/>
              </a:defRPr>
            </a:lvl3pPr>
            <a:lvl4pPr marL="2348422" indent="-335489" eaLnBrk="0" hangingPunct="0">
              <a:defRPr sz="11500">
                <a:solidFill>
                  <a:schemeClr val="tx1"/>
                </a:solidFill>
                <a:latin typeface="Arial" charset="0"/>
              </a:defRPr>
            </a:lvl4pPr>
            <a:lvl5pPr marL="3019400" indent="-335489" eaLnBrk="0" hangingPunct="0">
              <a:defRPr sz="11500">
                <a:solidFill>
                  <a:schemeClr val="tx1"/>
                </a:solidFill>
                <a:latin typeface="Arial" charset="0"/>
              </a:defRPr>
            </a:lvl5pPr>
            <a:lvl6pPr marL="3690378" indent="-335489" eaLnBrk="0" fontAlgn="base" hangingPunct="0">
              <a:spcBef>
                <a:spcPct val="0"/>
              </a:spcBef>
              <a:spcAft>
                <a:spcPct val="0"/>
              </a:spcAft>
              <a:defRPr sz="11500">
                <a:solidFill>
                  <a:schemeClr val="tx1"/>
                </a:solidFill>
                <a:latin typeface="Arial" charset="0"/>
              </a:defRPr>
            </a:lvl6pPr>
            <a:lvl7pPr marL="4361355" indent="-335489" eaLnBrk="0" fontAlgn="base" hangingPunct="0">
              <a:spcBef>
                <a:spcPct val="0"/>
              </a:spcBef>
              <a:spcAft>
                <a:spcPct val="0"/>
              </a:spcAft>
              <a:defRPr sz="11500">
                <a:solidFill>
                  <a:schemeClr val="tx1"/>
                </a:solidFill>
                <a:latin typeface="Arial" charset="0"/>
              </a:defRPr>
            </a:lvl7pPr>
            <a:lvl8pPr marL="5032333" indent="-335489" eaLnBrk="0" fontAlgn="base" hangingPunct="0">
              <a:spcBef>
                <a:spcPct val="0"/>
              </a:spcBef>
              <a:spcAft>
                <a:spcPct val="0"/>
              </a:spcAft>
              <a:defRPr sz="11500">
                <a:solidFill>
                  <a:schemeClr val="tx1"/>
                </a:solidFill>
                <a:latin typeface="Arial" charset="0"/>
              </a:defRPr>
            </a:lvl8pPr>
            <a:lvl9pPr marL="5703311" indent="-335489" eaLnBrk="0" fontAlgn="base" hangingPunct="0">
              <a:spcBef>
                <a:spcPct val="0"/>
              </a:spcBef>
              <a:spcAft>
                <a:spcPct val="0"/>
              </a:spcAft>
              <a:defRPr sz="11500">
                <a:solidFill>
                  <a:schemeClr val="tx1"/>
                </a:solidFill>
                <a:latin typeface="Arial" charset="0"/>
              </a:defRPr>
            </a:lvl9pPr>
          </a:lstStyle>
          <a:p>
            <a:pPr eaLnBrk="1" hangingPunct="1"/>
            <a:fld id="{15C4AB84-3E0B-4512-9E51-C06C6EC28457}" type="slidenum">
              <a:rPr lang="en-ZA" sz="1700"/>
              <a:pPr eaLnBrk="1" hangingPunct="1"/>
              <a:t>1</a:t>
            </a:fld>
            <a:endParaRPr lang="en-ZA" sz="1700"/>
          </a:p>
        </p:txBody>
      </p:sp>
    </p:spTree>
    <p:extLst>
      <p:ext uri="{BB962C8B-B14F-4D97-AF65-F5344CB8AC3E}">
        <p14:creationId xmlns:p14="http://schemas.microsoft.com/office/powerpoint/2010/main" val="232082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fld id="{0316E3EA-73F9-443D-831C-238C46678953}" type="datetimeFigureOut">
              <a:rPr lang="en-US"/>
              <a:pPr>
                <a:defRPr/>
              </a:pPr>
              <a:t>9/1/2017</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93734D32-BFA8-4D49-B112-4FFF5726233C}" type="slidenum">
              <a:rPr lang="en-US"/>
              <a:pPr>
                <a:defRPr/>
              </a:pPr>
              <a:t>‹#›</a:t>
            </a:fld>
            <a:endParaRPr lang="en-US"/>
          </a:p>
        </p:txBody>
      </p:sp>
    </p:spTree>
    <p:extLst>
      <p:ext uri="{BB962C8B-B14F-4D97-AF65-F5344CB8AC3E}">
        <p14:creationId xmlns:p14="http://schemas.microsoft.com/office/powerpoint/2010/main" val="330210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E8CCDD3D-6E9F-4F12-AD7F-182D0A03C092}" type="datetimeFigureOut">
              <a:rPr lang="en-US"/>
              <a:pPr>
                <a:defRPr/>
              </a:pPr>
              <a:t>9/1/2017</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48503273-56B9-467D-8B54-57D577A9E71F}" type="slidenum">
              <a:rPr lang="en-US"/>
              <a:pPr>
                <a:defRPr/>
              </a:pPr>
              <a:t>‹#›</a:t>
            </a:fld>
            <a:endParaRPr lang="en-US"/>
          </a:p>
        </p:txBody>
      </p:sp>
    </p:spTree>
    <p:extLst>
      <p:ext uri="{BB962C8B-B14F-4D97-AF65-F5344CB8AC3E}">
        <p14:creationId xmlns:p14="http://schemas.microsoft.com/office/powerpoint/2010/main" val="380137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F6469755-42F4-420C-ABBA-F041949E1521}" type="datetimeFigureOut">
              <a:rPr lang="en-US"/>
              <a:pPr>
                <a:defRPr/>
              </a:pPr>
              <a:t>9/1/2017</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EE28749E-D490-4DBE-A18F-ED6D98601FB5}" type="slidenum">
              <a:rPr lang="en-US"/>
              <a:pPr>
                <a:defRPr/>
              </a:pPr>
              <a:t>‹#›</a:t>
            </a:fld>
            <a:endParaRPr lang="en-US"/>
          </a:p>
        </p:txBody>
      </p:sp>
    </p:spTree>
    <p:extLst>
      <p:ext uri="{BB962C8B-B14F-4D97-AF65-F5344CB8AC3E}">
        <p14:creationId xmlns:p14="http://schemas.microsoft.com/office/powerpoint/2010/main" val="292741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5FED4D90-B5D2-4636-B98D-4E34373831F9}" type="datetimeFigureOut">
              <a:rPr lang="en-US"/>
              <a:pPr>
                <a:defRPr/>
              </a:pPr>
              <a:t>9/1/2017</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7ACA7AAA-9E62-4CB0-98D2-D503E4C05D93}" type="slidenum">
              <a:rPr lang="en-US"/>
              <a:pPr>
                <a:defRPr/>
              </a:pPr>
              <a:t>‹#›</a:t>
            </a:fld>
            <a:endParaRPr lang="en-US"/>
          </a:p>
        </p:txBody>
      </p:sp>
    </p:spTree>
    <p:extLst>
      <p:ext uri="{BB962C8B-B14F-4D97-AF65-F5344CB8AC3E}">
        <p14:creationId xmlns:p14="http://schemas.microsoft.com/office/powerpoint/2010/main" val="21469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218695B7-5629-4957-B7E5-DC7E2F95A2DE}" type="datetimeFigureOut">
              <a:rPr lang="en-US"/>
              <a:pPr>
                <a:defRPr/>
              </a:pPr>
              <a:t>9/1/2017</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GB"/>
          </a:p>
        </p:txBody>
      </p:sp>
      <p:sp>
        <p:nvSpPr>
          <p:cNvPr id="6" name="Slide Number Placeholder 5"/>
          <p:cNvSpPr>
            <a:spLocks noGrp="1"/>
          </p:cNvSpPr>
          <p:nvPr>
            <p:ph type="sldNum" sz="quarter" idx="12"/>
          </p:nvPr>
        </p:nvSpPr>
        <p:spPr>
          <a:ln/>
        </p:spPr>
        <p:txBody>
          <a:bodyPr/>
          <a:lstStyle>
            <a:lvl1pPr>
              <a:defRPr/>
            </a:lvl1pPr>
          </a:lstStyle>
          <a:p>
            <a:pPr>
              <a:defRPr/>
            </a:pPr>
            <a:fld id="{F212CF7B-A580-4021-BBA1-359C6CE17B51}" type="slidenum">
              <a:rPr lang="en-US"/>
              <a:pPr>
                <a:defRPr/>
              </a:pPr>
              <a:t>‹#›</a:t>
            </a:fld>
            <a:endParaRPr lang="en-US"/>
          </a:p>
        </p:txBody>
      </p:sp>
    </p:spTree>
    <p:extLst>
      <p:ext uri="{BB962C8B-B14F-4D97-AF65-F5344CB8AC3E}">
        <p14:creationId xmlns:p14="http://schemas.microsoft.com/office/powerpoint/2010/main" val="153247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fld id="{91FE1291-5825-4214-BE5A-B8702F58327B}" type="datetimeFigureOut">
              <a:rPr lang="en-US"/>
              <a:pPr>
                <a:defRPr/>
              </a:pPr>
              <a:t>9/1/2017</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EE4100B5-D608-4333-A0DD-102C1AD4BBC5}" type="slidenum">
              <a:rPr lang="en-US"/>
              <a:pPr>
                <a:defRPr/>
              </a:pPr>
              <a:t>‹#›</a:t>
            </a:fld>
            <a:endParaRPr lang="en-US"/>
          </a:p>
        </p:txBody>
      </p:sp>
    </p:spTree>
    <p:extLst>
      <p:ext uri="{BB962C8B-B14F-4D97-AF65-F5344CB8AC3E}">
        <p14:creationId xmlns:p14="http://schemas.microsoft.com/office/powerpoint/2010/main" val="252979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fld id="{93BBC8B2-3CFA-4819-AF39-35C2F29A37F9}" type="datetimeFigureOut">
              <a:rPr lang="en-US"/>
              <a:pPr>
                <a:defRPr/>
              </a:pPr>
              <a:t>9/1/2017</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GB"/>
          </a:p>
        </p:txBody>
      </p:sp>
      <p:sp>
        <p:nvSpPr>
          <p:cNvPr id="9" name="Slide Number Placeholder 5"/>
          <p:cNvSpPr>
            <a:spLocks noGrp="1"/>
          </p:cNvSpPr>
          <p:nvPr>
            <p:ph type="sldNum" sz="quarter" idx="12"/>
          </p:nvPr>
        </p:nvSpPr>
        <p:spPr>
          <a:ln/>
        </p:spPr>
        <p:txBody>
          <a:bodyPr/>
          <a:lstStyle>
            <a:lvl1pPr>
              <a:defRPr/>
            </a:lvl1pPr>
          </a:lstStyle>
          <a:p>
            <a:pPr>
              <a:defRPr/>
            </a:pPr>
            <a:fld id="{4004789C-B30E-41F1-B7D9-8023CC0AFAC9}" type="slidenum">
              <a:rPr lang="en-US"/>
              <a:pPr>
                <a:defRPr/>
              </a:pPr>
              <a:t>‹#›</a:t>
            </a:fld>
            <a:endParaRPr lang="en-US"/>
          </a:p>
        </p:txBody>
      </p:sp>
    </p:spTree>
    <p:extLst>
      <p:ext uri="{BB962C8B-B14F-4D97-AF65-F5344CB8AC3E}">
        <p14:creationId xmlns:p14="http://schemas.microsoft.com/office/powerpoint/2010/main" val="36512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fld id="{979E5786-F05A-4273-BEE2-E3C444B66C2D}" type="datetimeFigureOut">
              <a:rPr lang="en-US"/>
              <a:pPr>
                <a:defRPr/>
              </a:pPr>
              <a:t>9/1/2017</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GB"/>
          </a:p>
        </p:txBody>
      </p:sp>
      <p:sp>
        <p:nvSpPr>
          <p:cNvPr id="5" name="Slide Number Placeholder 5"/>
          <p:cNvSpPr>
            <a:spLocks noGrp="1"/>
          </p:cNvSpPr>
          <p:nvPr>
            <p:ph type="sldNum" sz="quarter" idx="12"/>
          </p:nvPr>
        </p:nvSpPr>
        <p:spPr>
          <a:ln/>
        </p:spPr>
        <p:txBody>
          <a:bodyPr/>
          <a:lstStyle>
            <a:lvl1pPr>
              <a:defRPr/>
            </a:lvl1pPr>
          </a:lstStyle>
          <a:p>
            <a:pPr>
              <a:defRPr/>
            </a:pPr>
            <a:fld id="{BB51B9C0-6D89-4387-8A9F-4BD7C486C182}" type="slidenum">
              <a:rPr lang="en-US"/>
              <a:pPr>
                <a:defRPr/>
              </a:pPr>
              <a:t>‹#›</a:t>
            </a:fld>
            <a:endParaRPr lang="en-US"/>
          </a:p>
        </p:txBody>
      </p:sp>
    </p:spTree>
    <p:extLst>
      <p:ext uri="{BB962C8B-B14F-4D97-AF65-F5344CB8AC3E}">
        <p14:creationId xmlns:p14="http://schemas.microsoft.com/office/powerpoint/2010/main" val="196998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ABAE422E-D6DD-47F3-95A4-917BF9D1202E}" type="datetimeFigureOut">
              <a:rPr lang="en-US"/>
              <a:pPr>
                <a:defRPr/>
              </a:pPr>
              <a:t>9/1/2017</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GB"/>
          </a:p>
        </p:txBody>
      </p:sp>
      <p:sp>
        <p:nvSpPr>
          <p:cNvPr id="4" name="Slide Number Placeholder 5"/>
          <p:cNvSpPr>
            <a:spLocks noGrp="1"/>
          </p:cNvSpPr>
          <p:nvPr>
            <p:ph type="sldNum" sz="quarter" idx="12"/>
          </p:nvPr>
        </p:nvSpPr>
        <p:spPr>
          <a:ln/>
        </p:spPr>
        <p:txBody>
          <a:bodyPr/>
          <a:lstStyle>
            <a:lvl1pPr>
              <a:defRPr/>
            </a:lvl1pPr>
          </a:lstStyle>
          <a:p>
            <a:pPr>
              <a:defRPr/>
            </a:pPr>
            <a:fld id="{F3D060A2-3AEF-4A25-B7BC-CE100FD493BA}" type="slidenum">
              <a:rPr lang="en-US"/>
              <a:pPr>
                <a:defRPr/>
              </a:pPr>
              <a:t>‹#›</a:t>
            </a:fld>
            <a:endParaRPr lang="en-US"/>
          </a:p>
        </p:txBody>
      </p:sp>
    </p:spTree>
    <p:extLst>
      <p:ext uri="{BB962C8B-B14F-4D97-AF65-F5344CB8AC3E}">
        <p14:creationId xmlns:p14="http://schemas.microsoft.com/office/powerpoint/2010/main" val="210471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C09992AE-D981-4596-A76B-6BF6C71125E5}" type="datetimeFigureOut">
              <a:rPr lang="en-US"/>
              <a:pPr>
                <a:defRPr/>
              </a:pPr>
              <a:t>9/1/2017</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5A2A4476-2410-4C89-BCAE-CADBBC451FD3}" type="slidenum">
              <a:rPr lang="en-US"/>
              <a:pPr>
                <a:defRPr/>
              </a:pPr>
              <a:t>‹#›</a:t>
            </a:fld>
            <a:endParaRPr lang="en-US"/>
          </a:p>
        </p:txBody>
      </p:sp>
    </p:spTree>
    <p:extLst>
      <p:ext uri="{BB962C8B-B14F-4D97-AF65-F5344CB8AC3E}">
        <p14:creationId xmlns:p14="http://schemas.microsoft.com/office/powerpoint/2010/main" val="64094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A40A578C-1AA5-46DA-AEF7-9B028DB264F4}" type="datetimeFigureOut">
              <a:rPr lang="en-US"/>
              <a:pPr>
                <a:defRPr/>
              </a:pPr>
              <a:t>9/1/2017</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GB"/>
          </a:p>
        </p:txBody>
      </p:sp>
      <p:sp>
        <p:nvSpPr>
          <p:cNvPr id="7" name="Slide Number Placeholder 5"/>
          <p:cNvSpPr>
            <a:spLocks noGrp="1"/>
          </p:cNvSpPr>
          <p:nvPr>
            <p:ph type="sldNum" sz="quarter" idx="12"/>
          </p:nvPr>
        </p:nvSpPr>
        <p:spPr>
          <a:ln/>
        </p:spPr>
        <p:txBody>
          <a:bodyPr/>
          <a:lstStyle>
            <a:lvl1pPr>
              <a:defRPr/>
            </a:lvl1pPr>
          </a:lstStyle>
          <a:p>
            <a:pPr>
              <a:defRPr/>
            </a:pPr>
            <a:fld id="{DAC8F116-EB6C-4F65-B955-7BA87112F121}" type="slidenum">
              <a:rPr lang="en-US"/>
              <a:pPr>
                <a:defRPr/>
              </a:pPr>
              <a:t>‹#›</a:t>
            </a:fld>
            <a:endParaRPr lang="en-US"/>
          </a:p>
        </p:txBody>
      </p:sp>
    </p:spTree>
    <p:extLst>
      <p:ext uri="{BB962C8B-B14F-4D97-AF65-F5344CB8AC3E}">
        <p14:creationId xmlns:p14="http://schemas.microsoft.com/office/powerpoint/2010/main" val="277358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5" y="1714500"/>
            <a:ext cx="27251025"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8660" tIns="199330" rIns="398660" bIns="1993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8660" tIns="199330" rIns="398660" bIns="1993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auto">
          <a:xfrm>
            <a:off x="1514475" y="39679563"/>
            <a:ext cx="7064375" cy="2271712"/>
          </a:xfrm>
          <a:prstGeom prst="rect">
            <a:avLst/>
          </a:prstGeom>
          <a:noFill/>
          <a:ln w="9525">
            <a:noFill/>
            <a:miter lim="800000"/>
            <a:headEnd/>
            <a:tailEnd/>
          </a:ln>
        </p:spPr>
        <p:txBody>
          <a:bodyPr vert="horz" wrap="square" lIns="398660" tIns="199330" rIns="398660" bIns="199330" numCol="1" anchor="ctr" anchorCtr="0" compatLnSpc="1">
            <a:prstTxWarp prst="textNoShape">
              <a:avLst/>
            </a:prstTxWarp>
          </a:bodyPr>
          <a:lstStyle>
            <a:lvl1pPr>
              <a:defRPr sz="5200">
                <a:solidFill>
                  <a:srgbClr val="898989"/>
                </a:solidFill>
                <a:latin typeface="Calibri" pitchFamily="34" charset="0"/>
              </a:defRPr>
            </a:lvl1pPr>
          </a:lstStyle>
          <a:p>
            <a:pPr>
              <a:defRPr/>
            </a:pPr>
            <a:fld id="{EA7EE2A6-A314-4303-A7D5-0EE79C5B648B}" type="datetimeFigureOut">
              <a:rPr lang="en-US"/>
              <a:pPr>
                <a:defRPr/>
              </a:pPr>
              <a:t>9/1/2017</a:t>
            </a:fld>
            <a:endParaRPr lang="en-US"/>
          </a:p>
        </p:txBody>
      </p:sp>
      <p:sp>
        <p:nvSpPr>
          <p:cNvPr id="5" name="Footer Placeholder 4"/>
          <p:cNvSpPr>
            <a:spLocks noGrp="1"/>
          </p:cNvSpPr>
          <p:nvPr>
            <p:ph type="ftr" sz="quarter" idx="3"/>
          </p:nvPr>
        </p:nvSpPr>
        <p:spPr bwMode="auto">
          <a:xfrm>
            <a:off x="10345738" y="39679563"/>
            <a:ext cx="9588500" cy="2271712"/>
          </a:xfrm>
          <a:prstGeom prst="rect">
            <a:avLst/>
          </a:prstGeom>
          <a:noFill/>
          <a:ln w="9525">
            <a:noFill/>
            <a:miter lim="800000"/>
            <a:headEnd/>
            <a:tailEnd/>
          </a:ln>
        </p:spPr>
        <p:txBody>
          <a:bodyPr vert="horz" wrap="square" lIns="398660" tIns="199330" rIns="398660" bIns="199330" numCol="1" anchor="ctr" anchorCtr="0" compatLnSpc="1">
            <a:prstTxWarp prst="textNoShape">
              <a:avLst/>
            </a:prstTxWarp>
          </a:bodyPr>
          <a:lstStyle>
            <a:lvl1pPr algn="ctr">
              <a:defRPr sz="5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bwMode="auto">
          <a:xfrm>
            <a:off x="21701125" y="39679563"/>
            <a:ext cx="7064375" cy="2271712"/>
          </a:xfrm>
          <a:prstGeom prst="rect">
            <a:avLst/>
          </a:prstGeom>
          <a:noFill/>
          <a:ln w="9525">
            <a:noFill/>
            <a:miter lim="800000"/>
            <a:headEnd/>
            <a:tailEnd/>
          </a:ln>
        </p:spPr>
        <p:txBody>
          <a:bodyPr vert="horz" wrap="square" lIns="398660" tIns="199330" rIns="398660" bIns="199330" numCol="1" anchor="ctr" anchorCtr="0" compatLnSpc="1">
            <a:prstTxWarp prst="textNoShape">
              <a:avLst/>
            </a:prstTxWarp>
          </a:bodyPr>
          <a:lstStyle>
            <a:lvl1pPr algn="r">
              <a:defRPr sz="5200">
                <a:solidFill>
                  <a:srgbClr val="898989"/>
                </a:solidFill>
                <a:latin typeface="Calibri" pitchFamily="34" charset="0"/>
              </a:defRPr>
            </a:lvl1pPr>
          </a:lstStyle>
          <a:p>
            <a:pPr>
              <a:defRPr/>
            </a:pPr>
            <a:fld id="{1CAAF1A8-3B4E-4F5A-9615-642C610C0E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86213" rtl="0" eaLnBrk="0" fontAlgn="base" hangingPunct="0">
        <a:spcBef>
          <a:spcPct val="0"/>
        </a:spcBef>
        <a:spcAft>
          <a:spcPct val="0"/>
        </a:spcAft>
        <a:defRPr sz="19200" kern="1200">
          <a:solidFill>
            <a:schemeClr val="tx1"/>
          </a:solidFill>
          <a:latin typeface="+mj-lt"/>
          <a:ea typeface="+mj-ea"/>
          <a:cs typeface="+mj-cs"/>
        </a:defRPr>
      </a:lvl1pPr>
      <a:lvl2pPr algn="ctr" defTabSz="3986213" rtl="0" eaLnBrk="0" fontAlgn="base" hangingPunct="0">
        <a:spcBef>
          <a:spcPct val="0"/>
        </a:spcBef>
        <a:spcAft>
          <a:spcPct val="0"/>
        </a:spcAft>
        <a:defRPr sz="19200">
          <a:solidFill>
            <a:schemeClr val="tx1"/>
          </a:solidFill>
          <a:latin typeface="Calibri" pitchFamily="34" charset="0"/>
        </a:defRPr>
      </a:lvl2pPr>
      <a:lvl3pPr algn="ctr" defTabSz="3986213" rtl="0" eaLnBrk="0" fontAlgn="base" hangingPunct="0">
        <a:spcBef>
          <a:spcPct val="0"/>
        </a:spcBef>
        <a:spcAft>
          <a:spcPct val="0"/>
        </a:spcAft>
        <a:defRPr sz="19200">
          <a:solidFill>
            <a:schemeClr val="tx1"/>
          </a:solidFill>
          <a:latin typeface="Calibri" pitchFamily="34" charset="0"/>
        </a:defRPr>
      </a:lvl3pPr>
      <a:lvl4pPr algn="ctr" defTabSz="3986213" rtl="0" eaLnBrk="0" fontAlgn="base" hangingPunct="0">
        <a:spcBef>
          <a:spcPct val="0"/>
        </a:spcBef>
        <a:spcAft>
          <a:spcPct val="0"/>
        </a:spcAft>
        <a:defRPr sz="19200">
          <a:solidFill>
            <a:schemeClr val="tx1"/>
          </a:solidFill>
          <a:latin typeface="Calibri" pitchFamily="34" charset="0"/>
        </a:defRPr>
      </a:lvl4pPr>
      <a:lvl5pPr algn="ctr" defTabSz="3986213" rtl="0" eaLnBrk="0" fontAlgn="base" hangingPunct="0">
        <a:spcBef>
          <a:spcPct val="0"/>
        </a:spcBef>
        <a:spcAft>
          <a:spcPct val="0"/>
        </a:spcAft>
        <a:defRPr sz="19200">
          <a:solidFill>
            <a:schemeClr val="tx1"/>
          </a:solidFill>
          <a:latin typeface="Calibri" pitchFamily="34" charset="0"/>
        </a:defRPr>
      </a:lvl5pPr>
      <a:lvl6pPr marL="457200" algn="ctr" defTabSz="3986213" rtl="0" fontAlgn="base">
        <a:spcBef>
          <a:spcPct val="0"/>
        </a:spcBef>
        <a:spcAft>
          <a:spcPct val="0"/>
        </a:spcAft>
        <a:defRPr sz="19200">
          <a:solidFill>
            <a:schemeClr val="tx1"/>
          </a:solidFill>
          <a:latin typeface="Calibri" pitchFamily="34" charset="0"/>
        </a:defRPr>
      </a:lvl6pPr>
      <a:lvl7pPr marL="914400" algn="ctr" defTabSz="3986213" rtl="0" fontAlgn="base">
        <a:spcBef>
          <a:spcPct val="0"/>
        </a:spcBef>
        <a:spcAft>
          <a:spcPct val="0"/>
        </a:spcAft>
        <a:defRPr sz="19200">
          <a:solidFill>
            <a:schemeClr val="tx1"/>
          </a:solidFill>
          <a:latin typeface="Calibri" pitchFamily="34" charset="0"/>
        </a:defRPr>
      </a:lvl7pPr>
      <a:lvl8pPr marL="1371600" algn="ctr" defTabSz="3986213" rtl="0" fontAlgn="base">
        <a:spcBef>
          <a:spcPct val="0"/>
        </a:spcBef>
        <a:spcAft>
          <a:spcPct val="0"/>
        </a:spcAft>
        <a:defRPr sz="19200">
          <a:solidFill>
            <a:schemeClr val="tx1"/>
          </a:solidFill>
          <a:latin typeface="Calibri" pitchFamily="34" charset="0"/>
        </a:defRPr>
      </a:lvl8pPr>
      <a:lvl9pPr marL="1828800" algn="ctr" defTabSz="3986213" rtl="0" fontAlgn="base">
        <a:spcBef>
          <a:spcPct val="0"/>
        </a:spcBef>
        <a:spcAft>
          <a:spcPct val="0"/>
        </a:spcAft>
        <a:defRPr sz="19200">
          <a:solidFill>
            <a:schemeClr val="tx1"/>
          </a:solidFill>
          <a:latin typeface="Calibri" pitchFamily="34" charset="0"/>
        </a:defRPr>
      </a:lvl9pPr>
    </p:titleStyle>
    <p:bodyStyle>
      <a:lvl1pPr marL="1495425" indent="-1495425" algn="l" defTabSz="3986213" rtl="0" eaLnBrk="0" fontAlgn="base" hangingPunct="0">
        <a:spcBef>
          <a:spcPct val="20000"/>
        </a:spcBef>
        <a:spcAft>
          <a:spcPct val="0"/>
        </a:spcAft>
        <a:buFont typeface="Arial" charset="0"/>
        <a:buChar char="•"/>
        <a:defRPr sz="14000" kern="1200">
          <a:solidFill>
            <a:schemeClr val="tx1"/>
          </a:solidFill>
          <a:latin typeface="+mn-lt"/>
          <a:ea typeface="+mn-ea"/>
          <a:cs typeface="+mn-cs"/>
        </a:defRPr>
      </a:lvl1pPr>
      <a:lvl2pPr marL="3238500" indent="-1244600" algn="l" defTabSz="3986213" rtl="0" eaLnBrk="0" fontAlgn="base" hangingPunct="0">
        <a:spcBef>
          <a:spcPct val="20000"/>
        </a:spcBef>
        <a:spcAft>
          <a:spcPct val="0"/>
        </a:spcAft>
        <a:buFont typeface="Arial" charset="0"/>
        <a:buChar char="–"/>
        <a:defRPr sz="12200" kern="1200">
          <a:solidFill>
            <a:schemeClr val="tx1"/>
          </a:solidFill>
          <a:latin typeface="+mn-lt"/>
          <a:ea typeface="+mn-ea"/>
          <a:cs typeface="+mn-cs"/>
        </a:defRPr>
      </a:lvl2pPr>
      <a:lvl3pPr marL="4983163" indent="-996950" algn="l" defTabSz="3986213" rtl="0" eaLnBrk="0" fontAlgn="base" hangingPunct="0">
        <a:spcBef>
          <a:spcPct val="20000"/>
        </a:spcBef>
        <a:spcAft>
          <a:spcPct val="0"/>
        </a:spcAft>
        <a:buFont typeface="Arial" charset="0"/>
        <a:buChar char="•"/>
        <a:defRPr sz="10500" kern="1200">
          <a:solidFill>
            <a:schemeClr val="tx1"/>
          </a:solidFill>
          <a:latin typeface="+mn-lt"/>
          <a:ea typeface="+mn-ea"/>
          <a:cs typeface="+mn-cs"/>
        </a:defRPr>
      </a:lvl3pPr>
      <a:lvl4pPr marL="6977063" indent="-996950" algn="l" defTabSz="3986213" rtl="0" eaLnBrk="0" fontAlgn="base" hangingPunct="0">
        <a:spcBef>
          <a:spcPct val="20000"/>
        </a:spcBef>
        <a:spcAft>
          <a:spcPct val="0"/>
        </a:spcAft>
        <a:buFont typeface="Arial" charset="0"/>
        <a:buChar char="–"/>
        <a:defRPr sz="8700" kern="1200">
          <a:solidFill>
            <a:schemeClr val="tx1"/>
          </a:solidFill>
          <a:latin typeface="+mn-lt"/>
          <a:ea typeface="+mn-ea"/>
          <a:cs typeface="+mn-cs"/>
        </a:defRPr>
      </a:lvl4pPr>
      <a:lvl5pPr marL="8969375" indent="-996950" algn="l" defTabSz="3986213" rtl="0" eaLnBrk="0" fontAlgn="base" hangingPunct="0">
        <a:spcBef>
          <a:spcPct val="20000"/>
        </a:spcBef>
        <a:spcAft>
          <a:spcPct val="0"/>
        </a:spcAft>
        <a:buFont typeface="Arial" charset="0"/>
        <a:buChar char="»"/>
        <a:defRPr sz="8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364272" y="32203496"/>
            <a:ext cx="7527782" cy="7157753"/>
          </a:xfrm>
          <a:prstGeom prst="rect">
            <a:avLst/>
          </a:prstGeom>
        </p:spPr>
      </p:pic>
      <p:pic>
        <p:nvPicPr>
          <p:cNvPr id="25" name="Picture 24"/>
          <p:cNvPicPr>
            <a:picLocks noChangeAspect="1"/>
          </p:cNvPicPr>
          <p:nvPr/>
        </p:nvPicPr>
        <p:blipFill>
          <a:blip r:embed="rId4"/>
          <a:stretch>
            <a:fillRect/>
          </a:stretch>
        </p:blipFill>
        <p:spPr>
          <a:xfrm>
            <a:off x="15139987" y="32295461"/>
            <a:ext cx="7181710" cy="6186113"/>
          </a:xfrm>
          <a:prstGeom prst="rect">
            <a:avLst/>
          </a:prstGeom>
        </p:spPr>
      </p:pic>
      <p:sp>
        <p:nvSpPr>
          <p:cNvPr id="2050" name="Rectangle 6"/>
          <p:cNvSpPr>
            <a:spLocks noChangeArrowheads="1"/>
          </p:cNvSpPr>
          <p:nvPr/>
        </p:nvSpPr>
        <p:spPr bwMode="auto">
          <a:xfrm>
            <a:off x="0" y="0"/>
            <a:ext cx="30279975" cy="3978275"/>
          </a:xfrm>
          <a:prstGeom prst="rect">
            <a:avLst/>
          </a:prstGeom>
          <a:solidFill>
            <a:srgbClr val="002060"/>
          </a:solidFill>
          <a:ln>
            <a:noFill/>
          </a:ln>
          <a:extLst/>
        </p:spPr>
        <p:txBody>
          <a:bodyPr lIns="398660" tIns="199330" rIns="398660" bIns="199330" anchor="ctr"/>
          <a:lstStyle/>
          <a:p>
            <a:pPr algn="ctr" defTabSz="3986213"/>
            <a:endParaRPr lang="en-GB">
              <a:solidFill>
                <a:srgbClr val="595959"/>
              </a:solidFill>
              <a:latin typeface="Calibri" pitchFamily="34" charset="0"/>
            </a:endParaRPr>
          </a:p>
        </p:txBody>
      </p:sp>
      <p:sp>
        <p:nvSpPr>
          <p:cNvPr id="2051" name="Rectangle 8"/>
          <p:cNvSpPr>
            <a:spLocks noChangeArrowheads="1"/>
          </p:cNvSpPr>
          <p:nvPr/>
        </p:nvSpPr>
        <p:spPr bwMode="auto">
          <a:xfrm>
            <a:off x="0" y="39138225"/>
            <a:ext cx="30279975" cy="3670300"/>
          </a:xfrm>
          <a:prstGeom prst="rect">
            <a:avLst/>
          </a:prstGeom>
          <a:solidFill>
            <a:schemeClr val="tx2">
              <a:lumMod val="40000"/>
              <a:lumOff val="60000"/>
            </a:schemeClr>
          </a:solidFill>
          <a:ln>
            <a:noFill/>
          </a:ln>
          <a:extLst/>
        </p:spPr>
        <p:txBody>
          <a:bodyPr lIns="398660" tIns="199330" rIns="398660" bIns="199330" anchor="ctr"/>
          <a:lstStyle/>
          <a:p>
            <a:pPr algn="ctr" defTabSz="3986213"/>
            <a:endParaRPr lang="en-GB">
              <a:solidFill>
                <a:srgbClr val="FFFFFF"/>
              </a:solidFill>
              <a:latin typeface="Calibri" pitchFamily="34" charset="0"/>
            </a:endParaRPr>
          </a:p>
        </p:txBody>
      </p:sp>
      <p:sp>
        <p:nvSpPr>
          <p:cNvPr id="2053" name="Text Box 10"/>
          <p:cNvSpPr txBox="1">
            <a:spLocks noChangeArrowheads="1"/>
          </p:cNvSpPr>
          <p:nvPr/>
        </p:nvSpPr>
        <p:spPr bwMode="auto">
          <a:xfrm>
            <a:off x="3383659" y="199119"/>
            <a:ext cx="21982307" cy="418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eaLnBrk="0" hangingPunct="0">
              <a:defRPr sz="7800">
                <a:solidFill>
                  <a:schemeClr val="tx1"/>
                </a:solidFill>
                <a:latin typeface="Arial" charset="0"/>
              </a:defRPr>
            </a:lvl1pPr>
            <a:lvl2pPr marL="742950" indent="-285750" defTabSz="3986213" eaLnBrk="0" hangingPunct="0">
              <a:defRPr sz="7800">
                <a:solidFill>
                  <a:schemeClr val="tx1"/>
                </a:solidFill>
                <a:latin typeface="Arial" charset="0"/>
              </a:defRPr>
            </a:lvl2pPr>
            <a:lvl3pPr marL="1143000" indent="-228600" defTabSz="3986213" eaLnBrk="0" hangingPunct="0">
              <a:defRPr sz="7800">
                <a:solidFill>
                  <a:schemeClr val="tx1"/>
                </a:solidFill>
                <a:latin typeface="Arial" charset="0"/>
              </a:defRPr>
            </a:lvl3pPr>
            <a:lvl4pPr marL="1600200" indent="-228600" defTabSz="3986213" eaLnBrk="0" hangingPunct="0">
              <a:defRPr sz="7800">
                <a:solidFill>
                  <a:schemeClr val="tx1"/>
                </a:solidFill>
                <a:latin typeface="Arial" charset="0"/>
              </a:defRPr>
            </a:lvl4pPr>
            <a:lvl5pPr marL="2057400" indent="-228600" defTabSz="3986213" eaLnBrk="0" hangingPunct="0">
              <a:defRPr sz="7800">
                <a:solidFill>
                  <a:schemeClr val="tx1"/>
                </a:solidFill>
                <a:latin typeface="Arial" charset="0"/>
              </a:defRPr>
            </a:lvl5pPr>
            <a:lvl6pPr marL="2514600" indent="-228600" defTabSz="3986213" eaLnBrk="0" fontAlgn="base" hangingPunct="0">
              <a:spcBef>
                <a:spcPct val="0"/>
              </a:spcBef>
              <a:spcAft>
                <a:spcPct val="0"/>
              </a:spcAft>
              <a:defRPr sz="7800">
                <a:solidFill>
                  <a:schemeClr val="tx1"/>
                </a:solidFill>
                <a:latin typeface="Arial" charset="0"/>
              </a:defRPr>
            </a:lvl6pPr>
            <a:lvl7pPr marL="2971800" indent="-228600" defTabSz="3986213" eaLnBrk="0" fontAlgn="base" hangingPunct="0">
              <a:spcBef>
                <a:spcPct val="0"/>
              </a:spcBef>
              <a:spcAft>
                <a:spcPct val="0"/>
              </a:spcAft>
              <a:defRPr sz="7800">
                <a:solidFill>
                  <a:schemeClr val="tx1"/>
                </a:solidFill>
                <a:latin typeface="Arial" charset="0"/>
              </a:defRPr>
            </a:lvl7pPr>
            <a:lvl8pPr marL="3429000" indent="-228600" defTabSz="3986213" eaLnBrk="0" fontAlgn="base" hangingPunct="0">
              <a:spcBef>
                <a:spcPct val="0"/>
              </a:spcBef>
              <a:spcAft>
                <a:spcPct val="0"/>
              </a:spcAft>
              <a:defRPr sz="7800">
                <a:solidFill>
                  <a:schemeClr val="tx1"/>
                </a:solidFill>
                <a:latin typeface="Arial" charset="0"/>
              </a:defRPr>
            </a:lvl8pPr>
            <a:lvl9pPr marL="3886200" indent="-228600" defTabSz="3986213" eaLnBrk="0" fontAlgn="base" hangingPunct="0">
              <a:spcBef>
                <a:spcPct val="0"/>
              </a:spcBef>
              <a:spcAft>
                <a:spcPct val="0"/>
              </a:spcAft>
              <a:defRPr sz="7800">
                <a:solidFill>
                  <a:schemeClr val="tx1"/>
                </a:solidFill>
                <a:latin typeface="Arial" charset="0"/>
              </a:defRPr>
            </a:lvl9pPr>
          </a:lstStyle>
          <a:p>
            <a:pPr algn="ctr" eaLnBrk="1" hangingPunct="1">
              <a:spcBef>
                <a:spcPts val="0"/>
              </a:spcBef>
            </a:pPr>
            <a:r>
              <a:rPr lang="en-US" sz="6600" b="1" dirty="0" smtClean="0">
                <a:solidFill>
                  <a:schemeClr val="bg1"/>
                </a:solidFill>
              </a:rPr>
              <a:t>The use of heap bioleaching as a pre-treatment for platinum group metal leaching </a:t>
            </a:r>
          </a:p>
          <a:p>
            <a:pPr algn="ctr" eaLnBrk="1" hangingPunct="1">
              <a:spcBef>
                <a:spcPts val="0"/>
              </a:spcBef>
            </a:pPr>
            <a:endParaRPr lang="en-US" sz="2400" b="1" dirty="0">
              <a:solidFill>
                <a:schemeClr val="bg1"/>
              </a:solidFill>
            </a:endParaRPr>
          </a:p>
          <a:p>
            <a:pPr algn="ctr" eaLnBrk="1" hangingPunct="1">
              <a:spcBef>
                <a:spcPts val="0"/>
              </a:spcBef>
            </a:pPr>
            <a:r>
              <a:rPr lang="en-US" sz="3600" b="1" dirty="0" smtClean="0">
                <a:solidFill>
                  <a:schemeClr val="bg1"/>
                </a:solidFill>
              </a:rPr>
              <a:t>James </a:t>
            </a:r>
            <a:r>
              <a:rPr lang="en-US" sz="3600" b="1" dirty="0">
                <a:solidFill>
                  <a:schemeClr val="bg1"/>
                </a:solidFill>
              </a:rPr>
              <a:t>M. </a:t>
            </a:r>
            <a:r>
              <a:rPr lang="en-US" sz="3600" b="1" dirty="0" smtClean="0">
                <a:solidFill>
                  <a:schemeClr val="bg1"/>
                </a:solidFill>
              </a:rPr>
              <a:t>Mwase, </a:t>
            </a:r>
            <a:r>
              <a:rPr lang="en-US" sz="3600" b="1" dirty="0" err="1">
                <a:solidFill>
                  <a:schemeClr val="bg1"/>
                </a:solidFill>
              </a:rPr>
              <a:t>Jochen</a:t>
            </a:r>
            <a:r>
              <a:rPr lang="en-US" sz="3600" b="1" dirty="0">
                <a:solidFill>
                  <a:schemeClr val="bg1"/>
                </a:solidFill>
              </a:rPr>
              <a:t> </a:t>
            </a:r>
            <a:r>
              <a:rPr lang="en-US" sz="3600" b="1" dirty="0" smtClean="0">
                <a:solidFill>
                  <a:schemeClr val="bg1"/>
                </a:solidFill>
              </a:rPr>
              <a:t>Petersen</a:t>
            </a:r>
            <a:r>
              <a:rPr lang="en-US" sz="3600" b="1" baseline="30000" dirty="0">
                <a:solidFill>
                  <a:schemeClr val="bg1"/>
                </a:solidFill>
              </a:rPr>
              <a:t>†</a:t>
            </a:r>
            <a:endParaRPr lang="en-US" sz="3600" b="1" baseline="30000" dirty="0" smtClean="0">
              <a:solidFill>
                <a:schemeClr val="bg1"/>
              </a:solidFill>
            </a:endParaRPr>
          </a:p>
          <a:p>
            <a:pPr algn="ctr" eaLnBrk="1" hangingPunct="1">
              <a:lnSpc>
                <a:spcPct val="150000"/>
              </a:lnSpc>
              <a:spcBef>
                <a:spcPts val="0"/>
              </a:spcBef>
            </a:pPr>
            <a:r>
              <a:rPr lang="en-US" sz="1800" b="1" dirty="0" smtClean="0">
                <a:solidFill>
                  <a:schemeClr val="bg1"/>
                </a:solidFill>
              </a:rPr>
              <a:t>Hydrometallurgy Group, Department </a:t>
            </a:r>
            <a:r>
              <a:rPr lang="en-US" sz="1800" b="1" dirty="0">
                <a:solidFill>
                  <a:schemeClr val="bg1"/>
                </a:solidFill>
              </a:rPr>
              <a:t>of Chemical Engineering, University of Cape Town, Rondebosch, South Africa</a:t>
            </a:r>
          </a:p>
          <a:p>
            <a:pPr algn="ctr" eaLnBrk="1" hangingPunct="1">
              <a:lnSpc>
                <a:spcPct val="150000"/>
              </a:lnSpc>
              <a:spcBef>
                <a:spcPts val="0"/>
              </a:spcBef>
            </a:pPr>
            <a:r>
              <a:rPr lang="en-US" sz="1800" b="1" dirty="0" smtClean="0">
                <a:solidFill>
                  <a:schemeClr val="bg1"/>
                </a:solidFill>
              </a:rPr>
              <a:t> </a:t>
            </a:r>
            <a:endParaRPr lang="en-US" sz="1800" b="1" dirty="0">
              <a:solidFill>
                <a:schemeClr val="bg1"/>
              </a:solidFill>
            </a:endParaRPr>
          </a:p>
        </p:txBody>
      </p:sp>
      <p:sp>
        <p:nvSpPr>
          <p:cNvPr id="2054" name="Text Box 14"/>
          <p:cNvSpPr txBox="1">
            <a:spLocks noChangeArrowheads="1"/>
          </p:cNvSpPr>
          <p:nvPr/>
        </p:nvSpPr>
        <p:spPr bwMode="auto">
          <a:xfrm>
            <a:off x="18276640" y="20768913"/>
            <a:ext cx="7728499" cy="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727" tIns="39863" rIns="79727" bIns="39863">
            <a:spAutoFit/>
          </a:bodyPr>
          <a:lstStyle>
            <a:lvl1pPr defTabSz="4176713" eaLnBrk="0" hangingPunct="0">
              <a:defRPr sz="7800">
                <a:solidFill>
                  <a:schemeClr val="tx1"/>
                </a:solidFill>
                <a:latin typeface="Arial" charset="0"/>
              </a:defRPr>
            </a:lvl1pPr>
            <a:lvl2pPr marL="742950" indent="-285750" defTabSz="4176713" eaLnBrk="0" hangingPunct="0">
              <a:defRPr sz="7800">
                <a:solidFill>
                  <a:schemeClr val="tx1"/>
                </a:solidFill>
                <a:latin typeface="Arial" charset="0"/>
              </a:defRPr>
            </a:lvl2pPr>
            <a:lvl3pPr marL="1143000" indent="-228600" defTabSz="4176713" eaLnBrk="0" hangingPunct="0">
              <a:defRPr sz="7800">
                <a:solidFill>
                  <a:schemeClr val="tx1"/>
                </a:solidFill>
                <a:latin typeface="Arial" charset="0"/>
              </a:defRPr>
            </a:lvl3pPr>
            <a:lvl4pPr marL="1600200" indent="-228600" defTabSz="4176713" eaLnBrk="0" hangingPunct="0">
              <a:defRPr sz="7800">
                <a:solidFill>
                  <a:schemeClr val="tx1"/>
                </a:solidFill>
                <a:latin typeface="Arial" charset="0"/>
              </a:defRPr>
            </a:lvl4pPr>
            <a:lvl5pPr marL="2057400" indent="-228600" defTabSz="4176713" eaLnBrk="0" hangingPunct="0">
              <a:defRPr sz="7800">
                <a:solidFill>
                  <a:schemeClr val="tx1"/>
                </a:solidFill>
                <a:latin typeface="Arial" charset="0"/>
              </a:defRPr>
            </a:lvl5pPr>
            <a:lvl6pPr marL="2514600" indent="-228600" defTabSz="4176713" eaLnBrk="0" fontAlgn="base" hangingPunct="0">
              <a:spcBef>
                <a:spcPct val="0"/>
              </a:spcBef>
              <a:spcAft>
                <a:spcPct val="0"/>
              </a:spcAft>
              <a:defRPr sz="7800">
                <a:solidFill>
                  <a:schemeClr val="tx1"/>
                </a:solidFill>
                <a:latin typeface="Arial" charset="0"/>
              </a:defRPr>
            </a:lvl6pPr>
            <a:lvl7pPr marL="2971800" indent="-228600" defTabSz="4176713" eaLnBrk="0" fontAlgn="base" hangingPunct="0">
              <a:spcBef>
                <a:spcPct val="0"/>
              </a:spcBef>
              <a:spcAft>
                <a:spcPct val="0"/>
              </a:spcAft>
              <a:defRPr sz="7800">
                <a:solidFill>
                  <a:schemeClr val="tx1"/>
                </a:solidFill>
                <a:latin typeface="Arial" charset="0"/>
              </a:defRPr>
            </a:lvl7pPr>
            <a:lvl8pPr marL="3429000" indent="-228600" defTabSz="4176713" eaLnBrk="0" fontAlgn="base" hangingPunct="0">
              <a:spcBef>
                <a:spcPct val="0"/>
              </a:spcBef>
              <a:spcAft>
                <a:spcPct val="0"/>
              </a:spcAft>
              <a:defRPr sz="7800">
                <a:solidFill>
                  <a:schemeClr val="tx1"/>
                </a:solidFill>
                <a:latin typeface="Arial" charset="0"/>
              </a:defRPr>
            </a:lvl8pPr>
            <a:lvl9pPr marL="3886200" indent="-228600" defTabSz="4176713" eaLnBrk="0" fontAlgn="base" hangingPunct="0">
              <a:spcBef>
                <a:spcPct val="0"/>
              </a:spcBef>
              <a:spcAft>
                <a:spcPct val="0"/>
              </a:spcAft>
              <a:defRPr sz="7800">
                <a:solidFill>
                  <a:schemeClr val="tx1"/>
                </a:solidFill>
                <a:latin typeface="Arial" charset="0"/>
              </a:defRPr>
            </a:lvl9pPr>
          </a:lstStyle>
          <a:p>
            <a:pPr algn="ctr" eaLnBrk="1" hangingPunct="1"/>
            <a:r>
              <a:rPr lang="en-GB" sz="4400" b="1" dirty="0" smtClean="0">
                <a:solidFill>
                  <a:srgbClr val="002060"/>
                </a:solidFill>
              </a:rPr>
              <a:t>4. RESULTS</a:t>
            </a:r>
            <a:endParaRPr lang="en-US" sz="4400" b="1" dirty="0">
              <a:solidFill>
                <a:srgbClr val="002060"/>
              </a:solidFill>
            </a:endParaRPr>
          </a:p>
        </p:txBody>
      </p:sp>
      <p:sp>
        <p:nvSpPr>
          <p:cNvPr id="2056" name="Rectangle 22"/>
          <p:cNvSpPr>
            <a:spLocks noChangeArrowheads="1"/>
          </p:cNvSpPr>
          <p:nvPr/>
        </p:nvSpPr>
        <p:spPr bwMode="auto">
          <a:xfrm>
            <a:off x="1077495" y="20801719"/>
            <a:ext cx="122348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3986213"/>
            <a:r>
              <a:rPr lang="en-GB" sz="4400" b="1" dirty="0" smtClean="0">
                <a:solidFill>
                  <a:srgbClr val="002060"/>
                </a:solidFill>
              </a:rPr>
              <a:t>3. EXPERIMENTAL </a:t>
            </a:r>
            <a:r>
              <a:rPr lang="en-GB" sz="4400" b="1" dirty="0">
                <a:solidFill>
                  <a:srgbClr val="002060"/>
                </a:solidFill>
              </a:rPr>
              <a:t>APPROACH</a:t>
            </a:r>
            <a:endParaRPr lang="en-US" sz="4400" b="1" dirty="0">
              <a:solidFill>
                <a:srgbClr val="002060"/>
              </a:solidFill>
            </a:endParaRPr>
          </a:p>
        </p:txBody>
      </p:sp>
      <p:sp>
        <p:nvSpPr>
          <p:cNvPr id="2057" name="Rectangle 23"/>
          <p:cNvSpPr>
            <a:spLocks noChangeArrowheads="1"/>
          </p:cNvSpPr>
          <p:nvPr/>
        </p:nvSpPr>
        <p:spPr bwMode="auto">
          <a:xfrm>
            <a:off x="5317430" y="4086161"/>
            <a:ext cx="84907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986213"/>
            <a:r>
              <a:rPr lang="en-GB" sz="4400" b="1" dirty="0" smtClean="0">
                <a:solidFill>
                  <a:srgbClr val="002060"/>
                </a:solidFill>
              </a:rPr>
              <a:t>1. INTRODUCTION</a:t>
            </a:r>
            <a:endParaRPr lang="en-US" sz="4400" b="1" dirty="0">
              <a:solidFill>
                <a:srgbClr val="002060"/>
              </a:solidFill>
            </a:endParaRPr>
          </a:p>
        </p:txBody>
      </p:sp>
      <p:sp>
        <p:nvSpPr>
          <p:cNvPr id="2062" name="Rectangle 30"/>
          <p:cNvSpPr>
            <a:spLocks noChangeArrowheads="1"/>
          </p:cNvSpPr>
          <p:nvPr/>
        </p:nvSpPr>
        <p:spPr bwMode="auto">
          <a:xfrm>
            <a:off x="1143000" y="6011863"/>
            <a:ext cx="13231813"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986213">
              <a:spcBef>
                <a:spcPct val="50000"/>
              </a:spcBef>
            </a:pPr>
            <a:endParaRPr lang="en-GB" sz="3200"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GB" sz="3200" b="1" dirty="0">
              <a:solidFill>
                <a:srgbClr val="000000"/>
              </a:solidFill>
            </a:endParaRPr>
          </a:p>
          <a:p>
            <a:pPr defTabSz="3986213">
              <a:spcBef>
                <a:spcPct val="50000"/>
              </a:spcBef>
            </a:pPr>
            <a:endParaRPr lang="en-US" sz="3200" b="1" dirty="0">
              <a:solidFill>
                <a:srgbClr val="3399FF"/>
              </a:solidFill>
            </a:endParaRPr>
          </a:p>
        </p:txBody>
      </p:sp>
      <p:sp>
        <p:nvSpPr>
          <p:cNvPr id="2077" name="TextBox 10"/>
          <p:cNvSpPr txBox="1">
            <a:spLocks noChangeArrowheads="1"/>
          </p:cNvSpPr>
          <p:nvPr/>
        </p:nvSpPr>
        <p:spPr bwMode="auto">
          <a:xfrm>
            <a:off x="-2074" y="39621787"/>
            <a:ext cx="13201130" cy="335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eaLnBrk="0" hangingPunct="0">
              <a:defRPr sz="7800">
                <a:solidFill>
                  <a:schemeClr val="tx1"/>
                </a:solidFill>
                <a:latin typeface="Arial" charset="0"/>
              </a:defRPr>
            </a:lvl1pPr>
            <a:lvl2pPr marL="742950" indent="-285750" defTabSz="3986213" eaLnBrk="0" hangingPunct="0">
              <a:defRPr sz="7800">
                <a:solidFill>
                  <a:schemeClr val="tx1"/>
                </a:solidFill>
                <a:latin typeface="Arial" charset="0"/>
              </a:defRPr>
            </a:lvl2pPr>
            <a:lvl3pPr marL="1143000" indent="-228600" defTabSz="3986213" eaLnBrk="0" hangingPunct="0">
              <a:defRPr sz="7800">
                <a:solidFill>
                  <a:schemeClr val="tx1"/>
                </a:solidFill>
                <a:latin typeface="Arial" charset="0"/>
              </a:defRPr>
            </a:lvl3pPr>
            <a:lvl4pPr marL="1600200" indent="-228600" defTabSz="3986213" eaLnBrk="0" hangingPunct="0">
              <a:defRPr sz="7800">
                <a:solidFill>
                  <a:schemeClr val="tx1"/>
                </a:solidFill>
                <a:latin typeface="Arial" charset="0"/>
              </a:defRPr>
            </a:lvl4pPr>
            <a:lvl5pPr marL="2057400" indent="-228600" defTabSz="3986213" eaLnBrk="0" hangingPunct="0">
              <a:defRPr sz="7800">
                <a:solidFill>
                  <a:schemeClr val="tx1"/>
                </a:solidFill>
                <a:latin typeface="Arial" charset="0"/>
              </a:defRPr>
            </a:lvl5pPr>
            <a:lvl6pPr marL="2514600" indent="-228600" defTabSz="3986213" eaLnBrk="0" fontAlgn="base" hangingPunct="0">
              <a:spcBef>
                <a:spcPct val="0"/>
              </a:spcBef>
              <a:spcAft>
                <a:spcPct val="0"/>
              </a:spcAft>
              <a:defRPr sz="7800">
                <a:solidFill>
                  <a:schemeClr val="tx1"/>
                </a:solidFill>
                <a:latin typeface="Arial" charset="0"/>
              </a:defRPr>
            </a:lvl6pPr>
            <a:lvl7pPr marL="2971800" indent="-228600" defTabSz="3986213" eaLnBrk="0" fontAlgn="base" hangingPunct="0">
              <a:spcBef>
                <a:spcPct val="0"/>
              </a:spcBef>
              <a:spcAft>
                <a:spcPct val="0"/>
              </a:spcAft>
              <a:defRPr sz="7800">
                <a:solidFill>
                  <a:schemeClr val="tx1"/>
                </a:solidFill>
                <a:latin typeface="Arial" charset="0"/>
              </a:defRPr>
            </a:lvl7pPr>
            <a:lvl8pPr marL="3429000" indent="-228600" defTabSz="3986213" eaLnBrk="0" fontAlgn="base" hangingPunct="0">
              <a:spcBef>
                <a:spcPct val="0"/>
              </a:spcBef>
              <a:spcAft>
                <a:spcPct val="0"/>
              </a:spcAft>
              <a:defRPr sz="7800">
                <a:solidFill>
                  <a:schemeClr val="tx1"/>
                </a:solidFill>
                <a:latin typeface="Arial" charset="0"/>
              </a:defRPr>
            </a:lvl8pPr>
            <a:lvl9pPr marL="3886200" indent="-228600" defTabSz="3986213" eaLnBrk="0" fontAlgn="base" hangingPunct="0">
              <a:spcBef>
                <a:spcPct val="0"/>
              </a:spcBef>
              <a:spcAft>
                <a:spcPct val="0"/>
              </a:spcAft>
              <a:defRPr sz="7800">
                <a:solidFill>
                  <a:schemeClr val="tx1"/>
                </a:solidFill>
                <a:latin typeface="Arial" charset="0"/>
              </a:defRPr>
            </a:lvl9pPr>
          </a:lstStyle>
          <a:p>
            <a:pPr algn="ctr" eaLnBrk="1" hangingPunct="1"/>
            <a:r>
              <a:rPr lang="en-US" sz="4400" b="1" dirty="0" smtClean="0">
                <a:solidFill>
                  <a:srgbClr val="002060"/>
                </a:solidFill>
              </a:rPr>
              <a:t>Hydrometalurgy Group</a:t>
            </a:r>
            <a:endParaRPr lang="en-US" sz="4400" b="1" dirty="0">
              <a:solidFill>
                <a:srgbClr val="002060"/>
              </a:solidFill>
            </a:endParaRPr>
          </a:p>
          <a:p>
            <a:pPr algn="ctr" eaLnBrk="1" hangingPunct="1"/>
            <a:r>
              <a:rPr lang="en-US" sz="4400" b="1" dirty="0">
                <a:solidFill>
                  <a:srgbClr val="002060"/>
                </a:solidFill>
              </a:rPr>
              <a:t>Department of Chemical Engineering</a:t>
            </a:r>
          </a:p>
          <a:p>
            <a:pPr algn="ctr" eaLnBrk="1" hangingPunct="1"/>
            <a:r>
              <a:rPr lang="en-US" sz="4400" b="1" dirty="0">
                <a:solidFill>
                  <a:srgbClr val="002060"/>
                </a:solidFill>
              </a:rPr>
              <a:t>University of Cape Town, Rondeosch 7701</a:t>
            </a:r>
          </a:p>
          <a:p>
            <a:pPr algn="ctr" eaLnBrk="1" hangingPunct="1"/>
            <a:r>
              <a:rPr lang="en-US" sz="3000" b="1" dirty="0" smtClean="0">
                <a:solidFill>
                  <a:srgbClr val="002060"/>
                </a:solidFill>
              </a:rPr>
              <a:t>†Email</a:t>
            </a:r>
            <a:r>
              <a:rPr lang="en-US" sz="3000" b="1" dirty="0">
                <a:solidFill>
                  <a:srgbClr val="002060"/>
                </a:solidFill>
              </a:rPr>
              <a:t>: </a:t>
            </a:r>
            <a:r>
              <a:rPr lang="en-US" sz="3000" b="1" dirty="0" smtClean="0">
                <a:solidFill>
                  <a:srgbClr val="002060"/>
                </a:solidFill>
              </a:rPr>
              <a:t>jochen.petersen@uct.ac.za</a:t>
            </a:r>
            <a:endParaRPr lang="en-US" sz="3000" b="1" dirty="0">
              <a:solidFill>
                <a:srgbClr val="002060"/>
              </a:solidFill>
            </a:endParaRPr>
          </a:p>
          <a:p>
            <a:pPr algn="ctr" eaLnBrk="1" hangingPunct="1"/>
            <a:endParaRPr lang="en-US" sz="3000" b="1" dirty="0">
              <a:solidFill>
                <a:schemeClr val="bg1"/>
              </a:solidFill>
            </a:endParaRPr>
          </a:p>
        </p:txBody>
      </p:sp>
      <p:sp>
        <p:nvSpPr>
          <p:cNvPr id="2" name="TextBox 1"/>
          <p:cNvSpPr txBox="1"/>
          <p:nvPr/>
        </p:nvSpPr>
        <p:spPr>
          <a:xfrm>
            <a:off x="203921" y="4923694"/>
            <a:ext cx="19554934" cy="3711785"/>
          </a:xfrm>
          <a:prstGeom prst="rect">
            <a:avLst/>
          </a:prstGeom>
          <a:noFill/>
        </p:spPr>
        <p:txBody>
          <a:bodyPr wrap="square" rtlCol="0">
            <a:spAutoFit/>
          </a:bodyPr>
          <a:lstStyle/>
          <a:p>
            <a:pPr algn="just">
              <a:lnSpc>
                <a:spcPct val="120000"/>
              </a:lnSpc>
            </a:pPr>
            <a:r>
              <a:rPr lang="en-ZA" sz="2800" b="1" dirty="0"/>
              <a:t>The majority of platinum group metals (PGMs) are recovered from Ni-Cu smelter mattes produced from PGM bearing ores after concentration, and a small quantity is recovered from spent catalysts and copper anode </a:t>
            </a:r>
            <a:r>
              <a:rPr lang="en-ZA" sz="2800" b="1" dirty="0" smtClean="0"/>
              <a:t>slimes.  </a:t>
            </a:r>
            <a:r>
              <a:rPr lang="en-ZA" sz="2800" b="1" dirty="0"/>
              <a:t>A critical step in the process is a pressure oxidation leach (in either sulfuric acid or ammonia solution) to leach base metals from the matte, prior to a more aggressive chloride leach to leach the residual PGMs. This approach is not feasible for leaching lower grade and secondary materials. The aim of this study is to investigate the use of heap bioleaching, in a simulated environment, as a pre-treatment to PGM leaching from low grade materials to solubilise base metals and liberate PGM bearing minerals for recovery in a secondary leach </a:t>
            </a:r>
            <a:r>
              <a:rPr lang="en-ZA" sz="2800" b="1" dirty="0" smtClean="0"/>
              <a:t>step (Figure 1).</a:t>
            </a:r>
            <a:endParaRPr lang="en-ZA" sz="2800" b="1" dirty="0"/>
          </a:p>
        </p:txBody>
      </p:sp>
      <p:sp>
        <p:nvSpPr>
          <p:cNvPr id="3" name="TextBox 2"/>
          <p:cNvSpPr txBox="1"/>
          <p:nvPr/>
        </p:nvSpPr>
        <p:spPr>
          <a:xfrm>
            <a:off x="54992" y="19642387"/>
            <a:ext cx="13331278" cy="707886"/>
          </a:xfrm>
          <a:prstGeom prst="rect">
            <a:avLst/>
          </a:prstGeom>
          <a:noFill/>
        </p:spPr>
        <p:txBody>
          <a:bodyPr wrap="none" rtlCol="0">
            <a:spAutoFit/>
          </a:bodyPr>
          <a:lstStyle/>
          <a:p>
            <a:r>
              <a:rPr lang="en-ZA" sz="3200" b="1" dirty="0" smtClean="0">
                <a:solidFill>
                  <a:srgbClr val="002060"/>
                </a:solidFill>
              </a:rPr>
              <a:t> </a:t>
            </a:r>
            <a:r>
              <a:rPr lang="en-ZA" sz="4000" b="1" dirty="0" smtClean="0">
                <a:solidFill>
                  <a:srgbClr val="002060"/>
                </a:solidFill>
              </a:rPr>
              <a:t>Figure 1</a:t>
            </a:r>
            <a:r>
              <a:rPr lang="en-ZA" sz="3200" b="1" dirty="0" smtClean="0">
                <a:solidFill>
                  <a:srgbClr val="002060"/>
                </a:solidFill>
              </a:rPr>
              <a:t>: </a:t>
            </a:r>
            <a:r>
              <a:rPr lang="en-ZA" sz="4000" b="1" dirty="0" smtClean="0">
                <a:solidFill>
                  <a:srgbClr val="002060"/>
                </a:solidFill>
              </a:rPr>
              <a:t>Patented </a:t>
            </a:r>
            <a:r>
              <a:rPr lang="en-ZA" sz="4000" b="1" dirty="0" smtClean="0">
                <a:solidFill>
                  <a:srgbClr val="002060"/>
                </a:solidFill>
              </a:rPr>
              <a:t>Two-Stage </a:t>
            </a:r>
            <a:r>
              <a:rPr lang="en-ZA" sz="4000" b="1" dirty="0" smtClean="0">
                <a:solidFill>
                  <a:srgbClr val="002060"/>
                </a:solidFill>
              </a:rPr>
              <a:t>Heap Leaching Process</a:t>
            </a:r>
            <a:endParaRPr lang="en-ZA" sz="4000" b="1" dirty="0">
              <a:solidFill>
                <a:srgbClr val="002060"/>
              </a:solidFill>
            </a:endParaRPr>
          </a:p>
        </p:txBody>
      </p:sp>
      <p:sp>
        <p:nvSpPr>
          <p:cNvPr id="41" name="TextBox 40"/>
          <p:cNvSpPr txBox="1"/>
          <p:nvPr/>
        </p:nvSpPr>
        <p:spPr>
          <a:xfrm>
            <a:off x="309144" y="32729095"/>
            <a:ext cx="3781805" cy="584775"/>
          </a:xfrm>
          <a:prstGeom prst="rect">
            <a:avLst/>
          </a:prstGeom>
          <a:noFill/>
        </p:spPr>
        <p:txBody>
          <a:bodyPr wrap="none" rtlCol="0">
            <a:spAutoFit/>
          </a:bodyPr>
          <a:lstStyle/>
          <a:p>
            <a:r>
              <a:rPr lang="en-ZA" sz="3200" b="1" dirty="0" smtClean="0">
                <a:solidFill>
                  <a:srgbClr val="002060"/>
                </a:solidFill>
              </a:rPr>
              <a:t>Figure </a:t>
            </a:r>
            <a:r>
              <a:rPr lang="en-ZA" sz="3200" b="1" dirty="0" smtClean="0">
                <a:solidFill>
                  <a:srgbClr val="002060"/>
                </a:solidFill>
              </a:rPr>
              <a:t>2: </a:t>
            </a:r>
            <a:r>
              <a:rPr lang="en-ZA" sz="3200" b="1" dirty="0" smtClean="0">
                <a:solidFill>
                  <a:srgbClr val="002060"/>
                </a:solidFill>
              </a:rPr>
              <a:t>Columns</a:t>
            </a:r>
            <a:endParaRPr lang="en-ZA" sz="3200" b="1" dirty="0">
              <a:solidFill>
                <a:srgbClr val="002060"/>
              </a:solidFill>
            </a:endParaRPr>
          </a:p>
        </p:txBody>
      </p:sp>
      <p:sp>
        <p:nvSpPr>
          <p:cNvPr id="4" name="TextBox 3"/>
          <p:cNvSpPr txBox="1"/>
          <p:nvPr/>
        </p:nvSpPr>
        <p:spPr>
          <a:xfrm>
            <a:off x="309144" y="21555511"/>
            <a:ext cx="14624614" cy="4573560"/>
          </a:xfrm>
          <a:prstGeom prst="rect">
            <a:avLst/>
          </a:prstGeom>
          <a:noFill/>
        </p:spPr>
        <p:txBody>
          <a:bodyPr wrap="square" rtlCol="0">
            <a:spAutoFit/>
          </a:bodyPr>
          <a:lstStyle/>
          <a:p>
            <a:pPr marL="457200" indent="-457200" algn="just">
              <a:lnSpc>
                <a:spcPct val="130000"/>
              </a:lnSpc>
              <a:buFont typeface="Arial" pitchFamily="34" charset="0"/>
              <a:buChar char="•"/>
            </a:pPr>
            <a:r>
              <a:rPr lang="en-ZA" sz="2800" b="1" dirty="0" smtClean="0"/>
              <a:t>Cylindrical column reactors (</a:t>
            </a:r>
            <a:r>
              <a:rPr lang="en-ZA" sz="2800" b="1" dirty="0" smtClean="0"/>
              <a:t>Figures 2 </a:t>
            </a:r>
            <a:r>
              <a:rPr lang="en-ZA" sz="2800" b="1" dirty="0" smtClean="0"/>
              <a:t>&amp; </a:t>
            </a:r>
            <a:r>
              <a:rPr lang="en-ZA" sz="2800" b="1" dirty="0" smtClean="0"/>
              <a:t>3) </a:t>
            </a:r>
            <a:r>
              <a:rPr lang="en-ZA" sz="2800" b="1" dirty="0" smtClean="0"/>
              <a:t>used to simulate heap leaching. </a:t>
            </a:r>
          </a:p>
          <a:p>
            <a:pPr marL="457200" indent="-457200" algn="just">
              <a:lnSpc>
                <a:spcPct val="130000"/>
              </a:lnSpc>
              <a:buFont typeface="Arial" pitchFamily="34" charset="0"/>
              <a:buChar char="•"/>
            </a:pPr>
            <a:r>
              <a:rPr lang="en-ZA" sz="2800" b="1" dirty="0" smtClean="0"/>
              <a:t>Bioleaching done with a microorganism called </a:t>
            </a:r>
            <a:r>
              <a:rPr lang="en-ZA" sz="2800" b="1" i="1" dirty="0" smtClean="0"/>
              <a:t>Metallosphaera </a:t>
            </a:r>
            <a:r>
              <a:rPr lang="en-ZA" sz="2800" b="1" i="1" dirty="0" err="1" smtClean="0"/>
              <a:t>hakonensis</a:t>
            </a:r>
            <a:r>
              <a:rPr lang="en-ZA" sz="2800" b="1" i="1" dirty="0" smtClean="0"/>
              <a:t>.</a:t>
            </a:r>
          </a:p>
          <a:p>
            <a:pPr marL="457200" indent="-457200" algn="just">
              <a:lnSpc>
                <a:spcPct val="130000"/>
              </a:lnSpc>
              <a:buFont typeface="Arial" pitchFamily="34" charset="0"/>
              <a:buChar char="•"/>
            </a:pPr>
            <a:r>
              <a:rPr lang="en-ZA" sz="2800" b="1" dirty="0" smtClean="0"/>
              <a:t>Coarse ore sample (-6 mm +1mm) and flotation concentrate (83% passing 38 µm) coated onto support media were leached.</a:t>
            </a:r>
          </a:p>
          <a:p>
            <a:pPr marL="457200" indent="-457200" algn="just">
              <a:lnSpc>
                <a:spcPct val="130000"/>
              </a:lnSpc>
              <a:buFont typeface="Arial" pitchFamily="34" charset="0"/>
              <a:buChar char="•"/>
            </a:pPr>
            <a:r>
              <a:rPr lang="en-ZA" sz="2800" b="1" dirty="0" smtClean="0"/>
              <a:t>Metal extractions determined by AAS analyses of effluent solution. </a:t>
            </a:r>
          </a:p>
          <a:p>
            <a:pPr marL="457200" indent="-457200" algn="just">
              <a:lnSpc>
                <a:spcPct val="130000"/>
              </a:lnSpc>
              <a:buFont typeface="Arial" pitchFamily="34" charset="0"/>
              <a:buChar char="•"/>
            </a:pPr>
            <a:r>
              <a:rPr lang="en-ZA" sz="2800" b="1" dirty="0" smtClean="0"/>
              <a:t>S-LECO combustion and QEMSCAN conducted on residual samples</a:t>
            </a:r>
          </a:p>
          <a:p>
            <a:pPr marL="457200" indent="-457200" algn="just">
              <a:lnSpc>
                <a:spcPct val="130000"/>
              </a:lnSpc>
              <a:buFont typeface="Arial" pitchFamily="34" charset="0"/>
              <a:buChar char="•"/>
            </a:pPr>
            <a:r>
              <a:rPr lang="en-ZA" sz="2800" b="1" dirty="0" smtClean="0"/>
              <a:t>Samples were retrieved, washed and re-packed in identical columns to be leached with cyanide solution. </a:t>
            </a:r>
            <a:endParaRPr lang="en-ZA" sz="2800" b="1" dirty="0"/>
          </a:p>
        </p:txBody>
      </p:sp>
      <p:sp>
        <p:nvSpPr>
          <p:cNvPr id="5" name="TextBox 4"/>
          <p:cNvSpPr txBox="1"/>
          <p:nvPr/>
        </p:nvSpPr>
        <p:spPr>
          <a:xfrm>
            <a:off x="54992" y="34162306"/>
            <a:ext cx="14624900" cy="6444841"/>
          </a:xfrm>
          <a:prstGeom prst="rect">
            <a:avLst/>
          </a:prstGeom>
          <a:noFill/>
        </p:spPr>
        <p:txBody>
          <a:bodyPr wrap="square" rtlCol="0">
            <a:spAutoFit/>
          </a:bodyPr>
          <a:lstStyle/>
          <a:p>
            <a:pPr marL="457200" indent="-457200" algn="just">
              <a:lnSpc>
                <a:spcPct val="140000"/>
              </a:lnSpc>
              <a:buFont typeface="Arial" pitchFamily="34" charset="0"/>
              <a:buChar char="•"/>
            </a:pPr>
            <a:r>
              <a:rPr lang="en-ZA" sz="2800" b="1" dirty="0" smtClean="0"/>
              <a:t>Heap bioleaching has shown to be a promising route to further explore at pilot scale for pre-treating PGM ores and </a:t>
            </a:r>
            <a:r>
              <a:rPr lang="en-ZA" sz="2800" b="1" dirty="0" smtClean="0"/>
              <a:t>concentrates (Table 1).</a:t>
            </a:r>
            <a:endParaRPr lang="en-ZA" sz="2800" b="1" dirty="0"/>
          </a:p>
          <a:p>
            <a:pPr marL="457200" indent="-457200" algn="just">
              <a:lnSpc>
                <a:spcPct val="140000"/>
              </a:lnSpc>
              <a:buFont typeface="Arial" pitchFamily="34" charset="0"/>
              <a:buChar char="•"/>
            </a:pPr>
            <a:r>
              <a:rPr lang="en-GB" sz="2800" b="1" dirty="0"/>
              <a:t>Extraction of base metals such as </a:t>
            </a:r>
            <a:r>
              <a:rPr lang="en-GB" sz="2800" b="1" dirty="0" smtClean="0"/>
              <a:t>Cu</a:t>
            </a:r>
            <a:r>
              <a:rPr lang="en-GB" sz="2800" b="1" dirty="0"/>
              <a:t> </a:t>
            </a:r>
            <a:r>
              <a:rPr lang="en-GB" sz="2800" b="1" dirty="0" smtClean="0"/>
              <a:t>and Ni (Figures 4 &amp; 5)</a:t>
            </a:r>
            <a:r>
              <a:rPr lang="en-GB" sz="2800" b="1" dirty="0" smtClean="0"/>
              <a:t> </a:t>
            </a:r>
            <a:r>
              <a:rPr lang="en-GB" sz="2800" b="1" dirty="0"/>
              <a:t>not only removes elements that would otherwise increase cyanide consumption, but also produces commercial value</a:t>
            </a:r>
            <a:r>
              <a:rPr lang="en-GB" sz="2800" b="1" dirty="0" smtClean="0"/>
              <a:t>.</a:t>
            </a:r>
            <a:r>
              <a:rPr lang="en-ZA" sz="2800" b="1" dirty="0" smtClean="0"/>
              <a:t> </a:t>
            </a:r>
          </a:p>
          <a:p>
            <a:pPr marL="457200" indent="-457200" algn="just">
              <a:lnSpc>
                <a:spcPct val="140000"/>
              </a:lnSpc>
              <a:buFont typeface="Arial" pitchFamily="34" charset="0"/>
              <a:buChar char="•"/>
            </a:pPr>
            <a:r>
              <a:rPr lang="en-GB" sz="2800" b="1" dirty="0"/>
              <a:t>The use of a mixed culture of both Fe and S oxidising microorganisms is recommended to facilitate complete sulphur oxidation especially in cases where cyanide leaching succeeds bioleaching as the means of PGM extraction.</a:t>
            </a:r>
            <a:endParaRPr lang="en-ZA" sz="2800" b="1" dirty="0" smtClean="0"/>
          </a:p>
          <a:p>
            <a:pPr algn="just">
              <a:lnSpc>
                <a:spcPct val="80000"/>
              </a:lnSpc>
            </a:pPr>
            <a:endParaRPr lang="en-ZA" sz="2400" dirty="0"/>
          </a:p>
          <a:p>
            <a:pPr algn="just"/>
            <a:endParaRPr lang="en-ZA" sz="2400" dirty="0"/>
          </a:p>
          <a:p>
            <a:endParaRPr lang="en-ZA" sz="2800" dirty="0"/>
          </a:p>
          <a:p>
            <a:endParaRPr lang="en-ZA" sz="2800"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834" y="26100907"/>
            <a:ext cx="6191318" cy="651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6684573" y="32612289"/>
            <a:ext cx="5809604" cy="584775"/>
          </a:xfrm>
          <a:prstGeom prst="rect">
            <a:avLst/>
          </a:prstGeom>
          <a:noFill/>
        </p:spPr>
        <p:txBody>
          <a:bodyPr wrap="none" rtlCol="0">
            <a:spAutoFit/>
          </a:bodyPr>
          <a:lstStyle/>
          <a:p>
            <a:r>
              <a:rPr lang="en-ZA" sz="3200" b="1" dirty="0" smtClean="0">
                <a:solidFill>
                  <a:srgbClr val="002060"/>
                </a:solidFill>
              </a:rPr>
              <a:t>Figure </a:t>
            </a:r>
            <a:r>
              <a:rPr lang="en-ZA" sz="3200" b="1" dirty="0" smtClean="0">
                <a:solidFill>
                  <a:srgbClr val="002060"/>
                </a:solidFill>
              </a:rPr>
              <a:t>3: </a:t>
            </a:r>
            <a:r>
              <a:rPr lang="en-ZA" sz="3200" b="1" dirty="0" smtClean="0">
                <a:solidFill>
                  <a:srgbClr val="002060"/>
                </a:solidFill>
              </a:rPr>
              <a:t>Schematic Drawing</a:t>
            </a:r>
            <a:endParaRPr lang="en-ZA" sz="3200" b="1" dirty="0">
              <a:solidFill>
                <a:srgbClr val="002060"/>
              </a:solidFill>
            </a:endParaRPr>
          </a:p>
        </p:txBody>
      </p:sp>
      <p:sp>
        <p:nvSpPr>
          <p:cNvPr id="45" name="Rectangle 23"/>
          <p:cNvSpPr>
            <a:spLocks noChangeArrowheads="1"/>
          </p:cNvSpPr>
          <p:nvPr/>
        </p:nvSpPr>
        <p:spPr bwMode="auto">
          <a:xfrm>
            <a:off x="19864245" y="4015530"/>
            <a:ext cx="10233213" cy="4938664"/>
          </a:xfrm>
          <a:prstGeom prst="rect">
            <a:avLst/>
          </a:prstGeom>
          <a:solidFill>
            <a:schemeClr val="accent1">
              <a:lumMod val="20000"/>
              <a:lumOff val="80000"/>
            </a:schemeClr>
          </a:solidFill>
          <a:ln>
            <a:noFill/>
          </a:ln>
          <a:extLst/>
        </p:spPr>
        <p:txBody>
          <a:bodyPr wrap="square">
            <a:spAutoFit/>
          </a:bodyPr>
          <a:lstStyle/>
          <a:p>
            <a:pPr algn="ctr" defTabSz="3986213"/>
            <a:r>
              <a:rPr lang="en-GB" sz="4400" b="1" dirty="0" smtClean="0">
                <a:solidFill>
                  <a:srgbClr val="002060"/>
                </a:solidFill>
              </a:rPr>
              <a:t>2. OBJECTIVE</a:t>
            </a:r>
          </a:p>
          <a:p>
            <a:pPr algn="ctr" defTabSz="3986213"/>
            <a:endParaRPr lang="en-GB" sz="1200" b="1" dirty="0">
              <a:solidFill>
                <a:srgbClr val="3B8AD1"/>
              </a:solidFill>
            </a:endParaRPr>
          </a:p>
          <a:p>
            <a:pPr algn="just" defTabSz="3986213"/>
            <a:r>
              <a:rPr lang="en-GB" sz="3600" b="1" dirty="0" smtClean="0"/>
              <a:t>Determine the feasibility of using bioleaching as a pre-treatment method to platinum group metal leaching. Explore this specifically for heap leaching scenarios using laboratory-scale column reactors and representative drill core </a:t>
            </a:r>
            <a:r>
              <a:rPr lang="en-GB" sz="3600" b="1" dirty="0" err="1" smtClean="0"/>
              <a:t>Platreef</a:t>
            </a:r>
            <a:r>
              <a:rPr lang="en-GB" sz="3600" b="1" dirty="0" smtClean="0"/>
              <a:t> coarse ore  and flotation concentrate samples</a:t>
            </a:r>
            <a:r>
              <a:rPr lang="en-GB" sz="3200" b="1" dirty="0" smtClean="0"/>
              <a:t>.</a:t>
            </a:r>
            <a:endParaRPr lang="en-US" sz="3200" b="1" dirty="0"/>
          </a:p>
        </p:txBody>
      </p:sp>
      <p:sp>
        <p:nvSpPr>
          <p:cNvPr id="49" name="Text Box 14"/>
          <p:cNvSpPr txBox="1">
            <a:spLocks noChangeArrowheads="1"/>
          </p:cNvSpPr>
          <p:nvPr/>
        </p:nvSpPr>
        <p:spPr bwMode="auto">
          <a:xfrm>
            <a:off x="4226434" y="33618569"/>
            <a:ext cx="6040988" cy="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9727" tIns="39863" rIns="79727" bIns="39863">
            <a:spAutoFit/>
          </a:bodyPr>
          <a:lstStyle>
            <a:lvl1pPr defTabSz="4176713" eaLnBrk="0" hangingPunct="0">
              <a:defRPr sz="7800">
                <a:solidFill>
                  <a:schemeClr val="tx1"/>
                </a:solidFill>
                <a:latin typeface="Arial" charset="0"/>
              </a:defRPr>
            </a:lvl1pPr>
            <a:lvl2pPr marL="742950" indent="-285750" defTabSz="4176713" eaLnBrk="0" hangingPunct="0">
              <a:defRPr sz="7800">
                <a:solidFill>
                  <a:schemeClr val="tx1"/>
                </a:solidFill>
                <a:latin typeface="Arial" charset="0"/>
              </a:defRPr>
            </a:lvl2pPr>
            <a:lvl3pPr marL="1143000" indent="-228600" defTabSz="4176713" eaLnBrk="0" hangingPunct="0">
              <a:defRPr sz="7800">
                <a:solidFill>
                  <a:schemeClr val="tx1"/>
                </a:solidFill>
                <a:latin typeface="Arial" charset="0"/>
              </a:defRPr>
            </a:lvl3pPr>
            <a:lvl4pPr marL="1600200" indent="-228600" defTabSz="4176713" eaLnBrk="0" hangingPunct="0">
              <a:defRPr sz="7800">
                <a:solidFill>
                  <a:schemeClr val="tx1"/>
                </a:solidFill>
                <a:latin typeface="Arial" charset="0"/>
              </a:defRPr>
            </a:lvl4pPr>
            <a:lvl5pPr marL="2057400" indent="-228600" defTabSz="4176713" eaLnBrk="0" hangingPunct="0">
              <a:defRPr sz="7800">
                <a:solidFill>
                  <a:schemeClr val="tx1"/>
                </a:solidFill>
                <a:latin typeface="Arial" charset="0"/>
              </a:defRPr>
            </a:lvl5pPr>
            <a:lvl6pPr marL="2514600" indent="-228600" defTabSz="4176713" eaLnBrk="0" fontAlgn="base" hangingPunct="0">
              <a:spcBef>
                <a:spcPct val="0"/>
              </a:spcBef>
              <a:spcAft>
                <a:spcPct val="0"/>
              </a:spcAft>
              <a:defRPr sz="7800">
                <a:solidFill>
                  <a:schemeClr val="tx1"/>
                </a:solidFill>
                <a:latin typeface="Arial" charset="0"/>
              </a:defRPr>
            </a:lvl6pPr>
            <a:lvl7pPr marL="2971800" indent="-228600" defTabSz="4176713" eaLnBrk="0" fontAlgn="base" hangingPunct="0">
              <a:spcBef>
                <a:spcPct val="0"/>
              </a:spcBef>
              <a:spcAft>
                <a:spcPct val="0"/>
              </a:spcAft>
              <a:defRPr sz="7800">
                <a:solidFill>
                  <a:schemeClr val="tx1"/>
                </a:solidFill>
                <a:latin typeface="Arial" charset="0"/>
              </a:defRPr>
            </a:lvl7pPr>
            <a:lvl8pPr marL="3429000" indent="-228600" defTabSz="4176713" eaLnBrk="0" fontAlgn="base" hangingPunct="0">
              <a:spcBef>
                <a:spcPct val="0"/>
              </a:spcBef>
              <a:spcAft>
                <a:spcPct val="0"/>
              </a:spcAft>
              <a:defRPr sz="7800">
                <a:solidFill>
                  <a:schemeClr val="tx1"/>
                </a:solidFill>
                <a:latin typeface="Arial" charset="0"/>
              </a:defRPr>
            </a:lvl8pPr>
            <a:lvl9pPr marL="3886200" indent="-228600" defTabSz="4176713" eaLnBrk="0" fontAlgn="base" hangingPunct="0">
              <a:spcBef>
                <a:spcPct val="0"/>
              </a:spcBef>
              <a:spcAft>
                <a:spcPct val="0"/>
              </a:spcAft>
              <a:defRPr sz="7800">
                <a:solidFill>
                  <a:schemeClr val="tx1"/>
                </a:solidFill>
                <a:latin typeface="Arial" charset="0"/>
              </a:defRPr>
            </a:lvl9pPr>
          </a:lstStyle>
          <a:p>
            <a:pPr algn="ctr" eaLnBrk="1" hangingPunct="1"/>
            <a:r>
              <a:rPr lang="en-GB" sz="4400" b="1" dirty="0" smtClean="0">
                <a:solidFill>
                  <a:srgbClr val="002060"/>
                </a:solidFill>
              </a:rPr>
              <a:t>5. CONCLUSIONS</a:t>
            </a:r>
            <a:endParaRPr lang="en-US" sz="4400" b="1" dirty="0">
              <a:solidFill>
                <a:srgbClr val="002060"/>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9019956"/>
            <a:ext cx="30147856" cy="1050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46581" y="39925903"/>
            <a:ext cx="13241166" cy="2633866"/>
          </a:xfrm>
          <a:prstGeom prst="rect">
            <a:avLst/>
          </a:prstGeom>
        </p:spPr>
      </p:pic>
      <p:sp>
        <p:nvSpPr>
          <p:cNvPr id="66" name="TextBox 65"/>
          <p:cNvSpPr txBox="1"/>
          <p:nvPr/>
        </p:nvSpPr>
        <p:spPr>
          <a:xfrm>
            <a:off x="16327619" y="38424315"/>
            <a:ext cx="12304629" cy="584775"/>
          </a:xfrm>
          <a:prstGeom prst="rect">
            <a:avLst/>
          </a:prstGeom>
          <a:noFill/>
        </p:spPr>
        <p:txBody>
          <a:bodyPr wrap="square" rtlCol="0">
            <a:spAutoFit/>
          </a:bodyPr>
          <a:lstStyle/>
          <a:p>
            <a:pPr algn="ctr"/>
            <a:r>
              <a:rPr lang="en-ZA" sz="3200" b="1" dirty="0" smtClean="0">
                <a:solidFill>
                  <a:srgbClr val="002060"/>
                </a:solidFill>
              </a:rPr>
              <a:t>QEMSCAN Image of ore particles after bioleaching experiment</a:t>
            </a:r>
            <a:endParaRPr lang="en-ZA" sz="3200" b="1" dirty="0">
              <a:solidFill>
                <a:srgbClr val="002060"/>
              </a:solidFill>
            </a:endParaRPr>
          </a:p>
        </p:txBody>
      </p:sp>
      <p:pic>
        <p:nvPicPr>
          <p:cNvPr id="6" name="Picture 5"/>
          <p:cNvPicPr>
            <a:picLocks noChangeAspect="1"/>
          </p:cNvPicPr>
          <p:nvPr/>
        </p:nvPicPr>
        <p:blipFill>
          <a:blip r:embed="rId8"/>
          <a:stretch>
            <a:fillRect/>
          </a:stretch>
        </p:blipFill>
        <p:spPr>
          <a:xfrm>
            <a:off x="15504946" y="24466122"/>
            <a:ext cx="7157889" cy="6412151"/>
          </a:xfrm>
          <a:prstGeom prst="rect">
            <a:avLst/>
          </a:prstGeom>
        </p:spPr>
      </p:pic>
      <p:pic>
        <p:nvPicPr>
          <p:cNvPr id="7" name="Picture 6"/>
          <p:cNvPicPr>
            <a:picLocks noChangeAspect="1"/>
          </p:cNvPicPr>
          <p:nvPr/>
        </p:nvPicPr>
        <p:blipFill>
          <a:blip r:embed="rId9"/>
          <a:stretch>
            <a:fillRect/>
          </a:stretch>
        </p:blipFill>
        <p:spPr>
          <a:xfrm>
            <a:off x="22973630" y="24473134"/>
            <a:ext cx="6918424" cy="6446355"/>
          </a:xfrm>
          <a:prstGeom prst="rect">
            <a:avLst/>
          </a:prstGeom>
        </p:spPr>
      </p:pic>
      <p:sp>
        <p:nvSpPr>
          <p:cNvPr id="11" name="Rectangle 10"/>
          <p:cNvSpPr/>
          <p:nvPr/>
        </p:nvSpPr>
        <p:spPr>
          <a:xfrm>
            <a:off x="-2074" y="20555187"/>
            <a:ext cx="15220465" cy="12819441"/>
          </a:xfrm>
          <a:prstGeom prst="rect">
            <a:avLst/>
          </a:prstGeom>
          <a:noFill/>
          <a:ln w="165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5295518" y="20555187"/>
            <a:ext cx="14907331" cy="18628581"/>
          </a:xfrm>
          <a:prstGeom prst="rect">
            <a:avLst/>
          </a:prstGeom>
          <a:noFill/>
          <a:ln w="165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20911" y="33459502"/>
            <a:ext cx="15134660" cy="5724266"/>
          </a:xfrm>
          <a:prstGeom prst="rect">
            <a:avLst/>
          </a:prstGeom>
          <a:noFill/>
          <a:ln w="165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4992" y="3934015"/>
            <a:ext cx="30147856" cy="5076134"/>
          </a:xfrm>
          <a:prstGeom prst="rect">
            <a:avLst/>
          </a:prstGeom>
          <a:noFill/>
          <a:ln w="165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10"/>
          <a:stretch>
            <a:fillRect/>
          </a:stretch>
        </p:blipFill>
        <p:spPr>
          <a:xfrm>
            <a:off x="6602912" y="26038878"/>
            <a:ext cx="9559357" cy="6736664"/>
          </a:xfrm>
          <a:prstGeom prst="rect">
            <a:avLst/>
          </a:prstGeom>
        </p:spPr>
      </p:pic>
      <p:pic>
        <p:nvPicPr>
          <p:cNvPr id="17" name="Picture 16"/>
          <p:cNvPicPr>
            <a:picLocks noChangeAspect="1"/>
          </p:cNvPicPr>
          <p:nvPr/>
        </p:nvPicPr>
        <p:blipFill>
          <a:blip r:embed="rId11"/>
          <a:stretch>
            <a:fillRect/>
          </a:stretch>
        </p:blipFill>
        <p:spPr>
          <a:xfrm>
            <a:off x="15504945" y="21519815"/>
            <a:ext cx="14387108" cy="2824184"/>
          </a:xfrm>
          <a:prstGeom prst="rect">
            <a:avLst/>
          </a:prstGeom>
        </p:spPr>
      </p:pic>
      <p:pic>
        <p:nvPicPr>
          <p:cNvPr id="12" name="Picture 11"/>
          <p:cNvPicPr>
            <a:picLocks noChangeAspect="1"/>
          </p:cNvPicPr>
          <p:nvPr/>
        </p:nvPicPr>
        <p:blipFill>
          <a:blip r:embed="rId12"/>
          <a:stretch>
            <a:fillRect/>
          </a:stretch>
        </p:blipFill>
        <p:spPr>
          <a:xfrm>
            <a:off x="15498891" y="31071388"/>
            <a:ext cx="14435738" cy="14269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455</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To Copy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James Mwase</cp:lastModifiedBy>
  <cp:revision>132</cp:revision>
  <cp:lastPrinted>2013-08-03T08:53:02Z</cp:lastPrinted>
  <dcterms:created xsi:type="dcterms:W3CDTF">2008-11-18T13:56:24Z</dcterms:created>
  <dcterms:modified xsi:type="dcterms:W3CDTF">2017-09-01T11:11:36Z</dcterms:modified>
</cp:coreProperties>
</file>