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315" r:id="rId2"/>
    <p:sldId id="342" r:id="rId3"/>
    <p:sldId id="314" r:id="rId4"/>
    <p:sldId id="316" r:id="rId5"/>
    <p:sldId id="284" r:id="rId6"/>
    <p:sldId id="289" r:id="rId7"/>
    <p:sldId id="317" r:id="rId8"/>
    <p:sldId id="283" r:id="rId9"/>
    <p:sldId id="285" r:id="rId10"/>
    <p:sldId id="286" r:id="rId11"/>
    <p:sldId id="287" r:id="rId12"/>
    <p:sldId id="307" r:id="rId13"/>
    <p:sldId id="290" r:id="rId14"/>
    <p:sldId id="323" r:id="rId15"/>
    <p:sldId id="291" r:id="rId16"/>
    <p:sldId id="293" r:id="rId17"/>
    <p:sldId id="292" r:id="rId18"/>
    <p:sldId id="294" r:id="rId19"/>
    <p:sldId id="295" r:id="rId20"/>
    <p:sldId id="299" r:id="rId21"/>
    <p:sldId id="298" r:id="rId22"/>
    <p:sldId id="318" r:id="rId23"/>
    <p:sldId id="339" r:id="rId24"/>
    <p:sldId id="343" r:id="rId25"/>
    <p:sldId id="308" r:id="rId26"/>
    <p:sldId id="302" r:id="rId27"/>
    <p:sldId id="322" r:id="rId28"/>
    <p:sldId id="304" r:id="rId29"/>
    <p:sldId id="338" r:id="rId30"/>
    <p:sldId id="331" r:id="rId31"/>
    <p:sldId id="341" r:id="rId32"/>
    <p:sldId id="326" r:id="rId33"/>
    <p:sldId id="327" r:id="rId34"/>
    <p:sldId id="328" r:id="rId35"/>
    <p:sldId id="329" r:id="rId36"/>
    <p:sldId id="330" r:id="rId37"/>
    <p:sldId id="344" r:id="rId38"/>
    <p:sldId id="313" r:id="rId39"/>
    <p:sldId id="277" r:id="rId40"/>
  </p:sldIdLst>
  <p:sldSz cx="12192000" cy="6858000"/>
  <p:notesSz cx="6810375" cy="99425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 userDrawn="1">
          <p15:clr>
            <a:srgbClr val="A4A3A4"/>
          </p15:clr>
        </p15:guide>
        <p15:guide id="2" orient="horz" pos="527" userDrawn="1">
          <p15:clr>
            <a:srgbClr val="A4A3A4"/>
          </p15:clr>
        </p15:guide>
        <p15:guide id="3" orient="horz" pos="2154" userDrawn="1">
          <p15:clr>
            <a:srgbClr val="A4A3A4"/>
          </p15:clr>
        </p15:guide>
        <p15:guide id="4" pos="731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F"/>
    <a:srgbClr val="5FA4B0"/>
    <a:srgbClr val="E8E2DE"/>
    <a:srgbClr val="4B8B8E"/>
    <a:srgbClr val="E6E6E6"/>
    <a:srgbClr val="5FA3B0"/>
    <a:srgbClr val="0071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790" autoAdjust="0"/>
  </p:normalViewPr>
  <p:slideViewPr>
    <p:cSldViewPr snapToGrid="0" snapToObjects="1">
      <p:cViewPr varScale="1">
        <p:scale>
          <a:sx n="95" d="100"/>
          <a:sy n="95" d="100"/>
        </p:scale>
        <p:origin x="1110" y="84"/>
      </p:cViewPr>
      <p:guideLst>
        <p:guide orient="horz" pos="274"/>
        <p:guide orient="horz" pos="527"/>
        <p:guide orient="horz" pos="2154"/>
        <p:guide pos="7311"/>
      </p:guideLst>
    </p:cSldViewPr>
  </p:slideViewPr>
  <p:notesTextViewPr>
    <p:cViewPr>
      <p:scale>
        <a:sx n="100" d="100"/>
        <a:sy n="100" d="100"/>
      </p:scale>
      <p:origin x="0" y="0"/>
    </p:cViewPr>
  </p:notesTextViewPr>
  <p:sorterViewPr>
    <p:cViewPr>
      <p:scale>
        <a:sx n="100" d="100"/>
        <a:sy n="100" d="100"/>
      </p:scale>
      <p:origin x="0" y="7104"/>
    </p:cViewPr>
  </p:sorterViewPr>
  <p:notesViewPr>
    <p:cSldViewPr snapToGrid="0" snapToObjects="1" showGuides="1">
      <p:cViewPr varScale="1">
        <p:scale>
          <a:sx n="90" d="100"/>
          <a:sy n="90" d="100"/>
        </p:scale>
        <p:origin x="283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Feuil1!$B$1</c:f>
              <c:strCache>
                <c:ptCount val="1"/>
                <c:pt idx="0">
                  <c:v>Borrowing requests (2017)</c:v>
                </c:pt>
              </c:strCache>
            </c:strRef>
          </c:tx>
          <c:dLbls>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Feuil1!$A$2:$A$4</c:f>
              <c:strCache>
                <c:ptCount val="3"/>
                <c:pt idx="0">
                  <c:v>GetIt in Primo</c:v>
                </c:pt>
                <c:pt idx="1">
                  <c:v>In-house blank form</c:v>
                </c:pt>
                <c:pt idx="2">
                  <c:v>RS operators in Alma</c:v>
                </c:pt>
              </c:strCache>
            </c:strRef>
          </c:cat>
          <c:val>
            <c:numRef>
              <c:f>Feuil1!$B$2:$B$4</c:f>
              <c:numCache>
                <c:formatCode>General</c:formatCode>
                <c:ptCount val="3"/>
                <c:pt idx="0">
                  <c:v>22</c:v>
                </c:pt>
                <c:pt idx="1">
                  <c:v>43</c:v>
                </c:pt>
                <c:pt idx="2">
                  <c:v>35</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4506379410906967"/>
          <c:y val="0.40859724217807342"/>
          <c:w val="0.30555348984154757"/>
          <c:h val="0.31571336310084724"/>
        </c:manualLayout>
      </c:layout>
      <c:overlay val="0"/>
      <c:txPr>
        <a:bodyPr/>
        <a:lstStyle/>
        <a:p>
          <a:pPr>
            <a:defRPr sz="2000"/>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6499512909398"/>
          <c:y val="0.12986351680142069"/>
          <c:w val="0.18632738580567396"/>
          <c:h val="0.72680021662484284"/>
        </c:manualLayout>
      </c:layout>
      <c:pieChart>
        <c:varyColors val="1"/>
        <c:ser>
          <c:idx val="0"/>
          <c:order val="0"/>
          <c:tx>
            <c:strRef>
              <c:f>Feuil1!$B$1</c:f>
              <c:strCache>
                <c:ptCount val="1"/>
                <c:pt idx="0">
                  <c:v>Colonne1</c:v>
                </c:pt>
              </c:strCache>
            </c:strRef>
          </c:tx>
          <c:dLbls>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Feuil1!$A$2:$A$3</c:f>
              <c:strCache>
                <c:ptCount val="2"/>
                <c:pt idx="0">
                  <c:v>Articles/Chapters (Digital)</c:v>
                </c:pt>
                <c:pt idx="1">
                  <c:v>Books (physical delivery)</c:v>
                </c:pt>
              </c:strCache>
            </c:strRef>
          </c:cat>
          <c:val>
            <c:numRef>
              <c:f>Feuil1!$B$2:$B$3</c:f>
              <c:numCache>
                <c:formatCode>General</c:formatCode>
                <c:ptCount val="2"/>
                <c:pt idx="0">
                  <c:v>35</c:v>
                </c:pt>
                <c:pt idx="1">
                  <c:v>65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9930172373988668"/>
          <c:y val="0.16647900186908465"/>
          <c:w val="0.36049504832014934"/>
          <c:h val="0.66704114545955073"/>
        </c:manualLayout>
      </c:layout>
      <c:overlay val="0"/>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591194968553458E-2"/>
          <c:y val="0.2576530121876825"/>
          <c:w val="0.61665973357103943"/>
          <c:h val="0.55025681827270789"/>
        </c:manualLayout>
      </c:layout>
      <c:pieChart>
        <c:varyColors val="1"/>
        <c:ser>
          <c:idx val="0"/>
          <c:order val="0"/>
          <c:tx>
            <c:strRef>
              <c:f>Feuil1!$B$1</c:f>
              <c:strCache>
                <c:ptCount val="1"/>
                <c:pt idx="0">
                  <c:v>In 2016-2017 (2 years)</c:v>
                </c:pt>
              </c:strCache>
            </c:strRef>
          </c:tx>
          <c:dPt>
            <c:idx val="3"/>
            <c:bubble3D val="0"/>
            <c:spPr>
              <a:solidFill>
                <a:schemeClr val="accent6"/>
              </a:solidFill>
            </c:spPr>
          </c:dPt>
          <c:dPt>
            <c:idx val="4"/>
            <c:bubble3D val="0"/>
            <c:spPr>
              <a:solidFill>
                <a:srgbClr val="7030A0"/>
              </a:solidFill>
            </c:spPr>
          </c:dPt>
          <c:dLbls>
            <c:dLbl>
              <c:idx val="0"/>
              <c:layout>
                <c:manualLayout>
                  <c:x val="-0.22321588597766229"/>
                  <c:y val="0.23851277617603148"/>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Feuil1!$A$2:$A$6</c:f>
              <c:strCache>
                <c:ptCount val="5"/>
                <c:pt idx="0">
                  <c:v>Library A (2 ope)</c:v>
                </c:pt>
                <c:pt idx="1">
                  <c:v>Library B (3 ope)</c:v>
                </c:pt>
                <c:pt idx="2">
                  <c:v>Library C (2 ope)</c:v>
                </c:pt>
                <c:pt idx="3">
                  <c:v>Library D (1 ope)</c:v>
                </c:pt>
                <c:pt idx="4">
                  <c:v>Library E (2 ope)</c:v>
                </c:pt>
              </c:strCache>
            </c:strRef>
          </c:cat>
          <c:val>
            <c:numRef>
              <c:f>Feuil1!$B$2:$B$6</c:f>
              <c:numCache>
                <c:formatCode>General</c:formatCode>
                <c:ptCount val="5"/>
                <c:pt idx="0">
                  <c:v>58</c:v>
                </c:pt>
                <c:pt idx="1">
                  <c:v>5</c:v>
                </c:pt>
                <c:pt idx="2">
                  <c:v>23</c:v>
                </c:pt>
                <c:pt idx="3">
                  <c:v>4</c:v>
                </c:pt>
                <c:pt idx="4">
                  <c:v>10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591194968553458E-2"/>
          <c:y val="0.26469504942925959"/>
          <c:w val="0.59144233150101522"/>
          <c:h val="0.52775486675432393"/>
        </c:manualLayout>
      </c:layout>
      <c:pieChart>
        <c:varyColors val="1"/>
        <c:ser>
          <c:idx val="0"/>
          <c:order val="0"/>
          <c:tx>
            <c:strRef>
              <c:f>Feuil1!$B$1</c:f>
              <c:strCache>
                <c:ptCount val="1"/>
                <c:pt idx="0">
                  <c:v>Jan-July 2018 (7 months)</c:v>
                </c:pt>
              </c:strCache>
            </c:strRef>
          </c:tx>
          <c:dPt>
            <c:idx val="3"/>
            <c:bubble3D val="0"/>
            <c:spPr>
              <a:solidFill>
                <a:srgbClr val="7030A0"/>
              </a:solidFill>
            </c:spPr>
          </c:dPt>
          <c:dLbls>
            <c:dLbl>
              <c:idx val="0"/>
              <c:layout>
                <c:manualLayout>
                  <c:x val="-0.17220596637798904"/>
                  <c:y val="-0.22448261287155905"/>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Feuil1!$A$2:$A$5</c:f>
              <c:strCache>
                <c:ptCount val="4"/>
                <c:pt idx="0">
                  <c:v>2 ope (Lib A)</c:v>
                </c:pt>
                <c:pt idx="1">
                  <c:v>2 ope (Lib B)</c:v>
                </c:pt>
                <c:pt idx="2">
                  <c:v>1 ope (Lib C)</c:v>
                </c:pt>
                <c:pt idx="3">
                  <c:v>2 ope (Lib E)</c:v>
                </c:pt>
              </c:strCache>
            </c:strRef>
          </c:cat>
          <c:val>
            <c:numRef>
              <c:f>Feuil1!$B$2:$B$5</c:f>
              <c:numCache>
                <c:formatCode>General</c:formatCode>
                <c:ptCount val="4"/>
                <c:pt idx="0">
                  <c:v>43</c:v>
                </c:pt>
                <c:pt idx="1">
                  <c:v>22</c:v>
                </c:pt>
                <c:pt idx="2">
                  <c:v>21</c:v>
                </c:pt>
                <c:pt idx="3">
                  <c:v>14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490145099787055"/>
          <c:y val="0.32604442413691848"/>
          <c:w val="0.33623062447382757"/>
          <c:h val="0.44714638630496978"/>
        </c:manualLayout>
      </c:layout>
      <c:overlay val="0"/>
      <c:txPr>
        <a:bodyPr/>
        <a:lstStyle/>
        <a:p>
          <a:pPr>
            <a:defRPr sz="1400"/>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10259-D25F-4853-832E-B602B3D0EEA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C1F0FB4-A57D-4892-9DB7-4F4E9CB77CF4}">
      <dgm:prSet phldrT="[Texte]"/>
      <dgm:spPr>
        <a:solidFill>
          <a:srgbClr val="00707F"/>
        </a:solidFill>
      </dgm:spPr>
      <dgm:t>
        <a:bodyPr/>
        <a:lstStyle/>
        <a:p>
          <a:r>
            <a:rPr lang="en-US" dirty="0" smtClean="0"/>
            <a:t>Library A</a:t>
          </a:r>
          <a:endParaRPr lang="en-US" dirty="0"/>
        </a:p>
      </dgm:t>
    </dgm:pt>
    <dgm:pt modelId="{DBA26111-41AF-4FE9-A141-BA228922F56A}" type="parTrans" cxnId="{B2C731F3-E34B-40C0-AD18-368D8E7DE947}">
      <dgm:prSet/>
      <dgm:spPr/>
      <dgm:t>
        <a:bodyPr/>
        <a:lstStyle/>
        <a:p>
          <a:endParaRPr lang="en-US"/>
        </a:p>
      </dgm:t>
    </dgm:pt>
    <dgm:pt modelId="{11585C9A-D408-43A1-A8F3-08B48BCB8A7C}" type="sibTrans" cxnId="{B2C731F3-E34B-40C0-AD18-368D8E7DE947}">
      <dgm:prSet/>
      <dgm:spPr/>
      <dgm:t>
        <a:bodyPr/>
        <a:lstStyle/>
        <a:p>
          <a:endParaRPr lang="en-US"/>
        </a:p>
      </dgm:t>
    </dgm:pt>
    <dgm:pt modelId="{783FA123-EDA0-444E-8909-41664522804C}">
      <dgm:prSet phldrT="[Texte]"/>
      <dgm:spPr>
        <a:solidFill>
          <a:srgbClr val="5FA4B0"/>
        </a:solidFill>
      </dgm:spPr>
      <dgm:t>
        <a:bodyPr/>
        <a:lstStyle/>
        <a:p>
          <a:r>
            <a:rPr lang="en-US" dirty="0" smtClean="0"/>
            <a:t>Operator 1</a:t>
          </a:r>
          <a:endParaRPr lang="en-US" dirty="0"/>
        </a:p>
      </dgm:t>
    </dgm:pt>
    <dgm:pt modelId="{507770A0-381A-41D1-A2F5-439BE20898FC}" type="parTrans" cxnId="{B99714B7-6317-4483-925B-C9FA19771A91}">
      <dgm:prSet/>
      <dgm:spPr>
        <a:ln>
          <a:solidFill>
            <a:srgbClr val="00707F"/>
          </a:solidFill>
        </a:ln>
      </dgm:spPr>
      <dgm:t>
        <a:bodyPr/>
        <a:lstStyle/>
        <a:p>
          <a:endParaRPr lang="en-US"/>
        </a:p>
      </dgm:t>
    </dgm:pt>
    <dgm:pt modelId="{4F4A460F-E030-4345-B411-E8810127663A}" type="sibTrans" cxnId="{B99714B7-6317-4483-925B-C9FA19771A91}">
      <dgm:prSet/>
      <dgm:spPr/>
      <dgm:t>
        <a:bodyPr/>
        <a:lstStyle/>
        <a:p>
          <a:endParaRPr lang="en-US"/>
        </a:p>
      </dgm:t>
    </dgm:pt>
    <dgm:pt modelId="{92CD74B0-77AE-498F-906E-3090DC95EDCA}">
      <dgm:prSet phldrT="[Texte]"/>
      <dgm:spPr>
        <a:solidFill>
          <a:srgbClr val="5FA4B0"/>
        </a:solidFill>
      </dgm:spPr>
      <dgm:t>
        <a:bodyPr/>
        <a:lstStyle/>
        <a:p>
          <a:r>
            <a:rPr lang="en-US" dirty="0" smtClean="0"/>
            <a:t>Operator 2</a:t>
          </a:r>
          <a:endParaRPr lang="en-US" dirty="0"/>
        </a:p>
      </dgm:t>
    </dgm:pt>
    <dgm:pt modelId="{308EBF76-71DB-439C-8AA0-E504DC19238D}" type="parTrans" cxnId="{5DA350F4-ACEE-442C-A58B-94ACDE261FA6}">
      <dgm:prSet/>
      <dgm:spPr>
        <a:ln>
          <a:solidFill>
            <a:srgbClr val="00707F"/>
          </a:solidFill>
        </a:ln>
      </dgm:spPr>
      <dgm:t>
        <a:bodyPr/>
        <a:lstStyle/>
        <a:p>
          <a:endParaRPr lang="en-US"/>
        </a:p>
      </dgm:t>
    </dgm:pt>
    <dgm:pt modelId="{FC0056DA-685F-4F2F-AE63-E05C8EEE5499}" type="sibTrans" cxnId="{5DA350F4-ACEE-442C-A58B-94ACDE261FA6}">
      <dgm:prSet/>
      <dgm:spPr/>
      <dgm:t>
        <a:bodyPr/>
        <a:lstStyle/>
        <a:p>
          <a:endParaRPr lang="en-US"/>
        </a:p>
      </dgm:t>
    </dgm:pt>
    <dgm:pt modelId="{C6AD9F07-27B6-4DC0-AD03-BF84AB517EA6}" type="pres">
      <dgm:prSet presAssocID="{C2010259-D25F-4853-832E-B602B3D0EEA1}" presName="Name0" presStyleCnt="0">
        <dgm:presLayoutVars>
          <dgm:chPref val="1"/>
          <dgm:dir/>
          <dgm:animOne val="branch"/>
          <dgm:animLvl val="lvl"/>
          <dgm:resizeHandles val="exact"/>
        </dgm:presLayoutVars>
      </dgm:prSet>
      <dgm:spPr/>
      <dgm:t>
        <a:bodyPr/>
        <a:lstStyle/>
        <a:p>
          <a:endParaRPr lang="en-US"/>
        </a:p>
      </dgm:t>
    </dgm:pt>
    <dgm:pt modelId="{9E4400FD-E835-4BCF-8D5E-996F77F74A07}" type="pres">
      <dgm:prSet presAssocID="{6C1F0FB4-A57D-4892-9DB7-4F4E9CB77CF4}" presName="root1" presStyleCnt="0"/>
      <dgm:spPr/>
    </dgm:pt>
    <dgm:pt modelId="{3900581D-8605-42AC-BC65-81F199F6B874}" type="pres">
      <dgm:prSet presAssocID="{6C1F0FB4-A57D-4892-9DB7-4F4E9CB77CF4}" presName="LevelOneTextNode" presStyleLbl="node0" presStyleIdx="0" presStyleCnt="1">
        <dgm:presLayoutVars>
          <dgm:chPref val="3"/>
        </dgm:presLayoutVars>
      </dgm:prSet>
      <dgm:spPr/>
      <dgm:t>
        <a:bodyPr/>
        <a:lstStyle/>
        <a:p>
          <a:endParaRPr lang="en-US"/>
        </a:p>
      </dgm:t>
    </dgm:pt>
    <dgm:pt modelId="{E5762D9F-8C8A-48CD-871F-A486F2578366}" type="pres">
      <dgm:prSet presAssocID="{6C1F0FB4-A57D-4892-9DB7-4F4E9CB77CF4}" presName="level2hierChild" presStyleCnt="0"/>
      <dgm:spPr/>
    </dgm:pt>
    <dgm:pt modelId="{3A8858CC-F224-4AC8-B19E-A96756F3FB69}" type="pres">
      <dgm:prSet presAssocID="{507770A0-381A-41D1-A2F5-439BE20898FC}" presName="conn2-1" presStyleLbl="parChTrans1D2" presStyleIdx="0" presStyleCnt="2"/>
      <dgm:spPr/>
      <dgm:t>
        <a:bodyPr/>
        <a:lstStyle/>
        <a:p>
          <a:endParaRPr lang="en-US"/>
        </a:p>
      </dgm:t>
    </dgm:pt>
    <dgm:pt modelId="{E4CDADE7-4BF8-4B80-919B-1B48E36EAAC4}" type="pres">
      <dgm:prSet presAssocID="{507770A0-381A-41D1-A2F5-439BE20898FC}" presName="connTx" presStyleLbl="parChTrans1D2" presStyleIdx="0" presStyleCnt="2"/>
      <dgm:spPr/>
      <dgm:t>
        <a:bodyPr/>
        <a:lstStyle/>
        <a:p>
          <a:endParaRPr lang="en-US"/>
        </a:p>
      </dgm:t>
    </dgm:pt>
    <dgm:pt modelId="{7A412C1F-20D6-4269-A4B1-A11781AB403F}" type="pres">
      <dgm:prSet presAssocID="{783FA123-EDA0-444E-8909-41664522804C}" presName="root2" presStyleCnt="0"/>
      <dgm:spPr/>
    </dgm:pt>
    <dgm:pt modelId="{A37D06AC-4DF4-44D4-9761-B50441EC13AF}" type="pres">
      <dgm:prSet presAssocID="{783FA123-EDA0-444E-8909-41664522804C}" presName="LevelTwoTextNode" presStyleLbl="node2" presStyleIdx="0" presStyleCnt="2">
        <dgm:presLayoutVars>
          <dgm:chPref val="3"/>
        </dgm:presLayoutVars>
      </dgm:prSet>
      <dgm:spPr/>
      <dgm:t>
        <a:bodyPr/>
        <a:lstStyle/>
        <a:p>
          <a:endParaRPr lang="en-US"/>
        </a:p>
      </dgm:t>
    </dgm:pt>
    <dgm:pt modelId="{93DA13D8-ADF4-4FF7-B779-FB819841117B}" type="pres">
      <dgm:prSet presAssocID="{783FA123-EDA0-444E-8909-41664522804C}" presName="level3hierChild" presStyleCnt="0"/>
      <dgm:spPr/>
    </dgm:pt>
    <dgm:pt modelId="{10F6FD81-4832-4C3C-B1F0-06BAF5E0FD9E}" type="pres">
      <dgm:prSet presAssocID="{308EBF76-71DB-439C-8AA0-E504DC19238D}" presName="conn2-1" presStyleLbl="parChTrans1D2" presStyleIdx="1" presStyleCnt="2"/>
      <dgm:spPr/>
      <dgm:t>
        <a:bodyPr/>
        <a:lstStyle/>
        <a:p>
          <a:endParaRPr lang="en-US"/>
        </a:p>
      </dgm:t>
    </dgm:pt>
    <dgm:pt modelId="{B72BF3E0-BF13-4B73-B208-963A528E5CA7}" type="pres">
      <dgm:prSet presAssocID="{308EBF76-71DB-439C-8AA0-E504DC19238D}" presName="connTx" presStyleLbl="parChTrans1D2" presStyleIdx="1" presStyleCnt="2"/>
      <dgm:spPr/>
      <dgm:t>
        <a:bodyPr/>
        <a:lstStyle/>
        <a:p>
          <a:endParaRPr lang="en-US"/>
        </a:p>
      </dgm:t>
    </dgm:pt>
    <dgm:pt modelId="{793C9187-DE60-4AB5-BDA3-6F556067C3FE}" type="pres">
      <dgm:prSet presAssocID="{92CD74B0-77AE-498F-906E-3090DC95EDCA}" presName="root2" presStyleCnt="0"/>
      <dgm:spPr/>
    </dgm:pt>
    <dgm:pt modelId="{6BA5EDD0-7802-482C-92BB-D3B7F342D0EF}" type="pres">
      <dgm:prSet presAssocID="{92CD74B0-77AE-498F-906E-3090DC95EDCA}" presName="LevelTwoTextNode" presStyleLbl="node2" presStyleIdx="1" presStyleCnt="2">
        <dgm:presLayoutVars>
          <dgm:chPref val="3"/>
        </dgm:presLayoutVars>
      </dgm:prSet>
      <dgm:spPr/>
      <dgm:t>
        <a:bodyPr/>
        <a:lstStyle/>
        <a:p>
          <a:endParaRPr lang="en-US"/>
        </a:p>
      </dgm:t>
    </dgm:pt>
    <dgm:pt modelId="{FDF65120-BE0B-4C05-8A0D-8A6902BA5138}" type="pres">
      <dgm:prSet presAssocID="{92CD74B0-77AE-498F-906E-3090DC95EDCA}" presName="level3hierChild" presStyleCnt="0"/>
      <dgm:spPr/>
    </dgm:pt>
  </dgm:ptLst>
  <dgm:cxnLst>
    <dgm:cxn modelId="{E1A90C20-E4A2-430C-B3C5-A0326659B0E0}" type="presOf" srcId="{308EBF76-71DB-439C-8AA0-E504DC19238D}" destId="{10F6FD81-4832-4C3C-B1F0-06BAF5E0FD9E}" srcOrd="0" destOrd="0" presId="urn:microsoft.com/office/officeart/2008/layout/HorizontalMultiLevelHierarchy"/>
    <dgm:cxn modelId="{CFA3C5A1-4AD5-4B9A-A58B-89E0B942610A}" type="presOf" srcId="{507770A0-381A-41D1-A2F5-439BE20898FC}" destId="{3A8858CC-F224-4AC8-B19E-A96756F3FB69}" srcOrd="0" destOrd="0" presId="urn:microsoft.com/office/officeart/2008/layout/HorizontalMultiLevelHierarchy"/>
    <dgm:cxn modelId="{AB499769-3DCF-474B-8238-636F8CE90366}" type="presOf" srcId="{308EBF76-71DB-439C-8AA0-E504DC19238D}" destId="{B72BF3E0-BF13-4B73-B208-963A528E5CA7}" srcOrd="1" destOrd="0" presId="urn:microsoft.com/office/officeart/2008/layout/HorizontalMultiLevelHierarchy"/>
    <dgm:cxn modelId="{4761CF8E-4C5A-432B-8FA2-667B4BEBC18E}" type="presOf" srcId="{C2010259-D25F-4853-832E-B602B3D0EEA1}" destId="{C6AD9F07-27B6-4DC0-AD03-BF84AB517EA6}" srcOrd="0" destOrd="0" presId="urn:microsoft.com/office/officeart/2008/layout/HorizontalMultiLevelHierarchy"/>
    <dgm:cxn modelId="{6539E9D5-B9F5-4515-A88F-F035A3ADF3DF}" type="presOf" srcId="{92CD74B0-77AE-498F-906E-3090DC95EDCA}" destId="{6BA5EDD0-7802-482C-92BB-D3B7F342D0EF}" srcOrd="0" destOrd="0" presId="urn:microsoft.com/office/officeart/2008/layout/HorizontalMultiLevelHierarchy"/>
    <dgm:cxn modelId="{7E284C52-5D5C-4837-9543-F09557B7C676}" type="presOf" srcId="{507770A0-381A-41D1-A2F5-439BE20898FC}" destId="{E4CDADE7-4BF8-4B80-919B-1B48E36EAAC4}" srcOrd="1" destOrd="0" presId="urn:microsoft.com/office/officeart/2008/layout/HorizontalMultiLevelHierarchy"/>
    <dgm:cxn modelId="{B2C731F3-E34B-40C0-AD18-368D8E7DE947}" srcId="{C2010259-D25F-4853-832E-B602B3D0EEA1}" destId="{6C1F0FB4-A57D-4892-9DB7-4F4E9CB77CF4}" srcOrd="0" destOrd="0" parTransId="{DBA26111-41AF-4FE9-A141-BA228922F56A}" sibTransId="{11585C9A-D408-43A1-A8F3-08B48BCB8A7C}"/>
    <dgm:cxn modelId="{FC3B6AB0-CFB4-4A42-B818-1017C0540C07}" type="presOf" srcId="{6C1F0FB4-A57D-4892-9DB7-4F4E9CB77CF4}" destId="{3900581D-8605-42AC-BC65-81F199F6B874}" srcOrd="0" destOrd="0" presId="urn:microsoft.com/office/officeart/2008/layout/HorizontalMultiLevelHierarchy"/>
    <dgm:cxn modelId="{5DA350F4-ACEE-442C-A58B-94ACDE261FA6}" srcId="{6C1F0FB4-A57D-4892-9DB7-4F4E9CB77CF4}" destId="{92CD74B0-77AE-498F-906E-3090DC95EDCA}" srcOrd="1" destOrd="0" parTransId="{308EBF76-71DB-439C-8AA0-E504DC19238D}" sibTransId="{FC0056DA-685F-4F2F-AE63-E05C8EEE5499}"/>
    <dgm:cxn modelId="{8FBB0CC6-101C-4E13-B86F-CE76CC6B1F91}" type="presOf" srcId="{783FA123-EDA0-444E-8909-41664522804C}" destId="{A37D06AC-4DF4-44D4-9761-B50441EC13AF}" srcOrd="0" destOrd="0" presId="urn:microsoft.com/office/officeart/2008/layout/HorizontalMultiLevelHierarchy"/>
    <dgm:cxn modelId="{B99714B7-6317-4483-925B-C9FA19771A91}" srcId="{6C1F0FB4-A57D-4892-9DB7-4F4E9CB77CF4}" destId="{783FA123-EDA0-444E-8909-41664522804C}" srcOrd="0" destOrd="0" parTransId="{507770A0-381A-41D1-A2F5-439BE20898FC}" sibTransId="{4F4A460F-E030-4345-B411-E8810127663A}"/>
    <dgm:cxn modelId="{94F41F03-1C6C-4811-9EF6-ABB65ECAEA81}" type="presParOf" srcId="{C6AD9F07-27B6-4DC0-AD03-BF84AB517EA6}" destId="{9E4400FD-E835-4BCF-8D5E-996F77F74A07}" srcOrd="0" destOrd="0" presId="urn:microsoft.com/office/officeart/2008/layout/HorizontalMultiLevelHierarchy"/>
    <dgm:cxn modelId="{C7033BAA-9413-4B6D-AFFA-D22406B08D07}" type="presParOf" srcId="{9E4400FD-E835-4BCF-8D5E-996F77F74A07}" destId="{3900581D-8605-42AC-BC65-81F199F6B874}" srcOrd="0" destOrd="0" presId="urn:microsoft.com/office/officeart/2008/layout/HorizontalMultiLevelHierarchy"/>
    <dgm:cxn modelId="{5AE81F56-CEF7-49A7-B80D-8D2A7A46FF82}" type="presParOf" srcId="{9E4400FD-E835-4BCF-8D5E-996F77F74A07}" destId="{E5762D9F-8C8A-48CD-871F-A486F2578366}" srcOrd="1" destOrd="0" presId="urn:microsoft.com/office/officeart/2008/layout/HorizontalMultiLevelHierarchy"/>
    <dgm:cxn modelId="{52639110-AB7C-4790-9D42-847CAACB9428}" type="presParOf" srcId="{E5762D9F-8C8A-48CD-871F-A486F2578366}" destId="{3A8858CC-F224-4AC8-B19E-A96756F3FB69}" srcOrd="0" destOrd="0" presId="urn:microsoft.com/office/officeart/2008/layout/HorizontalMultiLevelHierarchy"/>
    <dgm:cxn modelId="{F900C835-CACC-4129-9AFF-C1658BA906D9}" type="presParOf" srcId="{3A8858CC-F224-4AC8-B19E-A96756F3FB69}" destId="{E4CDADE7-4BF8-4B80-919B-1B48E36EAAC4}" srcOrd="0" destOrd="0" presId="urn:microsoft.com/office/officeart/2008/layout/HorizontalMultiLevelHierarchy"/>
    <dgm:cxn modelId="{261AE93E-0633-4ECB-B9BA-6C7EF67BDA14}" type="presParOf" srcId="{E5762D9F-8C8A-48CD-871F-A486F2578366}" destId="{7A412C1F-20D6-4269-A4B1-A11781AB403F}" srcOrd="1" destOrd="0" presId="urn:microsoft.com/office/officeart/2008/layout/HorizontalMultiLevelHierarchy"/>
    <dgm:cxn modelId="{112B690C-FF54-4BCF-A7EA-29E197CB00FA}" type="presParOf" srcId="{7A412C1F-20D6-4269-A4B1-A11781AB403F}" destId="{A37D06AC-4DF4-44D4-9761-B50441EC13AF}" srcOrd="0" destOrd="0" presId="urn:microsoft.com/office/officeart/2008/layout/HorizontalMultiLevelHierarchy"/>
    <dgm:cxn modelId="{195360EE-F616-46C9-A50D-EFB699BABAE6}" type="presParOf" srcId="{7A412C1F-20D6-4269-A4B1-A11781AB403F}" destId="{93DA13D8-ADF4-4FF7-B779-FB819841117B}" srcOrd="1" destOrd="0" presId="urn:microsoft.com/office/officeart/2008/layout/HorizontalMultiLevelHierarchy"/>
    <dgm:cxn modelId="{F6983413-3F70-4B49-A570-213A115F5B81}" type="presParOf" srcId="{E5762D9F-8C8A-48CD-871F-A486F2578366}" destId="{10F6FD81-4832-4C3C-B1F0-06BAF5E0FD9E}" srcOrd="2" destOrd="0" presId="urn:microsoft.com/office/officeart/2008/layout/HorizontalMultiLevelHierarchy"/>
    <dgm:cxn modelId="{05ED3AE0-D8C5-41C5-B73B-64B1FA754FAA}" type="presParOf" srcId="{10F6FD81-4832-4C3C-B1F0-06BAF5E0FD9E}" destId="{B72BF3E0-BF13-4B73-B208-963A528E5CA7}" srcOrd="0" destOrd="0" presId="urn:microsoft.com/office/officeart/2008/layout/HorizontalMultiLevelHierarchy"/>
    <dgm:cxn modelId="{B017D719-84F1-4103-B873-C53B13994B7B}" type="presParOf" srcId="{E5762D9F-8C8A-48CD-871F-A486F2578366}" destId="{793C9187-DE60-4AB5-BDA3-6F556067C3FE}" srcOrd="3" destOrd="0" presId="urn:microsoft.com/office/officeart/2008/layout/HorizontalMultiLevelHierarchy"/>
    <dgm:cxn modelId="{5B65E440-9136-42B2-A6AE-8FE6A932DB12}" type="presParOf" srcId="{793C9187-DE60-4AB5-BDA3-6F556067C3FE}" destId="{6BA5EDD0-7802-482C-92BB-D3B7F342D0EF}" srcOrd="0" destOrd="0" presId="urn:microsoft.com/office/officeart/2008/layout/HorizontalMultiLevelHierarchy"/>
    <dgm:cxn modelId="{15AED6F2-EA96-40EF-95A8-D6D44F6109B2}" type="presParOf" srcId="{793C9187-DE60-4AB5-BDA3-6F556067C3FE}" destId="{FDF65120-BE0B-4C05-8A0D-8A6902BA513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010259-D25F-4853-832E-B602B3D0EEA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C1F0FB4-A57D-4892-9DB7-4F4E9CB77CF4}">
      <dgm:prSet phldrT="[Texte]"/>
      <dgm:spPr>
        <a:solidFill>
          <a:srgbClr val="00707F"/>
        </a:solidFill>
      </dgm:spPr>
      <dgm:t>
        <a:bodyPr/>
        <a:lstStyle/>
        <a:p>
          <a:r>
            <a:rPr lang="en-US" dirty="0" smtClean="0"/>
            <a:t>Library B</a:t>
          </a:r>
          <a:endParaRPr lang="en-US" dirty="0"/>
        </a:p>
      </dgm:t>
    </dgm:pt>
    <dgm:pt modelId="{DBA26111-41AF-4FE9-A141-BA228922F56A}" type="parTrans" cxnId="{B2C731F3-E34B-40C0-AD18-368D8E7DE947}">
      <dgm:prSet/>
      <dgm:spPr/>
      <dgm:t>
        <a:bodyPr/>
        <a:lstStyle/>
        <a:p>
          <a:endParaRPr lang="en-US"/>
        </a:p>
      </dgm:t>
    </dgm:pt>
    <dgm:pt modelId="{11585C9A-D408-43A1-A8F3-08B48BCB8A7C}" type="sibTrans" cxnId="{B2C731F3-E34B-40C0-AD18-368D8E7DE947}">
      <dgm:prSet/>
      <dgm:spPr/>
      <dgm:t>
        <a:bodyPr/>
        <a:lstStyle/>
        <a:p>
          <a:endParaRPr lang="en-US"/>
        </a:p>
      </dgm:t>
    </dgm:pt>
    <dgm:pt modelId="{783FA123-EDA0-444E-8909-41664522804C}">
      <dgm:prSet phldrT="[Texte]"/>
      <dgm:spPr>
        <a:solidFill>
          <a:srgbClr val="5FA4B0"/>
        </a:solidFill>
      </dgm:spPr>
      <dgm:t>
        <a:bodyPr/>
        <a:lstStyle/>
        <a:p>
          <a:r>
            <a:rPr lang="en-US" dirty="0" smtClean="0"/>
            <a:t>Operator 1</a:t>
          </a:r>
          <a:endParaRPr lang="en-US" dirty="0"/>
        </a:p>
      </dgm:t>
    </dgm:pt>
    <dgm:pt modelId="{507770A0-381A-41D1-A2F5-439BE20898FC}" type="parTrans" cxnId="{B99714B7-6317-4483-925B-C9FA19771A91}">
      <dgm:prSet/>
      <dgm:spPr>
        <a:ln>
          <a:solidFill>
            <a:srgbClr val="00707F"/>
          </a:solidFill>
        </a:ln>
      </dgm:spPr>
      <dgm:t>
        <a:bodyPr/>
        <a:lstStyle/>
        <a:p>
          <a:endParaRPr lang="en-US"/>
        </a:p>
      </dgm:t>
    </dgm:pt>
    <dgm:pt modelId="{4F4A460F-E030-4345-B411-E8810127663A}" type="sibTrans" cxnId="{B99714B7-6317-4483-925B-C9FA19771A91}">
      <dgm:prSet/>
      <dgm:spPr/>
      <dgm:t>
        <a:bodyPr/>
        <a:lstStyle/>
        <a:p>
          <a:endParaRPr lang="en-US"/>
        </a:p>
      </dgm:t>
    </dgm:pt>
    <dgm:pt modelId="{92CD74B0-77AE-498F-906E-3090DC95EDCA}">
      <dgm:prSet phldrT="[Texte]"/>
      <dgm:spPr>
        <a:solidFill>
          <a:srgbClr val="5FA4B0"/>
        </a:solidFill>
      </dgm:spPr>
      <dgm:t>
        <a:bodyPr/>
        <a:lstStyle/>
        <a:p>
          <a:r>
            <a:rPr lang="en-US" dirty="0" smtClean="0"/>
            <a:t>Operator 2</a:t>
          </a:r>
          <a:endParaRPr lang="en-US" dirty="0"/>
        </a:p>
      </dgm:t>
    </dgm:pt>
    <dgm:pt modelId="{308EBF76-71DB-439C-8AA0-E504DC19238D}" type="parTrans" cxnId="{5DA350F4-ACEE-442C-A58B-94ACDE261FA6}">
      <dgm:prSet/>
      <dgm:spPr>
        <a:ln>
          <a:solidFill>
            <a:srgbClr val="00707F"/>
          </a:solidFill>
        </a:ln>
      </dgm:spPr>
      <dgm:t>
        <a:bodyPr/>
        <a:lstStyle/>
        <a:p>
          <a:endParaRPr lang="en-US"/>
        </a:p>
      </dgm:t>
    </dgm:pt>
    <dgm:pt modelId="{FC0056DA-685F-4F2F-AE63-E05C8EEE5499}" type="sibTrans" cxnId="{5DA350F4-ACEE-442C-A58B-94ACDE261FA6}">
      <dgm:prSet/>
      <dgm:spPr/>
      <dgm:t>
        <a:bodyPr/>
        <a:lstStyle/>
        <a:p>
          <a:endParaRPr lang="en-US"/>
        </a:p>
      </dgm:t>
    </dgm:pt>
    <dgm:pt modelId="{C74EC69F-1F0C-4509-BCF0-BAC72A3D1A63}">
      <dgm:prSet phldrT="[Texte]"/>
      <dgm:spPr>
        <a:solidFill>
          <a:srgbClr val="5FA4B0"/>
        </a:solidFill>
      </dgm:spPr>
      <dgm:t>
        <a:bodyPr/>
        <a:lstStyle/>
        <a:p>
          <a:r>
            <a:rPr lang="en-US" dirty="0" smtClean="0"/>
            <a:t>Operator 3</a:t>
          </a:r>
          <a:endParaRPr lang="en-US" dirty="0"/>
        </a:p>
      </dgm:t>
    </dgm:pt>
    <dgm:pt modelId="{BBF991DF-9B9F-4EEF-8EC7-279049E19F08}" type="parTrans" cxnId="{BE966888-0391-4FBA-8C66-FDA6C53B01D9}">
      <dgm:prSet/>
      <dgm:spPr>
        <a:ln>
          <a:solidFill>
            <a:srgbClr val="00707F"/>
          </a:solidFill>
        </a:ln>
      </dgm:spPr>
      <dgm:t>
        <a:bodyPr/>
        <a:lstStyle/>
        <a:p>
          <a:endParaRPr lang="en-US"/>
        </a:p>
      </dgm:t>
    </dgm:pt>
    <dgm:pt modelId="{854E885F-BB45-47B8-9584-7E470140D3FF}" type="sibTrans" cxnId="{BE966888-0391-4FBA-8C66-FDA6C53B01D9}">
      <dgm:prSet/>
      <dgm:spPr/>
      <dgm:t>
        <a:bodyPr/>
        <a:lstStyle/>
        <a:p>
          <a:endParaRPr lang="en-US"/>
        </a:p>
      </dgm:t>
    </dgm:pt>
    <dgm:pt modelId="{C6AD9F07-27B6-4DC0-AD03-BF84AB517EA6}" type="pres">
      <dgm:prSet presAssocID="{C2010259-D25F-4853-832E-B602B3D0EEA1}" presName="Name0" presStyleCnt="0">
        <dgm:presLayoutVars>
          <dgm:chPref val="1"/>
          <dgm:dir/>
          <dgm:animOne val="branch"/>
          <dgm:animLvl val="lvl"/>
          <dgm:resizeHandles val="exact"/>
        </dgm:presLayoutVars>
      </dgm:prSet>
      <dgm:spPr/>
      <dgm:t>
        <a:bodyPr/>
        <a:lstStyle/>
        <a:p>
          <a:endParaRPr lang="en-US"/>
        </a:p>
      </dgm:t>
    </dgm:pt>
    <dgm:pt modelId="{9E4400FD-E835-4BCF-8D5E-996F77F74A07}" type="pres">
      <dgm:prSet presAssocID="{6C1F0FB4-A57D-4892-9DB7-4F4E9CB77CF4}" presName="root1" presStyleCnt="0"/>
      <dgm:spPr/>
    </dgm:pt>
    <dgm:pt modelId="{3900581D-8605-42AC-BC65-81F199F6B874}" type="pres">
      <dgm:prSet presAssocID="{6C1F0FB4-A57D-4892-9DB7-4F4E9CB77CF4}" presName="LevelOneTextNode" presStyleLbl="node0" presStyleIdx="0" presStyleCnt="1">
        <dgm:presLayoutVars>
          <dgm:chPref val="3"/>
        </dgm:presLayoutVars>
      </dgm:prSet>
      <dgm:spPr/>
      <dgm:t>
        <a:bodyPr/>
        <a:lstStyle/>
        <a:p>
          <a:endParaRPr lang="en-US"/>
        </a:p>
      </dgm:t>
    </dgm:pt>
    <dgm:pt modelId="{E5762D9F-8C8A-48CD-871F-A486F2578366}" type="pres">
      <dgm:prSet presAssocID="{6C1F0FB4-A57D-4892-9DB7-4F4E9CB77CF4}" presName="level2hierChild" presStyleCnt="0"/>
      <dgm:spPr/>
    </dgm:pt>
    <dgm:pt modelId="{3A8858CC-F224-4AC8-B19E-A96756F3FB69}" type="pres">
      <dgm:prSet presAssocID="{507770A0-381A-41D1-A2F5-439BE20898FC}" presName="conn2-1" presStyleLbl="parChTrans1D2" presStyleIdx="0" presStyleCnt="3"/>
      <dgm:spPr/>
      <dgm:t>
        <a:bodyPr/>
        <a:lstStyle/>
        <a:p>
          <a:endParaRPr lang="en-US"/>
        </a:p>
      </dgm:t>
    </dgm:pt>
    <dgm:pt modelId="{E4CDADE7-4BF8-4B80-919B-1B48E36EAAC4}" type="pres">
      <dgm:prSet presAssocID="{507770A0-381A-41D1-A2F5-439BE20898FC}" presName="connTx" presStyleLbl="parChTrans1D2" presStyleIdx="0" presStyleCnt="3"/>
      <dgm:spPr/>
      <dgm:t>
        <a:bodyPr/>
        <a:lstStyle/>
        <a:p>
          <a:endParaRPr lang="en-US"/>
        </a:p>
      </dgm:t>
    </dgm:pt>
    <dgm:pt modelId="{7A412C1F-20D6-4269-A4B1-A11781AB403F}" type="pres">
      <dgm:prSet presAssocID="{783FA123-EDA0-444E-8909-41664522804C}" presName="root2" presStyleCnt="0"/>
      <dgm:spPr/>
    </dgm:pt>
    <dgm:pt modelId="{A37D06AC-4DF4-44D4-9761-B50441EC13AF}" type="pres">
      <dgm:prSet presAssocID="{783FA123-EDA0-444E-8909-41664522804C}" presName="LevelTwoTextNode" presStyleLbl="node2" presStyleIdx="0" presStyleCnt="3">
        <dgm:presLayoutVars>
          <dgm:chPref val="3"/>
        </dgm:presLayoutVars>
      </dgm:prSet>
      <dgm:spPr/>
      <dgm:t>
        <a:bodyPr/>
        <a:lstStyle/>
        <a:p>
          <a:endParaRPr lang="en-US"/>
        </a:p>
      </dgm:t>
    </dgm:pt>
    <dgm:pt modelId="{93DA13D8-ADF4-4FF7-B779-FB819841117B}" type="pres">
      <dgm:prSet presAssocID="{783FA123-EDA0-444E-8909-41664522804C}" presName="level3hierChild" presStyleCnt="0"/>
      <dgm:spPr/>
    </dgm:pt>
    <dgm:pt modelId="{10F6FD81-4832-4C3C-B1F0-06BAF5E0FD9E}" type="pres">
      <dgm:prSet presAssocID="{308EBF76-71DB-439C-8AA0-E504DC19238D}" presName="conn2-1" presStyleLbl="parChTrans1D2" presStyleIdx="1" presStyleCnt="3"/>
      <dgm:spPr/>
      <dgm:t>
        <a:bodyPr/>
        <a:lstStyle/>
        <a:p>
          <a:endParaRPr lang="en-US"/>
        </a:p>
      </dgm:t>
    </dgm:pt>
    <dgm:pt modelId="{B72BF3E0-BF13-4B73-B208-963A528E5CA7}" type="pres">
      <dgm:prSet presAssocID="{308EBF76-71DB-439C-8AA0-E504DC19238D}" presName="connTx" presStyleLbl="parChTrans1D2" presStyleIdx="1" presStyleCnt="3"/>
      <dgm:spPr/>
      <dgm:t>
        <a:bodyPr/>
        <a:lstStyle/>
        <a:p>
          <a:endParaRPr lang="en-US"/>
        </a:p>
      </dgm:t>
    </dgm:pt>
    <dgm:pt modelId="{793C9187-DE60-4AB5-BDA3-6F556067C3FE}" type="pres">
      <dgm:prSet presAssocID="{92CD74B0-77AE-498F-906E-3090DC95EDCA}" presName="root2" presStyleCnt="0"/>
      <dgm:spPr/>
    </dgm:pt>
    <dgm:pt modelId="{6BA5EDD0-7802-482C-92BB-D3B7F342D0EF}" type="pres">
      <dgm:prSet presAssocID="{92CD74B0-77AE-498F-906E-3090DC95EDCA}" presName="LevelTwoTextNode" presStyleLbl="node2" presStyleIdx="1" presStyleCnt="3">
        <dgm:presLayoutVars>
          <dgm:chPref val="3"/>
        </dgm:presLayoutVars>
      </dgm:prSet>
      <dgm:spPr/>
      <dgm:t>
        <a:bodyPr/>
        <a:lstStyle/>
        <a:p>
          <a:endParaRPr lang="en-US"/>
        </a:p>
      </dgm:t>
    </dgm:pt>
    <dgm:pt modelId="{FDF65120-BE0B-4C05-8A0D-8A6902BA5138}" type="pres">
      <dgm:prSet presAssocID="{92CD74B0-77AE-498F-906E-3090DC95EDCA}" presName="level3hierChild" presStyleCnt="0"/>
      <dgm:spPr/>
    </dgm:pt>
    <dgm:pt modelId="{69A00552-A061-43DB-9B15-C979244534E7}" type="pres">
      <dgm:prSet presAssocID="{BBF991DF-9B9F-4EEF-8EC7-279049E19F08}" presName="conn2-1" presStyleLbl="parChTrans1D2" presStyleIdx="2" presStyleCnt="3"/>
      <dgm:spPr/>
      <dgm:t>
        <a:bodyPr/>
        <a:lstStyle/>
        <a:p>
          <a:endParaRPr lang="en-US"/>
        </a:p>
      </dgm:t>
    </dgm:pt>
    <dgm:pt modelId="{9FC5F1B5-EC18-4090-8F03-B6CD8404D663}" type="pres">
      <dgm:prSet presAssocID="{BBF991DF-9B9F-4EEF-8EC7-279049E19F08}" presName="connTx" presStyleLbl="parChTrans1D2" presStyleIdx="2" presStyleCnt="3"/>
      <dgm:spPr/>
      <dgm:t>
        <a:bodyPr/>
        <a:lstStyle/>
        <a:p>
          <a:endParaRPr lang="en-US"/>
        </a:p>
      </dgm:t>
    </dgm:pt>
    <dgm:pt modelId="{793F94B0-DF97-428E-9E2C-E7511858B5A2}" type="pres">
      <dgm:prSet presAssocID="{C74EC69F-1F0C-4509-BCF0-BAC72A3D1A63}" presName="root2" presStyleCnt="0"/>
      <dgm:spPr/>
    </dgm:pt>
    <dgm:pt modelId="{B8C1F271-1762-430F-B85D-94E1E16FC131}" type="pres">
      <dgm:prSet presAssocID="{C74EC69F-1F0C-4509-BCF0-BAC72A3D1A63}" presName="LevelTwoTextNode" presStyleLbl="node2" presStyleIdx="2" presStyleCnt="3">
        <dgm:presLayoutVars>
          <dgm:chPref val="3"/>
        </dgm:presLayoutVars>
      </dgm:prSet>
      <dgm:spPr/>
      <dgm:t>
        <a:bodyPr/>
        <a:lstStyle/>
        <a:p>
          <a:endParaRPr lang="en-US"/>
        </a:p>
      </dgm:t>
    </dgm:pt>
    <dgm:pt modelId="{24EDE9B3-6C5F-41C6-979F-FDEA65C28576}" type="pres">
      <dgm:prSet presAssocID="{C74EC69F-1F0C-4509-BCF0-BAC72A3D1A63}" presName="level3hierChild" presStyleCnt="0"/>
      <dgm:spPr/>
    </dgm:pt>
  </dgm:ptLst>
  <dgm:cxnLst>
    <dgm:cxn modelId="{BFDB066C-0536-49BA-A6BD-F7BAD2BB1298}" type="presOf" srcId="{308EBF76-71DB-439C-8AA0-E504DC19238D}" destId="{10F6FD81-4832-4C3C-B1F0-06BAF5E0FD9E}" srcOrd="0" destOrd="0" presId="urn:microsoft.com/office/officeart/2008/layout/HorizontalMultiLevelHierarchy"/>
    <dgm:cxn modelId="{1ED9C0EB-224D-4D85-9148-EFDB12B4F331}" type="presOf" srcId="{783FA123-EDA0-444E-8909-41664522804C}" destId="{A37D06AC-4DF4-44D4-9761-B50441EC13AF}" srcOrd="0" destOrd="0" presId="urn:microsoft.com/office/officeart/2008/layout/HorizontalMultiLevelHierarchy"/>
    <dgm:cxn modelId="{B9A2A942-EC0D-4BA9-802B-6C4CAAC4D43B}" type="presOf" srcId="{BBF991DF-9B9F-4EEF-8EC7-279049E19F08}" destId="{9FC5F1B5-EC18-4090-8F03-B6CD8404D663}" srcOrd="1" destOrd="0" presId="urn:microsoft.com/office/officeart/2008/layout/HorizontalMultiLevelHierarchy"/>
    <dgm:cxn modelId="{86FA2E5D-0624-410D-A1A1-97CDAACD4780}" type="presOf" srcId="{507770A0-381A-41D1-A2F5-439BE20898FC}" destId="{E4CDADE7-4BF8-4B80-919B-1B48E36EAAC4}" srcOrd="1" destOrd="0" presId="urn:microsoft.com/office/officeart/2008/layout/HorizontalMultiLevelHierarchy"/>
    <dgm:cxn modelId="{F3BDF4BC-8598-4696-84DF-00C3C37F41AA}" type="presOf" srcId="{308EBF76-71DB-439C-8AA0-E504DC19238D}" destId="{B72BF3E0-BF13-4B73-B208-963A528E5CA7}" srcOrd="1" destOrd="0" presId="urn:microsoft.com/office/officeart/2008/layout/HorizontalMultiLevelHierarchy"/>
    <dgm:cxn modelId="{B6728BB3-38A2-4D07-8811-99745FCF88B5}" type="presOf" srcId="{C2010259-D25F-4853-832E-B602B3D0EEA1}" destId="{C6AD9F07-27B6-4DC0-AD03-BF84AB517EA6}" srcOrd="0" destOrd="0" presId="urn:microsoft.com/office/officeart/2008/layout/HorizontalMultiLevelHierarchy"/>
    <dgm:cxn modelId="{E30DC7D1-C43F-4C24-913F-8D010900F372}" type="presOf" srcId="{BBF991DF-9B9F-4EEF-8EC7-279049E19F08}" destId="{69A00552-A061-43DB-9B15-C979244534E7}" srcOrd="0" destOrd="0" presId="urn:microsoft.com/office/officeart/2008/layout/HorizontalMultiLevelHierarchy"/>
    <dgm:cxn modelId="{C9B3C0BA-7B72-47D4-A2CC-993F1C8CE303}" type="presOf" srcId="{507770A0-381A-41D1-A2F5-439BE20898FC}" destId="{3A8858CC-F224-4AC8-B19E-A96756F3FB69}" srcOrd="0" destOrd="0" presId="urn:microsoft.com/office/officeart/2008/layout/HorizontalMultiLevelHierarchy"/>
    <dgm:cxn modelId="{3055BB69-C486-4373-8B2A-5CA6B3E2CFE1}" type="presOf" srcId="{6C1F0FB4-A57D-4892-9DB7-4F4E9CB77CF4}" destId="{3900581D-8605-42AC-BC65-81F199F6B874}" srcOrd="0" destOrd="0" presId="urn:microsoft.com/office/officeart/2008/layout/HorizontalMultiLevelHierarchy"/>
    <dgm:cxn modelId="{B2C731F3-E34B-40C0-AD18-368D8E7DE947}" srcId="{C2010259-D25F-4853-832E-B602B3D0EEA1}" destId="{6C1F0FB4-A57D-4892-9DB7-4F4E9CB77CF4}" srcOrd="0" destOrd="0" parTransId="{DBA26111-41AF-4FE9-A141-BA228922F56A}" sibTransId="{11585C9A-D408-43A1-A8F3-08B48BCB8A7C}"/>
    <dgm:cxn modelId="{5DA350F4-ACEE-442C-A58B-94ACDE261FA6}" srcId="{6C1F0FB4-A57D-4892-9DB7-4F4E9CB77CF4}" destId="{92CD74B0-77AE-498F-906E-3090DC95EDCA}" srcOrd="1" destOrd="0" parTransId="{308EBF76-71DB-439C-8AA0-E504DC19238D}" sibTransId="{FC0056DA-685F-4F2F-AE63-E05C8EEE5499}"/>
    <dgm:cxn modelId="{89BB3512-9FC4-4C7B-A92F-E7953F149E70}" type="presOf" srcId="{C74EC69F-1F0C-4509-BCF0-BAC72A3D1A63}" destId="{B8C1F271-1762-430F-B85D-94E1E16FC131}" srcOrd="0" destOrd="0" presId="urn:microsoft.com/office/officeart/2008/layout/HorizontalMultiLevelHierarchy"/>
    <dgm:cxn modelId="{BE966888-0391-4FBA-8C66-FDA6C53B01D9}" srcId="{6C1F0FB4-A57D-4892-9DB7-4F4E9CB77CF4}" destId="{C74EC69F-1F0C-4509-BCF0-BAC72A3D1A63}" srcOrd="2" destOrd="0" parTransId="{BBF991DF-9B9F-4EEF-8EC7-279049E19F08}" sibTransId="{854E885F-BB45-47B8-9584-7E470140D3FF}"/>
    <dgm:cxn modelId="{B99714B7-6317-4483-925B-C9FA19771A91}" srcId="{6C1F0FB4-A57D-4892-9DB7-4F4E9CB77CF4}" destId="{783FA123-EDA0-444E-8909-41664522804C}" srcOrd="0" destOrd="0" parTransId="{507770A0-381A-41D1-A2F5-439BE20898FC}" sibTransId="{4F4A460F-E030-4345-B411-E8810127663A}"/>
    <dgm:cxn modelId="{9F288225-A4E3-4C4E-A9E3-B4944AE03BD2}" type="presOf" srcId="{92CD74B0-77AE-498F-906E-3090DC95EDCA}" destId="{6BA5EDD0-7802-482C-92BB-D3B7F342D0EF}" srcOrd="0" destOrd="0" presId="urn:microsoft.com/office/officeart/2008/layout/HorizontalMultiLevelHierarchy"/>
    <dgm:cxn modelId="{5CF53477-7DDF-4ACD-B1E2-B83B04BCB80C}" type="presParOf" srcId="{C6AD9F07-27B6-4DC0-AD03-BF84AB517EA6}" destId="{9E4400FD-E835-4BCF-8D5E-996F77F74A07}" srcOrd="0" destOrd="0" presId="urn:microsoft.com/office/officeart/2008/layout/HorizontalMultiLevelHierarchy"/>
    <dgm:cxn modelId="{1782F9EA-F7C3-47EE-8589-4662F28CB34A}" type="presParOf" srcId="{9E4400FD-E835-4BCF-8D5E-996F77F74A07}" destId="{3900581D-8605-42AC-BC65-81F199F6B874}" srcOrd="0" destOrd="0" presId="urn:microsoft.com/office/officeart/2008/layout/HorizontalMultiLevelHierarchy"/>
    <dgm:cxn modelId="{A79E8F25-BE5C-4346-A72D-44CCC71B48FC}" type="presParOf" srcId="{9E4400FD-E835-4BCF-8D5E-996F77F74A07}" destId="{E5762D9F-8C8A-48CD-871F-A486F2578366}" srcOrd="1" destOrd="0" presId="urn:microsoft.com/office/officeart/2008/layout/HorizontalMultiLevelHierarchy"/>
    <dgm:cxn modelId="{A1123732-F595-40BE-A10F-65652E90B394}" type="presParOf" srcId="{E5762D9F-8C8A-48CD-871F-A486F2578366}" destId="{3A8858CC-F224-4AC8-B19E-A96756F3FB69}" srcOrd="0" destOrd="0" presId="urn:microsoft.com/office/officeart/2008/layout/HorizontalMultiLevelHierarchy"/>
    <dgm:cxn modelId="{CFF93BF2-C504-429F-AEA9-D21622E854D2}" type="presParOf" srcId="{3A8858CC-F224-4AC8-B19E-A96756F3FB69}" destId="{E4CDADE7-4BF8-4B80-919B-1B48E36EAAC4}" srcOrd="0" destOrd="0" presId="urn:microsoft.com/office/officeart/2008/layout/HorizontalMultiLevelHierarchy"/>
    <dgm:cxn modelId="{EC17E6AF-1BE8-46E8-A3C5-E38F9A411556}" type="presParOf" srcId="{E5762D9F-8C8A-48CD-871F-A486F2578366}" destId="{7A412C1F-20D6-4269-A4B1-A11781AB403F}" srcOrd="1" destOrd="0" presId="urn:microsoft.com/office/officeart/2008/layout/HorizontalMultiLevelHierarchy"/>
    <dgm:cxn modelId="{A21E74B2-F203-4F84-9BFD-417001CC6335}" type="presParOf" srcId="{7A412C1F-20D6-4269-A4B1-A11781AB403F}" destId="{A37D06AC-4DF4-44D4-9761-B50441EC13AF}" srcOrd="0" destOrd="0" presId="urn:microsoft.com/office/officeart/2008/layout/HorizontalMultiLevelHierarchy"/>
    <dgm:cxn modelId="{F2079C6B-B14A-472D-BF8C-7DDC09B193ED}" type="presParOf" srcId="{7A412C1F-20D6-4269-A4B1-A11781AB403F}" destId="{93DA13D8-ADF4-4FF7-B779-FB819841117B}" srcOrd="1" destOrd="0" presId="urn:microsoft.com/office/officeart/2008/layout/HorizontalMultiLevelHierarchy"/>
    <dgm:cxn modelId="{ECBD6A3C-1D1A-4B88-96FB-377CF46A5ED2}" type="presParOf" srcId="{E5762D9F-8C8A-48CD-871F-A486F2578366}" destId="{10F6FD81-4832-4C3C-B1F0-06BAF5E0FD9E}" srcOrd="2" destOrd="0" presId="urn:microsoft.com/office/officeart/2008/layout/HorizontalMultiLevelHierarchy"/>
    <dgm:cxn modelId="{5B56DB3D-4D14-4C8B-ABA3-045B7C34E9D5}" type="presParOf" srcId="{10F6FD81-4832-4C3C-B1F0-06BAF5E0FD9E}" destId="{B72BF3E0-BF13-4B73-B208-963A528E5CA7}" srcOrd="0" destOrd="0" presId="urn:microsoft.com/office/officeart/2008/layout/HorizontalMultiLevelHierarchy"/>
    <dgm:cxn modelId="{875C6C7D-6BA6-42D9-9EAD-C3FF14D68307}" type="presParOf" srcId="{E5762D9F-8C8A-48CD-871F-A486F2578366}" destId="{793C9187-DE60-4AB5-BDA3-6F556067C3FE}" srcOrd="3" destOrd="0" presId="urn:microsoft.com/office/officeart/2008/layout/HorizontalMultiLevelHierarchy"/>
    <dgm:cxn modelId="{8E4B965D-D8EE-4B64-8E70-FF1772617F05}" type="presParOf" srcId="{793C9187-DE60-4AB5-BDA3-6F556067C3FE}" destId="{6BA5EDD0-7802-482C-92BB-D3B7F342D0EF}" srcOrd="0" destOrd="0" presId="urn:microsoft.com/office/officeart/2008/layout/HorizontalMultiLevelHierarchy"/>
    <dgm:cxn modelId="{853F8148-FCC7-4E94-9A7F-3015B4EDB680}" type="presParOf" srcId="{793C9187-DE60-4AB5-BDA3-6F556067C3FE}" destId="{FDF65120-BE0B-4C05-8A0D-8A6902BA5138}" srcOrd="1" destOrd="0" presId="urn:microsoft.com/office/officeart/2008/layout/HorizontalMultiLevelHierarchy"/>
    <dgm:cxn modelId="{49112449-2B65-42C2-ADCB-7B29A860A2C7}" type="presParOf" srcId="{E5762D9F-8C8A-48CD-871F-A486F2578366}" destId="{69A00552-A061-43DB-9B15-C979244534E7}" srcOrd="4" destOrd="0" presId="urn:microsoft.com/office/officeart/2008/layout/HorizontalMultiLevelHierarchy"/>
    <dgm:cxn modelId="{CB28D8BB-8937-41DC-8DBF-6A15C583DBD5}" type="presParOf" srcId="{69A00552-A061-43DB-9B15-C979244534E7}" destId="{9FC5F1B5-EC18-4090-8F03-B6CD8404D663}" srcOrd="0" destOrd="0" presId="urn:microsoft.com/office/officeart/2008/layout/HorizontalMultiLevelHierarchy"/>
    <dgm:cxn modelId="{3AD40EED-9671-437C-B34C-E55D8E970E96}" type="presParOf" srcId="{E5762D9F-8C8A-48CD-871F-A486F2578366}" destId="{793F94B0-DF97-428E-9E2C-E7511858B5A2}" srcOrd="5" destOrd="0" presId="urn:microsoft.com/office/officeart/2008/layout/HorizontalMultiLevelHierarchy"/>
    <dgm:cxn modelId="{30E191BE-9CDB-4F2C-8947-40F7D11AE732}" type="presParOf" srcId="{793F94B0-DF97-428E-9E2C-E7511858B5A2}" destId="{B8C1F271-1762-430F-B85D-94E1E16FC131}" srcOrd="0" destOrd="0" presId="urn:microsoft.com/office/officeart/2008/layout/HorizontalMultiLevelHierarchy"/>
    <dgm:cxn modelId="{5534A345-D09C-4E5B-8C74-E530F92F3F3C}" type="presParOf" srcId="{793F94B0-DF97-428E-9E2C-E7511858B5A2}" destId="{24EDE9B3-6C5F-41C6-979F-FDEA65C28576}"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10259-D25F-4853-832E-B602B3D0EEA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C1F0FB4-A57D-4892-9DB7-4F4E9CB77CF4}">
      <dgm:prSet phldrT="[Texte]"/>
      <dgm:spPr>
        <a:solidFill>
          <a:srgbClr val="00707F"/>
        </a:solidFill>
      </dgm:spPr>
      <dgm:t>
        <a:bodyPr/>
        <a:lstStyle/>
        <a:p>
          <a:r>
            <a:rPr lang="en-US" dirty="0" smtClean="0"/>
            <a:t>Library C</a:t>
          </a:r>
          <a:endParaRPr lang="en-US" dirty="0"/>
        </a:p>
      </dgm:t>
    </dgm:pt>
    <dgm:pt modelId="{DBA26111-41AF-4FE9-A141-BA228922F56A}" type="parTrans" cxnId="{B2C731F3-E34B-40C0-AD18-368D8E7DE947}">
      <dgm:prSet/>
      <dgm:spPr/>
      <dgm:t>
        <a:bodyPr/>
        <a:lstStyle/>
        <a:p>
          <a:endParaRPr lang="en-US"/>
        </a:p>
      </dgm:t>
    </dgm:pt>
    <dgm:pt modelId="{11585C9A-D408-43A1-A8F3-08B48BCB8A7C}" type="sibTrans" cxnId="{B2C731F3-E34B-40C0-AD18-368D8E7DE947}">
      <dgm:prSet/>
      <dgm:spPr/>
      <dgm:t>
        <a:bodyPr/>
        <a:lstStyle/>
        <a:p>
          <a:endParaRPr lang="en-US"/>
        </a:p>
      </dgm:t>
    </dgm:pt>
    <dgm:pt modelId="{783FA123-EDA0-444E-8909-41664522804C}">
      <dgm:prSet phldrT="[Texte]"/>
      <dgm:spPr>
        <a:solidFill>
          <a:srgbClr val="5FA4B0"/>
        </a:solidFill>
      </dgm:spPr>
      <dgm:t>
        <a:bodyPr/>
        <a:lstStyle/>
        <a:p>
          <a:r>
            <a:rPr lang="en-US" dirty="0" smtClean="0"/>
            <a:t>Operator 1</a:t>
          </a:r>
          <a:endParaRPr lang="en-US" dirty="0"/>
        </a:p>
      </dgm:t>
    </dgm:pt>
    <dgm:pt modelId="{507770A0-381A-41D1-A2F5-439BE20898FC}" type="parTrans" cxnId="{B99714B7-6317-4483-925B-C9FA19771A91}">
      <dgm:prSet/>
      <dgm:spPr>
        <a:ln>
          <a:solidFill>
            <a:srgbClr val="00707F"/>
          </a:solidFill>
        </a:ln>
      </dgm:spPr>
      <dgm:t>
        <a:bodyPr/>
        <a:lstStyle/>
        <a:p>
          <a:endParaRPr lang="en-US"/>
        </a:p>
      </dgm:t>
    </dgm:pt>
    <dgm:pt modelId="{4F4A460F-E030-4345-B411-E8810127663A}" type="sibTrans" cxnId="{B99714B7-6317-4483-925B-C9FA19771A91}">
      <dgm:prSet/>
      <dgm:spPr/>
      <dgm:t>
        <a:bodyPr/>
        <a:lstStyle/>
        <a:p>
          <a:endParaRPr lang="en-US"/>
        </a:p>
      </dgm:t>
    </dgm:pt>
    <dgm:pt modelId="{92CD74B0-77AE-498F-906E-3090DC95EDCA}">
      <dgm:prSet phldrT="[Texte]"/>
      <dgm:spPr>
        <a:solidFill>
          <a:srgbClr val="5FA4B0"/>
        </a:solidFill>
      </dgm:spPr>
      <dgm:t>
        <a:bodyPr/>
        <a:lstStyle/>
        <a:p>
          <a:r>
            <a:rPr lang="en-US" dirty="0" smtClean="0"/>
            <a:t>Operator 2</a:t>
          </a:r>
          <a:endParaRPr lang="en-US" dirty="0"/>
        </a:p>
      </dgm:t>
    </dgm:pt>
    <dgm:pt modelId="{308EBF76-71DB-439C-8AA0-E504DC19238D}" type="parTrans" cxnId="{5DA350F4-ACEE-442C-A58B-94ACDE261FA6}">
      <dgm:prSet/>
      <dgm:spPr>
        <a:ln>
          <a:solidFill>
            <a:srgbClr val="00707F"/>
          </a:solidFill>
        </a:ln>
      </dgm:spPr>
      <dgm:t>
        <a:bodyPr/>
        <a:lstStyle/>
        <a:p>
          <a:endParaRPr lang="en-US"/>
        </a:p>
      </dgm:t>
    </dgm:pt>
    <dgm:pt modelId="{FC0056DA-685F-4F2F-AE63-E05C8EEE5499}" type="sibTrans" cxnId="{5DA350F4-ACEE-442C-A58B-94ACDE261FA6}">
      <dgm:prSet/>
      <dgm:spPr/>
      <dgm:t>
        <a:bodyPr/>
        <a:lstStyle/>
        <a:p>
          <a:endParaRPr lang="en-US"/>
        </a:p>
      </dgm:t>
    </dgm:pt>
    <dgm:pt modelId="{C6AD9F07-27B6-4DC0-AD03-BF84AB517EA6}" type="pres">
      <dgm:prSet presAssocID="{C2010259-D25F-4853-832E-B602B3D0EEA1}" presName="Name0" presStyleCnt="0">
        <dgm:presLayoutVars>
          <dgm:chPref val="1"/>
          <dgm:dir/>
          <dgm:animOne val="branch"/>
          <dgm:animLvl val="lvl"/>
          <dgm:resizeHandles val="exact"/>
        </dgm:presLayoutVars>
      </dgm:prSet>
      <dgm:spPr/>
      <dgm:t>
        <a:bodyPr/>
        <a:lstStyle/>
        <a:p>
          <a:endParaRPr lang="en-US"/>
        </a:p>
      </dgm:t>
    </dgm:pt>
    <dgm:pt modelId="{9E4400FD-E835-4BCF-8D5E-996F77F74A07}" type="pres">
      <dgm:prSet presAssocID="{6C1F0FB4-A57D-4892-9DB7-4F4E9CB77CF4}" presName="root1" presStyleCnt="0"/>
      <dgm:spPr/>
    </dgm:pt>
    <dgm:pt modelId="{3900581D-8605-42AC-BC65-81F199F6B874}" type="pres">
      <dgm:prSet presAssocID="{6C1F0FB4-A57D-4892-9DB7-4F4E9CB77CF4}" presName="LevelOneTextNode" presStyleLbl="node0" presStyleIdx="0" presStyleCnt="1">
        <dgm:presLayoutVars>
          <dgm:chPref val="3"/>
        </dgm:presLayoutVars>
      </dgm:prSet>
      <dgm:spPr/>
      <dgm:t>
        <a:bodyPr/>
        <a:lstStyle/>
        <a:p>
          <a:endParaRPr lang="en-US"/>
        </a:p>
      </dgm:t>
    </dgm:pt>
    <dgm:pt modelId="{E5762D9F-8C8A-48CD-871F-A486F2578366}" type="pres">
      <dgm:prSet presAssocID="{6C1F0FB4-A57D-4892-9DB7-4F4E9CB77CF4}" presName="level2hierChild" presStyleCnt="0"/>
      <dgm:spPr/>
    </dgm:pt>
    <dgm:pt modelId="{3A8858CC-F224-4AC8-B19E-A96756F3FB69}" type="pres">
      <dgm:prSet presAssocID="{507770A0-381A-41D1-A2F5-439BE20898FC}" presName="conn2-1" presStyleLbl="parChTrans1D2" presStyleIdx="0" presStyleCnt="2"/>
      <dgm:spPr/>
      <dgm:t>
        <a:bodyPr/>
        <a:lstStyle/>
        <a:p>
          <a:endParaRPr lang="en-US"/>
        </a:p>
      </dgm:t>
    </dgm:pt>
    <dgm:pt modelId="{E4CDADE7-4BF8-4B80-919B-1B48E36EAAC4}" type="pres">
      <dgm:prSet presAssocID="{507770A0-381A-41D1-A2F5-439BE20898FC}" presName="connTx" presStyleLbl="parChTrans1D2" presStyleIdx="0" presStyleCnt="2"/>
      <dgm:spPr/>
      <dgm:t>
        <a:bodyPr/>
        <a:lstStyle/>
        <a:p>
          <a:endParaRPr lang="en-US"/>
        </a:p>
      </dgm:t>
    </dgm:pt>
    <dgm:pt modelId="{7A412C1F-20D6-4269-A4B1-A11781AB403F}" type="pres">
      <dgm:prSet presAssocID="{783FA123-EDA0-444E-8909-41664522804C}" presName="root2" presStyleCnt="0"/>
      <dgm:spPr/>
    </dgm:pt>
    <dgm:pt modelId="{A37D06AC-4DF4-44D4-9761-B50441EC13AF}" type="pres">
      <dgm:prSet presAssocID="{783FA123-EDA0-444E-8909-41664522804C}" presName="LevelTwoTextNode" presStyleLbl="node2" presStyleIdx="0" presStyleCnt="2">
        <dgm:presLayoutVars>
          <dgm:chPref val="3"/>
        </dgm:presLayoutVars>
      </dgm:prSet>
      <dgm:spPr/>
      <dgm:t>
        <a:bodyPr/>
        <a:lstStyle/>
        <a:p>
          <a:endParaRPr lang="en-US"/>
        </a:p>
      </dgm:t>
    </dgm:pt>
    <dgm:pt modelId="{93DA13D8-ADF4-4FF7-B779-FB819841117B}" type="pres">
      <dgm:prSet presAssocID="{783FA123-EDA0-444E-8909-41664522804C}" presName="level3hierChild" presStyleCnt="0"/>
      <dgm:spPr/>
    </dgm:pt>
    <dgm:pt modelId="{10F6FD81-4832-4C3C-B1F0-06BAF5E0FD9E}" type="pres">
      <dgm:prSet presAssocID="{308EBF76-71DB-439C-8AA0-E504DC19238D}" presName="conn2-1" presStyleLbl="parChTrans1D2" presStyleIdx="1" presStyleCnt="2"/>
      <dgm:spPr/>
      <dgm:t>
        <a:bodyPr/>
        <a:lstStyle/>
        <a:p>
          <a:endParaRPr lang="en-US"/>
        </a:p>
      </dgm:t>
    </dgm:pt>
    <dgm:pt modelId="{B72BF3E0-BF13-4B73-B208-963A528E5CA7}" type="pres">
      <dgm:prSet presAssocID="{308EBF76-71DB-439C-8AA0-E504DC19238D}" presName="connTx" presStyleLbl="parChTrans1D2" presStyleIdx="1" presStyleCnt="2"/>
      <dgm:spPr/>
      <dgm:t>
        <a:bodyPr/>
        <a:lstStyle/>
        <a:p>
          <a:endParaRPr lang="en-US"/>
        </a:p>
      </dgm:t>
    </dgm:pt>
    <dgm:pt modelId="{793C9187-DE60-4AB5-BDA3-6F556067C3FE}" type="pres">
      <dgm:prSet presAssocID="{92CD74B0-77AE-498F-906E-3090DC95EDCA}" presName="root2" presStyleCnt="0"/>
      <dgm:spPr/>
    </dgm:pt>
    <dgm:pt modelId="{6BA5EDD0-7802-482C-92BB-D3B7F342D0EF}" type="pres">
      <dgm:prSet presAssocID="{92CD74B0-77AE-498F-906E-3090DC95EDCA}" presName="LevelTwoTextNode" presStyleLbl="node2" presStyleIdx="1" presStyleCnt="2">
        <dgm:presLayoutVars>
          <dgm:chPref val="3"/>
        </dgm:presLayoutVars>
      </dgm:prSet>
      <dgm:spPr/>
      <dgm:t>
        <a:bodyPr/>
        <a:lstStyle/>
        <a:p>
          <a:endParaRPr lang="en-US"/>
        </a:p>
      </dgm:t>
    </dgm:pt>
    <dgm:pt modelId="{FDF65120-BE0B-4C05-8A0D-8A6902BA5138}" type="pres">
      <dgm:prSet presAssocID="{92CD74B0-77AE-498F-906E-3090DC95EDCA}" presName="level3hierChild" presStyleCnt="0"/>
      <dgm:spPr/>
    </dgm:pt>
  </dgm:ptLst>
  <dgm:cxnLst>
    <dgm:cxn modelId="{0670332E-0192-4CBA-ABFA-5F6CCC53945F}" type="presOf" srcId="{6C1F0FB4-A57D-4892-9DB7-4F4E9CB77CF4}" destId="{3900581D-8605-42AC-BC65-81F199F6B874}" srcOrd="0" destOrd="0" presId="urn:microsoft.com/office/officeart/2008/layout/HorizontalMultiLevelHierarchy"/>
    <dgm:cxn modelId="{1E239EFC-96A5-4646-B593-25007E26E304}" type="presOf" srcId="{92CD74B0-77AE-498F-906E-3090DC95EDCA}" destId="{6BA5EDD0-7802-482C-92BB-D3B7F342D0EF}" srcOrd="0" destOrd="0" presId="urn:microsoft.com/office/officeart/2008/layout/HorizontalMultiLevelHierarchy"/>
    <dgm:cxn modelId="{32CDFF12-17C6-443F-A755-BF35F0D82C35}" type="presOf" srcId="{308EBF76-71DB-439C-8AA0-E504DC19238D}" destId="{10F6FD81-4832-4C3C-B1F0-06BAF5E0FD9E}" srcOrd="0" destOrd="0" presId="urn:microsoft.com/office/officeart/2008/layout/HorizontalMultiLevelHierarchy"/>
    <dgm:cxn modelId="{858D3B7A-B8CA-4093-A9A6-9E1887434D6B}" type="presOf" srcId="{507770A0-381A-41D1-A2F5-439BE20898FC}" destId="{3A8858CC-F224-4AC8-B19E-A96756F3FB69}" srcOrd="0" destOrd="0" presId="urn:microsoft.com/office/officeart/2008/layout/HorizontalMultiLevelHierarchy"/>
    <dgm:cxn modelId="{55B9A903-275F-407E-BF7B-B75D09F5EF3B}" type="presOf" srcId="{507770A0-381A-41D1-A2F5-439BE20898FC}" destId="{E4CDADE7-4BF8-4B80-919B-1B48E36EAAC4}" srcOrd="1" destOrd="0" presId="urn:microsoft.com/office/officeart/2008/layout/HorizontalMultiLevelHierarchy"/>
    <dgm:cxn modelId="{D1E24549-28B2-40FC-80E7-B81FC424855B}" type="presOf" srcId="{308EBF76-71DB-439C-8AA0-E504DC19238D}" destId="{B72BF3E0-BF13-4B73-B208-963A528E5CA7}" srcOrd="1" destOrd="0" presId="urn:microsoft.com/office/officeart/2008/layout/HorizontalMultiLevelHierarchy"/>
    <dgm:cxn modelId="{BD03F37D-AEF0-4C75-8011-BFF6BD39B995}" type="presOf" srcId="{C2010259-D25F-4853-832E-B602B3D0EEA1}" destId="{C6AD9F07-27B6-4DC0-AD03-BF84AB517EA6}" srcOrd="0" destOrd="0" presId="urn:microsoft.com/office/officeart/2008/layout/HorizontalMultiLevelHierarchy"/>
    <dgm:cxn modelId="{DAE4D179-30B5-4552-9FB3-7869F2D0619C}" type="presOf" srcId="{783FA123-EDA0-444E-8909-41664522804C}" destId="{A37D06AC-4DF4-44D4-9761-B50441EC13AF}" srcOrd="0" destOrd="0" presId="urn:microsoft.com/office/officeart/2008/layout/HorizontalMultiLevelHierarchy"/>
    <dgm:cxn modelId="{B2C731F3-E34B-40C0-AD18-368D8E7DE947}" srcId="{C2010259-D25F-4853-832E-B602B3D0EEA1}" destId="{6C1F0FB4-A57D-4892-9DB7-4F4E9CB77CF4}" srcOrd="0" destOrd="0" parTransId="{DBA26111-41AF-4FE9-A141-BA228922F56A}" sibTransId="{11585C9A-D408-43A1-A8F3-08B48BCB8A7C}"/>
    <dgm:cxn modelId="{5DA350F4-ACEE-442C-A58B-94ACDE261FA6}" srcId="{6C1F0FB4-A57D-4892-9DB7-4F4E9CB77CF4}" destId="{92CD74B0-77AE-498F-906E-3090DC95EDCA}" srcOrd="1" destOrd="0" parTransId="{308EBF76-71DB-439C-8AA0-E504DC19238D}" sibTransId="{FC0056DA-685F-4F2F-AE63-E05C8EEE5499}"/>
    <dgm:cxn modelId="{B99714B7-6317-4483-925B-C9FA19771A91}" srcId="{6C1F0FB4-A57D-4892-9DB7-4F4E9CB77CF4}" destId="{783FA123-EDA0-444E-8909-41664522804C}" srcOrd="0" destOrd="0" parTransId="{507770A0-381A-41D1-A2F5-439BE20898FC}" sibTransId="{4F4A460F-E030-4345-B411-E8810127663A}"/>
    <dgm:cxn modelId="{C91E9DA5-1C1E-4AA3-96BC-6AF8FE0D97D2}" type="presParOf" srcId="{C6AD9F07-27B6-4DC0-AD03-BF84AB517EA6}" destId="{9E4400FD-E835-4BCF-8D5E-996F77F74A07}" srcOrd="0" destOrd="0" presId="urn:microsoft.com/office/officeart/2008/layout/HorizontalMultiLevelHierarchy"/>
    <dgm:cxn modelId="{55B2C0D8-2EE0-44C4-9AA5-F4F712BC92C4}" type="presParOf" srcId="{9E4400FD-E835-4BCF-8D5E-996F77F74A07}" destId="{3900581D-8605-42AC-BC65-81F199F6B874}" srcOrd="0" destOrd="0" presId="urn:microsoft.com/office/officeart/2008/layout/HorizontalMultiLevelHierarchy"/>
    <dgm:cxn modelId="{06E0694A-D1F8-4735-B9D6-858449587F41}" type="presParOf" srcId="{9E4400FD-E835-4BCF-8D5E-996F77F74A07}" destId="{E5762D9F-8C8A-48CD-871F-A486F2578366}" srcOrd="1" destOrd="0" presId="urn:microsoft.com/office/officeart/2008/layout/HorizontalMultiLevelHierarchy"/>
    <dgm:cxn modelId="{F5B3EA5E-67D1-4CB4-BEA9-3A518667CC7A}" type="presParOf" srcId="{E5762D9F-8C8A-48CD-871F-A486F2578366}" destId="{3A8858CC-F224-4AC8-B19E-A96756F3FB69}" srcOrd="0" destOrd="0" presId="urn:microsoft.com/office/officeart/2008/layout/HorizontalMultiLevelHierarchy"/>
    <dgm:cxn modelId="{5FA263DD-5036-4BA0-A415-A9C6B57E7F0A}" type="presParOf" srcId="{3A8858CC-F224-4AC8-B19E-A96756F3FB69}" destId="{E4CDADE7-4BF8-4B80-919B-1B48E36EAAC4}" srcOrd="0" destOrd="0" presId="urn:microsoft.com/office/officeart/2008/layout/HorizontalMultiLevelHierarchy"/>
    <dgm:cxn modelId="{56EFD378-BB40-4553-B25D-52BA744CE8BC}" type="presParOf" srcId="{E5762D9F-8C8A-48CD-871F-A486F2578366}" destId="{7A412C1F-20D6-4269-A4B1-A11781AB403F}" srcOrd="1" destOrd="0" presId="urn:microsoft.com/office/officeart/2008/layout/HorizontalMultiLevelHierarchy"/>
    <dgm:cxn modelId="{94E2C0F1-9212-4EB8-95CB-8315A0BDCFD8}" type="presParOf" srcId="{7A412C1F-20D6-4269-A4B1-A11781AB403F}" destId="{A37D06AC-4DF4-44D4-9761-B50441EC13AF}" srcOrd="0" destOrd="0" presId="urn:microsoft.com/office/officeart/2008/layout/HorizontalMultiLevelHierarchy"/>
    <dgm:cxn modelId="{670A4C4C-24F9-4721-8CDD-80B299B36B1C}" type="presParOf" srcId="{7A412C1F-20D6-4269-A4B1-A11781AB403F}" destId="{93DA13D8-ADF4-4FF7-B779-FB819841117B}" srcOrd="1" destOrd="0" presId="urn:microsoft.com/office/officeart/2008/layout/HorizontalMultiLevelHierarchy"/>
    <dgm:cxn modelId="{B04172B5-A6D6-48D9-8031-5CAF7F786914}" type="presParOf" srcId="{E5762D9F-8C8A-48CD-871F-A486F2578366}" destId="{10F6FD81-4832-4C3C-B1F0-06BAF5E0FD9E}" srcOrd="2" destOrd="0" presId="urn:microsoft.com/office/officeart/2008/layout/HorizontalMultiLevelHierarchy"/>
    <dgm:cxn modelId="{10D0ACAA-8FE4-45CB-9934-41F55D6AC3E5}" type="presParOf" srcId="{10F6FD81-4832-4C3C-B1F0-06BAF5E0FD9E}" destId="{B72BF3E0-BF13-4B73-B208-963A528E5CA7}" srcOrd="0" destOrd="0" presId="urn:microsoft.com/office/officeart/2008/layout/HorizontalMultiLevelHierarchy"/>
    <dgm:cxn modelId="{7FB4BFD6-3E37-4422-920A-B1A1A4A70DC7}" type="presParOf" srcId="{E5762D9F-8C8A-48CD-871F-A486F2578366}" destId="{793C9187-DE60-4AB5-BDA3-6F556067C3FE}" srcOrd="3" destOrd="0" presId="urn:microsoft.com/office/officeart/2008/layout/HorizontalMultiLevelHierarchy"/>
    <dgm:cxn modelId="{1F229A4F-3180-4EFF-8D77-2D52C06A7867}" type="presParOf" srcId="{793C9187-DE60-4AB5-BDA3-6F556067C3FE}" destId="{6BA5EDD0-7802-482C-92BB-D3B7F342D0EF}" srcOrd="0" destOrd="0" presId="urn:microsoft.com/office/officeart/2008/layout/HorizontalMultiLevelHierarchy"/>
    <dgm:cxn modelId="{F765DBC9-4B24-4772-9BB2-F32B82081B78}" type="presParOf" srcId="{793C9187-DE60-4AB5-BDA3-6F556067C3FE}" destId="{FDF65120-BE0B-4C05-8A0D-8A6902BA5138}"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010259-D25F-4853-832E-B602B3D0EEA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C1F0FB4-A57D-4892-9DB7-4F4E9CB77CF4}">
      <dgm:prSet phldrT="[Texte]"/>
      <dgm:spPr>
        <a:solidFill>
          <a:srgbClr val="00707F"/>
        </a:solidFill>
      </dgm:spPr>
      <dgm:t>
        <a:bodyPr/>
        <a:lstStyle/>
        <a:p>
          <a:r>
            <a:rPr lang="en-US" dirty="0" smtClean="0"/>
            <a:t>Library D</a:t>
          </a:r>
          <a:endParaRPr lang="en-US" dirty="0"/>
        </a:p>
      </dgm:t>
    </dgm:pt>
    <dgm:pt modelId="{DBA26111-41AF-4FE9-A141-BA228922F56A}" type="parTrans" cxnId="{B2C731F3-E34B-40C0-AD18-368D8E7DE947}">
      <dgm:prSet/>
      <dgm:spPr/>
      <dgm:t>
        <a:bodyPr/>
        <a:lstStyle/>
        <a:p>
          <a:endParaRPr lang="en-US"/>
        </a:p>
      </dgm:t>
    </dgm:pt>
    <dgm:pt modelId="{11585C9A-D408-43A1-A8F3-08B48BCB8A7C}" type="sibTrans" cxnId="{B2C731F3-E34B-40C0-AD18-368D8E7DE947}">
      <dgm:prSet/>
      <dgm:spPr/>
      <dgm:t>
        <a:bodyPr/>
        <a:lstStyle/>
        <a:p>
          <a:endParaRPr lang="en-US"/>
        </a:p>
      </dgm:t>
    </dgm:pt>
    <dgm:pt modelId="{783FA123-EDA0-444E-8909-41664522804C}">
      <dgm:prSet phldrT="[Texte]"/>
      <dgm:spPr>
        <a:solidFill>
          <a:srgbClr val="5FA4B0"/>
        </a:solidFill>
      </dgm:spPr>
      <dgm:t>
        <a:bodyPr/>
        <a:lstStyle/>
        <a:p>
          <a:r>
            <a:rPr lang="en-US" dirty="0" smtClean="0"/>
            <a:t>Operator 1</a:t>
          </a:r>
          <a:endParaRPr lang="en-US" dirty="0"/>
        </a:p>
      </dgm:t>
    </dgm:pt>
    <dgm:pt modelId="{507770A0-381A-41D1-A2F5-439BE20898FC}" type="parTrans" cxnId="{B99714B7-6317-4483-925B-C9FA19771A91}">
      <dgm:prSet/>
      <dgm:spPr>
        <a:ln>
          <a:solidFill>
            <a:srgbClr val="00707F"/>
          </a:solidFill>
        </a:ln>
      </dgm:spPr>
      <dgm:t>
        <a:bodyPr/>
        <a:lstStyle/>
        <a:p>
          <a:endParaRPr lang="en-US"/>
        </a:p>
      </dgm:t>
    </dgm:pt>
    <dgm:pt modelId="{4F4A460F-E030-4345-B411-E8810127663A}" type="sibTrans" cxnId="{B99714B7-6317-4483-925B-C9FA19771A91}">
      <dgm:prSet/>
      <dgm:spPr/>
      <dgm:t>
        <a:bodyPr/>
        <a:lstStyle/>
        <a:p>
          <a:endParaRPr lang="en-US"/>
        </a:p>
      </dgm:t>
    </dgm:pt>
    <dgm:pt modelId="{C6AD9F07-27B6-4DC0-AD03-BF84AB517EA6}" type="pres">
      <dgm:prSet presAssocID="{C2010259-D25F-4853-832E-B602B3D0EEA1}" presName="Name0" presStyleCnt="0">
        <dgm:presLayoutVars>
          <dgm:chPref val="1"/>
          <dgm:dir/>
          <dgm:animOne val="branch"/>
          <dgm:animLvl val="lvl"/>
          <dgm:resizeHandles val="exact"/>
        </dgm:presLayoutVars>
      </dgm:prSet>
      <dgm:spPr/>
      <dgm:t>
        <a:bodyPr/>
        <a:lstStyle/>
        <a:p>
          <a:endParaRPr lang="en-US"/>
        </a:p>
      </dgm:t>
    </dgm:pt>
    <dgm:pt modelId="{9E4400FD-E835-4BCF-8D5E-996F77F74A07}" type="pres">
      <dgm:prSet presAssocID="{6C1F0FB4-A57D-4892-9DB7-4F4E9CB77CF4}" presName="root1" presStyleCnt="0"/>
      <dgm:spPr/>
    </dgm:pt>
    <dgm:pt modelId="{3900581D-8605-42AC-BC65-81F199F6B874}" type="pres">
      <dgm:prSet presAssocID="{6C1F0FB4-A57D-4892-9DB7-4F4E9CB77CF4}" presName="LevelOneTextNode" presStyleLbl="node0" presStyleIdx="0" presStyleCnt="1">
        <dgm:presLayoutVars>
          <dgm:chPref val="3"/>
        </dgm:presLayoutVars>
      </dgm:prSet>
      <dgm:spPr/>
      <dgm:t>
        <a:bodyPr/>
        <a:lstStyle/>
        <a:p>
          <a:endParaRPr lang="en-US"/>
        </a:p>
      </dgm:t>
    </dgm:pt>
    <dgm:pt modelId="{E5762D9F-8C8A-48CD-871F-A486F2578366}" type="pres">
      <dgm:prSet presAssocID="{6C1F0FB4-A57D-4892-9DB7-4F4E9CB77CF4}" presName="level2hierChild" presStyleCnt="0"/>
      <dgm:spPr/>
    </dgm:pt>
    <dgm:pt modelId="{3A8858CC-F224-4AC8-B19E-A96756F3FB69}" type="pres">
      <dgm:prSet presAssocID="{507770A0-381A-41D1-A2F5-439BE20898FC}" presName="conn2-1" presStyleLbl="parChTrans1D2" presStyleIdx="0" presStyleCnt="1"/>
      <dgm:spPr/>
      <dgm:t>
        <a:bodyPr/>
        <a:lstStyle/>
        <a:p>
          <a:endParaRPr lang="en-US"/>
        </a:p>
      </dgm:t>
    </dgm:pt>
    <dgm:pt modelId="{E4CDADE7-4BF8-4B80-919B-1B48E36EAAC4}" type="pres">
      <dgm:prSet presAssocID="{507770A0-381A-41D1-A2F5-439BE20898FC}" presName="connTx" presStyleLbl="parChTrans1D2" presStyleIdx="0" presStyleCnt="1"/>
      <dgm:spPr/>
      <dgm:t>
        <a:bodyPr/>
        <a:lstStyle/>
        <a:p>
          <a:endParaRPr lang="en-US"/>
        </a:p>
      </dgm:t>
    </dgm:pt>
    <dgm:pt modelId="{7A412C1F-20D6-4269-A4B1-A11781AB403F}" type="pres">
      <dgm:prSet presAssocID="{783FA123-EDA0-444E-8909-41664522804C}" presName="root2" presStyleCnt="0"/>
      <dgm:spPr/>
    </dgm:pt>
    <dgm:pt modelId="{A37D06AC-4DF4-44D4-9761-B50441EC13AF}" type="pres">
      <dgm:prSet presAssocID="{783FA123-EDA0-444E-8909-41664522804C}" presName="LevelTwoTextNode" presStyleLbl="node2" presStyleIdx="0" presStyleCnt="1">
        <dgm:presLayoutVars>
          <dgm:chPref val="3"/>
        </dgm:presLayoutVars>
      </dgm:prSet>
      <dgm:spPr/>
      <dgm:t>
        <a:bodyPr/>
        <a:lstStyle/>
        <a:p>
          <a:endParaRPr lang="en-US"/>
        </a:p>
      </dgm:t>
    </dgm:pt>
    <dgm:pt modelId="{93DA13D8-ADF4-4FF7-B779-FB819841117B}" type="pres">
      <dgm:prSet presAssocID="{783FA123-EDA0-444E-8909-41664522804C}" presName="level3hierChild" presStyleCnt="0"/>
      <dgm:spPr/>
    </dgm:pt>
  </dgm:ptLst>
  <dgm:cxnLst>
    <dgm:cxn modelId="{7649A93B-B8E3-466E-8518-A250B75B0745}" type="presOf" srcId="{6C1F0FB4-A57D-4892-9DB7-4F4E9CB77CF4}" destId="{3900581D-8605-42AC-BC65-81F199F6B874}" srcOrd="0" destOrd="0" presId="urn:microsoft.com/office/officeart/2008/layout/HorizontalMultiLevelHierarchy"/>
    <dgm:cxn modelId="{B2C731F3-E34B-40C0-AD18-368D8E7DE947}" srcId="{C2010259-D25F-4853-832E-B602B3D0EEA1}" destId="{6C1F0FB4-A57D-4892-9DB7-4F4E9CB77CF4}" srcOrd="0" destOrd="0" parTransId="{DBA26111-41AF-4FE9-A141-BA228922F56A}" sibTransId="{11585C9A-D408-43A1-A8F3-08B48BCB8A7C}"/>
    <dgm:cxn modelId="{CEA1A72B-3794-4A9C-9C02-1495B962999C}" type="presOf" srcId="{507770A0-381A-41D1-A2F5-439BE20898FC}" destId="{E4CDADE7-4BF8-4B80-919B-1B48E36EAAC4}" srcOrd="1" destOrd="0" presId="urn:microsoft.com/office/officeart/2008/layout/HorizontalMultiLevelHierarchy"/>
    <dgm:cxn modelId="{B99714B7-6317-4483-925B-C9FA19771A91}" srcId="{6C1F0FB4-A57D-4892-9DB7-4F4E9CB77CF4}" destId="{783FA123-EDA0-444E-8909-41664522804C}" srcOrd="0" destOrd="0" parTransId="{507770A0-381A-41D1-A2F5-439BE20898FC}" sibTransId="{4F4A460F-E030-4345-B411-E8810127663A}"/>
    <dgm:cxn modelId="{609A91E3-269C-420B-9234-0848112D87A8}" type="presOf" srcId="{C2010259-D25F-4853-832E-B602B3D0EEA1}" destId="{C6AD9F07-27B6-4DC0-AD03-BF84AB517EA6}" srcOrd="0" destOrd="0" presId="urn:microsoft.com/office/officeart/2008/layout/HorizontalMultiLevelHierarchy"/>
    <dgm:cxn modelId="{3EFD3B95-A852-416E-893E-3014DCFC8F20}" type="presOf" srcId="{507770A0-381A-41D1-A2F5-439BE20898FC}" destId="{3A8858CC-F224-4AC8-B19E-A96756F3FB69}" srcOrd="0" destOrd="0" presId="urn:microsoft.com/office/officeart/2008/layout/HorizontalMultiLevelHierarchy"/>
    <dgm:cxn modelId="{E1566EA1-C191-4382-914B-897E34A9DC42}" type="presOf" srcId="{783FA123-EDA0-444E-8909-41664522804C}" destId="{A37D06AC-4DF4-44D4-9761-B50441EC13AF}" srcOrd="0" destOrd="0" presId="urn:microsoft.com/office/officeart/2008/layout/HorizontalMultiLevelHierarchy"/>
    <dgm:cxn modelId="{2B028EDA-D2BC-44E5-A3E0-3A1F99E25259}" type="presParOf" srcId="{C6AD9F07-27B6-4DC0-AD03-BF84AB517EA6}" destId="{9E4400FD-E835-4BCF-8D5E-996F77F74A07}" srcOrd="0" destOrd="0" presId="urn:microsoft.com/office/officeart/2008/layout/HorizontalMultiLevelHierarchy"/>
    <dgm:cxn modelId="{4DDCCF30-960A-4D28-94EC-2F65384E2E34}" type="presParOf" srcId="{9E4400FD-E835-4BCF-8D5E-996F77F74A07}" destId="{3900581D-8605-42AC-BC65-81F199F6B874}" srcOrd="0" destOrd="0" presId="urn:microsoft.com/office/officeart/2008/layout/HorizontalMultiLevelHierarchy"/>
    <dgm:cxn modelId="{F16A36E7-C60D-47D1-8010-5F07765E0FC8}" type="presParOf" srcId="{9E4400FD-E835-4BCF-8D5E-996F77F74A07}" destId="{E5762D9F-8C8A-48CD-871F-A486F2578366}" srcOrd="1" destOrd="0" presId="urn:microsoft.com/office/officeart/2008/layout/HorizontalMultiLevelHierarchy"/>
    <dgm:cxn modelId="{FB761B17-B660-440A-9DDD-14C0E2BF8B9A}" type="presParOf" srcId="{E5762D9F-8C8A-48CD-871F-A486F2578366}" destId="{3A8858CC-F224-4AC8-B19E-A96756F3FB69}" srcOrd="0" destOrd="0" presId="urn:microsoft.com/office/officeart/2008/layout/HorizontalMultiLevelHierarchy"/>
    <dgm:cxn modelId="{3EF7AB75-44DC-4F4F-A7C4-58293DFC5347}" type="presParOf" srcId="{3A8858CC-F224-4AC8-B19E-A96756F3FB69}" destId="{E4CDADE7-4BF8-4B80-919B-1B48E36EAAC4}" srcOrd="0" destOrd="0" presId="urn:microsoft.com/office/officeart/2008/layout/HorizontalMultiLevelHierarchy"/>
    <dgm:cxn modelId="{CF6B502E-CB7F-4868-9049-0E2FF1B9A9F9}" type="presParOf" srcId="{E5762D9F-8C8A-48CD-871F-A486F2578366}" destId="{7A412C1F-20D6-4269-A4B1-A11781AB403F}" srcOrd="1" destOrd="0" presId="urn:microsoft.com/office/officeart/2008/layout/HorizontalMultiLevelHierarchy"/>
    <dgm:cxn modelId="{992226DE-F656-4994-B037-96255E8AA15B}" type="presParOf" srcId="{7A412C1F-20D6-4269-A4B1-A11781AB403F}" destId="{A37D06AC-4DF4-44D4-9761-B50441EC13AF}" srcOrd="0" destOrd="0" presId="urn:microsoft.com/office/officeart/2008/layout/HorizontalMultiLevelHierarchy"/>
    <dgm:cxn modelId="{368A5BED-712A-4B53-B3BC-6ED081684F41}" type="presParOf" srcId="{7A412C1F-20D6-4269-A4B1-A11781AB403F}" destId="{93DA13D8-ADF4-4FF7-B779-FB819841117B}" srcOrd="1" destOrd="0" presId="urn:microsoft.com/office/officeart/2008/layout/HorizontalMultiLevelHierarchy"/>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010259-D25F-4853-832E-B602B3D0EEA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C1F0FB4-A57D-4892-9DB7-4F4E9CB77CF4}">
      <dgm:prSet phldrT="[Texte]"/>
      <dgm:spPr>
        <a:solidFill>
          <a:srgbClr val="00707F"/>
        </a:solidFill>
      </dgm:spPr>
      <dgm:t>
        <a:bodyPr/>
        <a:lstStyle/>
        <a:p>
          <a:r>
            <a:rPr lang="en-US" dirty="0" smtClean="0"/>
            <a:t>Library E</a:t>
          </a:r>
          <a:endParaRPr lang="en-US" dirty="0"/>
        </a:p>
      </dgm:t>
    </dgm:pt>
    <dgm:pt modelId="{DBA26111-41AF-4FE9-A141-BA228922F56A}" type="parTrans" cxnId="{B2C731F3-E34B-40C0-AD18-368D8E7DE947}">
      <dgm:prSet/>
      <dgm:spPr/>
      <dgm:t>
        <a:bodyPr/>
        <a:lstStyle/>
        <a:p>
          <a:endParaRPr lang="en-US"/>
        </a:p>
      </dgm:t>
    </dgm:pt>
    <dgm:pt modelId="{11585C9A-D408-43A1-A8F3-08B48BCB8A7C}" type="sibTrans" cxnId="{B2C731F3-E34B-40C0-AD18-368D8E7DE947}">
      <dgm:prSet/>
      <dgm:spPr/>
      <dgm:t>
        <a:bodyPr/>
        <a:lstStyle/>
        <a:p>
          <a:endParaRPr lang="en-US"/>
        </a:p>
      </dgm:t>
    </dgm:pt>
    <dgm:pt modelId="{783FA123-EDA0-444E-8909-41664522804C}">
      <dgm:prSet phldrT="[Texte]"/>
      <dgm:spPr>
        <a:solidFill>
          <a:srgbClr val="5FA4B0"/>
        </a:solidFill>
      </dgm:spPr>
      <dgm:t>
        <a:bodyPr/>
        <a:lstStyle/>
        <a:p>
          <a:r>
            <a:rPr lang="en-US" dirty="0" smtClean="0"/>
            <a:t>Operator 1</a:t>
          </a:r>
          <a:endParaRPr lang="en-US" dirty="0"/>
        </a:p>
      </dgm:t>
    </dgm:pt>
    <dgm:pt modelId="{507770A0-381A-41D1-A2F5-439BE20898FC}" type="parTrans" cxnId="{B99714B7-6317-4483-925B-C9FA19771A91}">
      <dgm:prSet/>
      <dgm:spPr>
        <a:ln>
          <a:solidFill>
            <a:srgbClr val="00707F"/>
          </a:solidFill>
        </a:ln>
      </dgm:spPr>
      <dgm:t>
        <a:bodyPr/>
        <a:lstStyle/>
        <a:p>
          <a:endParaRPr lang="en-US"/>
        </a:p>
      </dgm:t>
    </dgm:pt>
    <dgm:pt modelId="{4F4A460F-E030-4345-B411-E8810127663A}" type="sibTrans" cxnId="{B99714B7-6317-4483-925B-C9FA19771A91}">
      <dgm:prSet/>
      <dgm:spPr/>
      <dgm:t>
        <a:bodyPr/>
        <a:lstStyle/>
        <a:p>
          <a:endParaRPr lang="en-US"/>
        </a:p>
      </dgm:t>
    </dgm:pt>
    <dgm:pt modelId="{92CD74B0-77AE-498F-906E-3090DC95EDCA}">
      <dgm:prSet phldrT="[Texte]"/>
      <dgm:spPr>
        <a:solidFill>
          <a:srgbClr val="5FA4B0"/>
        </a:solidFill>
      </dgm:spPr>
      <dgm:t>
        <a:bodyPr/>
        <a:lstStyle/>
        <a:p>
          <a:r>
            <a:rPr lang="en-US" dirty="0" smtClean="0"/>
            <a:t>Operator 2</a:t>
          </a:r>
          <a:endParaRPr lang="en-US" dirty="0"/>
        </a:p>
      </dgm:t>
    </dgm:pt>
    <dgm:pt modelId="{308EBF76-71DB-439C-8AA0-E504DC19238D}" type="parTrans" cxnId="{5DA350F4-ACEE-442C-A58B-94ACDE261FA6}">
      <dgm:prSet/>
      <dgm:spPr>
        <a:ln>
          <a:solidFill>
            <a:srgbClr val="00707F"/>
          </a:solidFill>
        </a:ln>
      </dgm:spPr>
      <dgm:t>
        <a:bodyPr/>
        <a:lstStyle/>
        <a:p>
          <a:endParaRPr lang="en-US"/>
        </a:p>
      </dgm:t>
    </dgm:pt>
    <dgm:pt modelId="{FC0056DA-685F-4F2F-AE63-E05C8EEE5499}" type="sibTrans" cxnId="{5DA350F4-ACEE-442C-A58B-94ACDE261FA6}">
      <dgm:prSet/>
      <dgm:spPr/>
      <dgm:t>
        <a:bodyPr/>
        <a:lstStyle/>
        <a:p>
          <a:endParaRPr lang="en-US"/>
        </a:p>
      </dgm:t>
    </dgm:pt>
    <dgm:pt modelId="{C6AD9F07-27B6-4DC0-AD03-BF84AB517EA6}" type="pres">
      <dgm:prSet presAssocID="{C2010259-D25F-4853-832E-B602B3D0EEA1}" presName="Name0" presStyleCnt="0">
        <dgm:presLayoutVars>
          <dgm:chPref val="1"/>
          <dgm:dir/>
          <dgm:animOne val="branch"/>
          <dgm:animLvl val="lvl"/>
          <dgm:resizeHandles val="exact"/>
        </dgm:presLayoutVars>
      </dgm:prSet>
      <dgm:spPr/>
      <dgm:t>
        <a:bodyPr/>
        <a:lstStyle/>
        <a:p>
          <a:endParaRPr lang="en-US"/>
        </a:p>
      </dgm:t>
    </dgm:pt>
    <dgm:pt modelId="{9E4400FD-E835-4BCF-8D5E-996F77F74A07}" type="pres">
      <dgm:prSet presAssocID="{6C1F0FB4-A57D-4892-9DB7-4F4E9CB77CF4}" presName="root1" presStyleCnt="0"/>
      <dgm:spPr/>
    </dgm:pt>
    <dgm:pt modelId="{3900581D-8605-42AC-BC65-81F199F6B874}" type="pres">
      <dgm:prSet presAssocID="{6C1F0FB4-A57D-4892-9DB7-4F4E9CB77CF4}" presName="LevelOneTextNode" presStyleLbl="node0" presStyleIdx="0" presStyleCnt="1">
        <dgm:presLayoutVars>
          <dgm:chPref val="3"/>
        </dgm:presLayoutVars>
      </dgm:prSet>
      <dgm:spPr/>
      <dgm:t>
        <a:bodyPr/>
        <a:lstStyle/>
        <a:p>
          <a:endParaRPr lang="en-US"/>
        </a:p>
      </dgm:t>
    </dgm:pt>
    <dgm:pt modelId="{E5762D9F-8C8A-48CD-871F-A486F2578366}" type="pres">
      <dgm:prSet presAssocID="{6C1F0FB4-A57D-4892-9DB7-4F4E9CB77CF4}" presName="level2hierChild" presStyleCnt="0"/>
      <dgm:spPr/>
    </dgm:pt>
    <dgm:pt modelId="{3A8858CC-F224-4AC8-B19E-A96756F3FB69}" type="pres">
      <dgm:prSet presAssocID="{507770A0-381A-41D1-A2F5-439BE20898FC}" presName="conn2-1" presStyleLbl="parChTrans1D2" presStyleIdx="0" presStyleCnt="2"/>
      <dgm:spPr/>
      <dgm:t>
        <a:bodyPr/>
        <a:lstStyle/>
        <a:p>
          <a:endParaRPr lang="en-US"/>
        </a:p>
      </dgm:t>
    </dgm:pt>
    <dgm:pt modelId="{E4CDADE7-4BF8-4B80-919B-1B48E36EAAC4}" type="pres">
      <dgm:prSet presAssocID="{507770A0-381A-41D1-A2F5-439BE20898FC}" presName="connTx" presStyleLbl="parChTrans1D2" presStyleIdx="0" presStyleCnt="2"/>
      <dgm:spPr/>
      <dgm:t>
        <a:bodyPr/>
        <a:lstStyle/>
        <a:p>
          <a:endParaRPr lang="en-US"/>
        </a:p>
      </dgm:t>
    </dgm:pt>
    <dgm:pt modelId="{7A412C1F-20D6-4269-A4B1-A11781AB403F}" type="pres">
      <dgm:prSet presAssocID="{783FA123-EDA0-444E-8909-41664522804C}" presName="root2" presStyleCnt="0"/>
      <dgm:spPr/>
    </dgm:pt>
    <dgm:pt modelId="{A37D06AC-4DF4-44D4-9761-B50441EC13AF}" type="pres">
      <dgm:prSet presAssocID="{783FA123-EDA0-444E-8909-41664522804C}" presName="LevelTwoTextNode" presStyleLbl="node2" presStyleIdx="0" presStyleCnt="2">
        <dgm:presLayoutVars>
          <dgm:chPref val="3"/>
        </dgm:presLayoutVars>
      </dgm:prSet>
      <dgm:spPr/>
      <dgm:t>
        <a:bodyPr/>
        <a:lstStyle/>
        <a:p>
          <a:endParaRPr lang="en-US"/>
        </a:p>
      </dgm:t>
    </dgm:pt>
    <dgm:pt modelId="{93DA13D8-ADF4-4FF7-B779-FB819841117B}" type="pres">
      <dgm:prSet presAssocID="{783FA123-EDA0-444E-8909-41664522804C}" presName="level3hierChild" presStyleCnt="0"/>
      <dgm:spPr/>
    </dgm:pt>
    <dgm:pt modelId="{10F6FD81-4832-4C3C-B1F0-06BAF5E0FD9E}" type="pres">
      <dgm:prSet presAssocID="{308EBF76-71DB-439C-8AA0-E504DC19238D}" presName="conn2-1" presStyleLbl="parChTrans1D2" presStyleIdx="1" presStyleCnt="2"/>
      <dgm:spPr/>
      <dgm:t>
        <a:bodyPr/>
        <a:lstStyle/>
        <a:p>
          <a:endParaRPr lang="en-US"/>
        </a:p>
      </dgm:t>
    </dgm:pt>
    <dgm:pt modelId="{B72BF3E0-BF13-4B73-B208-963A528E5CA7}" type="pres">
      <dgm:prSet presAssocID="{308EBF76-71DB-439C-8AA0-E504DC19238D}" presName="connTx" presStyleLbl="parChTrans1D2" presStyleIdx="1" presStyleCnt="2"/>
      <dgm:spPr/>
      <dgm:t>
        <a:bodyPr/>
        <a:lstStyle/>
        <a:p>
          <a:endParaRPr lang="en-US"/>
        </a:p>
      </dgm:t>
    </dgm:pt>
    <dgm:pt modelId="{793C9187-DE60-4AB5-BDA3-6F556067C3FE}" type="pres">
      <dgm:prSet presAssocID="{92CD74B0-77AE-498F-906E-3090DC95EDCA}" presName="root2" presStyleCnt="0"/>
      <dgm:spPr/>
    </dgm:pt>
    <dgm:pt modelId="{6BA5EDD0-7802-482C-92BB-D3B7F342D0EF}" type="pres">
      <dgm:prSet presAssocID="{92CD74B0-77AE-498F-906E-3090DC95EDCA}" presName="LevelTwoTextNode" presStyleLbl="node2" presStyleIdx="1" presStyleCnt="2">
        <dgm:presLayoutVars>
          <dgm:chPref val="3"/>
        </dgm:presLayoutVars>
      </dgm:prSet>
      <dgm:spPr/>
      <dgm:t>
        <a:bodyPr/>
        <a:lstStyle/>
        <a:p>
          <a:endParaRPr lang="en-US"/>
        </a:p>
      </dgm:t>
    </dgm:pt>
    <dgm:pt modelId="{FDF65120-BE0B-4C05-8A0D-8A6902BA5138}" type="pres">
      <dgm:prSet presAssocID="{92CD74B0-77AE-498F-906E-3090DC95EDCA}" presName="level3hierChild" presStyleCnt="0"/>
      <dgm:spPr/>
    </dgm:pt>
  </dgm:ptLst>
  <dgm:cxnLst>
    <dgm:cxn modelId="{535F7162-FDA2-4B0D-82C4-ADA6B6E589AD}" type="presOf" srcId="{C2010259-D25F-4853-832E-B602B3D0EEA1}" destId="{C6AD9F07-27B6-4DC0-AD03-BF84AB517EA6}" srcOrd="0" destOrd="0" presId="urn:microsoft.com/office/officeart/2008/layout/HorizontalMultiLevelHierarchy"/>
    <dgm:cxn modelId="{F5DA7284-8D94-452F-AC09-AD3BA03F4A16}" type="presOf" srcId="{783FA123-EDA0-444E-8909-41664522804C}" destId="{A37D06AC-4DF4-44D4-9761-B50441EC13AF}" srcOrd="0" destOrd="0" presId="urn:microsoft.com/office/officeart/2008/layout/HorizontalMultiLevelHierarchy"/>
    <dgm:cxn modelId="{E9D9019F-0DEA-428E-BAFA-796CA2CE68AF}" type="presOf" srcId="{92CD74B0-77AE-498F-906E-3090DC95EDCA}" destId="{6BA5EDD0-7802-482C-92BB-D3B7F342D0EF}" srcOrd="0" destOrd="0" presId="urn:microsoft.com/office/officeart/2008/layout/HorizontalMultiLevelHierarchy"/>
    <dgm:cxn modelId="{E2D25FBF-E55E-40D4-8EFA-6331DA76E54B}" type="presOf" srcId="{507770A0-381A-41D1-A2F5-439BE20898FC}" destId="{E4CDADE7-4BF8-4B80-919B-1B48E36EAAC4}" srcOrd="1" destOrd="0" presId="urn:microsoft.com/office/officeart/2008/layout/HorizontalMultiLevelHierarchy"/>
    <dgm:cxn modelId="{64619E95-692C-4BF0-9E4D-BF75BFE0A3AB}" type="presOf" srcId="{308EBF76-71DB-439C-8AA0-E504DC19238D}" destId="{B72BF3E0-BF13-4B73-B208-963A528E5CA7}" srcOrd="1" destOrd="0" presId="urn:microsoft.com/office/officeart/2008/layout/HorizontalMultiLevelHierarchy"/>
    <dgm:cxn modelId="{7904279B-6C67-49C7-9993-604A20AEF0ED}" type="presOf" srcId="{507770A0-381A-41D1-A2F5-439BE20898FC}" destId="{3A8858CC-F224-4AC8-B19E-A96756F3FB69}" srcOrd="0" destOrd="0" presId="urn:microsoft.com/office/officeart/2008/layout/HorizontalMultiLevelHierarchy"/>
    <dgm:cxn modelId="{E8E12BD4-AE3F-4686-9B93-50B5F3129B88}" type="presOf" srcId="{6C1F0FB4-A57D-4892-9DB7-4F4E9CB77CF4}" destId="{3900581D-8605-42AC-BC65-81F199F6B874}" srcOrd="0" destOrd="0" presId="urn:microsoft.com/office/officeart/2008/layout/HorizontalMultiLevelHierarchy"/>
    <dgm:cxn modelId="{B2C731F3-E34B-40C0-AD18-368D8E7DE947}" srcId="{C2010259-D25F-4853-832E-B602B3D0EEA1}" destId="{6C1F0FB4-A57D-4892-9DB7-4F4E9CB77CF4}" srcOrd="0" destOrd="0" parTransId="{DBA26111-41AF-4FE9-A141-BA228922F56A}" sibTransId="{11585C9A-D408-43A1-A8F3-08B48BCB8A7C}"/>
    <dgm:cxn modelId="{5DA350F4-ACEE-442C-A58B-94ACDE261FA6}" srcId="{6C1F0FB4-A57D-4892-9DB7-4F4E9CB77CF4}" destId="{92CD74B0-77AE-498F-906E-3090DC95EDCA}" srcOrd="1" destOrd="0" parTransId="{308EBF76-71DB-439C-8AA0-E504DC19238D}" sibTransId="{FC0056DA-685F-4F2F-AE63-E05C8EEE5499}"/>
    <dgm:cxn modelId="{AB4DDE7A-C220-4FB7-8529-7BC2DE34A7B6}" type="presOf" srcId="{308EBF76-71DB-439C-8AA0-E504DC19238D}" destId="{10F6FD81-4832-4C3C-B1F0-06BAF5E0FD9E}" srcOrd="0" destOrd="0" presId="urn:microsoft.com/office/officeart/2008/layout/HorizontalMultiLevelHierarchy"/>
    <dgm:cxn modelId="{B99714B7-6317-4483-925B-C9FA19771A91}" srcId="{6C1F0FB4-A57D-4892-9DB7-4F4E9CB77CF4}" destId="{783FA123-EDA0-444E-8909-41664522804C}" srcOrd="0" destOrd="0" parTransId="{507770A0-381A-41D1-A2F5-439BE20898FC}" sibTransId="{4F4A460F-E030-4345-B411-E8810127663A}"/>
    <dgm:cxn modelId="{9138A1F0-DD59-47C9-A379-77A97E1ECD55}" type="presParOf" srcId="{C6AD9F07-27B6-4DC0-AD03-BF84AB517EA6}" destId="{9E4400FD-E835-4BCF-8D5E-996F77F74A07}" srcOrd="0" destOrd="0" presId="urn:microsoft.com/office/officeart/2008/layout/HorizontalMultiLevelHierarchy"/>
    <dgm:cxn modelId="{3185AD93-37AF-43C1-9714-9A6C5525E46E}" type="presParOf" srcId="{9E4400FD-E835-4BCF-8D5E-996F77F74A07}" destId="{3900581D-8605-42AC-BC65-81F199F6B874}" srcOrd="0" destOrd="0" presId="urn:microsoft.com/office/officeart/2008/layout/HorizontalMultiLevelHierarchy"/>
    <dgm:cxn modelId="{BE9F6621-E3BC-468E-A2AC-99095933E506}" type="presParOf" srcId="{9E4400FD-E835-4BCF-8D5E-996F77F74A07}" destId="{E5762D9F-8C8A-48CD-871F-A486F2578366}" srcOrd="1" destOrd="0" presId="urn:microsoft.com/office/officeart/2008/layout/HorizontalMultiLevelHierarchy"/>
    <dgm:cxn modelId="{F5F4E28A-37DE-40B1-81F4-3C2C034F92AD}" type="presParOf" srcId="{E5762D9F-8C8A-48CD-871F-A486F2578366}" destId="{3A8858CC-F224-4AC8-B19E-A96756F3FB69}" srcOrd="0" destOrd="0" presId="urn:microsoft.com/office/officeart/2008/layout/HorizontalMultiLevelHierarchy"/>
    <dgm:cxn modelId="{04483B3D-ED32-4076-84E1-BC09824A6093}" type="presParOf" srcId="{3A8858CC-F224-4AC8-B19E-A96756F3FB69}" destId="{E4CDADE7-4BF8-4B80-919B-1B48E36EAAC4}" srcOrd="0" destOrd="0" presId="urn:microsoft.com/office/officeart/2008/layout/HorizontalMultiLevelHierarchy"/>
    <dgm:cxn modelId="{23356E0F-50DC-49F8-844F-A7DA2D5B2C2D}" type="presParOf" srcId="{E5762D9F-8C8A-48CD-871F-A486F2578366}" destId="{7A412C1F-20D6-4269-A4B1-A11781AB403F}" srcOrd="1" destOrd="0" presId="urn:microsoft.com/office/officeart/2008/layout/HorizontalMultiLevelHierarchy"/>
    <dgm:cxn modelId="{5D23AA77-F009-4342-BE98-088D0F178B43}" type="presParOf" srcId="{7A412C1F-20D6-4269-A4B1-A11781AB403F}" destId="{A37D06AC-4DF4-44D4-9761-B50441EC13AF}" srcOrd="0" destOrd="0" presId="urn:microsoft.com/office/officeart/2008/layout/HorizontalMultiLevelHierarchy"/>
    <dgm:cxn modelId="{189D30CF-0CBE-4364-A11F-A06CF785A3EE}" type="presParOf" srcId="{7A412C1F-20D6-4269-A4B1-A11781AB403F}" destId="{93DA13D8-ADF4-4FF7-B779-FB819841117B}" srcOrd="1" destOrd="0" presId="urn:microsoft.com/office/officeart/2008/layout/HorizontalMultiLevelHierarchy"/>
    <dgm:cxn modelId="{59DCD4AE-CCB0-45B5-87D2-C07C9EEAAFC0}" type="presParOf" srcId="{E5762D9F-8C8A-48CD-871F-A486F2578366}" destId="{10F6FD81-4832-4C3C-B1F0-06BAF5E0FD9E}" srcOrd="2" destOrd="0" presId="urn:microsoft.com/office/officeart/2008/layout/HorizontalMultiLevelHierarchy"/>
    <dgm:cxn modelId="{BB121789-A397-45C6-BD3A-943290C8C28A}" type="presParOf" srcId="{10F6FD81-4832-4C3C-B1F0-06BAF5E0FD9E}" destId="{B72BF3E0-BF13-4B73-B208-963A528E5CA7}" srcOrd="0" destOrd="0" presId="urn:microsoft.com/office/officeart/2008/layout/HorizontalMultiLevelHierarchy"/>
    <dgm:cxn modelId="{CE2BD089-4E56-44A8-85D5-8F2DC26EB5C9}" type="presParOf" srcId="{E5762D9F-8C8A-48CD-871F-A486F2578366}" destId="{793C9187-DE60-4AB5-BDA3-6F556067C3FE}" srcOrd="3" destOrd="0" presId="urn:microsoft.com/office/officeart/2008/layout/HorizontalMultiLevelHierarchy"/>
    <dgm:cxn modelId="{A4E1B64C-84F8-46F3-B0C7-EF021FC009C2}" type="presParOf" srcId="{793C9187-DE60-4AB5-BDA3-6F556067C3FE}" destId="{6BA5EDD0-7802-482C-92BB-D3B7F342D0EF}" srcOrd="0" destOrd="0" presId="urn:microsoft.com/office/officeart/2008/layout/HorizontalMultiLevelHierarchy"/>
    <dgm:cxn modelId="{E368D5B9-8103-4279-8BC0-0B5CB6179879}" type="presParOf" srcId="{793C9187-DE60-4AB5-BDA3-6F556067C3FE}" destId="{FDF65120-BE0B-4C05-8A0D-8A6902BA5138}" srcOrd="1" destOrd="0" presId="urn:microsoft.com/office/officeart/2008/layout/HorizontalMultiLevelHierarchy"/>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16D5A1-B04D-4B70-83B5-FDC541DEB2F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B85D720-CA67-4669-B271-AF87B0A0B53B}">
      <dgm:prSet phldrT="[Texte]" custT="1"/>
      <dgm:spPr>
        <a:solidFill>
          <a:srgbClr val="00707F"/>
        </a:solidFill>
      </dgm:spPr>
      <dgm:t>
        <a:bodyPr/>
        <a:lstStyle/>
        <a:p>
          <a:r>
            <a:rPr lang="en-US" sz="3200" b="1" dirty="0" smtClean="0"/>
            <a:t>  Resource Sharing Library  </a:t>
          </a:r>
          <a:endParaRPr lang="en-US" sz="3200" b="1" dirty="0"/>
        </a:p>
      </dgm:t>
    </dgm:pt>
    <dgm:pt modelId="{C5A3F98E-D966-474F-B1F2-E9947A0CDAA4}" type="parTrans" cxnId="{1C495985-5D7C-423E-AAE9-D5C17B125C06}">
      <dgm:prSet/>
      <dgm:spPr/>
      <dgm:t>
        <a:bodyPr/>
        <a:lstStyle/>
        <a:p>
          <a:endParaRPr lang="en-US" b="1"/>
        </a:p>
      </dgm:t>
    </dgm:pt>
    <dgm:pt modelId="{D186373C-999A-4370-8F5E-B3FA4B2D3340}" type="sibTrans" cxnId="{1C495985-5D7C-423E-AAE9-D5C17B125C06}">
      <dgm:prSet/>
      <dgm:spPr/>
      <dgm:t>
        <a:bodyPr/>
        <a:lstStyle/>
        <a:p>
          <a:endParaRPr lang="en-US" b="1"/>
        </a:p>
      </dgm:t>
    </dgm:pt>
    <dgm:pt modelId="{0670F195-83D4-46E9-AACB-AAD260A1C51B}">
      <dgm:prSet phldrT="[Texte]" custT="1"/>
      <dgm:spPr>
        <a:solidFill>
          <a:srgbClr val="5FA4B0"/>
        </a:solidFill>
      </dgm:spPr>
      <dgm:t>
        <a:bodyPr/>
        <a:lstStyle/>
        <a:p>
          <a:r>
            <a:rPr lang="en-US" sz="1800" b="1" dirty="0" smtClean="0"/>
            <a:t>Operator 1</a:t>
          </a:r>
          <a:endParaRPr lang="en-US" sz="1800" b="1" dirty="0"/>
        </a:p>
      </dgm:t>
    </dgm:pt>
    <dgm:pt modelId="{BFD6DF87-C7D6-4BE5-BBB0-9F09C6663412}" type="parTrans" cxnId="{3E9BB9CB-178F-4A05-9678-AE87DAE55A83}">
      <dgm:prSet/>
      <dgm:spPr>
        <a:ln>
          <a:solidFill>
            <a:srgbClr val="00707F"/>
          </a:solidFill>
        </a:ln>
      </dgm:spPr>
      <dgm:t>
        <a:bodyPr/>
        <a:lstStyle/>
        <a:p>
          <a:endParaRPr lang="en-US" b="1"/>
        </a:p>
      </dgm:t>
    </dgm:pt>
    <dgm:pt modelId="{6BF21579-CFBE-4F41-A754-2371F43149A1}" type="sibTrans" cxnId="{3E9BB9CB-178F-4A05-9678-AE87DAE55A83}">
      <dgm:prSet/>
      <dgm:spPr/>
      <dgm:t>
        <a:bodyPr/>
        <a:lstStyle/>
        <a:p>
          <a:endParaRPr lang="en-US" b="1"/>
        </a:p>
      </dgm:t>
    </dgm:pt>
    <dgm:pt modelId="{D47B6C86-D56B-4E89-B9EB-4E1C2DE3D458}">
      <dgm:prSet phldrT="[Texte]" custT="1"/>
      <dgm:spPr>
        <a:solidFill>
          <a:srgbClr val="5FA4B0"/>
        </a:solidFill>
      </dgm:spPr>
      <dgm:t>
        <a:bodyPr/>
        <a:lstStyle/>
        <a:p>
          <a:r>
            <a:rPr lang="en-US" sz="1800" b="1" dirty="0" smtClean="0"/>
            <a:t>Operator 2</a:t>
          </a:r>
          <a:endParaRPr lang="en-US" sz="1800" b="1" dirty="0"/>
        </a:p>
      </dgm:t>
    </dgm:pt>
    <dgm:pt modelId="{AA7D27D2-A317-4E0D-A349-DE647933D95D}" type="parTrans" cxnId="{1DF1C19F-2ED7-464F-8C18-C2B9B5CADD6E}">
      <dgm:prSet/>
      <dgm:spPr>
        <a:ln>
          <a:solidFill>
            <a:srgbClr val="00707F"/>
          </a:solidFill>
        </a:ln>
      </dgm:spPr>
      <dgm:t>
        <a:bodyPr/>
        <a:lstStyle/>
        <a:p>
          <a:endParaRPr lang="en-US" b="1"/>
        </a:p>
      </dgm:t>
    </dgm:pt>
    <dgm:pt modelId="{A4462984-3E5E-417B-A1B4-C91008B98EE8}" type="sibTrans" cxnId="{1DF1C19F-2ED7-464F-8C18-C2B9B5CADD6E}">
      <dgm:prSet/>
      <dgm:spPr/>
      <dgm:t>
        <a:bodyPr/>
        <a:lstStyle/>
        <a:p>
          <a:endParaRPr lang="en-US" b="1"/>
        </a:p>
      </dgm:t>
    </dgm:pt>
    <dgm:pt modelId="{900E1437-0FE0-4547-B853-A0B9D52B7FA4}">
      <dgm:prSet phldrT="[Texte]" custT="1"/>
      <dgm:spPr>
        <a:solidFill>
          <a:srgbClr val="5FA4B0"/>
        </a:solidFill>
      </dgm:spPr>
      <dgm:t>
        <a:bodyPr/>
        <a:lstStyle/>
        <a:p>
          <a:r>
            <a:rPr lang="en-US" sz="1800" b="1" dirty="0" smtClean="0"/>
            <a:t>Operator 3</a:t>
          </a:r>
          <a:endParaRPr lang="en-US" sz="1800" b="1" dirty="0"/>
        </a:p>
      </dgm:t>
    </dgm:pt>
    <dgm:pt modelId="{D5F2521D-CD72-4C62-98F3-021939232E80}" type="parTrans" cxnId="{E06527C8-D1C3-46A3-9630-B1CAF055D2CD}">
      <dgm:prSet/>
      <dgm:spPr>
        <a:ln>
          <a:solidFill>
            <a:srgbClr val="00707F"/>
          </a:solidFill>
        </a:ln>
      </dgm:spPr>
      <dgm:t>
        <a:bodyPr/>
        <a:lstStyle/>
        <a:p>
          <a:endParaRPr lang="en-US" b="1"/>
        </a:p>
      </dgm:t>
    </dgm:pt>
    <dgm:pt modelId="{01D59B14-1C65-4C61-801E-371E5349401B}" type="sibTrans" cxnId="{E06527C8-D1C3-46A3-9630-B1CAF055D2CD}">
      <dgm:prSet/>
      <dgm:spPr/>
      <dgm:t>
        <a:bodyPr/>
        <a:lstStyle/>
        <a:p>
          <a:endParaRPr lang="en-US" b="1"/>
        </a:p>
      </dgm:t>
    </dgm:pt>
    <dgm:pt modelId="{C19801EA-DA0F-4393-89CD-36F4E7361ED0}">
      <dgm:prSet phldrT="[Texte]" custT="1"/>
      <dgm:spPr>
        <a:solidFill>
          <a:srgbClr val="5FA4B0"/>
        </a:solidFill>
      </dgm:spPr>
      <dgm:t>
        <a:bodyPr/>
        <a:lstStyle/>
        <a:p>
          <a:r>
            <a:rPr lang="en-US" sz="1800" b="1" dirty="0" smtClean="0"/>
            <a:t>Operators 4</a:t>
          </a:r>
          <a:endParaRPr lang="en-US" sz="1800" b="1" dirty="0"/>
        </a:p>
      </dgm:t>
    </dgm:pt>
    <dgm:pt modelId="{24DE3FC9-3B79-41AC-8718-203A522E8420}" type="parTrans" cxnId="{C2C84921-BE2F-4D15-916D-385BB68E8440}">
      <dgm:prSet/>
      <dgm:spPr>
        <a:ln>
          <a:solidFill>
            <a:srgbClr val="00707F"/>
          </a:solidFill>
        </a:ln>
      </dgm:spPr>
      <dgm:t>
        <a:bodyPr/>
        <a:lstStyle/>
        <a:p>
          <a:endParaRPr lang="en-US" b="1"/>
        </a:p>
      </dgm:t>
    </dgm:pt>
    <dgm:pt modelId="{D3E4DD24-8BA5-40A6-B167-BD67AE7362B7}" type="sibTrans" cxnId="{C2C84921-BE2F-4D15-916D-385BB68E8440}">
      <dgm:prSet/>
      <dgm:spPr/>
      <dgm:t>
        <a:bodyPr/>
        <a:lstStyle/>
        <a:p>
          <a:endParaRPr lang="en-US" b="1"/>
        </a:p>
      </dgm:t>
    </dgm:pt>
    <dgm:pt modelId="{F7A80D1A-58AA-42FB-AB8C-46A1BA0664C1}">
      <dgm:prSet phldrT="[Texte]" custT="1"/>
      <dgm:spPr>
        <a:solidFill>
          <a:srgbClr val="5FA4B0"/>
        </a:solidFill>
      </dgm:spPr>
      <dgm:t>
        <a:bodyPr/>
        <a:lstStyle/>
        <a:p>
          <a:r>
            <a:rPr lang="en-US" sz="1800" b="1" dirty="0" smtClean="0"/>
            <a:t>Operator 5</a:t>
          </a:r>
          <a:endParaRPr lang="en-US" sz="1800" b="1" dirty="0"/>
        </a:p>
      </dgm:t>
    </dgm:pt>
    <dgm:pt modelId="{B7F6A806-464B-4C9F-8169-74D32FA20544}" type="parTrans" cxnId="{50C6CBE9-A712-4505-A110-6EF175C0654E}">
      <dgm:prSet/>
      <dgm:spPr>
        <a:ln>
          <a:solidFill>
            <a:srgbClr val="00707F"/>
          </a:solidFill>
        </a:ln>
      </dgm:spPr>
      <dgm:t>
        <a:bodyPr/>
        <a:lstStyle/>
        <a:p>
          <a:endParaRPr lang="en-US" b="1"/>
        </a:p>
      </dgm:t>
    </dgm:pt>
    <dgm:pt modelId="{4BCF9B3E-DE12-4EEB-A003-28BC8217668A}" type="sibTrans" cxnId="{50C6CBE9-A712-4505-A110-6EF175C0654E}">
      <dgm:prSet/>
      <dgm:spPr/>
      <dgm:t>
        <a:bodyPr/>
        <a:lstStyle/>
        <a:p>
          <a:endParaRPr lang="en-US" b="1"/>
        </a:p>
      </dgm:t>
    </dgm:pt>
    <dgm:pt modelId="{7FE38635-8F0C-4331-895B-0994FDE0A0DE}">
      <dgm:prSet phldrT="[Texte]" custT="1"/>
      <dgm:spPr>
        <a:solidFill>
          <a:srgbClr val="5FA4B0"/>
        </a:solidFill>
      </dgm:spPr>
      <dgm:t>
        <a:bodyPr/>
        <a:lstStyle/>
        <a:p>
          <a:r>
            <a:rPr lang="en-US" sz="1800" b="1" dirty="0" smtClean="0"/>
            <a:t>Operator 6</a:t>
          </a:r>
          <a:endParaRPr lang="en-US" sz="1800" b="1" dirty="0"/>
        </a:p>
      </dgm:t>
    </dgm:pt>
    <dgm:pt modelId="{DBF041EF-D55E-4F56-B1FF-1BC58CB05291}" type="parTrans" cxnId="{6DA6217C-25C1-4A31-AE9B-8644406F9CD0}">
      <dgm:prSet/>
      <dgm:spPr>
        <a:ln>
          <a:solidFill>
            <a:srgbClr val="00707F"/>
          </a:solidFill>
        </a:ln>
      </dgm:spPr>
      <dgm:t>
        <a:bodyPr/>
        <a:lstStyle/>
        <a:p>
          <a:endParaRPr lang="en-US" b="1"/>
        </a:p>
      </dgm:t>
    </dgm:pt>
    <dgm:pt modelId="{DEF09BA3-0B88-44A8-ABC3-6A8BB05FBF48}" type="sibTrans" cxnId="{6DA6217C-25C1-4A31-AE9B-8644406F9CD0}">
      <dgm:prSet/>
      <dgm:spPr/>
      <dgm:t>
        <a:bodyPr/>
        <a:lstStyle/>
        <a:p>
          <a:endParaRPr lang="en-US" b="1"/>
        </a:p>
      </dgm:t>
    </dgm:pt>
    <dgm:pt modelId="{1629983D-205D-41F4-86FD-8417AFFF2116}">
      <dgm:prSet phldrT="[Texte]" custT="1"/>
      <dgm:spPr>
        <a:solidFill>
          <a:srgbClr val="5FA4B0"/>
        </a:solidFill>
      </dgm:spPr>
      <dgm:t>
        <a:bodyPr/>
        <a:lstStyle/>
        <a:p>
          <a:r>
            <a:rPr lang="en-US" sz="1800" b="1" dirty="0" smtClean="0"/>
            <a:t>Operator 7</a:t>
          </a:r>
          <a:endParaRPr lang="en-US" sz="1800" b="1" dirty="0"/>
        </a:p>
      </dgm:t>
    </dgm:pt>
    <dgm:pt modelId="{BC9EEAD4-5B6F-4DAC-904F-7ABF288B9049}" type="parTrans" cxnId="{9B97D869-F993-417A-9393-C236FDA585C4}">
      <dgm:prSet/>
      <dgm:spPr>
        <a:ln>
          <a:solidFill>
            <a:srgbClr val="00707F"/>
          </a:solidFill>
        </a:ln>
      </dgm:spPr>
      <dgm:t>
        <a:bodyPr/>
        <a:lstStyle/>
        <a:p>
          <a:endParaRPr lang="en-US" b="1"/>
        </a:p>
      </dgm:t>
    </dgm:pt>
    <dgm:pt modelId="{FCCADD21-32EE-4538-BCEE-E70DC63646B8}" type="sibTrans" cxnId="{9B97D869-F993-417A-9393-C236FDA585C4}">
      <dgm:prSet/>
      <dgm:spPr/>
      <dgm:t>
        <a:bodyPr/>
        <a:lstStyle/>
        <a:p>
          <a:endParaRPr lang="en-US" b="1"/>
        </a:p>
      </dgm:t>
    </dgm:pt>
    <dgm:pt modelId="{673C230C-0A5E-41FB-82E4-E90CE2621D1E}" type="pres">
      <dgm:prSet presAssocID="{B916D5A1-B04D-4B70-83B5-FDC541DEB2F6}" presName="Name0" presStyleCnt="0">
        <dgm:presLayoutVars>
          <dgm:chPref val="1"/>
          <dgm:dir/>
          <dgm:animOne val="branch"/>
          <dgm:animLvl val="lvl"/>
          <dgm:resizeHandles val="exact"/>
        </dgm:presLayoutVars>
      </dgm:prSet>
      <dgm:spPr/>
      <dgm:t>
        <a:bodyPr/>
        <a:lstStyle/>
        <a:p>
          <a:endParaRPr lang="en-US"/>
        </a:p>
      </dgm:t>
    </dgm:pt>
    <dgm:pt modelId="{E7A92A12-5CEF-449A-9909-9280FB16FE0B}" type="pres">
      <dgm:prSet presAssocID="{1B85D720-CA67-4669-B271-AF87B0A0B53B}" presName="root1" presStyleCnt="0"/>
      <dgm:spPr/>
    </dgm:pt>
    <dgm:pt modelId="{50582899-FF32-4F10-8DF3-DFE2F759D651}" type="pres">
      <dgm:prSet presAssocID="{1B85D720-CA67-4669-B271-AF87B0A0B53B}" presName="LevelOneTextNode" presStyleLbl="node0" presStyleIdx="0" presStyleCnt="1" custScaleX="226385" custScaleY="153507">
        <dgm:presLayoutVars>
          <dgm:chPref val="3"/>
        </dgm:presLayoutVars>
      </dgm:prSet>
      <dgm:spPr/>
      <dgm:t>
        <a:bodyPr/>
        <a:lstStyle/>
        <a:p>
          <a:endParaRPr lang="en-US"/>
        </a:p>
      </dgm:t>
    </dgm:pt>
    <dgm:pt modelId="{47AFC518-4A7C-44AE-BE3F-081EBA02D673}" type="pres">
      <dgm:prSet presAssocID="{1B85D720-CA67-4669-B271-AF87B0A0B53B}" presName="level2hierChild" presStyleCnt="0"/>
      <dgm:spPr/>
    </dgm:pt>
    <dgm:pt modelId="{74474AC6-A150-43E8-A229-8BA11B3333F9}" type="pres">
      <dgm:prSet presAssocID="{BFD6DF87-C7D6-4BE5-BBB0-9F09C6663412}" presName="conn2-1" presStyleLbl="parChTrans1D2" presStyleIdx="0" presStyleCnt="7"/>
      <dgm:spPr/>
      <dgm:t>
        <a:bodyPr/>
        <a:lstStyle/>
        <a:p>
          <a:endParaRPr lang="en-US"/>
        </a:p>
      </dgm:t>
    </dgm:pt>
    <dgm:pt modelId="{D6E392A2-4462-451A-BC2E-C27D785FD909}" type="pres">
      <dgm:prSet presAssocID="{BFD6DF87-C7D6-4BE5-BBB0-9F09C6663412}" presName="connTx" presStyleLbl="parChTrans1D2" presStyleIdx="0" presStyleCnt="7"/>
      <dgm:spPr/>
      <dgm:t>
        <a:bodyPr/>
        <a:lstStyle/>
        <a:p>
          <a:endParaRPr lang="en-US"/>
        </a:p>
      </dgm:t>
    </dgm:pt>
    <dgm:pt modelId="{64F9563B-FFB6-4BF0-9120-E8FE15B5733F}" type="pres">
      <dgm:prSet presAssocID="{0670F195-83D4-46E9-AACB-AAD260A1C51B}" presName="root2" presStyleCnt="0"/>
      <dgm:spPr/>
    </dgm:pt>
    <dgm:pt modelId="{DE38B769-6986-49CC-BF58-B5281079BE9A}" type="pres">
      <dgm:prSet presAssocID="{0670F195-83D4-46E9-AACB-AAD260A1C51B}" presName="LevelTwoTextNode" presStyleLbl="node2" presStyleIdx="0" presStyleCnt="7">
        <dgm:presLayoutVars>
          <dgm:chPref val="3"/>
        </dgm:presLayoutVars>
      </dgm:prSet>
      <dgm:spPr/>
      <dgm:t>
        <a:bodyPr/>
        <a:lstStyle/>
        <a:p>
          <a:endParaRPr lang="en-US"/>
        </a:p>
      </dgm:t>
    </dgm:pt>
    <dgm:pt modelId="{78A16D86-008E-463E-88C6-CBEC08C6567E}" type="pres">
      <dgm:prSet presAssocID="{0670F195-83D4-46E9-AACB-AAD260A1C51B}" presName="level3hierChild" presStyleCnt="0"/>
      <dgm:spPr/>
    </dgm:pt>
    <dgm:pt modelId="{CC581098-C5BF-42DF-B2AA-FC2D8394A933}" type="pres">
      <dgm:prSet presAssocID="{AA7D27D2-A317-4E0D-A349-DE647933D95D}" presName="conn2-1" presStyleLbl="parChTrans1D2" presStyleIdx="1" presStyleCnt="7"/>
      <dgm:spPr/>
      <dgm:t>
        <a:bodyPr/>
        <a:lstStyle/>
        <a:p>
          <a:endParaRPr lang="en-US"/>
        </a:p>
      </dgm:t>
    </dgm:pt>
    <dgm:pt modelId="{F6F03DDD-705F-4DAD-8D86-DB9AA8E72348}" type="pres">
      <dgm:prSet presAssocID="{AA7D27D2-A317-4E0D-A349-DE647933D95D}" presName="connTx" presStyleLbl="parChTrans1D2" presStyleIdx="1" presStyleCnt="7"/>
      <dgm:spPr/>
      <dgm:t>
        <a:bodyPr/>
        <a:lstStyle/>
        <a:p>
          <a:endParaRPr lang="en-US"/>
        </a:p>
      </dgm:t>
    </dgm:pt>
    <dgm:pt modelId="{0D27785A-C13C-46D5-A205-8D5779F17368}" type="pres">
      <dgm:prSet presAssocID="{D47B6C86-D56B-4E89-B9EB-4E1C2DE3D458}" presName="root2" presStyleCnt="0"/>
      <dgm:spPr/>
    </dgm:pt>
    <dgm:pt modelId="{AF50CB0C-750A-4ABF-96D0-332E6ACAF75F}" type="pres">
      <dgm:prSet presAssocID="{D47B6C86-D56B-4E89-B9EB-4E1C2DE3D458}" presName="LevelTwoTextNode" presStyleLbl="node2" presStyleIdx="1" presStyleCnt="7">
        <dgm:presLayoutVars>
          <dgm:chPref val="3"/>
        </dgm:presLayoutVars>
      </dgm:prSet>
      <dgm:spPr/>
      <dgm:t>
        <a:bodyPr/>
        <a:lstStyle/>
        <a:p>
          <a:endParaRPr lang="en-US"/>
        </a:p>
      </dgm:t>
    </dgm:pt>
    <dgm:pt modelId="{87210D52-C26C-460F-B30C-FD50C591322A}" type="pres">
      <dgm:prSet presAssocID="{D47B6C86-D56B-4E89-B9EB-4E1C2DE3D458}" presName="level3hierChild" presStyleCnt="0"/>
      <dgm:spPr/>
    </dgm:pt>
    <dgm:pt modelId="{69F9EF3E-78BB-4150-AAE6-08544FBCE0A7}" type="pres">
      <dgm:prSet presAssocID="{D5F2521D-CD72-4C62-98F3-021939232E80}" presName="conn2-1" presStyleLbl="parChTrans1D2" presStyleIdx="2" presStyleCnt="7"/>
      <dgm:spPr/>
      <dgm:t>
        <a:bodyPr/>
        <a:lstStyle/>
        <a:p>
          <a:endParaRPr lang="en-US"/>
        </a:p>
      </dgm:t>
    </dgm:pt>
    <dgm:pt modelId="{A19521F5-DDC1-4B70-8178-F461A9A349E4}" type="pres">
      <dgm:prSet presAssocID="{D5F2521D-CD72-4C62-98F3-021939232E80}" presName="connTx" presStyleLbl="parChTrans1D2" presStyleIdx="2" presStyleCnt="7"/>
      <dgm:spPr/>
      <dgm:t>
        <a:bodyPr/>
        <a:lstStyle/>
        <a:p>
          <a:endParaRPr lang="en-US"/>
        </a:p>
      </dgm:t>
    </dgm:pt>
    <dgm:pt modelId="{F7CD7BA8-EE33-4E0B-95B7-6F4CB5C80C96}" type="pres">
      <dgm:prSet presAssocID="{900E1437-0FE0-4547-B853-A0B9D52B7FA4}" presName="root2" presStyleCnt="0"/>
      <dgm:spPr/>
    </dgm:pt>
    <dgm:pt modelId="{FF32F928-3E72-4F1A-929B-1DDB8E585C10}" type="pres">
      <dgm:prSet presAssocID="{900E1437-0FE0-4547-B853-A0B9D52B7FA4}" presName="LevelTwoTextNode" presStyleLbl="node2" presStyleIdx="2" presStyleCnt="7">
        <dgm:presLayoutVars>
          <dgm:chPref val="3"/>
        </dgm:presLayoutVars>
      </dgm:prSet>
      <dgm:spPr/>
      <dgm:t>
        <a:bodyPr/>
        <a:lstStyle/>
        <a:p>
          <a:endParaRPr lang="en-US"/>
        </a:p>
      </dgm:t>
    </dgm:pt>
    <dgm:pt modelId="{59C1B8F3-C5AB-4A33-9B48-030AE9966C6E}" type="pres">
      <dgm:prSet presAssocID="{900E1437-0FE0-4547-B853-A0B9D52B7FA4}" presName="level3hierChild" presStyleCnt="0"/>
      <dgm:spPr/>
    </dgm:pt>
    <dgm:pt modelId="{AD7B4E7F-0E5D-465E-9CB2-F7AB98DA3521}" type="pres">
      <dgm:prSet presAssocID="{24DE3FC9-3B79-41AC-8718-203A522E8420}" presName="conn2-1" presStyleLbl="parChTrans1D2" presStyleIdx="3" presStyleCnt="7"/>
      <dgm:spPr/>
      <dgm:t>
        <a:bodyPr/>
        <a:lstStyle/>
        <a:p>
          <a:endParaRPr lang="en-US"/>
        </a:p>
      </dgm:t>
    </dgm:pt>
    <dgm:pt modelId="{CD90F6B7-6CED-490A-B42E-E6F5B639B5E6}" type="pres">
      <dgm:prSet presAssocID="{24DE3FC9-3B79-41AC-8718-203A522E8420}" presName="connTx" presStyleLbl="parChTrans1D2" presStyleIdx="3" presStyleCnt="7"/>
      <dgm:spPr/>
      <dgm:t>
        <a:bodyPr/>
        <a:lstStyle/>
        <a:p>
          <a:endParaRPr lang="en-US"/>
        </a:p>
      </dgm:t>
    </dgm:pt>
    <dgm:pt modelId="{11490C8E-2F10-49A9-997C-CC5EA8E3A4FC}" type="pres">
      <dgm:prSet presAssocID="{C19801EA-DA0F-4393-89CD-36F4E7361ED0}" presName="root2" presStyleCnt="0"/>
      <dgm:spPr/>
    </dgm:pt>
    <dgm:pt modelId="{92C63977-68BB-4202-AC28-D190D9350EF4}" type="pres">
      <dgm:prSet presAssocID="{C19801EA-DA0F-4393-89CD-36F4E7361ED0}" presName="LevelTwoTextNode" presStyleLbl="node2" presStyleIdx="3" presStyleCnt="7">
        <dgm:presLayoutVars>
          <dgm:chPref val="3"/>
        </dgm:presLayoutVars>
      </dgm:prSet>
      <dgm:spPr/>
      <dgm:t>
        <a:bodyPr/>
        <a:lstStyle/>
        <a:p>
          <a:endParaRPr lang="en-US"/>
        </a:p>
      </dgm:t>
    </dgm:pt>
    <dgm:pt modelId="{AF7EB52A-70F0-4357-A8A2-E9673C58825A}" type="pres">
      <dgm:prSet presAssocID="{C19801EA-DA0F-4393-89CD-36F4E7361ED0}" presName="level3hierChild" presStyleCnt="0"/>
      <dgm:spPr/>
    </dgm:pt>
    <dgm:pt modelId="{07B2F082-6864-4C4F-A819-4EAFF0C54509}" type="pres">
      <dgm:prSet presAssocID="{B7F6A806-464B-4C9F-8169-74D32FA20544}" presName="conn2-1" presStyleLbl="parChTrans1D2" presStyleIdx="4" presStyleCnt="7"/>
      <dgm:spPr/>
      <dgm:t>
        <a:bodyPr/>
        <a:lstStyle/>
        <a:p>
          <a:endParaRPr lang="en-US"/>
        </a:p>
      </dgm:t>
    </dgm:pt>
    <dgm:pt modelId="{48482E81-3A8A-4AED-AF45-047AE95929D4}" type="pres">
      <dgm:prSet presAssocID="{B7F6A806-464B-4C9F-8169-74D32FA20544}" presName="connTx" presStyleLbl="parChTrans1D2" presStyleIdx="4" presStyleCnt="7"/>
      <dgm:spPr/>
      <dgm:t>
        <a:bodyPr/>
        <a:lstStyle/>
        <a:p>
          <a:endParaRPr lang="en-US"/>
        </a:p>
      </dgm:t>
    </dgm:pt>
    <dgm:pt modelId="{CAC2F6B9-D414-42FE-B52C-C7D519744CE8}" type="pres">
      <dgm:prSet presAssocID="{F7A80D1A-58AA-42FB-AB8C-46A1BA0664C1}" presName="root2" presStyleCnt="0"/>
      <dgm:spPr/>
    </dgm:pt>
    <dgm:pt modelId="{D76B7A70-B560-4FE2-872D-59445DD475F0}" type="pres">
      <dgm:prSet presAssocID="{F7A80D1A-58AA-42FB-AB8C-46A1BA0664C1}" presName="LevelTwoTextNode" presStyleLbl="node2" presStyleIdx="4" presStyleCnt="7">
        <dgm:presLayoutVars>
          <dgm:chPref val="3"/>
        </dgm:presLayoutVars>
      </dgm:prSet>
      <dgm:spPr/>
      <dgm:t>
        <a:bodyPr/>
        <a:lstStyle/>
        <a:p>
          <a:endParaRPr lang="en-US"/>
        </a:p>
      </dgm:t>
    </dgm:pt>
    <dgm:pt modelId="{82E5842C-36AE-4A5D-923B-82F4F4E38C61}" type="pres">
      <dgm:prSet presAssocID="{F7A80D1A-58AA-42FB-AB8C-46A1BA0664C1}" presName="level3hierChild" presStyleCnt="0"/>
      <dgm:spPr/>
    </dgm:pt>
    <dgm:pt modelId="{43D52609-F6B3-4913-B321-C64799B740DE}" type="pres">
      <dgm:prSet presAssocID="{DBF041EF-D55E-4F56-B1FF-1BC58CB05291}" presName="conn2-1" presStyleLbl="parChTrans1D2" presStyleIdx="5" presStyleCnt="7"/>
      <dgm:spPr/>
      <dgm:t>
        <a:bodyPr/>
        <a:lstStyle/>
        <a:p>
          <a:endParaRPr lang="en-US"/>
        </a:p>
      </dgm:t>
    </dgm:pt>
    <dgm:pt modelId="{AA0A38DC-63AC-41AF-B7D9-766CE17B8BFC}" type="pres">
      <dgm:prSet presAssocID="{DBF041EF-D55E-4F56-B1FF-1BC58CB05291}" presName="connTx" presStyleLbl="parChTrans1D2" presStyleIdx="5" presStyleCnt="7"/>
      <dgm:spPr/>
      <dgm:t>
        <a:bodyPr/>
        <a:lstStyle/>
        <a:p>
          <a:endParaRPr lang="en-US"/>
        </a:p>
      </dgm:t>
    </dgm:pt>
    <dgm:pt modelId="{4E3BE137-FA34-41D4-8EDB-34C7114CB75A}" type="pres">
      <dgm:prSet presAssocID="{7FE38635-8F0C-4331-895B-0994FDE0A0DE}" presName="root2" presStyleCnt="0"/>
      <dgm:spPr/>
    </dgm:pt>
    <dgm:pt modelId="{94FF8EBB-7D59-4432-AA91-DEB8B18FEBD6}" type="pres">
      <dgm:prSet presAssocID="{7FE38635-8F0C-4331-895B-0994FDE0A0DE}" presName="LevelTwoTextNode" presStyleLbl="node2" presStyleIdx="5" presStyleCnt="7">
        <dgm:presLayoutVars>
          <dgm:chPref val="3"/>
        </dgm:presLayoutVars>
      </dgm:prSet>
      <dgm:spPr/>
      <dgm:t>
        <a:bodyPr/>
        <a:lstStyle/>
        <a:p>
          <a:endParaRPr lang="en-US"/>
        </a:p>
      </dgm:t>
    </dgm:pt>
    <dgm:pt modelId="{BEFE2439-6585-41C9-881D-60200038D341}" type="pres">
      <dgm:prSet presAssocID="{7FE38635-8F0C-4331-895B-0994FDE0A0DE}" presName="level3hierChild" presStyleCnt="0"/>
      <dgm:spPr/>
    </dgm:pt>
    <dgm:pt modelId="{47B62ACD-2B4D-4193-A6FC-631B7C425810}" type="pres">
      <dgm:prSet presAssocID="{BC9EEAD4-5B6F-4DAC-904F-7ABF288B9049}" presName="conn2-1" presStyleLbl="parChTrans1D2" presStyleIdx="6" presStyleCnt="7"/>
      <dgm:spPr/>
      <dgm:t>
        <a:bodyPr/>
        <a:lstStyle/>
        <a:p>
          <a:endParaRPr lang="en-US"/>
        </a:p>
      </dgm:t>
    </dgm:pt>
    <dgm:pt modelId="{1E15BD53-715B-45AF-8856-4BDE24C1A6F7}" type="pres">
      <dgm:prSet presAssocID="{BC9EEAD4-5B6F-4DAC-904F-7ABF288B9049}" presName="connTx" presStyleLbl="parChTrans1D2" presStyleIdx="6" presStyleCnt="7"/>
      <dgm:spPr/>
      <dgm:t>
        <a:bodyPr/>
        <a:lstStyle/>
        <a:p>
          <a:endParaRPr lang="en-US"/>
        </a:p>
      </dgm:t>
    </dgm:pt>
    <dgm:pt modelId="{6A75005C-262D-4F8E-8668-A7E000F20818}" type="pres">
      <dgm:prSet presAssocID="{1629983D-205D-41F4-86FD-8417AFFF2116}" presName="root2" presStyleCnt="0"/>
      <dgm:spPr/>
    </dgm:pt>
    <dgm:pt modelId="{0FCD2E32-38E3-4B72-9282-79FD7126621D}" type="pres">
      <dgm:prSet presAssocID="{1629983D-205D-41F4-86FD-8417AFFF2116}" presName="LevelTwoTextNode" presStyleLbl="node2" presStyleIdx="6" presStyleCnt="7">
        <dgm:presLayoutVars>
          <dgm:chPref val="3"/>
        </dgm:presLayoutVars>
      </dgm:prSet>
      <dgm:spPr/>
      <dgm:t>
        <a:bodyPr/>
        <a:lstStyle/>
        <a:p>
          <a:endParaRPr lang="en-US"/>
        </a:p>
      </dgm:t>
    </dgm:pt>
    <dgm:pt modelId="{AF8192EC-840B-480D-B0B5-5ED25D481489}" type="pres">
      <dgm:prSet presAssocID="{1629983D-205D-41F4-86FD-8417AFFF2116}" presName="level3hierChild" presStyleCnt="0"/>
      <dgm:spPr/>
    </dgm:pt>
  </dgm:ptLst>
  <dgm:cxnLst>
    <dgm:cxn modelId="{1DF1C19F-2ED7-464F-8C18-C2B9B5CADD6E}" srcId="{1B85D720-CA67-4669-B271-AF87B0A0B53B}" destId="{D47B6C86-D56B-4E89-B9EB-4E1C2DE3D458}" srcOrd="1" destOrd="0" parTransId="{AA7D27D2-A317-4E0D-A349-DE647933D95D}" sibTransId="{A4462984-3E5E-417B-A1B4-C91008B98EE8}"/>
    <dgm:cxn modelId="{A72B7B15-E511-46FF-887F-959A02BE4949}" type="presOf" srcId="{24DE3FC9-3B79-41AC-8718-203A522E8420}" destId="{CD90F6B7-6CED-490A-B42E-E6F5B639B5E6}" srcOrd="1" destOrd="0" presId="urn:microsoft.com/office/officeart/2008/layout/HorizontalMultiLevelHierarchy"/>
    <dgm:cxn modelId="{778AF52C-0263-42F1-888A-DA258EFE54DF}" type="presOf" srcId="{AA7D27D2-A317-4E0D-A349-DE647933D95D}" destId="{CC581098-C5BF-42DF-B2AA-FC2D8394A933}" srcOrd="0" destOrd="0" presId="urn:microsoft.com/office/officeart/2008/layout/HorizontalMultiLevelHierarchy"/>
    <dgm:cxn modelId="{08D326B9-E412-4613-B8F7-7E39C5E908DD}" type="presOf" srcId="{D5F2521D-CD72-4C62-98F3-021939232E80}" destId="{A19521F5-DDC1-4B70-8178-F461A9A349E4}" srcOrd="1" destOrd="0" presId="urn:microsoft.com/office/officeart/2008/layout/HorizontalMultiLevelHierarchy"/>
    <dgm:cxn modelId="{3E9BB9CB-178F-4A05-9678-AE87DAE55A83}" srcId="{1B85D720-CA67-4669-B271-AF87B0A0B53B}" destId="{0670F195-83D4-46E9-AACB-AAD260A1C51B}" srcOrd="0" destOrd="0" parTransId="{BFD6DF87-C7D6-4BE5-BBB0-9F09C6663412}" sibTransId="{6BF21579-CFBE-4F41-A754-2371F43149A1}"/>
    <dgm:cxn modelId="{7C0C54F5-38B3-4BB0-811C-9CAC40728E78}" type="presOf" srcId="{DBF041EF-D55E-4F56-B1FF-1BC58CB05291}" destId="{AA0A38DC-63AC-41AF-B7D9-766CE17B8BFC}" srcOrd="1" destOrd="0" presId="urn:microsoft.com/office/officeart/2008/layout/HorizontalMultiLevelHierarchy"/>
    <dgm:cxn modelId="{BBE28C92-DA8C-4C0C-BA7C-721DCF0E192D}" type="presOf" srcId="{F7A80D1A-58AA-42FB-AB8C-46A1BA0664C1}" destId="{D76B7A70-B560-4FE2-872D-59445DD475F0}" srcOrd="0" destOrd="0" presId="urn:microsoft.com/office/officeart/2008/layout/HorizontalMultiLevelHierarchy"/>
    <dgm:cxn modelId="{A21D2516-82F8-468E-A4C2-AB28FF4AFE4F}" type="presOf" srcId="{BC9EEAD4-5B6F-4DAC-904F-7ABF288B9049}" destId="{47B62ACD-2B4D-4193-A6FC-631B7C425810}" srcOrd="0" destOrd="0" presId="urn:microsoft.com/office/officeart/2008/layout/HorizontalMultiLevelHierarchy"/>
    <dgm:cxn modelId="{9B97D869-F993-417A-9393-C236FDA585C4}" srcId="{1B85D720-CA67-4669-B271-AF87B0A0B53B}" destId="{1629983D-205D-41F4-86FD-8417AFFF2116}" srcOrd="6" destOrd="0" parTransId="{BC9EEAD4-5B6F-4DAC-904F-7ABF288B9049}" sibTransId="{FCCADD21-32EE-4538-BCEE-E70DC63646B8}"/>
    <dgm:cxn modelId="{E0087126-484D-4020-9DE9-2526A6726944}" type="presOf" srcId="{DBF041EF-D55E-4F56-B1FF-1BC58CB05291}" destId="{43D52609-F6B3-4913-B321-C64799B740DE}" srcOrd="0" destOrd="0" presId="urn:microsoft.com/office/officeart/2008/layout/HorizontalMultiLevelHierarchy"/>
    <dgm:cxn modelId="{BEDD918A-9838-47C1-BFB4-EAE8C2F7683E}" type="presOf" srcId="{D47B6C86-D56B-4E89-B9EB-4E1C2DE3D458}" destId="{AF50CB0C-750A-4ABF-96D0-332E6ACAF75F}" srcOrd="0" destOrd="0" presId="urn:microsoft.com/office/officeart/2008/layout/HorizontalMultiLevelHierarchy"/>
    <dgm:cxn modelId="{67A22D4D-DC0C-4EAE-A341-B74F77BD4701}" type="presOf" srcId="{24DE3FC9-3B79-41AC-8718-203A522E8420}" destId="{AD7B4E7F-0E5D-465E-9CB2-F7AB98DA3521}" srcOrd="0" destOrd="0" presId="urn:microsoft.com/office/officeart/2008/layout/HorizontalMultiLevelHierarchy"/>
    <dgm:cxn modelId="{CCEA66DB-9E62-4DF7-B352-84654B7F98FB}" type="presOf" srcId="{B916D5A1-B04D-4B70-83B5-FDC541DEB2F6}" destId="{673C230C-0A5E-41FB-82E4-E90CE2621D1E}" srcOrd="0" destOrd="0" presId="urn:microsoft.com/office/officeart/2008/layout/HorizontalMultiLevelHierarchy"/>
    <dgm:cxn modelId="{DF9D0FFD-C4BE-451D-89C3-C74836ED4013}" type="presOf" srcId="{7FE38635-8F0C-4331-895B-0994FDE0A0DE}" destId="{94FF8EBB-7D59-4432-AA91-DEB8B18FEBD6}" srcOrd="0" destOrd="0" presId="urn:microsoft.com/office/officeart/2008/layout/HorizontalMultiLevelHierarchy"/>
    <dgm:cxn modelId="{A2E630A6-E432-42F9-9381-99138FBDCC38}" type="presOf" srcId="{BFD6DF87-C7D6-4BE5-BBB0-9F09C6663412}" destId="{74474AC6-A150-43E8-A229-8BA11B3333F9}" srcOrd="0" destOrd="0" presId="urn:microsoft.com/office/officeart/2008/layout/HorizontalMultiLevelHierarchy"/>
    <dgm:cxn modelId="{A532BA43-C6BD-4501-90F4-7075861EA308}" type="presOf" srcId="{900E1437-0FE0-4547-B853-A0B9D52B7FA4}" destId="{FF32F928-3E72-4F1A-929B-1DDB8E585C10}" srcOrd="0" destOrd="0" presId="urn:microsoft.com/office/officeart/2008/layout/HorizontalMultiLevelHierarchy"/>
    <dgm:cxn modelId="{3CE187A0-1B19-4250-AC51-BC5F587E6659}" type="presOf" srcId="{D5F2521D-CD72-4C62-98F3-021939232E80}" destId="{69F9EF3E-78BB-4150-AAE6-08544FBCE0A7}" srcOrd="0" destOrd="0" presId="urn:microsoft.com/office/officeart/2008/layout/HorizontalMultiLevelHierarchy"/>
    <dgm:cxn modelId="{9A530937-E7CC-4B62-B44A-4A0E124ACAB9}" type="presOf" srcId="{1629983D-205D-41F4-86FD-8417AFFF2116}" destId="{0FCD2E32-38E3-4B72-9282-79FD7126621D}" srcOrd="0" destOrd="0" presId="urn:microsoft.com/office/officeart/2008/layout/HorizontalMultiLevelHierarchy"/>
    <dgm:cxn modelId="{3565D77E-2205-404A-85EB-DB1D2054CE93}" type="presOf" srcId="{BC9EEAD4-5B6F-4DAC-904F-7ABF288B9049}" destId="{1E15BD53-715B-45AF-8856-4BDE24C1A6F7}" srcOrd="1" destOrd="0" presId="urn:microsoft.com/office/officeart/2008/layout/HorizontalMultiLevelHierarchy"/>
    <dgm:cxn modelId="{2637ED79-2566-48F8-BE60-259FCDCEF170}" type="presOf" srcId="{0670F195-83D4-46E9-AACB-AAD260A1C51B}" destId="{DE38B769-6986-49CC-BF58-B5281079BE9A}" srcOrd="0" destOrd="0" presId="urn:microsoft.com/office/officeart/2008/layout/HorizontalMultiLevelHierarchy"/>
    <dgm:cxn modelId="{C2C84921-BE2F-4D15-916D-385BB68E8440}" srcId="{1B85D720-CA67-4669-B271-AF87B0A0B53B}" destId="{C19801EA-DA0F-4393-89CD-36F4E7361ED0}" srcOrd="3" destOrd="0" parTransId="{24DE3FC9-3B79-41AC-8718-203A522E8420}" sibTransId="{D3E4DD24-8BA5-40A6-B167-BD67AE7362B7}"/>
    <dgm:cxn modelId="{57770525-18E9-43C4-B800-6FBDCE651E10}" type="presOf" srcId="{1B85D720-CA67-4669-B271-AF87B0A0B53B}" destId="{50582899-FF32-4F10-8DF3-DFE2F759D651}" srcOrd="0" destOrd="0" presId="urn:microsoft.com/office/officeart/2008/layout/HorizontalMultiLevelHierarchy"/>
    <dgm:cxn modelId="{E06527C8-D1C3-46A3-9630-B1CAF055D2CD}" srcId="{1B85D720-CA67-4669-B271-AF87B0A0B53B}" destId="{900E1437-0FE0-4547-B853-A0B9D52B7FA4}" srcOrd="2" destOrd="0" parTransId="{D5F2521D-CD72-4C62-98F3-021939232E80}" sibTransId="{01D59B14-1C65-4C61-801E-371E5349401B}"/>
    <dgm:cxn modelId="{1C495985-5D7C-423E-AAE9-D5C17B125C06}" srcId="{B916D5A1-B04D-4B70-83B5-FDC541DEB2F6}" destId="{1B85D720-CA67-4669-B271-AF87B0A0B53B}" srcOrd="0" destOrd="0" parTransId="{C5A3F98E-D966-474F-B1F2-E9947A0CDAA4}" sibTransId="{D186373C-999A-4370-8F5E-B3FA4B2D3340}"/>
    <dgm:cxn modelId="{6DA6217C-25C1-4A31-AE9B-8644406F9CD0}" srcId="{1B85D720-CA67-4669-B271-AF87B0A0B53B}" destId="{7FE38635-8F0C-4331-895B-0994FDE0A0DE}" srcOrd="5" destOrd="0" parTransId="{DBF041EF-D55E-4F56-B1FF-1BC58CB05291}" sibTransId="{DEF09BA3-0B88-44A8-ABC3-6A8BB05FBF48}"/>
    <dgm:cxn modelId="{359A73A8-6057-42FE-88E3-E806E8BAC540}" type="presOf" srcId="{BFD6DF87-C7D6-4BE5-BBB0-9F09C6663412}" destId="{D6E392A2-4462-451A-BC2E-C27D785FD909}" srcOrd="1" destOrd="0" presId="urn:microsoft.com/office/officeart/2008/layout/HorizontalMultiLevelHierarchy"/>
    <dgm:cxn modelId="{97CEED11-1A0E-4032-AE67-0D3368A958E3}" type="presOf" srcId="{AA7D27D2-A317-4E0D-A349-DE647933D95D}" destId="{F6F03DDD-705F-4DAD-8D86-DB9AA8E72348}" srcOrd="1" destOrd="0" presId="urn:microsoft.com/office/officeart/2008/layout/HorizontalMultiLevelHierarchy"/>
    <dgm:cxn modelId="{38C7AF7D-3699-467B-8F88-437DC7E93939}" type="presOf" srcId="{C19801EA-DA0F-4393-89CD-36F4E7361ED0}" destId="{92C63977-68BB-4202-AC28-D190D9350EF4}" srcOrd="0" destOrd="0" presId="urn:microsoft.com/office/officeart/2008/layout/HorizontalMultiLevelHierarchy"/>
    <dgm:cxn modelId="{3AEADCF2-2902-490F-946D-ABE45462D642}" type="presOf" srcId="{B7F6A806-464B-4C9F-8169-74D32FA20544}" destId="{07B2F082-6864-4C4F-A819-4EAFF0C54509}" srcOrd="0" destOrd="0" presId="urn:microsoft.com/office/officeart/2008/layout/HorizontalMultiLevelHierarchy"/>
    <dgm:cxn modelId="{77A8E84F-D0A7-4ABA-9403-9F82C58B246F}" type="presOf" srcId="{B7F6A806-464B-4C9F-8169-74D32FA20544}" destId="{48482E81-3A8A-4AED-AF45-047AE95929D4}" srcOrd="1" destOrd="0" presId="urn:microsoft.com/office/officeart/2008/layout/HorizontalMultiLevelHierarchy"/>
    <dgm:cxn modelId="{50C6CBE9-A712-4505-A110-6EF175C0654E}" srcId="{1B85D720-CA67-4669-B271-AF87B0A0B53B}" destId="{F7A80D1A-58AA-42FB-AB8C-46A1BA0664C1}" srcOrd="4" destOrd="0" parTransId="{B7F6A806-464B-4C9F-8169-74D32FA20544}" sibTransId="{4BCF9B3E-DE12-4EEB-A003-28BC8217668A}"/>
    <dgm:cxn modelId="{0D482C4E-5818-446F-9EFB-A83BCAA74E81}" type="presParOf" srcId="{673C230C-0A5E-41FB-82E4-E90CE2621D1E}" destId="{E7A92A12-5CEF-449A-9909-9280FB16FE0B}" srcOrd="0" destOrd="0" presId="urn:microsoft.com/office/officeart/2008/layout/HorizontalMultiLevelHierarchy"/>
    <dgm:cxn modelId="{6E009513-7083-4379-A685-A1B4E0D72C6D}" type="presParOf" srcId="{E7A92A12-5CEF-449A-9909-9280FB16FE0B}" destId="{50582899-FF32-4F10-8DF3-DFE2F759D651}" srcOrd="0" destOrd="0" presId="urn:microsoft.com/office/officeart/2008/layout/HorizontalMultiLevelHierarchy"/>
    <dgm:cxn modelId="{E5657781-B852-46E8-8F48-9D8C13C133D0}" type="presParOf" srcId="{E7A92A12-5CEF-449A-9909-9280FB16FE0B}" destId="{47AFC518-4A7C-44AE-BE3F-081EBA02D673}" srcOrd="1" destOrd="0" presId="urn:microsoft.com/office/officeart/2008/layout/HorizontalMultiLevelHierarchy"/>
    <dgm:cxn modelId="{1E8B7EDB-D426-4222-A86C-DC43757C6324}" type="presParOf" srcId="{47AFC518-4A7C-44AE-BE3F-081EBA02D673}" destId="{74474AC6-A150-43E8-A229-8BA11B3333F9}" srcOrd="0" destOrd="0" presId="urn:microsoft.com/office/officeart/2008/layout/HorizontalMultiLevelHierarchy"/>
    <dgm:cxn modelId="{92391799-931E-4C6D-B583-334F04194047}" type="presParOf" srcId="{74474AC6-A150-43E8-A229-8BA11B3333F9}" destId="{D6E392A2-4462-451A-BC2E-C27D785FD909}" srcOrd="0" destOrd="0" presId="urn:microsoft.com/office/officeart/2008/layout/HorizontalMultiLevelHierarchy"/>
    <dgm:cxn modelId="{D4A6BC48-165A-4461-BDC9-F1F717F0A239}" type="presParOf" srcId="{47AFC518-4A7C-44AE-BE3F-081EBA02D673}" destId="{64F9563B-FFB6-4BF0-9120-E8FE15B5733F}" srcOrd="1" destOrd="0" presId="urn:microsoft.com/office/officeart/2008/layout/HorizontalMultiLevelHierarchy"/>
    <dgm:cxn modelId="{1E4D8935-2939-4CF0-B282-20F595FC2914}" type="presParOf" srcId="{64F9563B-FFB6-4BF0-9120-E8FE15B5733F}" destId="{DE38B769-6986-49CC-BF58-B5281079BE9A}" srcOrd="0" destOrd="0" presId="urn:microsoft.com/office/officeart/2008/layout/HorizontalMultiLevelHierarchy"/>
    <dgm:cxn modelId="{545C8C4B-327E-48F1-8485-768C2470E263}" type="presParOf" srcId="{64F9563B-FFB6-4BF0-9120-E8FE15B5733F}" destId="{78A16D86-008E-463E-88C6-CBEC08C6567E}" srcOrd="1" destOrd="0" presId="urn:microsoft.com/office/officeart/2008/layout/HorizontalMultiLevelHierarchy"/>
    <dgm:cxn modelId="{9A556835-EDDE-49BB-9F58-5AEF356824F8}" type="presParOf" srcId="{47AFC518-4A7C-44AE-BE3F-081EBA02D673}" destId="{CC581098-C5BF-42DF-B2AA-FC2D8394A933}" srcOrd="2" destOrd="0" presId="urn:microsoft.com/office/officeart/2008/layout/HorizontalMultiLevelHierarchy"/>
    <dgm:cxn modelId="{06C7A087-DA8C-49F8-BB19-310401BA2306}" type="presParOf" srcId="{CC581098-C5BF-42DF-B2AA-FC2D8394A933}" destId="{F6F03DDD-705F-4DAD-8D86-DB9AA8E72348}" srcOrd="0" destOrd="0" presId="urn:microsoft.com/office/officeart/2008/layout/HorizontalMultiLevelHierarchy"/>
    <dgm:cxn modelId="{F1F3788F-21BF-4417-B1C0-45F13DCF37EA}" type="presParOf" srcId="{47AFC518-4A7C-44AE-BE3F-081EBA02D673}" destId="{0D27785A-C13C-46D5-A205-8D5779F17368}" srcOrd="3" destOrd="0" presId="urn:microsoft.com/office/officeart/2008/layout/HorizontalMultiLevelHierarchy"/>
    <dgm:cxn modelId="{534FDB69-562D-44FA-87F3-3D9288241D90}" type="presParOf" srcId="{0D27785A-C13C-46D5-A205-8D5779F17368}" destId="{AF50CB0C-750A-4ABF-96D0-332E6ACAF75F}" srcOrd="0" destOrd="0" presId="urn:microsoft.com/office/officeart/2008/layout/HorizontalMultiLevelHierarchy"/>
    <dgm:cxn modelId="{C031C5D0-9094-444F-BAD7-20D97C29F0F3}" type="presParOf" srcId="{0D27785A-C13C-46D5-A205-8D5779F17368}" destId="{87210D52-C26C-460F-B30C-FD50C591322A}" srcOrd="1" destOrd="0" presId="urn:microsoft.com/office/officeart/2008/layout/HorizontalMultiLevelHierarchy"/>
    <dgm:cxn modelId="{A961475B-09AB-402B-96B2-F8866CCA927C}" type="presParOf" srcId="{47AFC518-4A7C-44AE-BE3F-081EBA02D673}" destId="{69F9EF3E-78BB-4150-AAE6-08544FBCE0A7}" srcOrd="4" destOrd="0" presId="urn:microsoft.com/office/officeart/2008/layout/HorizontalMultiLevelHierarchy"/>
    <dgm:cxn modelId="{7C72D057-B70C-4B9E-92C6-E94EF7DE5A05}" type="presParOf" srcId="{69F9EF3E-78BB-4150-AAE6-08544FBCE0A7}" destId="{A19521F5-DDC1-4B70-8178-F461A9A349E4}" srcOrd="0" destOrd="0" presId="urn:microsoft.com/office/officeart/2008/layout/HorizontalMultiLevelHierarchy"/>
    <dgm:cxn modelId="{B0B1690E-376E-4A52-9B3C-B4C9335A552C}" type="presParOf" srcId="{47AFC518-4A7C-44AE-BE3F-081EBA02D673}" destId="{F7CD7BA8-EE33-4E0B-95B7-6F4CB5C80C96}" srcOrd="5" destOrd="0" presId="urn:microsoft.com/office/officeart/2008/layout/HorizontalMultiLevelHierarchy"/>
    <dgm:cxn modelId="{58410026-419C-438F-B757-F496ECE1E94C}" type="presParOf" srcId="{F7CD7BA8-EE33-4E0B-95B7-6F4CB5C80C96}" destId="{FF32F928-3E72-4F1A-929B-1DDB8E585C10}" srcOrd="0" destOrd="0" presId="urn:microsoft.com/office/officeart/2008/layout/HorizontalMultiLevelHierarchy"/>
    <dgm:cxn modelId="{E5972349-49FB-4F05-9EAE-80B5DCCE3AE7}" type="presParOf" srcId="{F7CD7BA8-EE33-4E0B-95B7-6F4CB5C80C96}" destId="{59C1B8F3-C5AB-4A33-9B48-030AE9966C6E}" srcOrd="1" destOrd="0" presId="urn:microsoft.com/office/officeart/2008/layout/HorizontalMultiLevelHierarchy"/>
    <dgm:cxn modelId="{333A9071-8E94-4D56-BB9E-925BCA810724}" type="presParOf" srcId="{47AFC518-4A7C-44AE-BE3F-081EBA02D673}" destId="{AD7B4E7F-0E5D-465E-9CB2-F7AB98DA3521}" srcOrd="6" destOrd="0" presId="urn:microsoft.com/office/officeart/2008/layout/HorizontalMultiLevelHierarchy"/>
    <dgm:cxn modelId="{8607FF43-372C-402A-A2C7-E42B9086CB74}" type="presParOf" srcId="{AD7B4E7F-0E5D-465E-9CB2-F7AB98DA3521}" destId="{CD90F6B7-6CED-490A-B42E-E6F5B639B5E6}" srcOrd="0" destOrd="0" presId="urn:microsoft.com/office/officeart/2008/layout/HorizontalMultiLevelHierarchy"/>
    <dgm:cxn modelId="{BAE81229-A8DB-47ED-9299-A6D1EC289A80}" type="presParOf" srcId="{47AFC518-4A7C-44AE-BE3F-081EBA02D673}" destId="{11490C8E-2F10-49A9-997C-CC5EA8E3A4FC}" srcOrd="7" destOrd="0" presId="urn:microsoft.com/office/officeart/2008/layout/HorizontalMultiLevelHierarchy"/>
    <dgm:cxn modelId="{E06AD507-59EE-46E0-B622-FDD96C8198D7}" type="presParOf" srcId="{11490C8E-2F10-49A9-997C-CC5EA8E3A4FC}" destId="{92C63977-68BB-4202-AC28-D190D9350EF4}" srcOrd="0" destOrd="0" presId="urn:microsoft.com/office/officeart/2008/layout/HorizontalMultiLevelHierarchy"/>
    <dgm:cxn modelId="{DCD8AAF9-178A-4254-88D8-1932115BB288}" type="presParOf" srcId="{11490C8E-2F10-49A9-997C-CC5EA8E3A4FC}" destId="{AF7EB52A-70F0-4357-A8A2-E9673C58825A}" srcOrd="1" destOrd="0" presId="urn:microsoft.com/office/officeart/2008/layout/HorizontalMultiLevelHierarchy"/>
    <dgm:cxn modelId="{4914526F-8954-4247-B6DE-52AADAB5440E}" type="presParOf" srcId="{47AFC518-4A7C-44AE-BE3F-081EBA02D673}" destId="{07B2F082-6864-4C4F-A819-4EAFF0C54509}" srcOrd="8" destOrd="0" presId="urn:microsoft.com/office/officeart/2008/layout/HorizontalMultiLevelHierarchy"/>
    <dgm:cxn modelId="{13688AC6-ED6B-4E66-8756-D098E08F0F9F}" type="presParOf" srcId="{07B2F082-6864-4C4F-A819-4EAFF0C54509}" destId="{48482E81-3A8A-4AED-AF45-047AE95929D4}" srcOrd="0" destOrd="0" presId="urn:microsoft.com/office/officeart/2008/layout/HorizontalMultiLevelHierarchy"/>
    <dgm:cxn modelId="{94048688-F69F-4861-A773-1A20D6A9EB79}" type="presParOf" srcId="{47AFC518-4A7C-44AE-BE3F-081EBA02D673}" destId="{CAC2F6B9-D414-42FE-B52C-C7D519744CE8}" srcOrd="9" destOrd="0" presId="urn:microsoft.com/office/officeart/2008/layout/HorizontalMultiLevelHierarchy"/>
    <dgm:cxn modelId="{F57BAF25-F240-41C9-AD02-F81A90CA6A3F}" type="presParOf" srcId="{CAC2F6B9-D414-42FE-B52C-C7D519744CE8}" destId="{D76B7A70-B560-4FE2-872D-59445DD475F0}" srcOrd="0" destOrd="0" presId="urn:microsoft.com/office/officeart/2008/layout/HorizontalMultiLevelHierarchy"/>
    <dgm:cxn modelId="{81F68516-89E8-4FA2-86B1-5DE75874F171}" type="presParOf" srcId="{CAC2F6B9-D414-42FE-B52C-C7D519744CE8}" destId="{82E5842C-36AE-4A5D-923B-82F4F4E38C61}" srcOrd="1" destOrd="0" presId="urn:microsoft.com/office/officeart/2008/layout/HorizontalMultiLevelHierarchy"/>
    <dgm:cxn modelId="{B7A4CE2E-3F52-41AB-999A-4E8B795AD5EB}" type="presParOf" srcId="{47AFC518-4A7C-44AE-BE3F-081EBA02D673}" destId="{43D52609-F6B3-4913-B321-C64799B740DE}" srcOrd="10" destOrd="0" presId="urn:microsoft.com/office/officeart/2008/layout/HorizontalMultiLevelHierarchy"/>
    <dgm:cxn modelId="{BDABD64E-9A0A-40B2-80A3-C76870E27C35}" type="presParOf" srcId="{43D52609-F6B3-4913-B321-C64799B740DE}" destId="{AA0A38DC-63AC-41AF-B7D9-766CE17B8BFC}" srcOrd="0" destOrd="0" presId="urn:microsoft.com/office/officeart/2008/layout/HorizontalMultiLevelHierarchy"/>
    <dgm:cxn modelId="{71E83FAC-C0DA-4B62-B562-5D09E7DDC71F}" type="presParOf" srcId="{47AFC518-4A7C-44AE-BE3F-081EBA02D673}" destId="{4E3BE137-FA34-41D4-8EDB-34C7114CB75A}" srcOrd="11" destOrd="0" presId="urn:microsoft.com/office/officeart/2008/layout/HorizontalMultiLevelHierarchy"/>
    <dgm:cxn modelId="{07BBDB4D-693E-4F02-97D1-AB8D49B58D87}" type="presParOf" srcId="{4E3BE137-FA34-41D4-8EDB-34C7114CB75A}" destId="{94FF8EBB-7D59-4432-AA91-DEB8B18FEBD6}" srcOrd="0" destOrd="0" presId="urn:microsoft.com/office/officeart/2008/layout/HorizontalMultiLevelHierarchy"/>
    <dgm:cxn modelId="{25F5E2C8-5238-44D9-ABC8-7C25C00BABC8}" type="presParOf" srcId="{4E3BE137-FA34-41D4-8EDB-34C7114CB75A}" destId="{BEFE2439-6585-41C9-881D-60200038D341}" srcOrd="1" destOrd="0" presId="urn:microsoft.com/office/officeart/2008/layout/HorizontalMultiLevelHierarchy"/>
    <dgm:cxn modelId="{21FF6CCB-6212-4E4E-ACF6-D46C775F7B59}" type="presParOf" srcId="{47AFC518-4A7C-44AE-BE3F-081EBA02D673}" destId="{47B62ACD-2B4D-4193-A6FC-631B7C425810}" srcOrd="12" destOrd="0" presId="urn:microsoft.com/office/officeart/2008/layout/HorizontalMultiLevelHierarchy"/>
    <dgm:cxn modelId="{AB144DAC-6B81-4817-B6E6-BAA2EE60BF10}" type="presParOf" srcId="{47B62ACD-2B4D-4193-A6FC-631B7C425810}" destId="{1E15BD53-715B-45AF-8856-4BDE24C1A6F7}" srcOrd="0" destOrd="0" presId="urn:microsoft.com/office/officeart/2008/layout/HorizontalMultiLevelHierarchy"/>
    <dgm:cxn modelId="{01D37341-AA45-4D94-9012-522DAE9331CE}" type="presParOf" srcId="{47AFC518-4A7C-44AE-BE3F-081EBA02D673}" destId="{6A75005C-262D-4F8E-8668-A7E000F20818}" srcOrd="13" destOrd="0" presId="urn:microsoft.com/office/officeart/2008/layout/HorizontalMultiLevelHierarchy"/>
    <dgm:cxn modelId="{4FCB7C3D-46E0-45C8-A0B4-785A2B294566}" type="presParOf" srcId="{6A75005C-262D-4F8E-8668-A7E000F20818}" destId="{0FCD2E32-38E3-4B72-9282-79FD7126621D}" srcOrd="0" destOrd="0" presId="urn:microsoft.com/office/officeart/2008/layout/HorizontalMultiLevelHierarchy"/>
    <dgm:cxn modelId="{B1697F4F-E392-421C-B372-430C2188300F}" type="presParOf" srcId="{6A75005C-262D-4F8E-8668-A7E000F20818}" destId="{AF8192EC-840B-480D-B0B5-5ED25D48148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7A04F6CB-D217-449A-818B-A829E0A54925}" type="datetimeFigureOut">
              <a:rPr lang="en-US" smtClean="0"/>
              <a:t>8/19/2018</a:t>
            </a:fld>
            <a:endParaRPr lang="en-US"/>
          </a:p>
        </p:txBody>
      </p:sp>
      <p:sp>
        <p:nvSpPr>
          <p:cNvPr id="4" name="Espace réservé du pied de page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612505B4-5848-4BB5-9CD3-6A71311DDE1D}" type="slidenum">
              <a:rPr lang="en-US" smtClean="0"/>
              <a:t>‹N°›</a:t>
            </a:fld>
            <a:endParaRPr lang="en-US"/>
          </a:p>
        </p:txBody>
      </p:sp>
    </p:spTree>
    <p:extLst>
      <p:ext uri="{BB962C8B-B14F-4D97-AF65-F5344CB8AC3E}">
        <p14:creationId xmlns:p14="http://schemas.microsoft.com/office/powerpoint/2010/main" val="812261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968CA9BF-06F4-1B4F-871E-08BFB1D3CC5F}" type="datetimeFigureOut">
              <a:rPr lang="fr-FR" smtClean="0"/>
              <a:t>19/08/2018</a:t>
            </a:fld>
            <a:endParaRPr lang="fr-FR"/>
          </a:p>
        </p:txBody>
      </p:sp>
      <p:sp>
        <p:nvSpPr>
          <p:cNvPr id="4" name="Espace réservé de l'image des diapositives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D26EEF71-3952-194F-85CC-3FDA4381B35B}" type="slidenum">
              <a:rPr lang="fr-FR" smtClean="0"/>
              <a:t>‹N°›</a:t>
            </a:fld>
            <a:endParaRPr lang="fr-FR"/>
          </a:p>
        </p:txBody>
      </p:sp>
    </p:spTree>
    <p:extLst>
      <p:ext uri="{BB962C8B-B14F-4D97-AF65-F5344CB8AC3E}">
        <p14:creationId xmlns:p14="http://schemas.microsoft.com/office/powerpoint/2010/main" val="2095879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a:t>
            </a:fld>
            <a:endParaRPr lang="fr-FR"/>
          </a:p>
        </p:txBody>
      </p:sp>
    </p:spTree>
    <p:extLst>
      <p:ext uri="{BB962C8B-B14F-4D97-AF65-F5344CB8AC3E}">
        <p14:creationId xmlns:p14="http://schemas.microsoft.com/office/powerpoint/2010/main" val="3050556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r>
              <a:rPr lang="en-US" dirty="0"/>
              <a:t>- </a:t>
            </a:r>
            <a:r>
              <a:rPr lang="en-US" dirty="0" smtClean="0"/>
              <a:t>Interlibrary </a:t>
            </a:r>
            <a:r>
              <a:rPr lang="en-US" dirty="0"/>
              <a:t>loan </a:t>
            </a:r>
            <a:r>
              <a:rPr lang="en-US" dirty="0" smtClean="0"/>
              <a:t>operators received</a:t>
            </a:r>
            <a:r>
              <a:rPr lang="en-US" baseline="0" dirty="0" smtClean="0"/>
              <a:t> </a:t>
            </a:r>
            <a:r>
              <a:rPr lang="en-US" dirty="0" smtClean="0"/>
              <a:t>an </a:t>
            </a:r>
            <a:r>
              <a:rPr lang="en-US" dirty="0"/>
              <a:t>e-mail informing </a:t>
            </a:r>
            <a:r>
              <a:rPr lang="en-US" dirty="0" smtClean="0"/>
              <a:t>them that </a:t>
            </a:r>
            <a:r>
              <a:rPr lang="en-US" dirty="0"/>
              <a:t>a new request </a:t>
            </a:r>
            <a:r>
              <a:rPr lang="en-US" dirty="0" smtClean="0"/>
              <a:t>had </a:t>
            </a:r>
            <a:r>
              <a:rPr lang="en-US" dirty="0"/>
              <a:t>to be processed</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11</a:t>
            </a:fld>
            <a:endParaRPr lang="fr-FR"/>
          </a:p>
        </p:txBody>
      </p:sp>
    </p:spTree>
    <p:extLst>
      <p:ext uri="{BB962C8B-B14F-4D97-AF65-F5344CB8AC3E}">
        <p14:creationId xmlns:p14="http://schemas.microsoft.com/office/powerpoint/2010/main" val="1621796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12</a:t>
            </a:fld>
            <a:endParaRPr lang="fr-FR"/>
          </a:p>
        </p:txBody>
      </p:sp>
    </p:spTree>
    <p:extLst>
      <p:ext uri="{BB962C8B-B14F-4D97-AF65-F5344CB8AC3E}">
        <p14:creationId xmlns:p14="http://schemas.microsoft.com/office/powerpoint/2010/main" val="3812795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13</a:t>
            </a:fld>
            <a:endParaRPr lang="fr-FR"/>
          </a:p>
        </p:txBody>
      </p:sp>
    </p:spTree>
    <p:extLst>
      <p:ext uri="{BB962C8B-B14F-4D97-AF65-F5344CB8AC3E}">
        <p14:creationId xmlns:p14="http://schemas.microsoft.com/office/powerpoint/2010/main" val="365351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Large freedom in organization for each RS Library, but also:</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aseline="0" dirty="0" smtClean="0"/>
              <a:t>Each RS Library saw itself as an independent unit</a:t>
            </a:r>
          </a:p>
          <a:p>
            <a:pPr marL="171450" indent="-171450">
              <a:buFontTx/>
              <a:buChar char="-"/>
            </a:pPr>
            <a:r>
              <a:rPr lang="en-US" sz="1200" baseline="0" dirty="0" smtClean="0"/>
              <a:t>Very few interaction between operators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aseline="0" dirty="0" smtClean="0"/>
              <a:t>Few communication between libraries</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indent="-171450">
              <a:buFontTx/>
              <a:buChar char="-"/>
            </a:pP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14</a:t>
            </a:fld>
            <a:endParaRPr lang="fr-FR"/>
          </a:p>
        </p:txBody>
      </p:sp>
    </p:spTree>
    <p:extLst>
      <p:ext uri="{BB962C8B-B14F-4D97-AF65-F5344CB8AC3E}">
        <p14:creationId xmlns:p14="http://schemas.microsoft.com/office/powerpoint/2010/main" val="22360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15</a:t>
            </a:fld>
            <a:endParaRPr lang="fr-FR"/>
          </a:p>
        </p:txBody>
      </p:sp>
    </p:spTree>
    <p:extLst>
      <p:ext uri="{BB962C8B-B14F-4D97-AF65-F5344CB8AC3E}">
        <p14:creationId xmlns:p14="http://schemas.microsoft.com/office/powerpoint/2010/main" val="233507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16</a:t>
            </a:fld>
            <a:endParaRPr lang="fr-FR"/>
          </a:p>
        </p:txBody>
      </p:sp>
    </p:spTree>
    <p:extLst>
      <p:ext uri="{BB962C8B-B14F-4D97-AF65-F5344CB8AC3E}">
        <p14:creationId xmlns:p14="http://schemas.microsoft.com/office/powerpoint/2010/main" val="86126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pPr marL="171450" indent="-171450">
              <a:buFontTx/>
              <a:buChar char="-"/>
            </a:pPr>
            <a:r>
              <a:rPr lang="en-US" dirty="0"/>
              <a:t>A physical document that comes from a partner is temporarily located in this location. It receives a temporary barcode. This allows the </a:t>
            </a:r>
            <a:r>
              <a:rPr lang="en-US" dirty="0" smtClean="0"/>
              <a:t>patron to </a:t>
            </a:r>
            <a:r>
              <a:rPr lang="en-US" dirty="0"/>
              <a:t>loan the document</a:t>
            </a:r>
          </a:p>
          <a:p>
            <a:pPr marL="171450" indent="-171450">
              <a:buFontTx/>
              <a:buChar char="-"/>
            </a:pPr>
            <a:r>
              <a:rPr lang="en-US" dirty="0"/>
              <a:t>Documents that go to a partner </a:t>
            </a:r>
            <a:r>
              <a:rPr lang="en-US" dirty="0" smtClean="0"/>
              <a:t>change from </a:t>
            </a:r>
            <a:r>
              <a:rPr lang="en-US" dirty="0"/>
              <a:t>location. They leave their original location to be temporarily located in the one created for lending requests</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17</a:t>
            </a:fld>
            <a:endParaRPr lang="fr-FR"/>
          </a:p>
        </p:txBody>
      </p:sp>
    </p:spTree>
    <p:extLst>
      <p:ext uri="{BB962C8B-B14F-4D97-AF65-F5344CB8AC3E}">
        <p14:creationId xmlns:p14="http://schemas.microsoft.com/office/powerpoint/2010/main" val="905095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r>
              <a:rPr lang="fr-BE" dirty="0"/>
              <a:t>- </a:t>
            </a:r>
            <a:r>
              <a:rPr lang="fr-BE" dirty="0" err="1"/>
              <a:t>Libraries</a:t>
            </a:r>
            <a:r>
              <a:rPr lang="fr-BE" dirty="0"/>
              <a:t> do</a:t>
            </a:r>
            <a:r>
              <a:rPr lang="fr-BE" baseline="0" dirty="0"/>
              <a:t> not </a:t>
            </a:r>
            <a:r>
              <a:rPr lang="fr-BE" baseline="0" dirty="0" err="1"/>
              <a:t>define</a:t>
            </a:r>
            <a:r>
              <a:rPr lang="fr-BE" baseline="0" dirty="0"/>
              <a:t> the </a:t>
            </a:r>
            <a:r>
              <a:rPr lang="fr-BE" baseline="0" dirty="0" err="1"/>
              <a:t>same</a:t>
            </a:r>
            <a:r>
              <a:rPr lang="fr-BE" baseline="0" dirty="0"/>
              <a:t> Fulfillment unit </a:t>
            </a:r>
            <a:r>
              <a:rPr lang="fr-BE" baseline="0" dirty="0" err="1"/>
              <a:t>rules</a:t>
            </a:r>
            <a:r>
              <a:rPr lang="fr-BE" baseline="0" dirty="0"/>
              <a:t>. </a:t>
            </a:r>
            <a:r>
              <a:rPr lang="en-US" baseline="0" dirty="0"/>
              <a:t>Some allow readers to borrow materials from a partner. Others only accept consultation in the reading room</a:t>
            </a: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18</a:t>
            </a:fld>
            <a:endParaRPr lang="fr-FR"/>
          </a:p>
        </p:txBody>
      </p:sp>
    </p:spTree>
    <p:extLst>
      <p:ext uri="{BB962C8B-B14F-4D97-AF65-F5344CB8AC3E}">
        <p14:creationId xmlns:p14="http://schemas.microsoft.com/office/powerpoint/2010/main" val="4288949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pPr marL="171450" indent="-171450">
              <a:buFontTx/>
              <a:buChar char="-"/>
            </a:pPr>
            <a:r>
              <a:rPr lang="fr-BE" dirty="0"/>
              <a:t>The workflow profile of </a:t>
            </a:r>
            <a:r>
              <a:rPr lang="fr-BE" dirty="0" err="1"/>
              <a:t>borrowing</a:t>
            </a:r>
            <a:r>
              <a:rPr lang="fr-BE" dirty="0"/>
              <a:t> type </a:t>
            </a:r>
            <a:r>
              <a:rPr lang="fr-BE" dirty="0" err="1"/>
              <a:t>allows</a:t>
            </a:r>
            <a:r>
              <a:rPr lang="fr-BE" dirty="0"/>
              <a:t> staff to </a:t>
            </a:r>
            <a:r>
              <a:rPr lang="fr-BE" dirty="0" err="1"/>
              <a:t>manually</a:t>
            </a:r>
            <a:r>
              <a:rPr lang="fr-BE" dirty="0"/>
              <a:t> </a:t>
            </a:r>
            <a:r>
              <a:rPr lang="fr-BE" dirty="0" err="1"/>
              <a:t>renew</a:t>
            </a:r>
            <a:r>
              <a:rPr lang="fr-BE" dirty="0"/>
              <a:t> a </a:t>
            </a:r>
            <a:r>
              <a:rPr lang="fr-BE" dirty="0" err="1"/>
              <a:t>lending</a:t>
            </a:r>
            <a:r>
              <a:rPr lang="fr-BE" dirty="0"/>
              <a:t> </a:t>
            </a:r>
            <a:r>
              <a:rPr lang="fr-BE" dirty="0" err="1" smtClean="0"/>
              <a:t>request</a:t>
            </a:r>
            <a:endParaRPr lang="fr-BE" dirty="0"/>
          </a:p>
          <a:p>
            <a:pPr marL="171450" indent="-171450">
              <a:buFontTx/>
              <a:buChar char="-"/>
            </a:pPr>
            <a:r>
              <a:rPr lang="fr-BE" dirty="0"/>
              <a:t>The workflow profile of </a:t>
            </a:r>
            <a:r>
              <a:rPr lang="fr-BE" dirty="0" err="1"/>
              <a:t>lending</a:t>
            </a:r>
            <a:r>
              <a:rPr lang="fr-BE" dirty="0"/>
              <a:t> type </a:t>
            </a:r>
            <a:r>
              <a:rPr lang="fr-BE" dirty="0" err="1"/>
              <a:t>allows</a:t>
            </a:r>
            <a:r>
              <a:rPr lang="fr-BE" dirty="0"/>
              <a:t> staff to </a:t>
            </a:r>
            <a:r>
              <a:rPr lang="fr-BE" dirty="0" err="1"/>
              <a:t>manually</a:t>
            </a:r>
            <a:r>
              <a:rPr lang="fr-BE" dirty="0"/>
              <a:t> change the due date for </a:t>
            </a:r>
            <a:r>
              <a:rPr lang="fr-BE" dirty="0" err="1"/>
              <a:t>borrowing</a:t>
            </a:r>
            <a:r>
              <a:rPr lang="fr-BE" dirty="0"/>
              <a:t> </a:t>
            </a:r>
            <a:r>
              <a:rPr lang="fr-BE" dirty="0" err="1"/>
              <a:t>requests</a:t>
            </a:r>
            <a:r>
              <a:rPr lang="fr-BE" dirty="0"/>
              <a:t>. </a:t>
            </a:r>
            <a:r>
              <a:rPr lang="fr-BE" dirty="0" err="1" smtClean="0"/>
              <a:t>Users</a:t>
            </a:r>
            <a:r>
              <a:rPr lang="fr-BE" dirty="0" smtClean="0"/>
              <a:t> </a:t>
            </a:r>
            <a:r>
              <a:rPr lang="fr-BE" dirty="0" err="1"/>
              <a:t>cannot</a:t>
            </a:r>
            <a:r>
              <a:rPr lang="fr-BE" dirty="0"/>
              <a:t> </a:t>
            </a:r>
            <a:r>
              <a:rPr lang="fr-BE" dirty="0" err="1"/>
              <a:t>extend</a:t>
            </a:r>
            <a:r>
              <a:rPr lang="fr-BE" dirty="0"/>
              <a:t> </a:t>
            </a:r>
            <a:r>
              <a:rPr lang="fr-BE" dirty="0" smtClean="0"/>
              <a:t>RS </a:t>
            </a:r>
            <a:r>
              <a:rPr lang="fr-BE" dirty="0" err="1" smtClean="0"/>
              <a:t>loans</a:t>
            </a:r>
            <a:r>
              <a:rPr lang="fr-BE" dirty="0" smtClean="0"/>
              <a:t> </a:t>
            </a:r>
            <a:r>
              <a:rPr lang="fr-BE" dirty="0" err="1" smtClean="0"/>
              <a:t>themselves</a:t>
            </a:r>
            <a:r>
              <a:rPr lang="fr-BE" dirty="0" smtClean="0"/>
              <a:t>.</a:t>
            </a: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19</a:t>
            </a:fld>
            <a:endParaRPr lang="fr-FR"/>
          </a:p>
        </p:txBody>
      </p:sp>
    </p:spTree>
    <p:extLst>
      <p:ext uri="{BB962C8B-B14F-4D97-AF65-F5344CB8AC3E}">
        <p14:creationId xmlns:p14="http://schemas.microsoft.com/office/powerpoint/2010/main" val="1806152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pPr marL="171450" indent="-171450">
              <a:buFontTx/>
              <a:buChar char="-"/>
            </a:pPr>
            <a:r>
              <a:rPr lang="fr-BE" dirty="0"/>
              <a:t>The patron</a:t>
            </a:r>
            <a:r>
              <a:rPr lang="fr-BE" baseline="0" dirty="0"/>
              <a:t> uses the </a:t>
            </a:r>
            <a:r>
              <a:rPr lang="fr-BE" baseline="0" dirty="0" err="1"/>
              <a:t>ViewIt</a:t>
            </a:r>
            <a:r>
              <a:rPr lang="fr-BE" baseline="0" dirty="0"/>
              <a:t> or </a:t>
            </a:r>
            <a:r>
              <a:rPr lang="fr-BE" baseline="0" dirty="0" err="1"/>
              <a:t>GetIT</a:t>
            </a:r>
            <a:r>
              <a:rPr lang="fr-BE" baseline="0" dirty="0"/>
              <a:t> tab for a PCI record or an </a:t>
            </a:r>
            <a:r>
              <a:rPr lang="fr-BE" baseline="0" dirty="0" err="1"/>
              <a:t>unavailable</a:t>
            </a:r>
            <a:r>
              <a:rPr lang="fr-BE" baseline="0" dirty="0"/>
              <a:t> record in Alma. In </a:t>
            </a:r>
            <a:r>
              <a:rPr lang="fr-BE" baseline="0" dirty="0" err="1"/>
              <a:t>this</a:t>
            </a:r>
            <a:r>
              <a:rPr lang="fr-BE" baseline="0" dirty="0"/>
              <a:t> case, </a:t>
            </a:r>
            <a:r>
              <a:rPr lang="fr-BE" dirty="0" err="1"/>
              <a:t>we</a:t>
            </a:r>
            <a:r>
              <a:rPr lang="fr-BE" dirty="0"/>
              <a:t> use the Ex </a:t>
            </a:r>
            <a:r>
              <a:rPr lang="fr-BE" dirty="0" err="1"/>
              <a:t>Libris’s</a:t>
            </a:r>
            <a:r>
              <a:rPr lang="fr-BE" dirty="0"/>
              <a:t> </a:t>
            </a:r>
            <a:r>
              <a:rPr lang="fr-BE" dirty="0" err="1"/>
              <a:t>resource</a:t>
            </a:r>
            <a:r>
              <a:rPr lang="fr-BE" dirty="0"/>
              <a:t> sharing </a:t>
            </a:r>
            <a:r>
              <a:rPr lang="fr-BE" dirty="0" err="1"/>
              <a:t>form</a:t>
            </a:r>
            <a:r>
              <a:rPr lang="fr-BE" dirty="0"/>
              <a:t>. </a:t>
            </a:r>
            <a:r>
              <a:rPr lang="fr-BE" dirty="0" err="1"/>
              <a:t>We</a:t>
            </a:r>
            <a:r>
              <a:rPr lang="fr-BE" dirty="0"/>
              <a:t> have </a:t>
            </a:r>
            <a:r>
              <a:rPr lang="fr-BE" dirty="0" err="1"/>
              <a:t>customized</a:t>
            </a:r>
            <a:r>
              <a:rPr lang="fr-BE" dirty="0"/>
              <a:t> </a:t>
            </a:r>
            <a:r>
              <a:rPr lang="fr-BE" dirty="0" err="1"/>
              <a:t>this</a:t>
            </a:r>
            <a:r>
              <a:rPr lang="fr-BE" dirty="0"/>
              <a:t> </a:t>
            </a:r>
            <a:r>
              <a:rPr lang="fr-BE" dirty="0" err="1"/>
              <a:t>form</a:t>
            </a:r>
            <a:r>
              <a:rPr lang="fr-BE" dirty="0"/>
              <a:t> </a:t>
            </a:r>
            <a:r>
              <a:rPr lang="fr-BE" dirty="0" err="1"/>
              <a:t>with</a:t>
            </a:r>
            <a:r>
              <a:rPr lang="fr-BE" dirty="0"/>
              <a:t> the Resource sharing </a:t>
            </a:r>
            <a:r>
              <a:rPr lang="fr-BE" dirty="0" err="1"/>
              <a:t>form</a:t>
            </a:r>
            <a:r>
              <a:rPr lang="fr-BE" dirty="0"/>
              <a:t> </a:t>
            </a:r>
            <a:r>
              <a:rPr lang="fr-BE" dirty="0" err="1"/>
              <a:t>customization</a:t>
            </a:r>
            <a:r>
              <a:rPr lang="fr-BE" dirty="0"/>
              <a:t> options.</a:t>
            </a:r>
          </a:p>
          <a:p>
            <a:pPr marL="171450" indent="-171450">
              <a:buFontTx/>
              <a:buChar char="-"/>
            </a:pPr>
            <a:r>
              <a:rPr lang="fr-BE" dirty="0"/>
              <a:t>Once the </a:t>
            </a:r>
            <a:r>
              <a:rPr lang="fr-BE" dirty="0" err="1"/>
              <a:t>form</a:t>
            </a:r>
            <a:r>
              <a:rPr lang="fr-BE" dirty="0"/>
              <a:t> </a:t>
            </a:r>
            <a:r>
              <a:rPr lang="fr-BE" dirty="0" err="1"/>
              <a:t>is</a:t>
            </a:r>
            <a:r>
              <a:rPr lang="fr-BE" dirty="0"/>
              <a:t> </a:t>
            </a:r>
            <a:r>
              <a:rPr lang="fr-BE" dirty="0" err="1"/>
              <a:t>submitted</a:t>
            </a:r>
            <a:r>
              <a:rPr lang="fr-BE" dirty="0"/>
              <a:t>, a </a:t>
            </a:r>
            <a:r>
              <a:rPr lang="fr-BE" dirty="0" err="1"/>
              <a:t>borrowing</a:t>
            </a:r>
            <a:r>
              <a:rPr lang="fr-BE" dirty="0"/>
              <a:t> </a:t>
            </a:r>
            <a:r>
              <a:rPr lang="fr-BE" dirty="0" err="1"/>
              <a:t>request</a:t>
            </a:r>
            <a:r>
              <a:rPr lang="fr-BE" dirty="0"/>
              <a:t> </a:t>
            </a:r>
            <a:r>
              <a:rPr lang="fr-BE" dirty="0" err="1"/>
              <a:t>is</a:t>
            </a:r>
            <a:r>
              <a:rPr lang="fr-BE" dirty="0"/>
              <a:t> </a:t>
            </a:r>
            <a:r>
              <a:rPr lang="fr-BE" dirty="0" err="1"/>
              <a:t>created</a:t>
            </a:r>
            <a:r>
              <a:rPr lang="fr-BE" dirty="0"/>
              <a:t> in Alma and </a:t>
            </a:r>
            <a:r>
              <a:rPr lang="fr-BE" dirty="0" smtClean="0"/>
              <a:t>ILL </a:t>
            </a:r>
            <a:r>
              <a:rPr lang="fr-BE" dirty="0" err="1" smtClean="0"/>
              <a:t>operators</a:t>
            </a:r>
            <a:r>
              <a:rPr lang="fr-BE" dirty="0" smtClean="0"/>
              <a:t> </a:t>
            </a:r>
            <a:r>
              <a:rPr lang="fr-BE" dirty="0" err="1"/>
              <a:t>can</a:t>
            </a:r>
            <a:r>
              <a:rPr lang="fr-BE" dirty="0"/>
              <a:t> </a:t>
            </a:r>
            <a:r>
              <a:rPr lang="fr-BE" dirty="0" err="1"/>
              <a:t>find</a:t>
            </a:r>
            <a:r>
              <a:rPr lang="fr-BE" dirty="0"/>
              <a:t> </a:t>
            </a:r>
            <a:r>
              <a:rPr lang="fr-BE" dirty="0" err="1"/>
              <a:t>it</a:t>
            </a:r>
            <a:r>
              <a:rPr lang="fr-BE" dirty="0"/>
              <a:t> in </a:t>
            </a:r>
            <a:r>
              <a:rPr lang="fr-BE" dirty="0" err="1" smtClean="0"/>
              <a:t>their</a:t>
            </a:r>
            <a:r>
              <a:rPr lang="fr-BE" dirty="0" smtClean="0"/>
              <a:t> </a:t>
            </a:r>
            <a:r>
              <a:rPr lang="fr-BE" dirty="0" err="1" smtClean="0"/>
              <a:t>task</a:t>
            </a:r>
            <a:r>
              <a:rPr lang="fr-BE" dirty="0" smtClean="0"/>
              <a:t> </a:t>
            </a:r>
            <a:r>
              <a:rPr lang="fr-BE" dirty="0" err="1"/>
              <a:t>list</a:t>
            </a:r>
            <a:r>
              <a:rPr lang="fr-BE" dirty="0"/>
              <a:t>.</a:t>
            </a: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20</a:t>
            </a:fld>
            <a:endParaRPr lang="fr-FR"/>
          </a:p>
        </p:txBody>
      </p:sp>
    </p:spTree>
    <p:extLst>
      <p:ext uri="{BB962C8B-B14F-4D97-AF65-F5344CB8AC3E}">
        <p14:creationId xmlns:p14="http://schemas.microsoft.com/office/powerpoint/2010/main" val="266028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a:t>
            </a:fld>
            <a:endParaRPr lang="fr-FR"/>
          </a:p>
        </p:txBody>
      </p:sp>
    </p:spTree>
    <p:extLst>
      <p:ext uri="{BB962C8B-B14F-4D97-AF65-F5344CB8AC3E}">
        <p14:creationId xmlns:p14="http://schemas.microsoft.com/office/powerpoint/2010/main" val="3887388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pPr marL="171450" indent="-171450">
              <a:buFontTx/>
              <a:buChar char="-"/>
            </a:pPr>
            <a:r>
              <a:rPr lang="fr-BE" dirty="0"/>
              <a:t>A user</a:t>
            </a:r>
            <a:r>
              <a:rPr lang="fr-BE" baseline="0" dirty="0"/>
              <a:t> </a:t>
            </a:r>
            <a:r>
              <a:rPr lang="fr-BE" baseline="0" dirty="0" err="1"/>
              <a:t>can</a:t>
            </a:r>
            <a:r>
              <a:rPr lang="fr-BE" baseline="0" dirty="0"/>
              <a:t> </a:t>
            </a:r>
            <a:r>
              <a:rPr lang="fr-BE" baseline="0" dirty="0" err="1"/>
              <a:t>also</a:t>
            </a:r>
            <a:r>
              <a:rPr lang="fr-BE" baseline="0" dirty="0"/>
              <a:t> use a </a:t>
            </a:r>
            <a:r>
              <a:rPr lang="fr-BE" baseline="0" dirty="0" err="1"/>
              <a:t>blank</a:t>
            </a:r>
            <a:r>
              <a:rPr lang="fr-BE" baseline="0" dirty="0"/>
              <a:t> </a:t>
            </a:r>
            <a:r>
              <a:rPr lang="fr-BE" baseline="0" dirty="0" err="1"/>
              <a:t>form</a:t>
            </a:r>
            <a:r>
              <a:rPr lang="fr-BE" baseline="0" dirty="0"/>
              <a:t> for </a:t>
            </a:r>
            <a:r>
              <a:rPr lang="fr-BE" baseline="0" dirty="0" err="1"/>
              <a:t>his</a:t>
            </a:r>
            <a:r>
              <a:rPr lang="fr-BE" baseline="0" dirty="0"/>
              <a:t> </a:t>
            </a:r>
            <a:r>
              <a:rPr lang="fr-BE" baseline="0" dirty="0" err="1"/>
              <a:t>request</a:t>
            </a:r>
            <a:r>
              <a:rPr lang="fr-BE" baseline="0" dirty="0"/>
              <a:t>. </a:t>
            </a:r>
            <a:r>
              <a:rPr lang="fr-BE" baseline="0" dirty="0" err="1"/>
              <a:t>Since</a:t>
            </a:r>
            <a:r>
              <a:rPr lang="fr-BE" baseline="0" dirty="0"/>
              <a:t> </a:t>
            </a:r>
            <a:r>
              <a:rPr lang="fr-BE" baseline="0" dirty="0" err="1"/>
              <a:t>we</a:t>
            </a:r>
            <a:r>
              <a:rPr lang="fr-BE" baseline="0" dirty="0"/>
              <a:t> </a:t>
            </a:r>
            <a:r>
              <a:rPr lang="fr-BE" baseline="0" dirty="0" err="1"/>
              <a:t>wanted</a:t>
            </a:r>
            <a:r>
              <a:rPr lang="fr-BE" baseline="0" dirty="0"/>
              <a:t> a more </a:t>
            </a:r>
            <a:r>
              <a:rPr lang="fr-BE" baseline="0" dirty="0" err="1"/>
              <a:t>customized</a:t>
            </a:r>
            <a:r>
              <a:rPr lang="fr-BE" baseline="0" dirty="0"/>
              <a:t> </a:t>
            </a:r>
            <a:r>
              <a:rPr lang="fr-BE" baseline="0" dirty="0" err="1"/>
              <a:t>request</a:t>
            </a:r>
            <a:r>
              <a:rPr lang="fr-BE" baseline="0" dirty="0"/>
              <a:t> </a:t>
            </a:r>
            <a:r>
              <a:rPr lang="fr-BE" baseline="0" dirty="0" err="1"/>
              <a:t>form</a:t>
            </a:r>
            <a:r>
              <a:rPr lang="fr-BE" baseline="0" dirty="0"/>
              <a:t> </a:t>
            </a:r>
            <a:r>
              <a:rPr lang="fr-BE" baseline="0" dirty="0" err="1"/>
              <a:t>than</a:t>
            </a:r>
            <a:r>
              <a:rPr lang="fr-BE" baseline="0" dirty="0"/>
              <a:t> the one </a:t>
            </a:r>
            <a:r>
              <a:rPr lang="fr-BE" baseline="0" dirty="0" err="1"/>
              <a:t>proposed</a:t>
            </a:r>
            <a:r>
              <a:rPr lang="fr-BE" baseline="0" dirty="0"/>
              <a:t> by </a:t>
            </a:r>
            <a:r>
              <a:rPr lang="fr-BE" baseline="0" dirty="0" smtClean="0"/>
              <a:t>Ex Libris</a:t>
            </a:r>
            <a:r>
              <a:rPr lang="fr-BE" baseline="0" dirty="0"/>
              <a:t>, </a:t>
            </a:r>
            <a:r>
              <a:rPr lang="fr-BE" baseline="0" dirty="0" err="1"/>
              <a:t>we</a:t>
            </a:r>
            <a:r>
              <a:rPr lang="fr-BE" baseline="0" dirty="0"/>
              <a:t> have set up a new </a:t>
            </a:r>
            <a:r>
              <a:rPr lang="fr-BE" baseline="0" dirty="0" err="1" smtClean="0"/>
              <a:t>blank</a:t>
            </a:r>
            <a:r>
              <a:rPr lang="fr-BE" baseline="0" dirty="0" smtClean="0"/>
              <a:t> </a:t>
            </a:r>
            <a:r>
              <a:rPr lang="fr-BE" baseline="0" dirty="0" err="1" smtClean="0"/>
              <a:t>form</a:t>
            </a:r>
            <a:r>
              <a:rPr lang="fr-BE" baseline="0" dirty="0" smtClean="0"/>
              <a:t> </a:t>
            </a:r>
            <a:r>
              <a:rPr lang="fr-BE" baseline="0" dirty="0"/>
              <a:t>and </a:t>
            </a:r>
            <a:r>
              <a:rPr lang="fr-BE" baseline="0" dirty="0" err="1"/>
              <a:t>integrated</a:t>
            </a:r>
            <a:r>
              <a:rPr lang="fr-BE" baseline="0" dirty="0"/>
              <a:t> </a:t>
            </a:r>
            <a:r>
              <a:rPr lang="fr-BE" baseline="0" dirty="0" err="1"/>
              <a:t>it</a:t>
            </a:r>
            <a:r>
              <a:rPr lang="fr-BE" baseline="0" dirty="0"/>
              <a:t> </a:t>
            </a:r>
            <a:r>
              <a:rPr lang="fr-BE" baseline="0" dirty="0" err="1"/>
              <a:t>with</a:t>
            </a:r>
            <a:r>
              <a:rPr lang="fr-BE" baseline="0" dirty="0"/>
              <a:t> the Alma APIs.</a:t>
            </a:r>
          </a:p>
          <a:p>
            <a:pPr marL="171450" indent="-171450">
              <a:buFontTx/>
              <a:buChar char="-"/>
            </a:pPr>
            <a:r>
              <a:rPr lang="en-US" sz="1200" kern="1200" dirty="0">
                <a:solidFill>
                  <a:schemeClr val="tx1"/>
                </a:solidFill>
                <a:effectLst/>
                <a:latin typeface="+mn-lt"/>
                <a:ea typeface="+mn-ea"/>
                <a:cs typeface="+mn-cs"/>
              </a:rPr>
              <a:t>Once the form is submitted by the patron, the Alma API creates a borrowing request and </a:t>
            </a:r>
            <a:r>
              <a:rPr lang="en-US" sz="1200" kern="1200" dirty="0" smtClean="0">
                <a:solidFill>
                  <a:schemeClr val="tx1"/>
                </a:solidFill>
                <a:effectLst/>
                <a:latin typeface="+mn-lt"/>
                <a:ea typeface="+mn-ea"/>
                <a:cs typeface="+mn-cs"/>
              </a:rPr>
              <a:t>RS </a:t>
            </a:r>
            <a:r>
              <a:rPr lang="en-US" sz="1200" kern="1200" dirty="0">
                <a:solidFill>
                  <a:schemeClr val="tx1"/>
                </a:solidFill>
                <a:effectLst/>
                <a:latin typeface="+mn-lt"/>
                <a:ea typeface="+mn-ea"/>
                <a:cs typeface="+mn-cs"/>
              </a:rPr>
              <a:t>operators can start working on it</a:t>
            </a:r>
          </a:p>
          <a:p>
            <a:pPr marL="171450" indent="-171450">
              <a:buFontTx/>
              <a:buChar char="-"/>
            </a:pPr>
            <a:endParaRPr lang="fr-BE" sz="1200" kern="1200" baseline="0" dirty="0">
              <a:solidFill>
                <a:schemeClr val="tx1"/>
              </a:solidFill>
              <a:effectLst/>
              <a:latin typeface="+mn-lt"/>
              <a:ea typeface="+mn-ea"/>
              <a:cs typeface="+mn-cs"/>
            </a:endParaRPr>
          </a:p>
          <a:p>
            <a:pPr marL="0" indent="0">
              <a:buFontTx/>
              <a:buNone/>
            </a:pPr>
            <a:r>
              <a:rPr lang="fr-BE" sz="1200" kern="1200" baseline="0" dirty="0" err="1" smtClean="0">
                <a:solidFill>
                  <a:schemeClr val="tx1"/>
                </a:solidFill>
                <a:effectLst/>
                <a:latin typeface="+mn-lt"/>
                <a:ea typeface="+mn-ea"/>
                <a:cs typeface="+mn-cs"/>
              </a:rPr>
              <a:t>Remarks</a:t>
            </a:r>
            <a:r>
              <a:rPr lang="fr-BE" sz="1200" kern="1200" baseline="0" dirty="0" smtClean="0">
                <a:solidFill>
                  <a:schemeClr val="tx1"/>
                </a:solidFill>
                <a:effectLst/>
                <a:latin typeface="+mn-lt"/>
                <a:ea typeface="+mn-ea"/>
                <a:cs typeface="+mn-cs"/>
              </a:rPr>
              <a:t>:</a:t>
            </a:r>
            <a:endParaRPr lang="fr-BE" baseline="0" dirty="0"/>
          </a:p>
          <a:p>
            <a:r>
              <a:rPr lang="en-US" sz="1200" kern="1200" dirty="0">
                <a:solidFill>
                  <a:schemeClr val="tx1"/>
                </a:solidFill>
                <a:effectLst/>
                <a:latin typeface="+mn-lt"/>
                <a:ea typeface="+mn-ea"/>
                <a:cs typeface="+mn-cs"/>
              </a:rPr>
              <a:t>The form can be used:</a:t>
            </a:r>
          </a:p>
          <a:p>
            <a:r>
              <a:rPr lang="en-US" sz="1200" kern="1200" dirty="0">
                <a:solidFill>
                  <a:schemeClr val="tx1"/>
                </a:solidFill>
                <a:effectLst/>
                <a:latin typeface="+mn-lt"/>
                <a:ea typeface="+mn-ea"/>
                <a:cs typeface="+mn-cs"/>
              </a:rPr>
              <a:t>- for Borrowing Requests created by registered users (staff, students...) and non-registered users</a:t>
            </a:r>
          </a:p>
          <a:p>
            <a:r>
              <a:rPr lang="en-US" sz="1200" kern="1200" dirty="0">
                <a:solidFill>
                  <a:schemeClr val="tx1"/>
                </a:solidFill>
                <a:effectLst/>
                <a:latin typeface="+mn-lt"/>
                <a:ea typeface="+mn-ea"/>
                <a:cs typeface="+mn-cs"/>
              </a:rPr>
              <a:t>- for Lending Requests created by other libraries/partners</a:t>
            </a:r>
          </a:p>
          <a:p>
            <a:r>
              <a:rPr lang="en-US"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21</a:t>
            </a:fld>
            <a:endParaRPr lang="fr-FR"/>
          </a:p>
        </p:txBody>
      </p:sp>
    </p:spTree>
    <p:extLst>
      <p:ext uri="{BB962C8B-B14F-4D97-AF65-F5344CB8AC3E}">
        <p14:creationId xmlns:p14="http://schemas.microsoft.com/office/powerpoint/2010/main" val="3805889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smtClean="0"/>
              <a:t>- </a:t>
            </a:r>
            <a:r>
              <a:rPr lang="fr-BE" dirty="0" err="1" smtClean="0"/>
              <a:t>Remark</a:t>
            </a:r>
            <a:r>
              <a:rPr lang="fr-BE" dirty="0" smtClean="0"/>
              <a:t>: if the patron </a:t>
            </a:r>
            <a:r>
              <a:rPr lang="fr-BE" dirty="0" err="1" smtClean="0"/>
              <a:t>sends</a:t>
            </a:r>
            <a:r>
              <a:rPr lang="fr-BE" dirty="0" smtClean="0"/>
              <a:t> an email or </a:t>
            </a:r>
            <a:r>
              <a:rPr lang="fr-BE" dirty="0" err="1" smtClean="0"/>
              <a:t>asks</a:t>
            </a:r>
            <a:r>
              <a:rPr lang="fr-BE" baseline="0" dirty="0" smtClean="0"/>
              <a:t> for a </a:t>
            </a:r>
            <a:r>
              <a:rPr lang="fr-BE" baseline="0" dirty="0" err="1" smtClean="0"/>
              <a:t>resource</a:t>
            </a:r>
            <a:r>
              <a:rPr lang="fr-BE" baseline="0" dirty="0" smtClean="0"/>
              <a:t> sharing </a:t>
            </a:r>
            <a:r>
              <a:rPr lang="fr-BE" baseline="0" dirty="0" err="1" smtClean="0"/>
              <a:t>request</a:t>
            </a:r>
            <a:r>
              <a:rPr lang="fr-BE" baseline="0" dirty="0" smtClean="0"/>
              <a:t> at the circulation desk of a library, the ILL </a:t>
            </a:r>
            <a:r>
              <a:rPr lang="fr-BE" baseline="0" dirty="0" err="1" smtClean="0"/>
              <a:t>operator</a:t>
            </a:r>
            <a:r>
              <a:rPr lang="fr-BE" baseline="0" dirty="0" smtClean="0"/>
              <a:t> </a:t>
            </a:r>
            <a:r>
              <a:rPr lang="fr-BE" baseline="0" dirty="0" err="1" smtClean="0"/>
              <a:t>can</a:t>
            </a:r>
            <a:r>
              <a:rPr lang="fr-BE" baseline="0" dirty="0" smtClean="0"/>
              <a:t> </a:t>
            </a:r>
            <a:r>
              <a:rPr lang="fr-BE" baseline="0" dirty="0" err="1" smtClean="0"/>
              <a:t>add</a:t>
            </a:r>
            <a:r>
              <a:rPr lang="fr-BE" baseline="0" dirty="0" smtClean="0"/>
              <a:t> </a:t>
            </a:r>
            <a:r>
              <a:rPr lang="fr-BE" baseline="0" dirty="0" err="1" smtClean="0"/>
              <a:t>manually</a:t>
            </a:r>
            <a:r>
              <a:rPr lang="fr-BE" baseline="0" dirty="0" smtClean="0"/>
              <a:t> the </a:t>
            </a:r>
            <a:r>
              <a:rPr lang="fr-BE" baseline="0" dirty="0" err="1" smtClean="0"/>
              <a:t>borrowing</a:t>
            </a:r>
            <a:r>
              <a:rPr lang="fr-BE" baseline="0" dirty="0" smtClean="0"/>
              <a:t> </a:t>
            </a:r>
            <a:r>
              <a:rPr lang="fr-BE" baseline="0" dirty="0" err="1" smtClean="0"/>
              <a:t>request</a:t>
            </a:r>
            <a:r>
              <a:rPr lang="fr-BE" baseline="0" dirty="0" smtClean="0"/>
              <a:t> in Alma</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22</a:t>
            </a:fld>
            <a:endParaRPr lang="fr-FR"/>
          </a:p>
        </p:txBody>
      </p:sp>
    </p:spTree>
    <p:extLst>
      <p:ext uri="{BB962C8B-B14F-4D97-AF65-F5344CB8AC3E}">
        <p14:creationId xmlns:p14="http://schemas.microsoft.com/office/powerpoint/2010/main" val="2742887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r>
              <a:rPr lang="en-US" dirty="0" smtClean="0"/>
              <a:t>- Data for borrowing requests processed in 2017.</a:t>
            </a: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23</a:t>
            </a:fld>
            <a:endParaRPr lang="fr-FR"/>
          </a:p>
        </p:txBody>
      </p:sp>
    </p:spTree>
    <p:extLst>
      <p:ext uri="{BB962C8B-B14F-4D97-AF65-F5344CB8AC3E}">
        <p14:creationId xmlns:p14="http://schemas.microsoft.com/office/powerpoint/2010/main" val="3201506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 </a:t>
            </a:r>
            <a:r>
              <a:rPr lang="fr-BE" baseline="0" dirty="0" err="1" smtClean="0"/>
              <a:t>Borrowing</a:t>
            </a:r>
            <a:r>
              <a:rPr lang="fr-BE" baseline="0" dirty="0" smtClean="0"/>
              <a:t>: </a:t>
            </a:r>
            <a:r>
              <a:rPr lang="fr-BE" baseline="0" dirty="0" err="1" smtClean="0"/>
              <a:t>Letters</a:t>
            </a:r>
            <a:r>
              <a:rPr lang="fr-BE" baseline="0" dirty="0" smtClean="0"/>
              <a:t> </a:t>
            </a:r>
            <a:r>
              <a:rPr lang="fr-BE" baseline="0" dirty="0" err="1" smtClean="0"/>
              <a:t>such</a:t>
            </a:r>
            <a:r>
              <a:rPr lang="fr-BE" baseline="0" dirty="0" smtClean="0"/>
              <a:t> as </a:t>
            </a:r>
            <a:r>
              <a:rPr lang="fr-BE" baseline="0" dirty="0" err="1" smtClean="0"/>
              <a:t>courtesy</a:t>
            </a:r>
            <a:r>
              <a:rPr lang="fr-BE" baseline="0" dirty="0" smtClean="0"/>
              <a:t> </a:t>
            </a:r>
            <a:r>
              <a:rPr lang="fr-BE" baseline="0" dirty="0" err="1" smtClean="0"/>
              <a:t>letter</a:t>
            </a:r>
            <a:r>
              <a:rPr lang="fr-BE" baseline="0" dirty="0" smtClean="0"/>
              <a:t> or </a:t>
            </a:r>
            <a:r>
              <a:rPr lang="fr-BE" baseline="0" dirty="0" err="1" smtClean="0"/>
              <a:t>overdue</a:t>
            </a:r>
            <a:r>
              <a:rPr lang="fr-BE" baseline="0" dirty="0" smtClean="0"/>
              <a:t> notice </a:t>
            </a:r>
            <a:r>
              <a:rPr lang="fr-BE" baseline="0" dirty="0" err="1" smtClean="0"/>
              <a:t>letter</a:t>
            </a:r>
            <a:r>
              <a:rPr lang="fr-BE" baseline="0" dirty="0" smtClean="0"/>
              <a:t> are sent </a:t>
            </a:r>
            <a:r>
              <a:rPr lang="fr-BE" baseline="0" dirty="0" err="1" smtClean="0"/>
              <a:t>like</a:t>
            </a:r>
            <a:r>
              <a:rPr lang="fr-BE" baseline="0" dirty="0" smtClean="0"/>
              <a:t> </a:t>
            </a:r>
            <a:r>
              <a:rPr lang="fr-BE" baseline="0" dirty="0" err="1" smtClean="0"/>
              <a:t>those</a:t>
            </a:r>
            <a:r>
              <a:rPr lang="fr-BE" baseline="0" dirty="0" smtClean="0"/>
              <a:t> for </a:t>
            </a:r>
            <a:r>
              <a:rPr lang="fr-BE" baseline="0" dirty="0" err="1" smtClean="0"/>
              <a:t>our</a:t>
            </a:r>
            <a:r>
              <a:rPr lang="fr-BE" baseline="0" dirty="0" smtClean="0"/>
              <a:t> documents. </a:t>
            </a:r>
            <a:r>
              <a:rPr lang="fr-BE" baseline="0" dirty="0" err="1" smtClean="0"/>
              <a:t>Thanks</a:t>
            </a:r>
            <a:r>
              <a:rPr lang="fr-BE" baseline="0" dirty="0" smtClean="0"/>
              <a:t> to the </a:t>
            </a:r>
            <a:r>
              <a:rPr lang="fr-BE" baseline="0" dirty="0" err="1" smtClean="0"/>
              <a:t>terms</a:t>
            </a:r>
            <a:r>
              <a:rPr lang="fr-BE" baseline="0" dirty="0" smtClean="0"/>
              <a:t> of use, </a:t>
            </a:r>
            <a:r>
              <a:rPr lang="fr-BE" baseline="0" dirty="0" err="1" smtClean="0"/>
              <a:t>it</a:t>
            </a:r>
            <a:r>
              <a:rPr lang="fr-BE" baseline="0" dirty="0" smtClean="0"/>
              <a:t> </a:t>
            </a:r>
            <a:r>
              <a:rPr lang="fr-BE" baseline="0" dirty="0" err="1" smtClean="0"/>
              <a:t>is</a:t>
            </a:r>
            <a:r>
              <a:rPr lang="fr-BE" baseline="0" dirty="0" smtClean="0"/>
              <a:t> possible to </a:t>
            </a:r>
            <a:r>
              <a:rPr lang="fr-BE" baseline="0" dirty="0" err="1" smtClean="0"/>
              <a:t>define</a:t>
            </a:r>
            <a:r>
              <a:rPr lang="fr-BE" baseline="0" dirty="0" smtClean="0"/>
              <a:t> </a:t>
            </a:r>
            <a:r>
              <a:rPr lang="fr-BE" baseline="0" dirty="0" err="1" smtClean="0"/>
              <a:t>overdue</a:t>
            </a:r>
            <a:r>
              <a:rPr lang="fr-BE" baseline="0" dirty="0" smtClean="0"/>
              <a:t> fine, maximal </a:t>
            </a:r>
            <a:r>
              <a:rPr lang="fr-BE" baseline="0" dirty="0" err="1" smtClean="0"/>
              <a:t>renewal</a:t>
            </a:r>
            <a:r>
              <a:rPr lang="fr-BE" baseline="0" dirty="0" smtClean="0"/>
              <a:t> </a:t>
            </a:r>
            <a:r>
              <a:rPr lang="fr-BE" baseline="0" dirty="0" err="1" smtClean="0"/>
              <a:t>period</a:t>
            </a:r>
            <a:r>
              <a:rPr lang="fr-BE" baseline="0" dirty="0" smtClean="0"/>
              <a:t> and </a:t>
            </a:r>
            <a:r>
              <a:rPr lang="fr-BE" baseline="0" dirty="0" err="1" smtClean="0"/>
              <a:t>so</a:t>
            </a:r>
            <a:r>
              <a:rPr lang="fr-BE" baseline="0" dirty="0" smtClean="0"/>
              <a:t> on.</a:t>
            </a:r>
          </a:p>
          <a:p>
            <a:pPr marL="0" indent="0">
              <a:buFontTx/>
              <a:buNone/>
            </a:pPr>
            <a:r>
              <a:rPr lang="fr-BE" dirty="0" smtClean="0"/>
              <a:t>- </a:t>
            </a:r>
            <a:r>
              <a:rPr lang="fr-BE" dirty="0" err="1" smtClean="0"/>
              <a:t>Lending</a:t>
            </a:r>
            <a:r>
              <a:rPr lang="fr-BE" dirty="0" smtClean="0"/>
              <a:t>: </a:t>
            </a:r>
            <a:r>
              <a:rPr lang="fr-BE" dirty="0" err="1" smtClean="0"/>
              <a:t>Previously</a:t>
            </a:r>
            <a:r>
              <a:rPr lang="fr-BE" dirty="0" smtClean="0"/>
              <a:t>,</a:t>
            </a:r>
            <a:r>
              <a:rPr lang="fr-BE" baseline="0" dirty="0" smtClean="0"/>
              <a:t> the </a:t>
            </a:r>
            <a:r>
              <a:rPr lang="fr-BE" baseline="0" dirty="0" err="1" smtClean="0"/>
              <a:t>operator</a:t>
            </a:r>
            <a:r>
              <a:rPr lang="fr-BE" baseline="0" dirty="0" smtClean="0"/>
              <a:t> lent the book in </a:t>
            </a:r>
            <a:r>
              <a:rPr lang="fr-BE" baseline="0" dirty="0" err="1" smtClean="0"/>
              <a:t>his</a:t>
            </a:r>
            <a:r>
              <a:rPr lang="fr-BE" baseline="0" dirty="0" smtClean="0"/>
              <a:t> </a:t>
            </a:r>
            <a:r>
              <a:rPr lang="fr-BE" baseline="0" dirty="0" err="1" smtClean="0"/>
              <a:t>name</a:t>
            </a:r>
            <a:r>
              <a:rPr lang="fr-BE" baseline="0" dirty="0" smtClean="0"/>
              <a:t>. The </a:t>
            </a:r>
            <a:r>
              <a:rPr lang="fr-BE" baseline="0" dirty="0" err="1" smtClean="0"/>
              <a:t>partner</a:t>
            </a:r>
            <a:r>
              <a:rPr lang="fr-BE" baseline="0" dirty="0" smtClean="0"/>
              <a:t> of email type </a:t>
            </a:r>
            <a:r>
              <a:rPr lang="fr-BE" baseline="0" dirty="0" err="1" smtClean="0"/>
              <a:t>receives</a:t>
            </a:r>
            <a:r>
              <a:rPr lang="fr-BE" baseline="0" dirty="0" smtClean="0"/>
              <a:t> the </a:t>
            </a:r>
            <a:r>
              <a:rPr lang="fr-BE" baseline="0" dirty="0" err="1" smtClean="0"/>
              <a:t>Borrower</a:t>
            </a:r>
            <a:r>
              <a:rPr lang="fr-BE" baseline="0" dirty="0" smtClean="0"/>
              <a:t> </a:t>
            </a:r>
            <a:r>
              <a:rPr lang="fr-BE" baseline="0" dirty="0" err="1" smtClean="0"/>
              <a:t>Overdue</a:t>
            </a:r>
            <a:r>
              <a:rPr lang="fr-BE" baseline="0" dirty="0" smtClean="0"/>
              <a:t> Email </a:t>
            </a:r>
            <a:r>
              <a:rPr lang="fr-BE" baseline="0" dirty="0" err="1" smtClean="0"/>
              <a:t>Letter</a:t>
            </a:r>
            <a:r>
              <a:rPr lang="fr-BE" baseline="0" dirty="0" smtClean="0"/>
              <a:t> </a:t>
            </a:r>
            <a:r>
              <a:rPr lang="fr-BE" baseline="0" dirty="0" err="1" smtClean="0"/>
              <a:t>when</a:t>
            </a:r>
            <a:r>
              <a:rPr lang="fr-BE" baseline="0" dirty="0" smtClean="0"/>
              <a:t> the due date </a:t>
            </a:r>
            <a:r>
              <a:rPr lang="fr-BE" baseline="0" dirty="0" err="1" smtClean="0"/>
              <a:t>is</a:t>
            </a:r>
            <a:r>
              <a:rPr lang="fr-BE" baseline="0" dirty="0" smtClean="0"/>
              <a:t> </a:t>
            </a:r>
            <a:r>
              <a:rPr lang="fr-BE" baseline="0" dirty="0" err="1" smtClean="0"/>
              <a:t>reached</a:t>
            </a:r>
            <a:r>
              <a:rPr lang="fr-BE" baseline="0" dirty="0" smtClean="0"/>
              <a:t>.</a:t>
            </a:r>
          </a:p>
          <a:p>
            <a:pPr marL="0" indent="0">
              <a:buFontTx/>
              <a:buNone/>
            </a:pPr>
            <a:r>
              <a:rPr lang="fr-BE" dirty="0" smtClean="0"/>
              <a:t>- </a:t>
            </a:r>
            <a:r>
              <a:rPr lang="fr-BE" dirty="0" err="1" smtClean="0"/>
              <a:t>Statistics</a:t>
            </a:r>
            <a:r>
              <a:rPr lang="fr-BE" dirty="0" smtClean="0"/>
              <a:t>: It </a:t>
            </a:r>
            <a:r>
              <a:rPr lang="fr-BE" dirty="0" err="1" smtClean="0"/>
              <a:t>is</a:t>
            </a:r>
            <a:r>
              <a:rPr lang="fr-BE" dirty="0" smtClean="0"/>
              <a:t> </a:t>
            </a:r>
            <a:r>
              <a:rPr lang="fr-BE" dirty="0" err="1" smtClean="0"/>
              <a:t>easy</a:t>
            </a:r>
            <a:r>
              <a:rPr lang="fr-BE" dirty="0" smtClean="0"/>
              <a:t> to </a:t>
            </a:r>
            <a:r>
              <a:rPr lang="fr-BE" dirty="0" err="1" smtClean="0"/>
              <a:t>retrieve</a:t>
            </a:r>
            <a:r>
              <a:rPr lang="fr-BE" dirty="0" smtClean="0"/>
              <a:t> </a:t>
            </a:r>
            <a:r>
              <a:rPr lang="fr-BE" dirty="0" err="1" smtClean="0"/>
              <a:t>statistic</a:t>
            </a:r>
            <a:r>
              <a:rPr lang="fr-BE" dirty="0" smtClean="0"/>
              <a:t> </a:t>
            </a:r>
            <a:r>
              <a:rPr lang="fr-BE" dirty="0" err="1" smtClean="0"/>
              <a:t>from</a:t>
            </a:r>
            <a:r>
              <a:rPr lang="fr-BE" dirty="0" smtClean="0"/>
              <a:t> </a:t>
            </a:r>
            <a:r>
              <a:rPr lang="fr-BE" dirty="0" err="1" smtClean="0"/>
              <a:t>Analytics</a:t>
            </a:r>
            <a:r>
              <a:rPr lang="fr-BE" dirty="0" smtClean="0"/>
              <a:t> </a:t>
            </a:r>
            <a:r>
              <a:rPr lang="fr-BE" dirty="0" err="1" smtClean="0"/>
              <a:t>such</a:t>
            </a:r>
            <a:r>
              <a:rPr lang="fr-BE" dirty="0" smtClean="0"/>
              <a:t> the</a:t>
            </a:r>
            <a:r>
              <a:rPr lang="fr-BE" baseline="0" dirty="0" smtClean="0"/>
              <a:t> </a:t>
            </a:r>
            <a:r>
              <a:rPr lang="fr-BE" baseline="0" dirty="0" err="1" smtClean="0"/>
              <a:t>number</a:t>
            </a:r>
            <a:r>
              <a:rPr lang="fr-BE" baseline="0" dirty="0" smtClean="0"/>
              <a:t> of </a:t>
            </a:r>
            <a:r>
              <a:rPr lang="fr-BE" baseline="0" dirty="0" err="1" smtClean="0"/>
              <a:t>borrowing</a:t>
            </a:r>
            <a:r>
              <a:rPr lang="fr-BE" baseline="0" dirty="0" smtClean="0"/>
              <a:t> </a:t>
            </a:r>
            <a:r>
              <a:rPr lang="fr-BE" baseline="0" dirty="0" err="1" smtClean="0"/>
              <a:t>requests</a:t>
            </a:r>
            <a:r>
              <a:rPr lang="fr-BE" baseline="0" dirty="0" smtClean="0"/>
              <a:t> by user group, the </a:t>
            </a:r>
            <a:r>
              <a:rPr lang="fr-BE" baseline="0" dirty="0" err="1" smtClean="0"/>
              <a:t>number</a:t>
            </a:r>
            <a:r>
              <a:rPr lang="fr-BE" baseline="0" dirty="0" smtClean="0"/>
              <a:t> of </a:t>
            </a:r>
            <a:r>
              <a:rPr lang="fr-BE" baseline="0" dirty="0" err="1" smtClean="0"/>
              <a:t>borrowing</a:t>
            </a:r>
            <a:r>
              <a:rPr lang="fr-BE" baseline="0" dirty="0" smtClean="0"/>
              <a:t> or </a:t>
            </a:r>
            <a:r>
              <a:rPr lang="fr-BE" baseline="0" dirty="0" err="1" smtClean="0"/>
              <a:t>lending</a:t>
            </a:r>
            <a:r>
              <a:rPr lang="fr-BE" baseline="0" dirty="0" smtClean="0"/>
              <a:t> </a:t>
            </a:r>
            <a:r>
              <a:rPr lang="fr-BE" baseline="0" dirty="0" err="1" smtClean="0"/>
              <a:t>requests</a:t>
            </a:r>
            <a:r>
              <a:rPr lang="fr-BE" baseline="0" dirty="0" smtClean="0"/>
              <a:t> by </a:t>
            </a:r>
            <a:r>
              <a:rPr lang="fr-BE" baseline="0" dirty="0" err="1" smtClean="0"/>
              <a:t>partner</a:t>
            </a:r>
            <a:r>
              <a:rPr lang="fr-BE" baseline="0" dirty="0" smtClean="0"/>
              <a:t> or </a:t>
            </a:r>
            <a:r>
              <a:rPr lang="fr-BE" baseline="0" dirty="0" err="1" smtClean="0"/>
              <a:t>material</a:t>
            </a:r>
            <a:r>
              <a:rPr lang="fr-BE" baseline="0" dirty="0" smtClean="0"/>
              <a:t> type</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24</a:t>
            </a:fld>
            <a:endParaRPr lang="fr-FR"/>
          </a:p>
        </p:txBody>
      </p:sp>
    </p:spTree>
    <p:extLst>
      <p:ext uri="{BB962C8B-B14F-4D97-AF65-F5344CB8AC3E}">
        <p14:creationId xmlns:p14="http://schemas.microsoft.com/office/powerpoint/2010/main" val="3716737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25</a:t>
            </a:fld>
            <a:endParaRPr lang="fr-FR"/>
          </a:p>
        </p:txBody>
      </p:sp>
    </p:spTree>
    <p:extLst>
      <p:ext uri="{BB962C8B-B14F-4D97-AF65-F5344CB8AC3E}">
        <p14:creationId xmlns:p14="http://schemas.microsoft.com/office/powerpoint/2010/main" val="3759320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26</a:t>
            </a:fld>
            <a:endParaRPr lang="fr-FR"/>
          </a:p>
        </p:txBody>
      </p:sp>
    </p:spTree>
    <p:extLst>
      <p:ext uri="{BB962C8B-B14F-4D97-AF65-F5344CB8AC3E}">
        <p14:creationId xmlns:p14="http://schemas.microsoft.com/office/powerpoint/2010/main" val="632666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r>
              <a:rPr lang="en-US" dirty="0" smtClean="0"/>
              <a:t>RS Operators</a:t>
            </a:r>
            <a:r>
              <a:rPr lang="en-US" baseline="0" dirty="0" smtClean="0"/>
              <a:t> collaborate now more closely. They are all members of a same team (although it does not physically exist).</a:t>
            </a: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27</a:t>
            </a:fld>
            <a:endParaRPr lang="fr-FR"/>
          </a:p>
        </p:txBody>
      </p:sp>
    </p:spTree>
    <p:extLst>
      <p:ext uri="{BB962C8B-B14F-4D97-AF65-F5344CB8AC3E}">
        <p14:creationId xmlns:p14="http://schemas.microsoft.com/office/powerpoint/2010/main" val="2281140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pPr marL="171450" indent="-171450">
              <a:buFontTx/>
              <a:buChar char="-"/>
            </a:pPr>
            <a:r>
              <a:rPr lang="en-US" dirty="0" smtClean="0"/>
              <a:t>The locations of the 5 old resource sharing libraries have been removed</a:t>
            </a:r>
          </a:p>
          <a:p>
            <a:pPr marL="171450" indent="-171450">
              <a:buFontTx/>
              <a:buChar char="-"/>
            </a:pPr>
            <a:r>
              <a:rPr lang="fr-BE" dirty="0" smtClean="0"/>
              <a:t>The </a:t>
            </a:r>
            <a:r>
              <a:rPr lang="fr-BE" dirty="0" err="1" smtClean="0"/>
              <a:t>fulfillment</a:t>
            </a:r>
            <a:r>
              <a:rPr lang="fr-BE" dirty="0" smtClean="0"/>
              <a:t> unit and the </a:t>
            </a:r>
            <a:r>
              <a:rPr lang="fr-BE" dirty="0" err="1" smtClean="0"/>
              <a:t>fulfillment</a:t>
            </a:r>
            <a:r>
              <a:rPr lang="fr-BE" dirty="0" smtClean="0"/>
              <a:t> unit</a:t>
            </a:r>
            <a:r>
              <a:rPr lang="fr-BE" baseline="0" dirty="0" smtClean="0"/>
              <a:t> </a:t>
            </a:r>
            <a:r>
              <a:rPr lang="fr-BE" baseline="0" dirty="0" err="1" smtClean="0"/>
              <a:t>rules</a:t>
            </a:r>
            <a:r>
              <a:rPr lang="fr-BE" baseline="0" dirty="0" smtClean="0"/>
              <a:t> of the five </a:t>
            </a:r>
            <a:r>
              <a:rPr lang="fr-BE" baseline="0" dirty="0" err="1" smtClean="0"/>
              <a:t>old</a:t>
            </a:r>
            <a:r>
              <a:rPr lang="fr-BE" baseline="0" dirty="0" smtClean="0"/>
              <a:t> </a:t>
            </a:r>
            <a:r>
              <a:rPr lang="fr-BE" baseline="0" dirty="0" err="1" smtClean="0"/>
              <a:t>resource</a:t>
            </a:r>
            <a:r>
              <a:rPr lang="fr-BE" baseline="0" dirty="0" smtClean="0"/>
              <a:t> sharing library have </a:t>
            </a:r>
            <a:r>
              <a:rPr lang="fr-BE" baseline="0" dirty="0" err="1" smtClean="0"/>
              <a:t>also</a:t>
            </a:r>
            <a:r>
              <a:rPr lang="fr-BE" baseline="0" dirty="0" smtClean="0"/>
              <a:t> been </a:t>
            </a:r>
            <a:r>
              <a:rPr lang="fr-BE" baseline="0" dirty="0" err="1" smtClean="0"/>
              <a:t>removed</a:t>
            </a:r>
            <a:r>
              <a:rPr lang="fr-BE" baseline="0" dirty="0" smtClean="0"/>
              <a:t>. For </a:t>
            </a:r>
            <a:r>
              <a:rPr lang="fr-BE" baseline="0" dirty="0" err="1" smtClean="0"/>
              <a:t>borrowing</a:t>
            </a:r>
            <a:r>
              <a:rPr lang="fr-BE" baseline="0" dirty="0" smtClean="0"/>
              <a:t> </a:t>
            </a:r>
            <a:r>
              <a:rPr lang="fr-BE" baseline="0" dirty="0" err="1" smtClean="0"/>
              <a:t>requests</a:t>
            </a:r>
            <a:r>
              <a:rPr lang="fr-BE" baseline="0" dirty="0" smtClean="0"/>
              <a:t>, </a:t>
            </a:r>
            <a:r>
              <a:rPr lang="fr-BE" baseline="0" dirty="0" err="1" smtClean="0"/>
              <a:t>we</a:t>
            </a:r>
            <a:r>
              <a:rPr lang="fr-BE" baseline="0" dirty="0" smtClean="0"/>
              <a:t> </a:t>
            </a:r>
            <a:r>
              <a:rPr lang="fr-BE" baseline="0" dirty="0" err="1" smtClean="0"/>
              <a:t>allow</a:t>
            </a:r>
            <a:r>
              <a:rPr lang="fr-BE" baseline="0" dirty="0" smtClean="0"/>
              <a:t> the </a:t>
            </a:r>
            <a:r>
              <a:rPr lang="fr-BE" baseline="0" dirty="0" err="1" smtClean="0"/>
              <a:t>loan</a:t>
            </a:r>
            <a:r>
              <a:rPr lang="fr-BE" baseline="0" dirty="0" smtClean="0"/>
              <a:t> for one </a:t>
            </a:r>
            <a:r>
              <a:rPr lang="fr-BE" baseline="0" dirty="0" err="1" smtClean="0"/>
              <a:t>month</a:t>
            </a:r>
            <a:r>
              <a:rPr lang="fr-BE" baseline="0" dirty="0" smtClean="0"/>
              <a:t> of documents </a:t>
            </a:r>
            <a:r>
              <a:rPr lang="fr-BE" baseline="0" dirty="0" err="1" smtClean="0"/>
              <a:t>from</a:t>
            </a:r>
            <a:r>
              <a:rPr lang="fr-BE" baseline="0" dirty="0" smtClean="0"/>
              <a:t> </a:t>
            </a:r>
            <a:r>
              <a:rPr lang="fr-BE" baseline="0" dirty="0" err="1" smtClean="0"/>
              <a:t>partners</a:t>
            </a:r>
            <a:r>
              <a:rPr lang="fr-BE" baseline="0" dirty="0" smtClean="0"/>
              <a:t> to the </a:t>
            </a:r>
            <a:r>
              <a:rPr lang="fr-BE" baseline="0" dirty="0" err="1" smtClean="0"/>
              <a:t>students</a:t>
            </a:r>
            <a:r>
              <a:rPr lang="fr-BE" baseline="0" dirty="0" smtClean="0"/>
              <a:t>, </a:t>
            </a:r>
            <a:r>
              <a:rPr lang="fr-BE" baseline="0" dirty="0" err="1" smtClean="0"/>
              <a:t>professors</a:t>
            </a:r>
            <a:r>
              <a:rPr lang="fr-BE" baseline="0" dirty="0" smtClean="0"/>
              <a:t> and </a:t>
            </a:r>
            <a:r>
              <a:rPr lang="fr-BE" baseline="0" dirty="0" err="1" smtClean="0"/>
              <a:t>researchers</a:t>
            </a:r>
            <a:r>
              <a:rPr lang="fr-BE" baseline="0" dirty="0" smtClean="0"/>
              <a:t> of the </a:t>
            </a:r>
            <a:r>
              <a:rPr lang="fr-BE" baseline="0" dirty="0" err="1" smtClean="0"/>
              <a:t>University</a:t>
            </a:r>
            <a:r>
              <a:rPr lang="fr-BE" baseline="0" dirty="0" smtClean="0"/>
              <a:t> of Liège. For </a:t>
            </a:r>
            <a:r>
              <a:rPr lang="fr-BE" baseline="0" dirty="0" err="1" smtClean="0"/>
              <a:t>external</a:t>
            </a:r>
            <a:r>
              <a:rPr lang="fr-BE" baseline="0" dirty="0" smtClean="0"/>
              <a:t> </a:t>
            </a:r>
            <a:r>
              <a:rPr lang="fr-BE" baseline="0" dirty="0" err="1" smtClean="0"/>
              <a:t>users</a:t>
            </a:r>
            <a:r>
              <a:rPr lang="fr-BE" baseline="0" dirty="0" smtClean="0"/>
              <a:t>, </a:t>
            </a:r>
            <a:r>
              <a:rPr lang="fr-BE" baseline="0" dirty="0" err="1" smtClean="0"/>
              <a:t>we</a:t>
            </a:r>
            <a:r>
              <a:rPr lang="fr-BE" baseline="0" dirty="0" smtClean="0"/>
              <a:t> </a:t>
            </a:r>
            <a:r>
              <a:rPr lang="fr-BE" baseline="0" dirty="0" err="1" smtClean="0"/>
              <a:t>allow</a:t>
            </a:r>
            <a:r>
              <a:rPr lang="fr-BE" baseline="0" dirty="0" smtClean="0"/>
              <a:t> consultation in the </a:t>
            </a:r>
            <a:r>
              <a:rPr lang="fr-BE" baseline="0" dirty="0" err="1" smtClean="0"/>
              <a:t>reading</a:t>
            </a:r>
            <a:r>
              <a:rPr lang="fr-BE" baseline="0" dirty="0" smtClean="0"/>
              <a:t> room. For </a:t>
            </a:r>
            <a:r>
              <a:rPr lang="fr-BE" baseline="0" dirty="0" err="1" smtClean="0"/>
              <a:t>lending</a:t>
            </a:r>
            <a:r>
              <a:rPr lang="fr-BE" baseline="0" dirty="0" smtClean="0"/>
              <a:t> </a:t>
            </a:r>
            <a:r>
              <a:rPr lang="fr-BE" baseline="0" dirty="0" err="1" smtClean="0"/>
              <a:t>request</a:t>
            </a:r>
            <a:r>
              <a:rPr lang="fr-BE" baseline="0" dirty="0" smtClean="0"/>
              <a:t>, </a:t>
            </a:r>
            <a:r>
              <a:rPr lang="fr-BE" baseline="0" dirty="0" err="1" smtClean="0"/>
              <a:t>we</a:t>
            </a:r>
            <a:r>
              <a:rPr lang="fr-BE" baseline="0" dirty="0" smtClean="0"/>
              <a:t> </a:t>
            </a:r>
            <a:r>
              <a:rPr lang="fr-BE" baseline="0" dirty="0" err="1" smtClean="0"/>
              <a:t>send</a:t>
            </a:r>
            <a:r>
              <a:rPr lang="fr-BE" baseline="0" dirty="0" smtClean="0"/>
              <a:t> the documents to </a:t>
            </a:r>
            <a:r>
              <a:rPr lang="fr-BE" baseline="0" dirty="0" err="1" smtClean="0"/>
              <a:t>partners</a:t>
            </a:r>
            <a:r>
              <a:rPr lang="fr-BE" baseline="0" dirty="0" smtClean="0"/>
              <a:t> for 6 </a:t>
            </a:r>
            <a:r>
              <a:rPr lang="fr-BE" baseline="0" dirty="0" err="1" smtClean="0"/>
              <a:t>weeks</a:t>
            </a:r>
            <a:endParaRPr lang="fr-BE" baseline="0" dirty="0" smtClean="0"/>
          </a:p>
          <a:p>
            <a:pPr marL="171450" indent="-171450">
              <a:buFontTx/>
              <a:buChar char="-"/>
            </a:pPr>
            <a:r>
              <a:rPr lang="fr-BE" dirty="0" smtClean="0"/>
              <a:t>As a </a:t>
            </a:r>
            <a:r>
              <a:rPr lang="fr-BE" dirty="0" err="1" smtClean="0"/>
              <a:t>reminder</a:t>
            </a:r>
            <a:r>
              <a:rPr lang="fr-BE" dirty="0" smtClean="0"/>
              <a:t>, the workflow profile of </a:t>
            </a:r>
            <a:r>
              <a:rPr lang="fr-BE" dirty="0" err="1" smtClean="0"/>
              <a:t>borrowing</a:t>
            </a:r>
            <a:r>
              <a:rPr lang="fr-BE" dirty="0" smtClean="0"/>
              <a:t> type </a:t>
            </a:r>
            <a:r>
              <a:rPr lang="fr-BE" dirty="0" err="1" smtClean="0"/>
              <a:t>allows</a:t>
            </a:r>
            <a:r>
              <a:rPr lang="fr-BE" dirty="0" smtClean="0"/>
              <a:t> staff to </a:t>
            </a:r>
            <a:r>
              <a:rPr lang="fr-BE" dirty="0" err="1" smtClean="0"/>
              <a:t>manually</a:t>
            </a:r>
            <a:r>
              <a:rPr lang="fr-BE" dirty="0" smtClean="0"/>
              <a:t> </a:t>
            </a:r>
            <a:r>
              <a:rPr lang="fr-BE" dirty="0" err="1" smtClean="0"/>
              <a:t>renew</a:t>
            </a:r>
            <a:r>
              <a:rPr lang="fr-BE" dirty="0" smtClean="0"/>
              <a:t> a </a:t>
            </a:r>
            <a:r>
              <a:rPr lang="fr-BE" dirty="0" err="1" smtClean="0"/>
              <a:t>lending</a:t>
            </a:r>
            <a:r>
              <a:rPr lang="fr-BE" dirty="0" smtClean="0"/>
              <a:t> </a:t>
            </a:r>
            <a:r>
              <a:rPr lang="fr-BE" dirty="0" err="1" smtClean="0"/>
              <a:t>requests</a:t>
            </a:r>
            <a:r>
              <a:rPr lang="fr-BE" baseline="0" dirty="0" smtClean="0"/>
              <a:t> and t</a:t>
            </a:r>
            <a:r>
              <a:rPr lang="fr-BE" dirty="0" smtClean="0"/>
              <a:t>he workflow profile of </a:t>
            </a:r>
            <a:r>
              <a:rPr lang="fr-BE" dirty="0" err="1" smtClean="0"/>
              <a:t>lending</a:t>
            </a:r>
            <a:r>
              <a:rPr lang="fr-BE" dirty="0" smtClean="0"/>
              <a:t> type </a:t>
            </a:r>
            <a:r>
              <a:rPr lang="fr-BE" dirty="0" err="1" smtClean="0"/>
              <a:t>allows</a:t>
            </a:r>
            <a:r>
              <a:rPr lang="fr-BE" dirty="0" smtClean="0"/>
              <a:t> staff to </a:t>
            </a:r>
            <a:r>
              <a:rPr lang="fr-BE" dirty="0" err="1" smtClean="0"/>
              <a:t>manually</a:t>
            </a:r>
            <a:r>
              <a:rPr lang="fr-BE" dirty="0" smtClean="0"/>
              <a:t> change the due date for </a:t>
            </a:r>
            <a:r>
              <a:rPr lang="fr-BE" dirty="0" err="1" smtClean="0"/>
              <a:t>borrowing</a:t>
            </a:r>
            <a:r>
              <a:rPr lang="fr-BE" dirty="0" smtClean="0"/>
              <a:t> </a:t>
            </a:r>
            <a:r>
              <a:rPr lang="fr-BE" dirty="0" err="1" smtClean="0"/>
              <a:t>requests</a:t>
            </a:r>
            <a:r>
              <a:rPr lang="fr-BE" dirty="0" smtClean="0"/>
              <a:t>. User </a:t>
            </a:r>
            <a:r>
              <a:rPr lang="fr-BE" dirty="0" err="1" smtClean="0"/>
              <a:t>cannot</a:t>
            </a:r>
            <a:r>
              <a:rPr lang="fr-BE" dirty="0" smtClean="0"/>
              <a:t> </a:t>
            </a:r>
            <a:r>
              <a:rPr lang="fr-BE" dirty="0" err="1" smtClean="0"/>
              <a:t>extend</a:t>
            </a:r>
            <a:r>
              <a:rPr lang="fr-BE" dirty="0" smtClean="0"/>
              <a:t> the </a:t>
            </a:r>
            <a:r>
              <a:rPr lang="fr-BE" dirty="0" err="1" smtClean="0"/>
              <a:t>loan</a:t>
            </a:r>
            <a:r>
              <a:rPr lang="fr-BE" dirty="0" smtClean="0"/>
              <a:t> </a:t>
            </a:r>
            <a:r>
              <a:rPr lang="fr-BE" dirty="0" err="1" smtClean="0"/>
              <a:t>themselves</a:t>
            </a:r>
            <a:r>
              <a:rPr lang="fr-BE" dirty="0" smtClean="0"/>
              <a:t> via Primo.</a:t>
            </a:r>
            <a:endParaRPr lang="en-US" dirty="0" smtClean="0"/>
          </a:p>
          <a:p>
            <a:pPr marL="171450" indent="-171450">
              <a:buFontTx/>
              <a:buChar char="-"/>
            </a:pP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28</a:t>
            </a:fld>
            <a:endParaRPr lang="fr-FR"/>
          </a:p>
        </p:txBody>
      </p:sp>
    </p:spTree>
    <p:extLst>
      <p:ext uri="{BB962C8B-B14F-4D97-AF65-F5344CB8AC3E}">
        <p14:creationId xmlns:p14="http://schemas.microsoft.com/office/powerpoint/2010/main" val="1132317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r>
              <a:rPr lang="en-US" dirty="0" smtClean="0"/>
              <a:t>- The main workflow difference between the two steps is in lending requests</a:t>
            </a: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29</a:t>
            </a:fld>
            <a:endParaRPr lang="fr-FR"/>
          </a:p>
        </p:txBody>
      </p:sp>
    </p:spTree>
    <p:extLst>
      <p:ext uri="{BB962C8B-B14F-4D97-AF65-F5344CB8AC3E}">
        <p14:creationId xmlns:p14="http://schemas.microsoft.com/office/powerpoint/2010/main" val="4057458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pPr marL="171450" indent="-171450">
              <a:buFontTx/>
              <a:buChar char="-"/>
            </a:pPr>
            <a:r>
              <a:rPr lang="en-US" dirty="0" smtClean="0"/>
              <a:t>Some operators feared having more work; others feared having less work</a:t>
            </a:r>
          </a:p>
          <a:p>
            <a:pPr marL="171450" indent="-171450">
              <a:buFontTx/>
              <a:buChar char="-"/>
            </a:pPr>
            <a:r>
              <a:rPr lang="en-US" dirty="0" smtClean="0"/>
              <a:t>Some operators feared processing requests for disciplines which they were less familiar with</a:t>
            </a:r>
          </a:p>
          <a:p>
            <a:pPr marL="171450" indent="-171450">
              <a:buFontTx/>
              <a:buChar char="-"/>
            </a:pPr>
            <a:r>
              <a:rPr lang="en-US" dirty="0" smtClean="0"/>
              <a:t>Some operators regret the loss of conviviality due to the automation of certain tasks (automatic emails for example)</a:t>
            </a: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30</a:t>
            </a:fld>
            <a:endParaRPr lang="fr-FR"/>
          </a:p>
        </p:txBody>
      </p:sp>
    </p:spTree>
    <p:extLst>
      <p:ext uri="{BB962C8B-B14F-4D97-AF65-F5344CB8AC3E}">
        <p14:creationId xmlns:p14="http://schemas.microsoft.com/office/powerpoint/2010/main" val="406846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a:t>
            </a:fld>
            <a:endParaRPr lang="fr-FR"/>
          </a:p>
        </p:txBody>
      </p:sp>
    </p:spTree>
    <p:extLst>
      <p:ext uri="{BB962C8B-B14F-4D97-AF65-F5344CB8AC3E}">
        <p14:creationId xmlns:p14="http://schemas.microsoft.com/office/powerpoint/2010/main" val="526618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31</a:t>
            </a:fld>
            <a:endParaRPr lang="fr-FR"/>
          </a:p>
        </p:txBody>
      </p:sp>
    </p:spTree>
    <p:extLst>
      <p:ext uri="{BB962C8B-B14F-4D97-AF65-F5344CB8AC3E}">
        <p14:creationId xmlns:p14="http://schemas.microsoft.com/office/powerpoint/2010/main" val="884379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32</a:t>
            </a:fld>
            <a:endParaRPr lang="fr-FR"/>
          </a:p>
        </p:txBody>
      </p:sp>
    </p:spTree>
    <p:extLst>
      <p:ext uri="{BB962C8B-B14F-4D97-AF65-F5344CB8AC3E}">
        <p14:creationId xmlns:p14="http://schemas.microsoft.com/office/powerpoint/2010/main" val="3212762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33</a:t>
            </a:fld>
            <a:endParaRPr lang="fr-FR"/>
          </a:p>
        </p:txBody>
      </p:sp>
    </p:spTree>
    <p:extLst>
      <p:ext uri="{BB962C8B-B14F-4D97-AF65-F5344CB8AC3E}">
        <p14:creationId xmlns:p14="http://schemas.microsoft.com/office/powerpoint/2010/main" val="3365848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34</a:t>
            </a:fld>
            <a:endParaRPr lang="fr-FR"/>
          </a:p>
        </p:txBody>
      </p:sp>
    </p:spTree>
    <p:extLst>
      <p:ext uri="{BB962C8B-B14F-4D97-AF65-F5344CB8AC3E}">
        <p14:creationId xmlns:p14="http://schemas.microsoft.com/office/powerpoint/2010/main" val="3938443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35</a:t>
            </a:fld>
            <a:endParaRPr lang="fr-FR"/>
          </a:p>
        </p:txBody>
      </p:sp>
    </p:spTree>
    <p:extLst>
      <p:ext uri="{BB962C8B-B14F-4D97-AF65-F5344CB8AC3E}">
        <p14:creationId xmlns:p14="http://schemas.microsoft.com/office/powerpoint/2010/main" val="394360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36</a:t>
            </a:fld>
            <a:endParaRPr lang="fr-FR"/>
          </a:p>
        </p:txBody>
      </p:sp>
    </p:spTree>
    <p:extLst>
      <p:ext uri="{BB962C8B-B14F-4D97-AF65-F5344CB8AC3E}">
        <p14:creationId xmlns:p14="http://schemas.microsoft.com/office/powerpoint/2010/main" val="3299335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pPr marL="171450" indent="-171450">
              <a:buFontTx/>
              <a:buChar char="-"/>
            </a:pPr>
            <a:r>
              <a:rPr lang="fr-BE" dirty="0" smtClean="0"/>
              <a:t>As </a:t>
            </a:r>
            <a:r>
              <a:rPr lang="fr-BE" dirty="0" err="1" smtClean="0"/>
              <a:t>we</a:t>
            </a:r>
            <a:r>
              <a:rPr lang="fr-BE" dirty="0" smtClean="0"/>
              <a:t> have </a:t>
            </a:r>
            <a:r>
              <a:rPr lang="fr-BE" dirty="0" err="1" smtClean="0"/>
              <a:t>already</a:t>
            </a:r>
            <a:r>
              <a:rPr lang="fr-BE" dirty="0" smtClean="0"/>
              <a:t> </a:t>
            </a:r>
            <a:r>
              <a:rPr lang="fr-BE" dirty="0" err="1" smtClean="0"/>
              <a:t>mentioned</a:t>
            </a:r>
            <a:r>
              <a:rPr lang="fr-BE" dirty="0" smtClean="0"/>
              <a:t>, </a:t>
            </a:r>
            <a:r>
              <a:rPr lang="fr-BE" dirty="0" err="1" smtClean="0"/>
              <a:t>we</a:t>
            </a:r>
            <a:r>
              <a:rPr lang="fr-BE" dirty="0" smtClean="0"/>
              <a:t> </a:t>
            </a:r>
            <a:r>
              <a:rPr lang="fr-BE" dirty="0" err="1" smtClean="0"/>
              <a:t>only</a:t>
            </a:r>
            <a:r>
              <a:rPr lang="fr-BE" dirty="0" smtClean="0"/>
              <a:t> have </a:t>
            </a:r>
            <a:r>
              <a:rPr lang="fr-BE" dirty="0" err="1" smtClean="0"/>
              <a:t>partners</a:t>
            </a:r>
            <a:r>
              <a:rPr lang="fr-BE" dirty="0" smtClean="0"/>
              <a:t> </a:t>
            </a:r>
            <a:r>
              <a:rPr lang="fr-BE" dirty="0" err="1" smtClean="0"/>
              <a:t>with</a:t>
            </a:r>
            <a:r>
              <a:rPr lang="fr-BE" dirty="0" smtClean="0"/>
              <a:t> email profile type. </a:t>
            </a:r>
            <a:r>
              <a:rPr lang="fr-BE" dirty="0" err="1" smtClean="0"/>
              <a:t>We</a:t>
            </a:r>
            <a:r>
              <a:rPr lang="fr-BE" dirty="0" smtClean="0"/>
              <a:t> </a:t>
            </a:r>
            <a:r>
              <a:rPr lang="fr-BE" dirty="0" err="1" smtClean="0"/>
              <a:t>would</a:t>
            </a:r>
            <a:r>
              <a:rPr lang="fr-BE" dirty="0" smtClean="0"/>
              <a:t> </a:t>
            </a:r>
            <a:r>
              <a:rPr lang="fr-BE" dirty="0" err="1" smtClean="0"/>
              <a:t>like</a:t>
            </a:r>
            <a:r>
              <a:rPr lang="fr-BE" dirty="0" smtClean="0"/>
              <a:t> to have </a:t>
            </a:r>
            <a:r>
              <a:rPr lang="fr-BE" dirty="0" err="1" smtClean="0"/>
              <a:t>partners</a:t>
            </a:r>
            <a:r>
              <a:rPr lang="fr-BE" dirty="0" smtClean="0"/>
              <a:t> of ISO profile type for </a:t>
            </a:r>
            <a:r>
              <a:rPr lang="fr-BE" dirty="0" err="1" smtClean="0"/>
              <a:t>both</a:t>
            </a:r>
            <a:r>
              <a:rPr lang="fr-BE" dirty="0" smtClean="0"/>
              <a:t> </a:t>
            </a:r>
            <a:r>
              <a:rPr lang="fr-BE" dirty="0" err="1" smtClean="0"/>
              <a:t>borrowing</a:t>
            </a:r>
            <a:r>
              <a:rPr lang="fr-BE" dirty="0" smtClean="0"/>
              <a:t> and </a:t>
            </a:r>
            <a:r>
              <a:rPr lang="fr-BE" dirty="0" err="1" smtClean="0"/>
              <a:t>lending</a:t>
            </a:r>
            <a:r>
              <a:rPr lang="fr-BE" dirty="0" smtClean="0"/>
              <a:t> </a:t>
            </a:r>
            <a:r>
              <a:rPr lang="fr-BE" dirty="0" err="1" smtClean="0"/>
              <a:t>requests</a:t>
            </a:r>
            <a:r>
              <a:rPr lang="fr-BE" dirty="0" smtClean="0"/>
              <a:t>. One of the goals </a:t>
            </a:r>
            <a:r>
              <a:rPr lang="fr-BE" dirty="0" err="1" smtClean="0"/>
              <a:t>is</a:t>
            </a:r>
            <a:r>
              <a:rPr lang="fr-BE" dirty="0" smtClean="0"/>
              <a:t> to </a:t>
            </a:r>
            <a:r>
              <a:rPr lang="fr-BE" dirty="0" err="1" smtClean="0"/>
              <a:t>benefit</a:t>
            </a:r>
            <a:r>
              <a:rPr lang="fr-BE" dirty="0" smtClean="0"/>
              <a:t> </a:t>
            </a:r>
            <a:r>
              <a:rPr lang="fr-BE" dirty="0" err="1" smtClean="0"/>
              <a:t>from</a:t>
            </a:r>
            <a:r>
              <a:rPr lang="fr-BE" dirty="0" smtClean="0"/>
              <a:t> </a:t>
            </a:r>
            <a:r>
              <a:rPr lang="fr-BE" dirty="0" err="1" smtClean="0"/>
              <a:t>peer</a:t>
            </a:r>
            <a:r>
              <a:rPr lang="fr-BE" dirty="0" smtClean="0"/>
              <a:t> to </a:t>
            </a:r>
            <a:r>
              <a:rPr lang="fr-BE" dirty="0" err="1" smtClean="0"/>
              <a:t>peer</a:t>
            </a:r>
            <a:r>
              <a:rPr lang="fr-BE" dirty="0" smtClean="0"/>
              <a:t> Alma communications. </a:t>
            </a:r>
            <a:r>
              <a:rPr lang="fr-BE" dirty="0" err="1" smtClean="0"/>
              <a:t>We</a:t>
            </a:r>
            <a:r>
              <a:rPr lang="fr-BE" dirty="0" smtClean="0"/>
              <a:t> are </a:t>
            </a:r>
            <a:r>
              <a:rPr lang="fr-BE" dirty="0" err="1" smtClean="0"/>
              <a:t>currently</a:t>
            </a:r>
            <a:r>
              <a:rPr lang="fr-BE" dirty="0" smtClean="0"/>
              <a:t> in the </a:t>
            </a:r>
            <a:r>
              <a:rPr lang="fr-BE" dirty="0" err="1" smtClean="0"/>
              <a:t>testing</a:t>
            </a:r>
            <a:r>
              <a:rPr lang="fr-BE" baseline="0" dirty="0" smtClean="0"/>
              <a:t> phase.</a:t>
            </a:r>
          </a:p>
          <a:p>
            <a:pPr marL="171450" indent="-171450">
              <a:buFontTx/>
              <a:buChar char="-"/>
            </a:pPr>
            <a:r>
              <a:rPr lang="en-US" dirty="0" smtClean="0"/>
              <a:t>Now</a:t>
            </a:r>
            <a:r>
              <a:rPr lang="en-US" baseline="0" dirty="0" smtClean="0"/>
              <a:t> </a:t>
            </a:r>
            <a:r>
              <a:rPr lang="en-US" dirty="0" smtClean="0"/>
              <a:t>operators must encode the borrowing requests twice: once in Alma and once in Impala. For lending requests, operators must monitor the Impala platform to track requests made to our libraries. They </a:t>
            </a:r>
            <a:r>
              <a:rPr lang="en-US" baseline="0" dirty="0" smtClean="0"/>
              <a:t>must then encode the requests in Alma. It would save a considerable amount of time if Impala and Alma would be interconnected.</a:t>
            </a: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38</a:t>
            </a:fld>
            <a:endParaRPr lang="fr-FR"/>
          </a:p>
        </p:txBody>
      </p:sp>
    </p:spTree>
    <p:extLst>
      <p:ext uri="{BB962C8B-B14F-4D97-AF65-F5344CB8AC3E}">
        <p14:creationId xmlns:p14="http://schemas.microsoft.com/office/powerpoint/2010/main" val="3034918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39</a:t>
            </a:fld>
            <a:endParaRPr lang="fr-FR"/>
          </a:p>
        </p:txBody>
      </p:sp>
    </p:spTree>
    <p:extLst>
      <p:ext uri="{BB962C8B-B14F-4D97-AF65-F5344CB8AC3E}">
        <p14:creationId xmlns:p14="http://schemas.microsoft.com/office/powerpoint/2010/main" val="108695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5</a:t>
            </a:fld>
            <a:endParaRPr lang="fr-FR"/>
          </a:p>
        </p:txBody>
      </p:sp>
    </p:spTree>
    <p:extLst>
      <p:ext uri="{BB962C8B-B14F-4D97-AF65-F5344CB8AC3E}">
        <p14:creationId xmlns:p14="http://schemas.microsoft.com/office/powerpoint/2010/main" val="239189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pPr marL="171450" indent="-171450">
              <a:buFontTx/>
              <a:buChar char="-"/>
            </a:pPr>
            <a:r>
              <a:rPr lang="fr-BE" dirty="0"/>
              <a:t>Impala </a:t>
            </a:r>
            <a:r>
              <a:rPr lang="fr-BE" dirty="0" err="1"/>
              <a:t>is</a:t>
            </a:r>
            <a:r>
              <a:rPr lang="fr-BE" dirty="0"/>
              <a:t> the </a:t>
            </a:r>
            <a:r>
              <a:rPr lang="fr-BE" dirty="0" err="1"/>
              <a:t>Belgian</a:t>
            </a:r>
            <a:r>
              <a:rPr lang="fr-BE" dirty="0"/>
              <a:t> </a:t>
            </a:r>
            <a:r>
              <a:rPr lang="fr-BE" dirty="0" err="1"/>
              <a:t>platform</a:t>
            </a:r>
            <a:r>
              <a:rPr lang="fr-BE" dirty="0"/>
              <a:t> </a:t>
            </a:r>
            <a:r>
              <a:rPr lang="fr-BE" dirty="0" err="1"/>
              <a:t>used</a:t>
            </a:r>
            <a:r>
              <a:rPr lang="fr-BE" dirty="0"/>
              <a:t> by more </a:t>
            </a:r>
            <a:r>
              <a:rPr lang="fr-BE" dirty="0" err="1"/>
              <a:t>than</a:t>
            </a:r>
            <a:r>
              <a:rPr lang="fr-BE" dirty="0"/>
              <a:t> 600 </a:t>
            </a:r>
            <a:r>
              <a:rPr lang="fr-BE" dirty="0" err="1"/>
              <a:t>libraries</a:t>
            </a:r>
            <a:r>
              <a:rPr lang="fr-BE" baseline="0" dirty="0"/>
              <a:t> for </a:t>
            </a:r>
            <a:r>
              <a:rPr lang="fr-BE" baseline="0" dirty="0" err="1"/>
              <a:t>resource</a:t>
            </a:r>
            <a:r>
              <a:rPr lang="fr-BE" baseline="0" dirty="0"/>
              <a:t> sharing </a:t>
            </a:r>
            <a:r>
              <a:rPr lang="fr-BE" baseline="0" dirty="0" err="1"/>
              <a:t>while</a:t>
            </a:r>
            <a:r>
              <a:rPr lang="fr-BE" baseline="0" dirty="0"/>
              <a:t> Subito </a:t>
            </a:r>
            <a:r>
              <a:rPr lang="fr-BE" baseline="0" dirty="0" err="1"/>
              <a:t>is</a:t>
            </a:r>
            <a:r>
              <a:rPr lang="fr-BE" baseline="0" dirty="0"/>
              <a:t> the </a:t>
            </a:r>
            <a:r>
              <a:rPr lang="fr-BE" baseline="0" dirty="0" err="1"/>
              <a:t>German</a:t>
            </a:r>
            <a:r>
              <a:rPr lang="fr-BE" baseline="0" dirty="0"/>
              <a:t> </a:t>
            </a:r>
            <a:r>
              <a:rPr lang="fr-BE" baseline="0" dirty="0" err="1"/>
              <a:t>platform</a:t>
            </a:r>
            <a:endParaRPr lang="fr-BE" baseline="0" dirty="0"/>
          </a:p>
          <a:p>
            <a:pPr marL="171450" indent="-171450">
              <a:buFontTx/>
              <a:buChar char="-"/>
            </a:pP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6</a:t>
            </a:fld>
            <a:endParaRPr lang="fr-FR"/>
          </a:p>
        </p:txBody>
      </p:sp>
    </p:spTree>
    <p:extLst>
      <p:ext uri="{BB962C8B-B14F-4D97-AF65-F5344CB8AC3E}">
        <p14:creationId xmlns:p14="http://schemas.microsoft.com/office/powerpoint/2010/main" val="28482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7</a:t>
            </a:fld>
            <a:endParaRPr lang="fr-FR"/>
          </a:p>
        </p:txBody>
      </p:sp>
    </p:spTree>
    <p:extLst>
      <p:ext uri="{BB962C8B-B14F-4D97-AF65-F5344CB8AC3E}">
        <p14:creationId xmlns:p14="http://schemas.microsoft.com/office/powerpoint/2010/main" val="3157094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8</a:t>
            </a:fld>
            <a:endParaRPr lang="fr-FR"/>
          </a:p>
        </p:txBody>
      </p:sp>
    </p:spTree>
    <p:extLst>
      <p:ext uri="{BB962C8B-B14F-4D97-AF65-F5344CB8AC3E}">
        <p14:creationId xmlns:p14="http://schemas.microsoft.com/office/powerpoint/2010/main" val="2486459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9</a:t>
            </a:fld>
            <a:endParaRPr lang="fr-FR"/>
          </a:p>
        </p:txBody>
      </p:sp>
    </p:spTree>
    <p:extLst>
      <p:ext uri="{BB962C8B-B14F-4D97-AF65-F5344CB8AC3E}">
        <p14:creationId xmlns:p14="http://schemas.microsoft.com/office/powerpoint/2010/main" val="226494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6225" cy="3727450"/>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10</a:t>
            </a:fld>
            <a:endParaRPr lang="fr-FR"/>
          </a:p>
        </p:txBody>
      </p:sp>
    </p:spTree>
    <p:extLst>
      <p:ext uri="{BB962C8B-B14F-4D97-AF65-F5344CB8AC3E}">
        <p14:creationId xmlns:p14="http://schemas.microsoft.com/office/powerpoint/2010/main" val="2574572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re avec photo">
    <p:bg>
      <p:bgPr>
        <a:solidFill>
          <a:schemeClr val="bg1"/>
        </a:solidFill>
        <a:effectLst/>
      </p:bgPr>
    </p:bg>
    <p:spTree>
      <p:nvGrpSpPr>
        <p:cNvPr id="1" name=""/>
        <p:cNvGrpSpPr/>
        <p:nvPr/>
      </p:nvGrpSpPr>
      <p:grpSpPr>
        <a:xfrm>
          <a:off x="0" y="0"/>
          <a:ext cx="0" cy="0"/>
          <a:chOff x="0" y="0"/>
          <a:chExt cx="0" cy="0"/>
        </a:xfrm>
      </p:grpSpPr>
      <p:pic>
        <p:nvPicPr>
          <p:cNvPr id="1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232" y="-6466"/>
            <a:ext cx="12192000" cy="684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riangle rectangle 18"/>
          <p:cNvSpPr/>
          <p:nvPr userDrawn="1"/>
        </p:nvSpPr>
        <p:spPr>
          <a:xfrm rot="10800000" flipV="1">
            <a:off x="3025813" y="2258058"/>
            <a:ext cx="9144000" cy="4599941"/>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396860" y="4572580"/>
            <a:ext cx="10363200" cy="796567"/>
          </a:xfrm>
        </p:spPr>
        <p:txBody>
          <a:bodyPr>
            <a:normAutofit/>
          </a:bodyPr>
          <a:lstStyle>
            <a:lvl1pPr algn="r">
              <a:defRPr sz="3200" b="1" i="0">
                <a:solidFill>
                  <a:srgbClr val="00707F"/>
                </a:solidFill>
                <a:latin typeface="Calibri"/>
                <a:cs typeface="Calibri"/>
              </a:defRPr>
            </a:lvl1pPr>
          </a:lstStyle>
          <a:p>
            <a:endParaRPr lang="fr-FR" dirty="0"/>
          </a:p>
        </p:txBody>
      </p:sp>
      <p:sp>
        <p:nvSpPr>
          <p:cNvPr id="3" name="Sous-titre 2"/>
          <p:cNvSpPr>
            <a:spLocks noGrp="1"/>
          </p:cNvSpPr>
          <p:nvPr>
            <p:ph type="subTitle" idx="1"/>
          </p:nvPr>
        </p:nvSpPr>
        <p:spPr>
          <a:xfrm>
            <a:off x="3225660" y="5496031"/>
            <a:ext cx="8534400" cy="550475"/>
          </a:xfrm>
        </p:spPr>
        <p:txBody>
          <a:bodyPr>
            <a:no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4" name="Espace réservé de la date 3"/>
          <p:cNvSpPr>
            <a:spLocks noGrp="1"/>
          </p:cNvSpPr>
          <p:nvPr>
            <p:ph type="dt" sz="half" idx="10"/>
          </p:nvPr>
        </p:nvSpPr>
        <p:spPr/>
        <p:txBody>
          <a:bodyPr/>
          <a:lstStyle/>
          <a:p>
            <a:fld id="{16E066EE-FF7F-4D6E-8AF4-B18294BED4EC}" type="datetime1">
              <a:rPr lang="fr-FR" smtClean="0"/>
              <a:t>19/08/2018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7" name="Triangle rectangle 6"/>
          <p:cNvSpPr>
            <a:spLocks noChangeAspect="1"/>
          </p:cNvSpPr>
          <p:nvPr userDrawn="1"/>
        </p:nvSpPr>
        <p:spPr>
          <a:xfrm rot="10800000">
            <a:off x="4461176" y="1"/>
            <a:ext cx="7730824" cy="290952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13" name="Picture 6" descr="RÃ©sultat de recherche d'images pour &quot;prague igelu 2018 prague igelu 2018 prague igelu 2018&quo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48971" y="0"/>
            <a:ext cx="2116228" cy="1361440"/>
          </a:xfrm>
          <a:prstGeom prst="rect">
            <a:avLst/>
          </a:prstGeom>
          <a:noFill/>
          <a:extLst>
            <a:ext uri="{909E8E84-426E-40DD-AFC4-6F175D3DCCD1}">
              <a14:hiddenFill xmlns:a14="http://schemas.microsoft.com/office/drawing/2010/main">
                <a:solidFill>
                  <a:srgbClr val="FFFFFF"/>
                </a:solidFill>
              </a14:hiddenFill>
            </a:ext>
          </a:extLst>
        </p:spPr>
      </p:pic>
      <p:sp>
        <p:nvSpPr>
          <p:cNvPr id="16" name="Triangle rectangle 15"/>
          <p:cNvSpPr/>
          <p:nvPr userDrawn="1"/>
        </p:nvSpPr>
        <p:spPr>
          <a:xfrm>
            <a:off x="-166250" y="4669905"/>
            <a:ext cx="4572000" cy="2204719"/>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Imag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9025" y="6090332"/>
            <a:ext cx="1869440" cy="767668"/>
          </a:xfrm>
          <a:prstGeom prst="rect">
            <a:avLst/>
          </a:prstGeom>
        </p:spPr>
      </p:pic>
    </p:spTree>
    <p:extLst>
      <p:ext uri="{BB962C8B-B14F-4D97-AF65-F5344CB8AC3E}">
        <p14:creationId xmlns:p14="http://schemas.microsoft.com/office/powerpoint/2010/main" val="34850215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8" name="Grouper 7"/>
          <p:cNvGrpSpPr/>
          <p:nvPr userDrawn="1"/>
        </p:nvGrpSpPr>
        <p:grpSpPr>
          <a:xfrm>
            <a:off x="0" y="3985324"/>
            <a:ext cx="1219388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grpSp>
      <p:sp>
        <p:nvSpPr>
          <p:cNvPr id="4" name="Espace réservé de la date 3"/>
          <p:cNvSpPr>
            <a:spLocks noGrp="1"/>
          </p:cNvSpPr>
          <p:nvPr>
            <p:ph type="dt" sz="half" idx="10"/>
          </p:nvPr>
        </p:nvSpPr>
        <p:spPr/>
        <p:txBody>
          <a:bodyPr/>
          <a:lstStyle/>
          <a:p>
            <a:fld id="{D7DA8E63-B089-453B-8AD6-EC6B71C72D29}" type="datetime1">
              <a:rPr lang="fr-FR" smtClean="0"/>
              <a:t>19/08/2018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p:nvPr>
        </p:nvSpPr>
        <p:spPr>
          <a:xfrm>
            <a:off x="1100136" y="2653448"/>
            <a:ext cx="9991728" cy="567349"/>
          </a:xfrm>
        </p:spPr>
        <p:txBody>
          <a:bodyPr>
            <a:normAutofit/>
          </a:bodyPr>
          <a:lstStyle>
            <a:lvl1pPr>
              <a:defRPr sz="3200" b="1">
                <a:solidFill>
                  <a:srgbClr val="00707F"/>
                </a:solidFill>
              </a:defRPr>
            </a:lvl1pPr>
          </a:lstStyle>
          <a:p>
            <a:r>
              <a:rPr lang="fr-FR" dirty="0"/>
              <a:t>Cliquez et modifiez le titre</a:t>
            </a:r>
          </a:p>
        </p:txBody>
      </p:sp>
      <p:sp>
        <p:nvSpPr>
          <p:cNvPr id="15" name="Espace réservé du texte 6"/>
          <p:cNvSpPr>
            <a:spLocks noGrp="1"/>
          </p:cNvSpPr>
          <p:nvPr>
            <p:ph type="body" sz="quarter" idx="13" hasCustomPrompt="1"/>
          </p:nvPr>
        </p:nvSpPr>
        <p:spPr>
          <a:xfrm>
            <a:off x="2682908" y="3429001"/>
            <a:ext cx="6826184" cy="552855"/>
          </a:xfrm>
        </p:spPr>
        <p:txBody>
          <a:bodyPr>
            <a:noAutofit/>
          </a:bodyPr>
          <a:lstStyle>
            <a:lvl1pPr marL="0" indent="0" algn="ct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4966" y="310023"/>
            <a:ext cx="2142067" cy="879620"/>
          </a:xfrm>
          <a:prstGeom prst="rect">
            <a:avLst/>
          </a:prstGeom>
        </p:spPr>
      </p:pic>
    </p:spTree>
    <p:extLst>
      <p:ext uri="{BB962C8B-B14F-4D97-AF65-F5344CB8AC3E}">
        <p14:creationId xmlns:p14="http://schemas.microsoft.com/office/powerpoint/2010/main" val="2149597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1AE79A6-B5B3-4AB8-B2FD-A2BA35BC425A}" type="datetime1">
              <a:rPr lang="fr-FR" smtClean="0"/>
              <a:t>19/08/2018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2" name="Titre 1"/>
          <p:cNvSpPr>
            <a:spLocks noGrp="1"/>
          </p:cNvSpPr>
          <p:nvPr>
            <p:ph type="title"/>
          </p:nvPr>
        </p:nvSpPr>
        <p:spPr>
          <a:xfrm>
            <a:off x="4256720" y="4716149"/>
            <a:ext cx="7496437" cy="567349"/>
          </a:xfrm>
        </p:spPr>
        <p:txBody>
          <a:bodyPr>
            <a:noAutofit/>
          </a:bodyPr>
          <a:lstStyle>
            <a:lvl1pPr algn="r">
              <a:defRPr sz="3200" b="1">
                <a:solidFill>
                  <a:srgbClr val="00707F"/>
                </a:solidFill>
              </a:defRPr>
            </a:lvl1pPr>
          </a:lstStyle>
          <a:p>
            <a:r>
              <a:rPr lang="fr-FR" dirty="0"/>
              <a:t>Cliquez et modifiez le titre</a:t>
            </a:r>
          </a:p>
        </p:txBody>
      </p:sp>
      <p:sp>
        <p:nvSpPr>
          <p:cNvPr id="13" name="Espace réservé du texte 6"/>
          <p:cNvSpPr>
            <a:spLocks noGrp="1"/>
          </p:cNvSpPr>
          <p:nvPr>
            <p:ph type="body" sz="quarter" idx="13" hasCustomPrompt="1"/>
          </p:nvPr>
        </p:nvSpPr>
        <p:spPr>
          <a:xfrm>
            <a:off x="4256720" y="5362098"/>
            <a:ext cx="7496437" cy="486486"/>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grpSp>
        <p:nvGrpSpPr>
          <p:cNvPr id="2" name="Grouper 1"/>
          <p:cNvGrpSpPr/>
          <p:nvPr userDrawn="1"/>
        </p:nvGrpSpPr>
        <p:grpSpPr>
          <a:xfrm>
            <a:off x="-6802" y="-5100"/>
            <a:ext cx="12198801" cy="5719283"/>
            <a:chOff x="-5102" y="-5100"/>
            <a:chExt cx="9149101" cy="5719283"/>
          </a:xfrm>
        </p:grpSpPr>
        <p:sp>
          <p:nvSpPr>
            <p:cNvPr id="15" name="Triangle isocèle 17"/>
            <p:cNvSpPr/>
            <p:nvPr userDrawn="1"/>
          </p:nvSpPr>
          <p:spPr>
            <a:xfrm rot="5400000">
              <a:off x="916003" y="-926205"/>
              <a:ext cx="5719283"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5150642 w 5719283"/>
                <a:gd name="connsiteY4" fmla="*/ 7560475 h 7561493"/>
                <a:gd name="connsiteX5" fmla="*/ 0 w 5719283"/>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0 w 5719283"/>
                <a:gd name="connsiteY4" fmla="*/ 7561493 h 756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283" h="7561493">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sp>
          <p:nvSpPr>
            <p:cNvPr id="16" name="Triangle isocèle 15"/>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gr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695" y="146951"/>
            <a:ext cx="1159933" cy="476316"/>
          </a:xfrm>
          <a:prstGeom prst="rect">
            <a:avLst/>
          </a:prstGeom>
        </p:spPr>
      </p:pic>
    </p:spTree>
    <p:extLst>
      <p:ext uri="{BB962C8B-B14F-4D97-AF65-F5344CB8AC3E}">
        <p14:creationId xmlns:p14="http://schemas.microsoft.com/office/powerpoint/2010/main" val="1452982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796092"/>
            <a:ext cx="10972800" cy="621546"/>
          </a:xfrm>
        </p:spPr>
        <p:txBody>
          <a:bodyPr>
            <a:noAutofit/>
          </a:bodyPr>
          <a:lstStyle>
            <a:lvl1pPr algn="l">
              <a:defRPr sz="3600" b="0" i="0">
                <a:solidFill>
                  <a:srgbClr val="00707F"/>
                </a:solidFill>
                <a:latin typeface="Calibri"/>
                <a:cs typeface="Calibri"/>
              </a:defRPr>
            </a:lvl1pPr>
          </a:lstStyle>
          <a:p>
            <a:r>
              <a:rPr lang="fr-FR" dirty="0"/>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3CC000B-50A7-4B89-B4C0-5C3DB67A45AA}" type="datetime1">
              <a:rPr lang="fr-FR" smtClean="0"/>
              <a:t>19/08/2018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dirty="0"/>
          </a:p>
        </p:txBody>
      </p:sp>
      <p:pic>
        <p:nvPicPr>
          <p:cNvPr id="10" name="Image 9"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5274" y="73305"/>
            <a:ext cx="496997" cy="540000"/>
          </a:xfrm>
          <a:prstGeom prst="rect">
            <a:avLst/>
          </a:prstGeom>
        </p:spPr>
      </p:pic>
    </p:spTree>
    <p:extLst>
      <p:ext uri="{BB962C8B-B14F-4D97-AF65-F5344CB8AC3E}">
        <p14:creationId xmlns:p14="http://schemas.microsoft.com/office/powerpoint/2010/main" val="11355173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deux colonne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0BD8F12-6DA3-486B-AED0-DDC025DD6D2F}" type="datetime1">
              <a:rPr lang="fr-FR" smtClean="0"/>
              <a:t>19/08/2018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t>‹N°›</a:t>
            </a:fld>
            <a:endParaRPr lang="fr-FR"/>
          </a:p>
        </p:txBody>
      </p:sp>
      <p:sp>
        <p:nvSpPr>
          <p:cNvPr id="8" name="Titre 1"/>
          <p:cNvSpPr>
            <a:spLocks noGrp="1"/>
          </p:cNvSpPr>
          <p:nvPr>
            <p:ph type="title"/>
          </p:nvPr>
        </p:nvSpPr>
        <p:spPr>
          <a:xfrm>
            <a:off x="609600" y="796092"/>
            <a:ext cx="10972800" cy="621546"/>
          </a:xfrm>
        </p:spPr>
        <p:txBody>
          <a:bodyPr>
            <a:noAutofit/>
          </a:bodyPr>
          <a:lstStyle>
            <a:lvl1pPr algn="l">
              <a:defRPr sz="3600" b="0" i="0">
                <a:solidFill>
                  <a:srgbClr val="00707F"/>
                </a:solidFill>
                <a:latin typeface="Calibri"/>
                <a:cs typeface="Calibri"/>
              </a:defRPr>
            </a:lvl1pPr>
          </a:lstStyle>
          <a:p>
            <a:r>
              <a:rPr lang="fr-FR" dirty="0"/>
              <a:t>Cliquez et modifiez le titre</a:t>
            </a:r>
          </a:p>
        </p:txBody>
      </p:sp>
      <p:pic>
        <p:nvPicPr>
          <p:cNvPr id="10" name="Image 9"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5270" y="73305"/>
            <a:ext cx="496997" cy="540000"/>
          </a:xfrm>
          <a:prstGeom prst="rect">
            <a:avLst/>
          </a:prstGeom>
        </p:spPr>
      </p:pic>
    </p:spTree>
    <p:extLst>
      <p:ext uri="{BB962C8B-B14F-4D97-AF65-F5344CB8AC3E}">
        <p14:creationId xmlns:p14="http://schemas.microsoft.com/office/powerpoint/2010/main" val="3993820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9E32BF-94F1-494D-AB64-C1AD8511863A}" type="datetime1">
              <a:rPr lang="fr-FR" smtClean="0"/>
              <a:t>19/08/2018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‹N°›</a:t>
            </a:fld>
            <a:endParaRPr lang="fr-FR"/>
          </a:p>
        </p:txBody>
      </p:sp>
      <p:pic>
        <p:nvPicPr>
          <p:cNvPr id="6" name="Image 5"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5279" y="73305"/>
            <a:ext cx="496997" cy="540000"/>
          </a:xfrm>
          <a:prstGeom prst="rect">
            <a:avLst/>
          </a:prstGeom>
        </p:spPr>
      </p:pic>
    </p:spTree>
    <p:extLst>
      <p:ext uri="{BB962C8B-B14F-4D97-AF65-F5344CB8AC3E}">
        <p14:creationId xmlns:p14="http://schemas.microsoft.com/office/powerpoint/2010/main" val="16977884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ture ">
    <p:spTree>
      <p:nvGrpSpPr>
        <p:cNvPr id="1" name=""/>
        <p:cNvGrpSpPr/>
        <p:nvPr/>
      </p:nvGrpSpPr>
      <p:grpSpPr>
        <a:xfrm>
          <a:off x="0" y="0"/>
          <a:ext cx="0" cy="0"/>
          <a:chOff x="0" y="0"/>
          <a:chExt cx="0" cy="0"/>
        </a:xfrm>
      </p:grpSpPr>
      <p:grpSp>
        <p:nvGrpSpPr>
          <p:cNvPr id="8" name="Grouper 7"/>
          <p:cNvGrpSpPr/>
          <p:nvPr userDrawn="1"/>
        </p:nvGrpSpPr>
        <p:grpSpPr>
          <a:xfrm>
            <a:off x="0" y="3985324"/>
            <a:ext cx="1219388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grpSp>
      <p:sp>
        <p:nvSpPr>
          <p:cNvPr id="4" name="Espace réservé de la date 3"/>
          <p:cNvSpPr>
            <a:spLocks noGrp="1"/>
          </p:cNvSpPr>
          <p:nvPr>
            <p:ph type="dt" sz="half" idx="10"/>
          </p:nvPr>
        </p:nvSpPr>
        <p:spPr/>
        <p:txBody>
          <a:bodyPr/>
          <a:lstStyle/>
          <a:p>
            <a:fld id="{4D016EA1-BA69-4A27-9262-EFFC8308E7DB}" type="datetime1">
              <a:rPr lang="fr-FR" smtClean="0"/>
              <a:t>19/08/2018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hasCustomPrompt="1"/>
          </p:nvPr>
        </p:nvSpPr>
        <p:spPr>
          <a:xfrm>
            <a:off x="1100136" y="2861459"/>
            <a:ext cx="9991728" cy="567349"/>
          </a:xfrm>
        </p:spPr>
        <p:txBody>
          <a:bodyPr>
            <a:noAutofit/>
          </a:bodyPr>
          <a:lstStyle>
            <a:lvl1pPr>
              <a:defRPr sz="2400" b="0" i="0">
                <a:solidFill>
                  <a:srgbClr val="00707F"/>
                </a:solidFill>
                <a:latin typeface="Calibri"/>
                <a:cs typeface="Calibri"/>
              </a:defRPr>
            </a:lvl1pPr>
          </a:lstStyle>
          <a:p>
            <a:r>
              <a:rPr lang="fr-FR" dirty="0"/>
              <a:t>Merci de votre attention/</a:t>
            </a:r>
            <a:br>
              <a:rPr lang="fr-FR" dirty="0"/>
            </a:br>
            <a:r>
              <a:rPr lang="fr-FR" dirty="0"/>
              <a:t>Questions-suggestions/...</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4966" y="288015"/>
            <a:ext cx="2142067" cy="879620"/>
          </a:xfrm>
          <a:prstGeom prst="rect">
            <a:avLst/>
          </a:prstGeom>
        </p:spPr>
      </p:pic>
    </p:spTree>
    <p:extLst>
      <p:ext uri="{BB962C8B-B14F-4D97-AF65-F5344CB8AC3E}">
        <p14:creationId xmlns:p14="http://schemas.microsoft.com/office/powerpoint/2010/main" val="4206187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loture et contact">
    <p:spTree>
      <p:nvGrpSpPr>
        <p:cNvPr id="1" name=""/>
        <p:cNvGrpSpPr/>
        <p:nvPr/>
      </p:nvGrpSpPr>
      <p:grpSpPr>
        <a:xfrm>
          <a:off x="0" y="0"/>
          <a:ext cx="0" cy="0"/>
          <a:chOff x="0" y="0"/>
          <a:chExt cx="0" cy="0"/>
        </a:xfrm>
      </p:grpSpPr>
      <p:grpSp>
        <p:nvGrpSpPr>
          <p:cNvPr id="8" name="Grouper 7"/>
          <p:cNvGrpSpPr/>
          <p:nvPr userDrawn="1"/>
        </p:nvGrpSpPr>
        <p:grpSpPr>
          <a:xfrm>
            <a:off x="0" y="3985324"/>
            <a:ext cx="1219388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grpSp>
      <p:sp>
        <p:nvSpPr>
          <p:cNvPr id="4" name="Espace réservé de la date 3"/>
          <p:cNvSpPr>
            <a:spLocks noGrp="1"/>
          </p:cNvSpPr>
          <p:nvPr>
            <p:ph type="dt" sz="half" idx="10"/>
          </p:nvPr>
        </p:nvSpPr>
        <p:spPr/>
        <p:txBody>
          <a:bodyPr/>
          <a:lstStyle/>
          <a:p>
            <a:fld id="{5F4134B3-569C-4F94-8628-56BFCE20E1D8}" type="datetime1">
              <a:rPr lang="fr-FR" smtClean="0"/>
              <a:t>19/08/2018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hasCustomPrompt="1"/>
          </p:nvPr>
        </p:nvSpPr>
        <p:spPr>
          <a:xfrm>
            <a:off x="1100136" y="2861459"/>
            <a:ext cx="9991728" cy="567349"/>
          </a:xfrm>
        </p:spPr>
        <p:txBody>
          <a:bodyPr>
            <a:noAutofit/>
          </a:bodyPr>
          <a:lstStyle>
            <a:lvl1pPr>
              <a:defRPr sz="2400" b="0" i="0">
                <a:solidFill>
                  <a:srgbClr val="5FA3B0"/>
                </a:solidFill>
                <a:latin typeface="Calibri"/>
                <a:cs typeface="Calibri"/>
              </a:defRPr>
            </a:lvl1pPr>
          </a:lstStyle>
          <a:p>
            <a:r>
              <a:rPr lang="fr-FR" dirty="0"/>
              <a:t>Merci de votre attention/</a:t>
            </a:r>
            <a:br>
              <a:rPr lang="fr-FR" dirty="0"/>
            </a:br>
            <a:r>
              <a:rPr lang="fr-FR" dirty="0"/>
              <a:t>Questions-suggestions/...</a:t>
            </a:r>
          </a:p>
        </p:txBody>
      </p:sp>
      <p:sp>
        <p:nvSpPr>
          <p:cNvPr id="3" name="Espace réservé du texte 2"/>
          <p:cNvSpPr>
            <a:spLocks noGrp="1"/>
          </p:cNvSpPr>
          <p:nvPr>
            <p:ph type="body" sz="quarter" idx="13" hasCustomPrompt="1"/>
          </p:nvPr>
        </p:nvSpPr>
        <p:spPr>
          <a:xfrm>
            <a:off x="8737600" y="5278847"/>
            <a:ext cx="2844800" cy="1004478"/>
          </a:xfrm>
        </p:spPr>
        <p:txBody>
          <a:bodyPr>
            <a:normAutofit/>
          </a:bodyPr>
          <a:lstStyle>
            <a:lvl1pPr marL="0" indent="0" algn="r">
              <a:buNone/>
              <a:defRPr sz="1600">
                <a:solidFill>
                  <a:srgbClr val="000000"/>
                </a:solidFill>
              </a:defRPr>
            </a:lvl1pPr>
          </a:lstStyle>
          <a:p>
            <a:pPr lvl="0"/>
            <a:r>
              <a:rPr lang="fr-FR" sz="1800" dirty="0">
                <a:solidFill>
                  <a:srgbClr val="5FA3B0"/>
                </a:solidFill>
              </a:rPr>
              <a:t>Contact</a:t>
            </a:r>
            <a:endParaRPr lang="fr-FR" sz="1800" dirty="0"/>
          </a:p>
          <a:p>
            <a:pPr lvl="0"/>
            <a:r>
              <a:rPr lang="fr-FR" dirty="0"/>
              <a:t>À compléter</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4966" y="288015"/>
            <a:ext cx="2142067" cy="879620"/>
          </a:xfrm>
          <a:prstGeom prst="rect">
            <a:avLst/>
          </a:prstGeom>
        </p:spPr>
      </p:pic>
    </p:spTree>
    <p:extLst>
      <p:ext uri="{BB962C8B-B14F-4D97-AF65-F5344CB8AC3E}">
        <p14:creationId xmlns:p14="http://schemas.microsoft.com/office/powerpoint/2010/main" val="37628455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9892" y="2625743"/>
            <a:ext cx="3912217" cy="1606515"/>
          </a:xfrm>
          <a:prstGeom prst="rect">
            <a:avLst/>
          </a:prstGeom>
        </p:spPr>
      </p:pic>
    </p:spTree>
    <p:extLst>
      <p:ext uri="{BB962C8B-B14F-4D97-AF65-F5344CB8AC3E}">
        <p14:creationId xmlns:p14="http://schemas.microsoft.com/office/powerpoint/2010/main" val="19230063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E9058-BBE3-4559-A4F0-66F496DF2C9F}" type="datetime1">
              <a:rPr lang="fr-FR" smtClean="0"/>
              <a:t>19/08/2018</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29706-12B3-8F4C-9CA9-063F8C6A2AC6}" type="slidenum">
              <a:rPr lang="fr-FR" smtClean="0"/>
              <a:t>‹N°›</a:t>
            </a:fld>
            <a:endParaRPr lang="fr-FR"/>
          </a:p>
        </p:txBody>
      </p:sp>
    </p:spTree>
    <p:extLst>
      <p:ext uri="{BB962C8B-B14F-4D97-AF65-F5344CB8AC3E}">
        <p14:creationId xmlns:p14="http://schemas.microsoft.com/office/powerpoint/2010/main" val="2914398071"/>
      </p:ext>
    </p:extLst>
  </p:cSld>
  <p:clrMap bg1="lt1" tx1="dk1" bg2="lt2" tx2="dk2" accent1="accent1" accent2="accent2" accent3="accent3" accent4="accent4" accent5="accent5" accent6="accent6" hlink="hlink" folHlink="folHlink"/>
  <p:sldLayoutIdLst>
    <p:sldLayoutId id="2147483666" r:id="rId1"/>
    <p:sldLayoutId id="2147483659" r:id="rId2"/>
    <p:sldLayoutId id="2147483663" r:id="rId3"/>
    <p:sldLayoutId id="2147483650" r:id="rId4"/>
    <p:sldLayoutId id="2147483652" r:id="rId5"/>
    <p:sldLayoutId id="2147483655" r:id="rId6"/>
    <p:sldLayoutId id="2147483661" r:id="rId7"/>
    <p:sldLayoutId id="2147483665" r:id="rId8"/>
    <p:sldLayoutId id="2147483662" r:id="rId9"/>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Calibri"/>
          <a:ea typeface="+mj-ea"/>
          <a:cs typeface="Calibri"/>
        </a:defRPr>
      </a:lvl1pPr>
    </p:titleStyle>
    <p:body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dl.handle.net/2268/22717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3.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developers.exlibrisgroup.com/blog/Configuration-and-main-Perl-scripts-of-the-resource-sharing-request-blank-form-at-ULg" TargetMode="Externa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fprosmans@uliege.be"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hyperlink" Target="http://hdl.handle.net/2268/227174" TargetMode="External"/><Relationship Id="rId4" Type="http://schemas.openxmlformats.org/officeDocument/2006/relationships/hyperlink" Target="mailto:fran&#231;ois.renaville@uliege.b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17329" y="4206820"/>
            <a:ext cx="7772400" cy="1005261"/>
          </a:xfrm>
        </p:spPr>
        <p:txBody>
          <a:bodyPr>
            <a:noAutofit/>
          </a:bodyPr>
          <a:lstStyle/>
          <a:p>
            <a:r>
              <a:rPr lang="en-US" sz="3800" dirty="0"/>
              <a:t>One Resource Sharing Library </a:t>
            </a:r>
            <a:br>
              <a:rPr lang="en-US" sz="3800" dirty="0"/>
            </a:br>
            <a:r>
              <a:rPr lang="en-US" sz="3800" dirty="0"/>
              <a:t>to Rule them All</a:t>
            </a:r>
            <a:endParaRPr lang="fr-BE" sz="3800" dirty="0"/>
          </a:p>
        </p:txBody>
      </p:sp>
      <p:sp>
        <p:nvSpPr>
          <p:cNvPr id="3" name="Sous-titre 2"/>
          <p:cNvSpPr>
            <a:spLocks noGrp="1"/>
          </p:cNvSpPr>
          <p:nvPr>
            <p:ph type="subTitle" idx="1"/>
          </p:nvPr>
        </p:nvSpPr>
        <p:spPr>
          <a:xfrm>
            <a:off x="5588929" y="5424911"/>
            <a:ext cx="6400800" cy="550475"/>
          </a:xfrm>
        </p:spPr>
        <p:txBody>
          <a:bodyPr/>
          <a:lstStyle/>
          <a:p>
            <a:pPr lvl="3" algn="r"/>
            <a:r>
              <a:rPr lang="fr-FR" sz="1600" dirty="0">
                <a:solidFill>
                  <a:schemeClr val="tx1"/>
                </a:solidFill>
              </a:rPr>
              <a:t>Fabienne Prosmans, </a:t>
            </a:r>
            <a:r>
              <a:rPr lang="en-US" sz="1600" dirty="0" smtClean="0">
                <a:solidFill>
                  <a:prstClr val="black"/>
                </a:solidFill>
              </a:rPr>
              <a:t>François Renaville</a:t>
            </a:r>
          </a:p>
          <a:p>
            <a:pPr lvl="3" algn="r"/>
            <a:r>
              <a:rPr lang="en-US" sz="1600" dirty="0">
                <a:hlinkClick r:id="rId3"/>
              </a:rPr>
              <a:t>http://hdl.handle.net/2268/227174</a:t>
            </a:r>
            <a:endParaRPr lang="en-US" sz="1600" dirty="0">
              <a:solidFill>
                <a:prstClr val="black"/>
              </a:solidFill>
            </a:endParaRPr>
          </a:p>
        </p:txBody>
      </p:sp>
    </p:spTree>
    <p:extLst>
      <p:ext uri="{BB962C8B-B14F-4D97-AF65-F5344CB8AC3E}">
        <p14:creationId xmlns:p14="http://schemas.microsoft.com/office/powerpoint/2010/main" val="3534044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Prior to go live </a:t>
            </a:r>
            <a:r>
              <a:rPr lang="fr-BE" dirty="0" err="1"/>
              <a:t>with</a:t>
            </a:r>
            <a:r>
              <a:rPr lang="fr-BE" dirty="0"/>
              <a:t> Alma</a:t>
            </a:r>
            <a:endParaRPr lang="en-US" dirty="0"/>
          </a:p>
        </p:txBody>
      </p:sp>
      <p:sp>
        <p:nvSpPr>
          <p:cNvPr id="3" name="Espace réservé du contenu 2"/>
          <p:cNvSpPr>
            <a:spLocks noGrp="1"/>
          </p:cNvSpPr>
          <p:nvPr>
            <p:ph idx="1"/>
          </p:nvPr>
        </p:nvSpPr>
        <p:spPr/>
        <p:txBody>
          <a:bodyPr>
            <a:normAutofit/>
          </a:bodyPr>
          <a:lstStyle/>
          <a:p>
            <a:r>
              <a:rPr lang="fr-BE" sz="2800" dirty="0" err="1"/>
              <a:t>MyDelivery</a:t>
            </a:r>
            <a:r>
              <a:rPr lang="fr-BE" sz="2800" dirty="0"/>
              <a:t> </a:t>
            </a:r>
            <a:r>
              <a:rPr lang="fr-BE" sz="2800" dirty="0" err="1"/>
              <a:t>form</a:t>
            </a:r>
            <a:r>
              <a:rPr lang="fr-BE" sz="2800" dirty="0"/>
              <a:t>:</a:t>
            </a:r>
            <a:endParaRPr lang="en-US" sz="28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10</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285" y="2139285"/>
            <a:ext cx="7155431" cy="4521938"/>
          </a:xfrm>
          <a:prstGeom prst="rect">
            <a:avLst/>
          </a:prstGeom>
          <a:ln>
            <a:solidFill>
              <a:schemeClr val="tx1"/>
            </a:solidFill>
          </a:ln>
        </p:spPr>
      </p:pic>
    </p:spTree>
    <p:extLst>
      <p:ext uri="{BB962C8B-B14F-4D97-AF65-F5344CB8AC3E}">
        <p14:creationId xmlns:p14="http://schemas.microsoft.com/office/powerpoint/2010/main" val="2894211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Prior to go live </a:t>
            </a:r>
            <a:r>
              <a:rPr lang="fr-BE" dirty="0" err="1"/>
              <a:t>with</a:t>
            </a:r>
            <a:r>
              <a:rPr lang="fr-BE" dirty="0"/>
              <a:t> Alma</a:t>
            </a:r>
            <a:endParaRPr lang="en-US" dirty="0"/>
          </a:p>
        </p:txBody>
      </p:sp>
      <p:sp>
        <p:nvSpPr>
          <p:cNvPr id="3" name="Espace réservé du contenu 2"/>
          <p:cNvSpPr>
            <a:spLocks noGrp="1"/>
          </p:cNvSpPr>
          <p:nvPr>
            <p:ph idx="1"/>
          </p:nvPr>
        </p:nvSpPr>
        <p:spPr/>
        <p:txBody>
          <a:bodyPr/>
          <a:lstStyle/>
          <a:p>
            <a:r>
              <a:rPr lang="fr-BE" dirty="0"/>
              <a:t>Mail </a:t>
            </a:r>
            <a:r>
              <a:rPr lang="fr-BE" dirty="0" err="1"/>
              <a:t>received</a:t>
            </a:r>
            <a:r>
              <a:rPr lang="fr-BE" dirty="0"/>
              <a:t> by the </a:t>
            </a:r>
            <a:r>
              <a:rPr lang="fr-BE" dirty="0" smtClean="0"/>
              <a:t>ILL </a:t>
            </a:r>
            <a:r>
              <a:rPr lang="fr-BE" dirty="0" err="1" smtClean="0"/>
              <a:t>operator</a:t>
            </a:r>
            <a:r>
              <a:rPr lang="fr-BE" dirty="0" smtClean="0"/>
              <a:t>:</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11</a:t>
            </a:fld>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501" y="2321371"/>
            <a:ext cx="6364999" cy="3987354"/>
          </a:xfrm>
          <a:prstGeom prst="rect">
            <a:avLst/>
          </a:prstGeom>
          <a:ln>
            <a:solidFill>
              <a:schemeClr val="tx1"/>
            </a:solidFill>
          </a:ln>
        </p:spPr>
      </p:pic>
    </p:spTree>
    <p:extLst>
      <p:ext uri="{BB962C8B-B14F-4D97-AF65-F5344CB8AC3E}">
        <p14:creationId xmlns:p14="http://schemas.microsoft.com/office/powerpoint/2010/main" val="4090781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12</a:t>
            </a:fld>
            <a:endParaRPr lang="fr-FR"/>
          </a:p>
        </p:txBody>
      </p:sp>
      <p:sp>
        <p:nvSpPr>
          <p:cNvPr id="3" name="Titre 2"/>
          <p:cNvSpPr>
            <a:spLocks noGrp="1"/>
          </p:cNvSpPr>
          <p:nvPr>
            <p:ph type="title"/>
          </p:nvPr>
        </p:nvSpPr>
        <p:spPr/>
        <p:txBody>
          <a:bodyPr>
            <a:normAutofit fontScale="90000"/>
          </a:bodyPr>
          <a:lstStyle/>
          <a:p>
            <a:r>
              <a:rPr lang="fr-BE" dirty="0" smtClean="0"/>
              <a:t>In Alma: </a:t>
            </a:r>
            <a:r>
              <a:rPr lang="fr-BE" dirty="0" err="1" smtClean="0"/>
              <a:t>step</a:t>
            </a:r>
            <a:r>
              <a:rPr lang="fr-BE" dirty="0" smtClean="0"/>
              <a:t> 1</a:t>
            </a:r>
            <a:endParaRPr lang="en-US" dirty="0"/>
          </a:p>
        </p:txBody>
      </p:sp>
      <p:sp>
        <p:nvSpPr>
          <p:cNvPr id="4" name="Espace réservé du texte 3"/>
          <p:cNvSpPr>
            <a:spLocks noGrp="1"/>
          </p:cNvSpPr>
          <p:nvPr>
            <p:ph type="body" sz="quarter" idx="13"/>
          </p:nvPr>
        </p:nvSpPr>
        <p:spPr/>
        <p:txBody>
          <a:bodyPr/>
          <a:lstStyle/>
          <a:p>
            <a:r>
              <a:rPr lang="fr-BE" dirty="0" smtClean="0"/>
              <a:t>5 </a:t>
            </a:r>
            <a:r>
              <a:rPr lang="fr-BE" dirty="0"/>
              <a:t>R</a:t>
            </a:r>
            <a:r>
              <a:rPr lang="fr-BE" dirty="0" smtClean="0"/>
              <a:t>esource </a:t>
            </a:r>
            <a:r>
              <a:rPr lang="fr-BE" dirty="0"/>
              <a:t>S</a:t>
            </a:r>
            <a:r>
              <a:rPr lang="fr-BE" dirty="0" smtClean="0"/>
              <a:t>haring </a:t>
            </a:r>
            <a:r>
              <a:rPr lang="fr-BE" dirty="0" err="1"/>
              <a:t>L</a:t>
            </a:r>
            <a:r>
              <a:rPr lang="fr-BE" dirty="0" err="1" smtClean="0"/>
              <a:t>ibraries</a:t>
            </a:r>
            <a:endParaRPr lang="en-US" dirty="0"/>
          </a:p>
        </p:txBody>
      </p:sp>
    </p:spTree>
    <p:extLst>
      <p:ext uri="{BB962C8B-B14F-4D97-AF65-F5344CB8AC3E}">
        <p14:creationId xmlns:p14="http://schemas.microsoft.com/office/powerpoint/2010/main" val="712269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In </a:t>
            </a:r>
            <a:r>
              <a:rPr lang="fr-BE" dirty="0" smtClean="0"/>
              <a:t>Alma: </a:t>
            </a:r>
            <a:r>
              <a:rPr lang="fr-BE" dirty="0" err="1" smtClean="0"/>
              <a:t>step</a:t>
            </a:r>
            <a:r>
              <a:rPr lang="fr-BE" dirty="0" smtClean="0"/>
              <a:t> 1</a:t>
            </a:r>
            <a:endParaRPr lang="en-US" dirty="0"/>
          </a:p>
        </p:txBody>
      </p:sp>
      <p:sp>
        <p:nvSpPr>
          <p:cNvPr id="3" name="Espace réservé du contenu 2"/>
          <p:cNvSpPr>
            <a:spLocks noGrp="1"/>
          </p:cNvSpPr>
          <p:nvPr>
            <p:ph idx="1"/>
          </p:nvPr>
        </p:nvSpPr>
        <p:spPr>
          <a:xfrm>
            <a:off x="634545" y="1600200"/>
            <a:ext cx="8229600" cy="2392680"/>
          </a:xfrm>
        </p:spPr>
        <p:txBody>
          <a:bodyPr>
            <a:normAutofit fontScale="70000" lnSpcReduction="20000"/>
          </a:bodyPr>
          <a:lstStyle/>
          <a:p>
            <a:r>
              <a:rPr lang="en-US" dirty="0" smtClean="0"/>
              <a:t>Go live in February 2015: reduction of the </a:t>
            </a:r>
            <a:r>
              <a:rPr lang="en-US" dirty="0"/>
              <a:t>numbers of libraries and operators actively involved in ILL supply</a:t>
            </a:r>
          </a:p>
          <a:p>
            <a:pPr marL="0" indent="0">
              <a:buNone/>
            </a:pPr>
            <a:endParaRPr lang="en-US" sz="3100" dirty="0"/>
          </a:p>
          <a:p>
            <a:pPr lvl="1">
              <a:buFont typeface="Arial" panose="020B0604020202020204" pitchFamily="34" charset="0"/>
              <a:buChar char="•"/>
            </a:pPr>
            <a:r>
              <a:rPr lang="en-US" sz="3400" b="1" dirty="0"/>
              <a:t>5 libraries</a:t>
            </a:r>
          </a:p>
          <a:p>
            <a:pPr marL="400050" lvl="1" indent="0">
              <a:buNone/>
            </a:pPr>
            <a:r>
              <a:rPr lang="en-US" sz="2700" dirty="0"/>
              <a:t>	    </a:t>
            </a:r>
            <a:r>
              <a:rPr lang="en-US" sz="1700" dirty="0"/>
              <a:t>(one by main library)</a:t>
            </a:r>
          </a:p>
          <a:p>
            <a:pPr marL="400050" lvl="1" indent="0">
              <a:buNone/>
            </a:pPr>
            <a:endParaRPr lang="en-US" sz="1900" dirty="0"/>
          </a:p>
          <a:p>
            <a:pPr lvl="1">
              <a:buFont typeface="Arial" panose="020B0604020202020204" pitchFamily="34" charset="0"/>
              <a:buChar char="•"/>
            </a:pPr>
            <a:r>
              <a:rPr lang="en-US" sz="3400" b="1" dirty="0"/>
              <a:t>10 operators</a:t>
            </a:r>
          </a:p>
          <a:p>
            <a:pPr marL="400050" lvl="2" indent="0">
              <a:buSzPct val="55000"/>
              <a:buNone/>
            </a:pPr>
            <a:r>
              <a:rPr lang="en-US" sz="1000" dirty="0"/>
              <a:t>	            </a:t>
            </a:r>
            <a:r>
              <a:rPr lang="en-US" sz="1600" dirty="0"/>
              <a:t>(no FTE!)</a:t>
            </a:r>
          </a:p>
          <a:p>
            <a:pPr marL="0" indent="0">
              <a:buNone/>
            </a:pPr>
            <a:endParaRPr lang="en-US" dirty="0" smtClean="0"/>
          </a:p>
          <a:p>
            <a:endParaRPr lang="en-US" sz="28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13</a:t>
            </a:fld>
            <a:endParaRPr lang="fr-FR" dirty="0"/>
          </a:p>
        </p:txBody>
      </p:sp>
      <p:sp>
        <p:nvSpPr>
          <p:cNvPr id="6" name="Accolade fermante 5"/>
          <p:cNvSpPr/>
          <p:nvPr/>
        </p:nvSpPr>
        <p:spPr>
          <a:xfrm>
            <a:off x="3813033" y="2567624"/>
            <a:ext cx="363312" cy="1270008"/>
          </a:xfrm>
          <a:prstGeom prst="rightBrace">
            <a:avLst/>
          </a:prstGeom>
          <a:ln w="25400">
            <a:solidFill>
              <a:srgbClr val="0070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707F"/>
              </a:solidFill>
            </a:endParaRPr>
          </a:p>
        </p:txBody>
      </p:sp>
      <p:sp>
        <p:nvSpPr>
          <p:cNvPr id="7" name="Rectangle 6"/>
          <p:cNvSpPr/>
          <p:nvPr/>
        </p:nvSpPr>
        <p:spPr>
          <a:xfrm>
            <a:off x="4734246" y="2971796"/>
            <a:ext cx="3464884" cy="461665"/>
          </a:xfrm>
          <a:prstGeom prst="rect">
            <a:avLst/>
          </a:prstGeom>
        </p:spPr>
        <p:txBody>
          <a:bodyPr wrap="square">
            <a:spAutoFit/>
          </a:bodyPr>
          <a:lstStyle/>
          <a:p>
            <a:r>
              <a:rPr lang="en-US" sz="2400" b="1" dirty="0"/>
              <a:t>manage ILL services</a:t>
            </a:r>
          </a:p>
        </p:txBody>
      </p:sp>
      <p:sp>
        <p:nvSpPr>
          <p:cNvPr id="8" name="Espace réservé du contenu 2"/>
          <p:cNvSpPr txBox="1">
            <a:spLocks/>
          </p:cNvSpPr>
          <p:nvPr/>
        </p:nvSpPr>
        <p:spPr>
          <a:xfrm>
            <a:off x="634545" y="4277360"/>
            <a:ext cx="8229600" cy="21704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lnSpc>
                <a:spcPct val="80000"/>
              </a:lnSpc>
              <a:buSzPct val="55000"/>
              <a:buFont typeface="Lucida Grande"/>
              <a:buChar char="▶"/>
            </a:pPr>
            <a:r>
              <a:rPr lang="en-US" sz="2400" dirty="0"/>
              <a:t>More simplification and standardization</a:t>
            </a:r>
          </a:p>
          <a:p>
            <a:pPr marL="342900" lvl="1" indent="-342900">
              <a:lnSpc>
                <a:spcPct val="80000"/>
              </a:lnSpc>
              <a:buSzPct val="55000"/>
              <a:buFont typeface="Lucida Grande"/>
              <a:buChar char="▶"/>
            </a:pPr>
            <a:r>
              <a:rPr lang="en-US" sz="2400" dirty="0"/>
              <a:t>No negative impact noticed on service quality</a:t>
            </a:r>
          </a:p>
          <a:p>
            <a:pPr marL="342900" lvl="1" indent="-342900">
              <a:lnSpc>
                <a:spcPct val="80000"/>
              </a:lnSpc>
              <a:buSzPct val="55000"/>
              <a:buFont typeface="Lucida Grande"/>
              <a:buChar char="▶"/>
            </a:pPr>
            <a:r>
              <a:rPr lang="en-US" sz="2400" dirty="0"/>
              <a:t>Large freedom in organization for each RS Library</a:t>
            </a:r>
          </a:p>
          <a:p>
            <a:pPr marL="342900" lvl="1" indent="-342900">
              <a:lnSpc>
                <a:spcPct val="80000"/>
              </a:lnSpc>
              <a:buSzPct val="55000"/>
              <a:buFont typeface="Lucida Grande"/>
              <a:buChar char="▶"/>
            </a:pPr>
            <a:r>
              <a:rPr lang="en-US" sz="2400" dirty="0"/>
              <a:t>Service still strongly relying on the library type (STM vs HSS) </a:t>
            </a:r>
            <a:endParaRPr lang="en-US" sz="3600" dirty="0"/>
          </a:p>
        </p:txBody>
      </p:sp>
    </p:spTree>
    <p:extLst>
      <p:ext uri="{BB962C8B-B14F-4D97-AF65-F5344CB8AC3E}">
        <p14:creationId xmlns:p14="http://schemas.microsoft.com/office/powerpoint/2010/main" val="625530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Organization</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14</a:t>
            </a:fld>
            <a:endParaRPr lang="fr-FR" dirty="0"/>
          </a:p>
        </p:txBody>
      </p:sp>
      <p:graphicFrame>
        <p:nvGraphicFramePr>
          <p:cNvPr id="5" name="Diagramme 4"/>
          <p:cNvGraphicFramePr/>
          <p:nvPr>
            <p:extLst>
              <p:ext uri="{D42A27DB-BD31-4B8C-83A1-F6EECF244321}">
                <p14:modId xmlns:p14="http://schemas.microsoft.com/office/powerpoint/2010/main" val="3510945529"/>
              </p:ext>
            </p:extLst>
          </p:nvPr>
        </p:nvGraphicFramePr>
        <p:xfrm>
          <a:off x="2600960" y="1584960"/>
          <a:ext cx="293624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extLst>
              <p:ext uri="{D42A27DB-BD31-4B8C-83A1-F6EECF244321}">
                <p14:modId xmlns:p14="http://schemas.microsoft.com/office/powerpoint/2010/main" val="2279404734"/>
              </p:ext>
            </p:extLst>
          </p:nvPr>
        </p:nvGraphicFramePr>
        <p:xfrm>
          <a:off x="6228080" y="1605280"/>
          <a:ext cx="293624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me 6"/>
          <p:cNvGraphicFramePr/>
          <p:nvPr>
            <p:extLst>
              <p:ext uri="{D42A27DB-BD31-4B8C-83A1-F6EECF244321}">
                <p14:modId xmlns:p14="http://schemas.microsoft.com/office/powerpoint/2010/main" val="1088290166"/>
              </p:ext>
            </p:extLst>
          </p:nvPr>
        </p:nvGraphicFramePr>
        <p:xfrm>
          <a:off x="1244600" y="4307840"/>
          <a:ext cx="2936240" cy="2286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me 7"/>
          <p:cNvGraphicFramePr/>
          <p:nvPr>
            <p:extLst>
              <p:ext uri="{D42A27DB-BD31-4B8C-83A1-F6EECF244321}">
                <p14:modId xmlns:p14="http://schemas.microsoft.com/office/powerpoint/2010/main" val="1599912236"/>
              </p:ext>
            </p:extLst>
          </p:nvPr>
        </p:nvGraphicFramePr>
        <p:xfrm>
          <a:off x="4328160" y="4307840"/>
          <a:ext cx="2936240" cy="2286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9" name="Diagramme 8"/>
          <p:cNvGraphicFramePr/>
          <p:nvPr>
            <p:extLst>
              <p:ext uri="{D42A27DB-BD31-4B8C-83A1-F6EECF244321}">
                <p14:modId xmlns:p14="http://schemas.microsoft.com/office/powerpoint/2010/main" val="3822085523"/>
              </p:ext>
            </p:extLst>
          </p:nvPr>
        </p:nvGraphicFramePr>
        <p:xfrm>
          <a:off x="7269480" y="4307840"/>
          <a:ext cx="2936240" cy="22860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2169411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t>
            </a:r>
            <a:r>
              <a:rPr lang="fr-BE" dirty="0" smtClean="0"/>
              <a:t>onfiguration</a:t>
            </a:r>
            <a:endParaRPr lang="en-US" dirty="0"/>
          </a:p>
        </p:txBody>
      </p:sp>
      <p:sp>
        <p:nvSpPr>
          <p:cNvPr id="3" name="Espace réservé du contenu 2"/>
          <p:cNvSpPr>
            <a:spLocks noGrp="1"/>
          </p:cNvSpPr>
          <p:nvPr>
            <p:ph idx="1"/>
          </p:nvPr>
        </p:nvSpPr>
        <p:spPr/>
        <p:txBody>
          <a:bodyPr>
            <a:normAutofit/>
          </a:bodyPr>
          <a:lstStyle/>
          <a:p>
            <a:r>
              <a:rPr lang="en-US" sz="2400" dirty="0"/>
              <a:t>An existing library is configured as a library that can process interlibrary loan</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15</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796" y="2452123"/>
            <a:ext cx="8684405" cy="1656426"/>
          </a:xfrm>
          <a:prstGeom prst="rect">
            <a:avLst/>
          </a:prstGeom>
          <a:ln>
            <a:solidFill>
              <a:schemeClr val="tx1"/>
            </a:solidFill>
          </a:ln>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847" y="4960471"/>
            <a:ext cx="8060305" cy="1051858"/>
          </a:xfrm>
          <a:prstGeom prst="rect">
            <a:avLst/>
          </a:prstGeom>
          <a:ln>
            <a:solidFill>
              <a:schemeClr val="tx1"/>
            </a:solidFill>
          </a:ln>
        </p:spPr>
      </p:pic>
      <p:sp>
        <p:nvSpPr>
          <p:cNvPr id="7" name="Rectangle à coins arrondis 6"/>
          <p:cNvSpPr/>
          <p:nvPr/>
        </p:nvSpPr>
        <p:spPr>
          <a:xfrm>
            <a:off x="2305973" y="5370020"/>
            <a:ext cx="2299278" cy="564108"/>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848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t>
            </a:r>
            <a:r>
              <a:rPr lang="fr-BE" dirty="0" smtClean="0"/>
              <a:t>onfiguration</a:t>
            </a:r>
            <a:endParaRPr lang="en-US" dirty="0"/>
          </a:p>
        </p:txBody>
      </p:sp>
      <p:sp>
        <p:nvSpPr>
          <p:cNvPr id="3" name="Espace réservé du contenu 2"/>
          <p:cNvSpPr>
            <a:spLocks noGrp="1"/>
          </p:cNvSpPr>
          <p:nvPr>
            <p:ph idx="1"/>
          </p:nvPr>
        </p:nvSpPr>
        <p:spPr/>
        <p:txBody>
          <a:bodyPr>
            <a:normAutofit/>
          </a:bodyPr>
          <a:lstStyle/>
          <a:p>
            <a:r>
              <a:rPr lang="en-US" sz="2000" dirty="0"/>
              <a:t>The allocation of the Resource Sharing library to users depends on their field of research or studies  </a:t>
            </a:r>
          </a:p>
          <a:p>
            <a:r>
              <a:rPr lang="en-US" sz="2000" dirty="0"/>
              <a:t>Appropriate RS Library assigned with the daily SIS synchronization job</a:t>
            </a:r>
          </a:p>
          <a:p>
            <a:pPr lvl="1"/>
            <a:r>
              <a:rPr lang="en-US" sz="1600" dirty="0"/>
              <a:t>Not always 100% accurate…</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16</a:t>
            </a:fld>
            <a:endParaRPr lang="fr-F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9851" y="2660945"/>
            <a:ext cx="6712298" cy="41104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à coins arrondis 5"/>
          <p:cNvSpPr/>
          <p:nvPr/>
        </p:nvSpPr>
        <p:spPr>
          <a:xfrm>
            <a:off x="6207254" y="4569778"/>
            <a:ext cx="2469931" cy="210207"/>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à coins arrondis 6"/>
          <p:cNvSpPr/>
          <p:nvPr/>
        </p:nvSpPr>
        <p:spPr>
          <a:xfrm>
            <a:off x="2942826" y="6035038"/>
            <a:ext cx="2792956" cy="316905"/>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251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Configuration</a:t>
            </a:r>
            <a:endParaRPr lang="en-US" dirty="0"/>
          </a:p>
        </p:txBody>
      </p:sp>
      <p:sp>
        <p:nvSpPr>
          <p:cNvPr id="3" name="Espace réservé du contenu 2"/>
          <p:cNvSpPr>
            <a:spLocks noGrp="1"/>
          </p:cNvSpPr>
          <p:nvPr>
            <p:ph idx="1"/>
          </p:nvPr>
        </p:nvSpPr>
        <p:spPr>
          <a:xfrm>
            <a:off x="644284" y="1417638"/>
            <a:ext cx="8229600" cy="4525963"/>
          </a:xfrm>
        </p:spPr>
        <p:txBody>
          <a:bodyPr/>
          <a:lstStyle/>
          <a:p>
            <a:r>
              <a:rPr lang="fr-BE" sz="2400" dirty="0" err="1"/>
              <a:t>Two</a:t>
            </a:r>
            <a:r>
              <a:rPr lang="fr-BE" sz="2400" dirty="0"/>
              <a:t> </a:t>
            </a:r>
            <a:r>
              <a:rPr lang="fr-BE" sz="2400" dirty="0" err="1"/>
              <a:t>specific</a:t>
            </a:r>
            <a:r>
              <a:rPr lang="fr-BE" sz="2400" dirty="0"/>
              <a:t> locations are </a:t>
            </a:r>
            <a:r>
              <a:rPr lang="fr-BE" sz="2400" dirty="0" err="1"/>
              <a:t>created</a:t>
            </a:r>
            <a:r>
              <a:rPr lang="fr-BE" sz="2400" dirty="0"/>
              <a:t> for </a:t>
            </a:r>
            <a:r>
              <a:rPr lang="fr-BE" sz="2400" dirty="0" err="1"/>
              <a:t>each</a:t>
            </a:r>
            <a:r>
              <a:rPr lang="fr-BE" sz="2400" dirty="0"/>
              <a:t> RS </a:t>
            </a:r>
            <a:r>
              <a:rPr lang="fr-BE" sz="2400" dirty="0" err="1"/>
              <a:t>library</a:t>
            </a:r>
            <a:r>
              <a:rPr lang="fr-BE" sz="2400" dirty="0"/>
              <a:t>:</a:t>
            </a:r>
          </a:p>
          <a:p>
            <a:pPr lvl="1"/>
            <a:r>
              <a:rPr lang="fr-BE" sz="2000" dirty="0"/>
              <a:t> One for </a:t>
            </a:r>
            <a:r>
              <a:rPr lang="fr-BE" sz="2000" dirty="0" err="1"/>
              <a:t>borrowing</a:t>
            </a:r>
            <a:r>
              <a:rPr lang="fr-BE" sz="2000" dirty="0"/>
              <a:t> </a:t>
            </a:r>
            <a:r>
              <a:rPr lang="fr-BE" sz="2000" dirty="0" err="1"/>
              <a:t>requests</a:t>
            </a:r>
            <a:endParaRPr lang="fr-BE" sz="2000" dirty="0"/>
          </a:p>
          <a:p>
            <a:pPr lvl="1"/>
            <a:endParaRPr lang="fr-BE" sz="2400" dirty="0"/>
          </a:p>
          <a:p>
            <a:pPr lvl="1"/>
            <a:endParaRPr lang="fr-BE" sz="2400" dirty="0"/>
          </a:p>
          <a:p>
            <a:pPr lvl="1"/>
            <a:endParaRPr lang="fr-BE" sz="2400" dirty="0"/>
          </a:p>
          <a:p>
            <a:pPr lvl="1"/>
            <a:endParaRPr lang="fr-BE" sz="1400" dirty="0"/>
          </a:p>
          <a:p>
            <a:pPr lvl="1"/>
            <a:endParaRPr lang="fr-BE" sz="2400" dirty="0"/>
          </a:p>
          <a:p>
            <a:pPr lvl="1"/>
            <a:r>
              <a:rPr lang="fr-BE" sz="2000" dirty="0"/>
              <a:t>One for </a:t>
            </a:r>
            <a:r>
              <a:rPr lang="fr-BE" sz="2000" dirty="0" err="1"/>
              <a:t>lending</a:t>
            </a:r>
            <a:r>
              <a:rPr lang="fr-BE" sz="2000" dirty="0"/>
              <a:t> </a:t>
            </a:r>
            <a:r>
              <a:rPr lang="fr-BE" sz="2000" dirty="0" err="1"/>
              <a:t>requests</a:t>
            </a:r>
            <a:endParaRPr lang="en-US" sz="20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17</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571" y="2345326"/>
            <a:ext cx="5870857" cy="1812934"/>
          </a:xfrm>
          <a:prstGeom prst="rect">
            <a:avLst/>
          </a:prstGeom>
          <a:ln>
            <a:solidFill>
              <a:schemeClr val="tx1"/>
            </a:solidFill>
          </a:ln>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347" y="4826789"/>
            <a:ext cx="5857304" cy="1738358"/>
          </a:xfrm>
          <a:prstGeom prst="rect">
            <a:avLst/>
          </a:prstGeom>
          <a:ln>
            <a:solidFill>
              <a:schemeClr val="tx1"/>
            </a:solidFill>
          </a:ln>
        </p:spPr>
      </p:pic>
      <p:sp>
        <p:nvSpPr>
          <p:cNvPr id="7" name="Rectangle à coins arrondis 6"/>
          <p:cNvSpPr/>
          <p:nvPr/>
        </p:nvSpPr>
        <p:spPr>
          <a:xfrm>
            <a:off x="4022366" y="3403069"/>
            <a:ext cx="966952" cy="77224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à coins arrondis 7"/>
          <p:cNvSpPr/>
          <p:nvPr/>
        </p:nvSpPr>
        <p:spPr>
          <a:xfrm>
            <a:off x="3646866" y="5724898"/>
            <a:ext cx="1944414" cy="689494"/>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841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Configuration</a:t>
            </a:r>
            <a:endParaRPr lang="en-US" dirty="0"/>
          </a:p>
        </p:txBody>
      </p:sp>
      <p:sp>
        <p:nvSpPr>
          <p:cNvPr id="3" name="Espace réservé du contenu 2"/>
          <p:cNvSpPr>
            <a:spLocks noGrp="1"/>
          </p:cNvSpPr>
          <p:nvPr>
            <p:ph idx="1"/>
          </p:nvPr>
        </p:nvSpPr>
        <p:spPr/>
        <p:txBody>
          <a:bodyPr>
            <a:normAutofit/>
          </a:bodyPr>
          <a:lstStyle/>
          <a:p>
            <a:r>
              <a:rPr lang="fr-BE" sz="2400" dirty="0"/>
              <a:t>One Fulfillment Unit and </a:t>
            </a:r>
            <a:r>
              <a:rPr lang="fr-BE" sz="2400" dirty="0" err="1"/>
              <a:t>two</a:t>
            </a:r>
            <a:r>
              <a:rPr lang="fr-BE" sz="2400" dirty="0"/>
              <a:t> Fulfillment Unit </a:t>
            </a:r>
            <a:r>
              <a:rPr lang="fr-BE" sz="2400" dirty="0" err="1"/>
              <a:t>Rules</a:t>
            </a:r>
            <a:r>
              <a:rPr lang="fr-BE" sz="2400" dirty="0"/>
              <a:t> (for </a:t>
            </a:r>
            <a:r>
              <a:rPr lang="fr-BE" sz="2400" dirty="0" err="1"/>
              <a:t>loan</a:t>
            </a:r>
            <a:r>
              <a:rPr lang="fr-BE" sz="2400" dirty="0"/>
              <a:t>) by library are </a:t>
            </a:r>
            <a:r>
              <a:rPr lang="fr-BE" sz="2400" dirty="0" err="1"/>
              <a:t>created</a:t>
            </a:r>
            <a:r>
              <a:rPr lang="fr-BE" sz="2400" dirty="0"/>
              <a:t> (at the </a:t>
            </a:r>
            <a:r>
              <a:rPr lang="fr-BE" sz="2400" dirty="0" err="1"/>
              <a:t>library</a:t>
            </a:r>
            <a:r>
              <a:rPr lang="fr-BE" sz="2400" dirty="0"/>
              <a:t> </a:t>
            </a:r>
            <a:r>
              <a:rPr lang="fr-BE" sz="2400" dirty="0" err="1"/>
              <a:t>level</a:t>
            </a:r>
            <a:r>
              <a:rPr lang="fr-BE" sz="2400" dirty="0"/>
              <a:t>)</a:t>
            </a:r>
            <a:endParaRPr lang="en-US" sz="24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18</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579" y="2587842"/>
            <a:ext cx="7144920" cy="3768509"/>
          </a:xfrm>
          <a:prstGeom prst="rect">
            <a:avLst/>
          </a:prstGeom>
          <a:ln>
            <a:solidFill>
              <a:schemeClr val="tx1"/>
            </a:solidFill>
          </a:ln>
        </p:spPr>
      </p:pic>
    </p:spTree>
    <p:extLst>
      <p:ext uri="{BB962C8B-B14F-4D97-AF65-F5344CB8AC3E}">
        <p14:creationId xmlns:p14="http://schemas.microsoft.com/office/powerpoint/2010/main" val="3247726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In </a:t>
            </a:r>
            <a:r>
              <a:rPr lang="fr-BE" dirty="0" smtClean="0"/>
              <a:t>Alma: </a:t>
            </a:r>
            <a:r>
              <a:rPr lang="fr-BE" dirty="0" err="1"/>
              <a:t>partners</a:t>
            </a:r>
            <a:endParaRPr lang="en-US" dirty="0"/>
          </a:p>
        </p:txBody>
      </p:sp>
      <p:sp>
        <p:nvSpPr>
          <p:cNvPr id="3" name="Espace réservé du contenu 2"/>
          <p:cNvSpPr>
            <a:spLocks noGrp="1"/>
          </p:cNvSpPr>
          <p:nvPr>
            <p:ph idx="1"/>
          </p:nvPr>
        </p:nvSpPr>
        <p:spPr/>
        <p:txBody>
          <a:bodyPr/>
          <a:lstStyle/>
          <a:p>
            <a:r>
              <a:rPr lang="fr-BE" sz="2400" dirty="0" err="1"/>
              <a:t>Only</a:t>
            </a:r>
            <a:r>
              <a:rPr lang="fr-BE" sz="2400" dirty="0"/>
              <a:t> email profile type</a:t>
            </a:r>
          </a:p>
          <a:p>
            <a:r>
              <a:rPr lang="fr-BE" sz="2400" dirty="0" err="1"/>
              <a:t>Two</a:t>
            </a:r>
            <a:r>
              <a:rPr lang="fr-BE" sz="2400" dirty="0"/>
              <a:t> workflow profiles are </a:t>
            </a:r>
            <a:r>
              <a:rPr lang="fr-BE" sz="2400" dirty="0" err="1"/>
              <a:t>created</a:t>
            </a:r>
            <a:r>
              <a:rPr lang="fr-BE" sz="2400" dirty="0"/>
              <a:t>:</a:t>
            </a:r>
          </a:p>
          <a:p>
            <a:pPr lvl="1"/>
            <a:r>
              <a:rPr lang="fr-BE" sz="2000" dirty="0"/>
              <a:t>One of </a:t>
            </a:r>
            <a:r>
              <a:rPr lang="fr-BE" sz="2000" dirty="0" err="1"/>
              <a:t>borrowing</a:t>
            </a:r>
            <a:r>
              <a:rPr lang="fr-BE" sz="2000" dirty="0"/>
              <a:t> type:</a:t>
            </a:r>
          </a:p>
          <a:p>
            <a:pPr lvl="1"/>
            <a:endParaRPr lang="fr-BE" dirty="0"/>
          </a:p>
          <a:p>
            <a:pPr lvl="1"/>
            <a:endParaRPr lang="fr-BE" dirty="0" smtClean="0"/>
          </a:p>
          <a:p>
            <a:pPr lvl="1"/>
            <a:endParaRPr lang="fr-BE" dirty="0"/>
          </a:p>
          <a:p>
            <a:pPr lvl="1"/>
            <a:r>
              <a:rPr lang="fr-BE" sz="2000" dirty="0"/>
              <a:t>One of </a:t>
            </a:r>
            <a:r>
              <a:rPr lang="fr-BE" sz="2000" dirty="0" err="1"/>
              <a:t>lending</a:t>
            </a:r>
            <a:r>
              <a:rPr lang="fr-BE" sz="2000" dirty="0"/>
              <a:t> type:</a:t>
            </a:r>
            <a:endParaRPr lang="en-US" sz="20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19</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17" y="3054124"/>
            <a:ext cx="10771766" cy="809058"/>
          </a:xfrm>
          <a:prstGeom prst="rect">
            <a:avLst/>
          </a:prstGeom>
          <a:ln>
            <a:solidFill>
              <a:schemeClr val="tx1"/>
            </a:solidFill>
          </a:ln>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65" y="5053701"/>
            <a:ext cx="10776448" cy="419355"/>
          </a:xfrm>
          <a:prstGeom prst="rect">
            <a:avLst/>
          </a:prstGeom>
          <a:ln>
            <a:solidFill>
              <a:schemeClr val="tx1"/>
            </a:solidFill>
          </a:ln>
        </p:spPr>
      </p:pic>
    </p:spTree>
    <p:extLst>
      <p:ext uri="{BB962C8B-B14F-4D97-AF65-F5344CB8AC3E}">
        <p14:creationId xmlns:p14="http://schemas.microsoft.com/office/powerpoint/2010/main" val="66829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Abstract</a:t>
            </a:r>
            <a:endParaRPr lang="en-US" dirty="0"/>
          </a:p>
        </p:txBody>
      </p:sp>
      <p:sp>
        <p:nvSpPr>
          <p:cNvPr id="3" name="Espace réservé du contenu 2"/>
          <p:cNvSpPr>
            <a:spLocks noGrp="1"/>
          </p:cNvSpPr>
          <p:nvPr>
            <p:ph idx="1"/>
          </p:nvPr>
        </p:nvSpPr>
        <p:spPr/>
        <p:txBody>
          <a:bodyPr>
            <a:normAutofit fontScale="77500" lnSpcReduction="20000"/>
          </a:bodyPr>
          <a:lstStyle/>
          <a:p>
            <a:pPr marL="0" indent="0">
              <a:buNone/>
            </a:pPr>
            <a:r>
              <a:rPr lang="en-US" i="1" dirty="0"/>
              <a:t>The University of Liège has five libraries, composed of 16 branches spread over 4 campuses. Prior to "go live" with Alma, the interlibrary loan service was processed using a powerful in-house solution developed with APIs. When we went live in February 2015, we decided to manage resource sharing requests in Alma. At first, one site per library was designated as resource sharing library to fulfill discipline-related requests. At the beginning of 2018, we decided to reorganize and centralize our interlibrary loan service. To do this, we have been using the default Resource Sharing library in Alma that is only used for resource sharing and we have deactivated our five resource sharing libraries. This presentation will explain the configuration and workflows set up at the University of Liège, the benefits we found in managing resource sharing in Alma and then centralizing the service. It will also outline our future projects and developments considered for our interlibrary loan service.</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a:t>
            </a:fld>
            <a:endParaRPr lang="fr-FR" dirty="0"/>
          </a:p>
        </p:txBody>
      </p:sp>
    </p:spTree>
    <p:extLst>
      <p:ext uri="{BB962C8B-B14F-4D97-AF65-F5344CB8AC3E}">
        <p14:creationId xmlns:p14="http://schemas.microsoft.com/office/powerpoint/2010/main" val="302240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Creation</a:t>
            </a:r>
            <a:r>
              <a:rPr lang="fr-BE" dirty="0"/>
              <a:t> of </a:t>
            </a:r>
            <a:r>
              <a:rPr lang="fr-BE" dirty="0" err="1"/>
              <a:t>borrowing</a:t>
            </a:r>
            <a:r>
              <a:rPr lang="fr-BE" dirty="0"/>
              <a:t> </a:t>
            </a:r>
            <a:r>
              <a:rPr lang="fr-BE" dirty="0" err="1"/>
              <a:t>requests</a:t>
            </a:r>
            <a:endParaRPr lang="en-US" dirty="0"/>
          </a:p>
        </p:txBody>
      </p:sp>
      <p:sp>
        <p:nvSpPr>
          <p:cNvPr id="3" name="Espace réservé du contenu 2"/>
          <p:cNvSpPr>
            <a:spLocks noGrp="1"/>
          </p:cNvSpPr>
          <p:nvPr>
            <p:ph idx="1"/>
          </p:nvPr>
        </p:nvSpPr>
        <p:spPr/>
        <p:txBody>
          <a:bodyPr/>
          <a:lstStyle/>
          <a:p>
            <a:r>
              <a:rPr lang="fr-BE" sz="2400" dirty="0"/>
              <a:t>In Primo: for a </a:t>
            </a:r>
            <a:r>
              <a:rPr lang="fr-BE" sz="2400" dirty="0" err="1"/>
              <a:t>resource</a:t>
            </a:r>
            <a:r>
              <a:rPr lang="fr-BE" sz="2400" dirty="0"/>
              <a:t> not </a:t>
            </a:r>
            <a:r>
              <a:rPr lang="fr-BE" sz="2400" dirty="0" err="1"/>
              <a:t>available</a:t>
            </a:r>
            <a:r>
              <a:rPr lang="fr-BE" sz="2400" dirty="0"/>
              <a:t> at </a:t>
            </a:r>
            <a:r>
              <a:rPr lang="fr-BE" sz="2400" dirty="0" err="1"/>
              <a:t>ULiège</a:t>
            </a:r>
            <a:endParaRPr lang="fr-BE" sz="2400" dirty="0"/>
          </a:p>
          <a:p>
            <a:endParaRPr lang="fr-BE" sz="2800" dirty="0"/>
          </a:p>
          <a:p>
            <a:endParaRPr lang="fr-BE" sz="2800" dirty="0"/>
          </a:p>
          <a:p>
            <a:endParaRPr lang="fr-BE" sz="2800" dirty="0"/>
          </a:p>
          <a:p>
            <a:endParaRPr lang="fr-BE" sz="2800" dirty="0"/>
          </a:p>
          <a:p>
            <a:endParaRPr lang="fr-BE" sz="2800" dirty="0"/>
          </a:p>
          <a:p>
            <a:endParaRPr lang="en-US" sz="28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20</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155309"/>
            <a:ext cx="7347224" cy="2528333"/>
          </a:xfrm>
          <a:prstGeom prst="rect">
            <a:avLst/>
          </a:prstGeom>
          <a:ln>
            <a:solidFill>
              <a:schemeClr val="tx1"/>
            </a:solidFill>
          </a:ln>
        </p:spPr>
      </p:pic>
      <p:sp>
        <p:nvSpPr>
          <p:cNvPr id="6" name="Rectangle à coins arrondis 5"/>
          <p:cNvSpPr/>
          <p:nvPr/>
        </p:nvSpPr>
        <p:spPr>
          <a:xfrm>
            <a:off x="2743202" y="4057004"/>
            <a:ext cx="1408387" cy="168166"/>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Connecteur en angle 8"/>
          <p:cNvCxnSpPr>
            <a:stCxn id="6" idx="2"/>
          </p:cNvCxnSpPr>
          <p:nvPr/>
        </p:nvCxnSpPr>
        <p:spPr>
          <a:xfrm rot="16200000" flipH="1">
            <a:off x="3938024" y="3734541"/>
            <a:ext cx="662350" cy="1643608"/>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004" y="2878731"/>
            <a:ext cx="4716846" cy="3842745"/>
          </a:xfrm>
          <a:prstGeom prst="rect">
            <a:avLst/>
          </a:prstGeom>
          <a:ln>
            <a:solidFill>
              <a:schemeClr val="tx1"/>
            </a:solidFill>
          </a:ln>
        </p:spPr>
      </p:pic>
    </p:spTree>
    <p:extLst>
      <p:ext uri="{BB962C8B-B14F-4D97-AF65-F5344CB8AC3E}">
        <p14:creationId xmlns:p14="http://schemas.microsoft.com/office/powerpoint/2010/main" val="371132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Creation</a:t>
            </a:r>
            <a:r>
              <a:rPr lang="fr-BE" dirty="0"/>
              <a:t> of </a:t>
            </a:r>
            <a:r>
              <a:rPr lang="fr-BE" dirty="0" err="1"/>
              <a:t>borrowing</a:t>
            </a:r>
            <a:r>
              <a:rPr lang="fr-BE" dirty="0"/>
              <a:t> </a:t>
            </a:r>
            <a:r>
              <a:rPr lang="fr-BE" dirty="0" err="1"/>
              <a:t>requests</a:t>
            </a:r>
            <a:endParaRPr lang="en-US" dirty="0"/>
          </a:p>
        </p:txBody>
      </p:sp>
      <p:sp>
        <p:nvSpPr>
          <p:cNvPr id="3" name="Espace réservé du contenu 2"/>
          <p:cNvSpPr>
            <a:spLocks noGrp="1"/>
          </p:cNvSpPr>
          <p:nvPr>
            <p:ph idx="1"/>
          </p:nvPr>
        </p:nvSpPr>
        <p:spPr/>
        <p:txBody>
          <a:bodyPr>
            <a:normAutofit/>
          </a:bodyPr>
          <a:lstStyle/>
          <a:p>
            <a:r>
              <a:rPr lang="fr-BE" sz="2400" dirty="0"/>
              <a:t>In Primo: </a:t>
            </a:r>
            <a:r>
              <a:rPr lang="fr-BE" sz="2400" dirty="0" err="1"/>
              <a:t>from</a:t>
            </a:r>
            <a:r>
              <a:rPr lang="fr-BE" sz="2400" dirty="0"/>
              <a:t> an in-house </a:t>
            </a:r>
            <a:r>
              <a:rPr lang="fr-BE" sz="2400" dirty="0" err="1"/>
              <a:t>blank</a:t>
            </a:r>
            <a:r>
              <a:rPr lang="fr-BE" sz="2400" dirty="0"/>
              <a:t> </a:t>
            </a:r>
            <a:r>
              <a:rPr lang="fr-BE" sz="2400" dirty="0" err="1"/>
              <a:t>form</a:t>
            </a:r>
            <a:r>
              <a:rPr lang="fr-BE" sz="2400" dirty="0"/>
              <a:t> </a:t>
            </a:r>
            <a:r>
              <a:rPr lang="fr-BE" sz="2400" dirty="0" err="1"/>
              <a:t>integrated</a:t>
            </a:r>
            <a:r>
              <a:rPr lang="fr-BE" sz="2400" dirty="0"/>
              <a:t> </a:t>
            </a:r>
            <a:r>
              <a:rPr lang="fr-BE" sz="2400" dirty="0" err="1"/>
              <a:t>with</a:t>
            </a:r>
            <a:r>
              <a:rPr lang="fr-BE" sz="2400" dirty="0"/>
              <a:t> the Alma APIs</a:t>
            </a:r>
            <a:endParaRPr lang="en-US" sz="24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21</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139" y="2478315"/>
            <a:ext cx="6984124" cy="1571001"/>
          </a:xfrm>
          <a:prstGeom prst="rect">
            <a:avLst/>
          </a:prstGeom>
          <a:ln>
            <a:solidFill>
              <a:schemeClr val="tx1"/>
            </a:solidFill>
          </a:ln>
        </p:spPr>
      </p:pic>
      <p:sp>
        <p:nvSpPr>
          <p:cNvPr id="6" name="Rectangle à coins arrondis 5"/>
          <p:cNvSpPr/>
          <p:nvPr/>
        </p:nvSpPr>
        <p:spPr>
          <a:xfrm>
            <a:off x="8639497" y="2495723"/>
            <a:ext cx="231227" cy="23696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000" y="3031876"/>
            <a:ext cx="6195849" cy="3324474"/>
          </a:xfrm>
          <a:prstGeom prst="rect">
            <a:avLst/>
          </a:prstGeom>
          <a:ln>
            <a:solidFill>
              <a:schemeClr val="tx1"/>
            </a:solidFill>
          </a:ln>
        </p:spPr>
      </p:pic>
      <p:cxnSp>
        <p:nvCxnSpPr>
          <p:cNvPr id="9" name="Connecteur en angle 8"/>
          <p:cNvCxnSpPr>
            <a:stCxn id="6" idx="2"/>
            <a:endCxn id="7" idx="3"/>
          </p:cNvCxnSpPr>
          <p:nvPr/>
        </p:nvCxnSpPr>
        <p:spPr>
          <a:xfrm rot="5400000">
            <a:off x="7296768" y="3235771"/>
            <a:ext cx="1961422" cy="955262"/>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981200" y="6503015"/>
            <a:ext cx="7640320" cy="261610"/>
          </a:xfrm>
          <a:prstGeom prst="rect">
            <a:avLst/>
          </a:prstGeom>
        </p:spPr>
        <p:txBody>
          <a:bodyPr wrap="square">
            <a:spAutoFit/>
          </a:bodyPr>
          <a:lstStyle/>
          <a:p>
            <a:r>
              <a:rPr lang="en-US" sz="1100" dirty="0">
                <a:hlinkClick r:id="rId5"/>
              </a:rPr>
              <a:t>https://developers.exlibrisgroup.com/blog/Configuration-and-main-Perl-scripts-of-the-resource-sharing-request-blank-form-at-ULg</a:t>
            </a:r>
            <a:r>
              <a:rPr lang="en-US" sz="1100" dirty="0"/>
              <a:t> </a:t>
            </a:r>
          </a:p>
        </p:txBody>
      </p:sp>
    </p:spTree>
    <p:extLst>
      <p:ext uri="{BB962C8B-B14F-4D97-AF65-F5344CB8AC3E}">
        <p14:creationId xmlns:p14="http://schemas.microsoft.com/office/powerpoint/2010/main" val="353114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Flexibility with the blank RS form</a:t>
            </a:r>
            <a:endParaRPr lang="en-US" dirty="0"/>
          </a:p>
        </p:txBody>
      </p:sp>
      <p:sp>
        <p:nvSpPr>
          <p:cNvPr id="3" name="Espace réservé du contenu 2"/>
          <p:cNvSpPr>
            <a:spLocks noGrp="1"/>
          </p:cNvSpPr>
          <p:nvPr>
            <p:ph idx="1"/>
          </p:nvPr>
        </p:nvSpPr>
        <p:spPr/>
        <p:txBody>
          <a:bodyPr>
            <a:normAutofit/>
          </a:bodyPr>
          <a:lstStyle/>
          <a:p>
            <a:pPr marL="514350" indent="-514350">
              <a:buSzPct val="100000"/>
              <a:buFont typeface="+mj-lt"/>
              <a:buAutoNum type="arabicParenR"/>
            </a:pPr>
            <a:r>
              <a:rPr lang="en-US" sz="2000" dirty="0"/>
              <a:t>Also accessible to non-registered users like commercial societies and firms (--&gt; = document delivery to non registered users)</a:t>
            </a:r>
          </a:p>
          <a:p>
            <a:pPr marL="514350" indent="-514350">
              <a:buSzPct val="100000"/>
              <a:buFont typeface="+mj-lt"/>
              <a:buAutoNum type="arabicParenR"/>
            </a:pPr>
            <a:r>
              <a:rPr lang="en-US" sz="2000" dirty="0"/>
              <a:t>ILL form changes according to the requested material (Journal article, Journal issue, Book or thesis, Book or thesis chapter) and only necessary fields are displayed.</a:t>
            </a:r>
          </a:p>
          <a:p>
            <a:pPr marL="514350" indent="-514350">
              <a:buSzPct val="100000"/>
              <a:buFont typeface="+mj-lt"/>
              <a:buAutoNum type="arabicParenR"/>
            </a:pPr>
            <a:r>
              <a:rPr lang="en-US" sz="2000" dirty="0"/>
              <a:t>By putting a DOI or PMID, then the form 'Requested document' section is automatically filled in.</a:t>
            </a:r>
          </a:p>
          <a:p>
            <a:pPr marL="514350" indent="-514350">
              <a:buSzPct val="100000"/>
              <a:buFont typeface="+mj-lt"/>
              <a:buAutoNum type="arabicParenR"/>
            </a:pPr>
            <a:r>
              <a:rPr lang="en-US" sz="2000" dirty="0"/>
              <a:t>Journal title field is interfaced with a locally managed journal database (ca 45,000 journals). That same DB is also interfaced with our institutional repository when scholars archive journal articles.</a:t>
            </a:r>
          </a:p>
          <a:p>
            <a:pPr marL="514350" indent="-514350">
              <a:buSzPct val="100000"/>
              <a:buFont typeface="+mj-lt"/>
              <a:buAutoNum type="arabicParenR"/>
            </a:pPr>
            <a:r>
              <a:rPr lang="en-US" sz="2000" dirty="0"/>
              <a:t>Depending on the status or user group of the requester, 'Delivery and payment' fields are fully configurable.</a:t>
            </a:r>
          </a:p>
          <a:p>
            <a:pPr marL="514350" indent="-514350">
              <a:buSzPct val="100000"/>
              <a:buFont typeface="+mj-lt"/>
              <a:buAutoNum type="arabicParenR"/>
            </a:pPr>
            <a:r>
              <a:rPr lang="en-US" sz="2000" dirty="0"/>
              <a:t>In case of physical delivery, selecting a pick up location from the list is mandatory.</a:t>
            </a:r>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22</a:t>
            </a:fld>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019" y="5466982"/>
            <a:ext cx="1790955" cy="125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7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Breakdown of requests by way of creation</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23</a:t>
            </a:fld>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147951646"/>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7099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Resource sharing in Alma: some advantages</a:t>
            </a:r>
          </a:p>
        </p:txBody>
      </p:sp>
      <p:sp>
        <p:nvSpPr>
          <p:cNvPr id="3" name="Espace réservé du contenu 2"/>
          <p:cNvSpPr>
            <a:spLocks noGrp="1"/>
          </p:cNvSpPr>
          <p:nvPr>
            <p:ph idx="1"/>
          </p:nvPr>
        </p:nvSpPr>
        <p:spPr/>
        <p:txBody>
          <a:bodyPr/>
          <a:lstStyle/>
          <a:p>
            <a:r>
              <a:rPr lang="en-US" sz="2400" dirty="0"/>
              <a:t>Borrowing requests:</a:t>
            </a:r>
          </a:p>
          <a:p>
            <a:pPr lvl="1"/>
            <a:r>
              <a:rPr lang="en-US" sz="2000" dirty="0"/>
              <a:t>Possibility for the patron to loan a book provided by a partner</a:t>
            </a:r>
          </a:p>
          <a:p>
            <a:pPr lvl="1"/>
            <a:r>
              <a:rPr lang="en-US" sz="2000" dirty="0"/>
              <a:t>Sending letters such as On Hold Shelf Letter, Courtesy Letter or Overdue Notice Letter</a:t>
            </a:r>
          </a:p>
          <a:p>
            <a:pPr lvl="1"/>
            <a:r>
              <a:rPr lang="en-US" sz="2000" dirty="0"/>
              <a:t>Possibility to define overdue fine, maximal renewal period</a:t>
            </a:r>
          </a:p>
          <a:p>
            <a:pPr lvl="1"/>
            <a:r>
              <a:rPr lang="en-US" sz="2000" dirty="0"/>
              <a:t>Possibility to add the fines for resource sharing in the user’s account</a:t>
            </a:r>
          </a:p>
          <a:p>
            <a:r>
              <a:rPr lang="en-US" sz="2400" dirty="0"/>
              <a:t>Lending requests:</a:t>
            </a:r>
          </a:p>
          <a:p>
            <a:pPr lvl="1"/>
            <a:r>
              <a:rPr lang="en-US" sz="2000" dirty="0"/>
              <a:t>Facility to know that a book is sent to a partner for resource sharing</a:t>
            </a:r>
          </a:p>
          <a:p>
            <a:pPr lvl="1"/>
            <a:r>
              <a:rPr lang="en-US" sz="2000" dirty="0"/>
              <a:t>Sending the Borrower Overdue Email Letter</a:t>
            </a:r>
          </a:p>
          <a:p>
            <a:r>
              <a:rPr lang="en-US" sz="2400" dirty="0"/>
              <a:t>Statistics:</a:t>
            </a:r>
          </a:p>
          <a:p>
            <a:pPr lvl="1"/>
            <a:r>
              <a:rPr lang="en-US" sz="2000" dirty="0"/>
              <a:t>Retrieval of statistics from </a:t>
            </a:r>
            <a:r>
              <a:rPr lang="en-US" sz="2000" dirty="0" smtClean="0"/>
              <a:t>Analytics</a:t>
            </a:r>
            <a:endParaRPr lang="en-US" sz="20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24</a:t>
            </a:fld>
            <a:endParaRPr lang="fr-FR" dirty="0"/>
          </a:p>
        </p:txBody>
      </p:sp>
    </p:spTree>
    <p:extLst>
      <p:ext uri="{BB962C8B-B14F-4D97-AF65-F5344CB8AC3E}">
        <p14:creationId xmlns:p14="http://schemas.microsoft.com/office/powerpoint/2010/main" val="4142799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25</a:t>
            </a:fld>
            <a:endParaRPr lang="fr-FR"/>
          </a:p>
        </p:txBody>
      </p:sp>
      <p:sp>
        <p:nvSpPr>
          <p:cNvPr id="3" name="Titre 2"/>
          <p:cNvSpPr>
            <a:spLocks noGrp="1"/>
          </p:cNvSpPr>
          <p:nvPr>
            <p:ph type="title"/>
          </p:nvPr>
        </p:nvSpPr>
        <p:spPr/>
        <p:txBody>
          <a:bodyPr>
            <a:normAutofit fontScale="90000"/>
          </a:bodyPr>
          <a:lstStyle/>
          <a:p>
            <a:r>
              <a:rPr lang="fr-BE" dirty="0" smtClean="0"/>
              <a:t>In Alma: </a:t>
            </a:r>
            <a:r>
              <a:rPr lang="fr-BE" dirty="0" err="1" smtClean="0"/>
              <a:t>step</a:t>
            </a:r>
            <a:r>
              <a:rPr lang="fr-BE" dirty="0" smtClean="0"/>
              <a:t> 2</a:t>
            </a:r>
            <a:endParaRPr lang="en-US" dirty="0"/>
          </a:p>
        </p:txBody>
      </p:sp>
      <p:sp>
        <p:nvSpPr>
          <p:cNvPr id="4" name="Espace réservé du texte 3"/>
          <p:cNvSpPr>
            <a:spLocks noGrp="1"/>
          </p:cNvSpPr>
          <p:nvPr>
            <p:ph type="body" sz="quarter" idx="13"/>
          </p:nvPr>
        </p:nvSpPr>
        <p:spPr/>
        <p:txBody>
          <a:bodyPr/>
          <a:lstStyle/>
          <a:p>
            <a:r>
              <a:rPr lang="fr-BE" dirty="0" smtClean="0"/>
              <a:t>1 Resource Sharing Library</a:t>
            </a:r>
            <a:endParaRPr lang="en-US" dirty="0"/>
          </a:p>
        </p:txBody>
      </p:sp>
    </p:spTree>
    <p:extLst>
      <p:ext uri="{BB962C8B-B14F-4D97-AF65-F5344CB8AC3E}">
        <p14:creationId xmlns:p14="http://schemas.microsoft.com/office/powerpoint/2010/main" val="1852614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To one unique RS Library</a:t>
            </a:r>
            <a:endParaRPr lang="en-US" dirty="0"/>
          </a:p>
        </p:txBody>
      </p:sp>
      <p:sp>
        <p:nvSpPr>
          <p:cNvPr id="3" name="Espace réservé du contenu 2"/>
          <p:cNvSpPr>
            <a:spLocks noGrp="1"/>
          </p:cNvSpPr>
          <p:nvPr>
            <p:ph idx="1"/>
          </p:nvPr>
        </p:nvSpPr>
        <p:spPr/>
        <p:txBody>
          <a:bodyPr>
            <a:normAutofit/>
          </a:bodyPr>
          <a:lstStyle/>
          <a:p>
            <a:r>
              <a:rPr lang="en-US" sz="2400" dirty="0"/>
              <a:t>At the beginning of 2018:</a:t>
            </a:r>
          </a:p>
          <a:p>
            <a:pPr lvl="1"/>
            <a:r>
              <a:rPr lang="en-US" sz="2000" dirty="0"/>
              <a:t>Reorganization and centralization of the interlibrary loan service</a:t>
            </a:r>
          </a:p>
          <a:p>
            <a:pPr lvl="1"/>
            <a:r>
              <a:rPr lang="en-US" sz="2000" dirty="0"/>
              <a:t>Deactivation of the existing 5 Resource Sharing libraries</a:t>
            </a:r>
          </a:p>
          <a:p>
            <a:pPr lvl="1"/>
            <a:r>
              <a:rPr lang="en-US" sz="2000" dirty="0"/>
              <a:t>Use of the default Resource Sharing Library in Alma (only used for resource sharing)</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Again more simplification and standardization</a:t>
            </a:r>
          </a:p>
          <a:p>
            <a:pPr lvl="1"/>
            <a:r>
              <a:rPr lang="en-US" sz="2000" dirty="0"/>
              <a:t>Not always (easily) accepted by all ILL operators…</a:t>
            </a:r>
          </a:p>
          <a:p>
            <a:pPr lvl="1"/>
            <a:endParaRPr lang="en-US" sz="20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26</a:t>
            </a:fld>
            <a:endParaRPr lang="fr-FR" dirty="0"/>
          </a:p>
        </p:txBody>
      </p:sp>
      <p:sp>
        <p:nvSpPr>
          <p:cNvPr id="5" name="ZoneTexte 4"/>
          <p:cNvSpPr txBox="1"/>
          <p:nvPr/>
        </p:nvSpPr>
        <p:spPr>
          <a:xfrm>
            <a:off x="1104676" y="3576559"/>
            <a:ext cx="6350000" cy="1446550"/>
          </a:xfrm>
          <a:prstGeom prst="rect">
            <a:avLst/>
          </a:prstGeom>
          <a:noFill/>
        </p:spPr>
        <p:txBody>
          <a:bodyPr wrap="square" rtlCol="0">
            <a:spAutoFit/>
          </a:bodyPr>
          <a:lstStyle/>
          <a:p>
            <a:pPr marL="285750" indent="-285750">
              <a:buClr>
                <a:srgbClr val="00707F"/>
              </a:buClr>
              <a:buFont typeface="Arial" panose="020B0604020202020204" pitchFamily="34" charset="0"/>
              <a:buChar char="•"/>
            </a:pPr>
            <a:r>
              <a:rPr lang="en-US" sz="2400" b="1" dirty="0">
                <a:solidFill>
                  <a:srgbClr val="00707F"/>
                </a:solidFill>
              </a:rPr>
              <a:t>1 Resource Sharing Library</a:t>
            </a:r>
          </a:p>
          <a:p>
            <a:pPr marL="285750" indent="-285750">
              <a:buClr>
                <a:srgbClr val="00707F"/>
              </a:buClr>
              <a:buFont typeface="Arial" panose="020B0604020202020204" pitchFamily="34" charset="0"/>
              <a:buChar char="•"/>
            </a:pPr>
            <a:endParaRPr lang="en-US" sz="2400" b="1" dirty="0">
              <a:solidFill>
                <a:srgbClr val="00707F"/>
              </a:solidFill>
            </a:endParaRPr>
          </a:p>
          <a:p>
            <a:pPr marL="285750" indent="-285750">
              <a:buClr>
                <a:srgbClr val="00707F"/>
              </a:buClr>
              <a:buFont typeface="Arial" panose="020B0604020202020204" pitchFamily="34" charset="0"/>
              <a:buChar char="•"/>
            </a:pPr>
            <a:r>
              <a:rPr lang="en-US" sz="2400" b="1" dirty="0">
                <a:solidFill>
                  <a:srgbClr val="00707F"/>
                </a:solidFill>
              </a:rPr>
              <a:t>7 operators </a:t>
            </a:r>
          </a:p>
          <a:p>
            <a:pPr lvl="1">
              <a:buClr>
                <a:srgbClr val="00707F"/>
              </a:buClr>
            </a:pPr>
            <a:r>
              <a:rPr lang="en-US" sz="1400" dirty="0"/>
              <a:t>(no FTE!)</a:t>
            </a:r>
          </a:p>
        </p:txBody>
      </p:sp>
      <p:sp>
        <p:nvSpPr>
          <p:cNvPr id="6" name="Accolade fermante 5"/>
          <p:cNvSpPr/>
          <p:nvPr/>
        </p:nvSpPr>
        <p:spPr>
          <a:xfrm>
            <a:off x="5023896" y="3713005"/>
            <a:ext cx="327660" cy="1162730"/>
          </a:xfrm>
          <a:prstGeom prst="rightBrace">
            <a:avLst/>
          </a:prstGeom>
          <a:ln>
            <a:solidFill>
              <a:srgbClr val="0070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707F"/>
              </a:solidFill>
            </a:endParaRPr>
          </a:p>
        </p:txBody>
      </p:sp>
      <p:sp>
        <p:nvSpPr>
          <p:cNvPr id="7" name="ZoneTexte 6"/>
          <p:cNvSpPr txBox="1"/>
          <p:nvPr/>
        </p:nvSpPr>
        <p:spPr>
          <a:xfrm>
            <a:off x="5596318" y="4078627"/>
            <a:ext cx="3271520" cy="461665"/>
          </a:xfrm>
          <a:prstGeom prst="rect">
            <a:avLst/>
          </a:prstGeom>
          <a:noFill/>
        </p:spPr>
        <p:txBody>
          <a:bodyPr wrap="square" rtlCol="0">
            <a:spAutoFit/>
          </a:bodyPr>
          <a:lstStyle/>
          <a:p>
            <a:r>
              <a:rPr lang="en-US" sz="2400" b="1" dirty="0">
                <a:solidFill>
                  <a:srgbClr val="00707F"/>
                </a:solidFill>
              </a:rPr>
              <a:t>manage ILL services </a:t>
            </a:r>
          </a:p>
        </p:txBody>
      </p:sp>
    </p:spTree>
    <p:extLst>
      <p:ext uri="{BB962C8B-B14F-4D97-AF65-F5344CB8AC3E}">
        <p14:creationId xmlns:p14="http://schemas.microsoft.com/office/powerpoint/2010/main" val="975354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New organization</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27</a:t>
            </a:fld>
            <a:endParaRPr lang="fr-FR" dirty="0"/>
          </a:p>
        </p:txBody>
      </p:sp>
      <p:graphicFrame>
        <p:nvGraphicFramePr>
          <p:cNvPr id="5" name="Diagramme 4"/>
          <p:cNvGraphicFramePr/>
          <p:nvPr>
            <p:extLst>
              <p:ext uri="{D42A27DB-BD31-4B8C-83A1-F6EECF244321}">
                <p14:modId xmlns:p14="http://schemas.microsoft.com/office/powerpoint/2010/main" val="4207226206"/>
              </p:ext>
            </p:extLst>
          </p:nvPr>
        </p:nvGraphicFramePr>
        <p:xfrm>
          <a:off x="4267200" y="10109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692729" y="5151120"/>
            <a:ext cx="7274560" cy="1477328"/>
          </a:xfrm>
          <a:prstGeom prst="rect">
            <a:avLst/>
          </a:prstGeom>
          <a:noFill/>
        </p:spPr>
        <p:txBody>
          <a:bodyPr wrap="square" rtlCol="0">
            <a:spAutoFit/>
          </a:bodyPr>
          <a:lstStyle/>
          <a:p>
            <a:r>
              <a:rPr lang="en-US" dirty="0"/>
              <a:t>RS Library has a physical address, but</a:t>
            </a:r>
          </a:p>
          <a:p>
            <a:pPr marL="285750" indent="-285750">
              <a:buClr>
                <a:srgbClr val="00707F"/>
              </a:buClr>
              <a:buFont typeface="Arial" panose="020B0604020202020204" pitchFamily="34" charset="0"/>
              <a:buChar char="•"/>
            </a:pPr>
            <a:r>
              <a:rPr lang="en-US" dirty="0"/>
              <a:t>Operators take it in turns to do their RS tasks  (shared calendar)</a:t>
            </a:r>
          </a:p>
          <a:p>
            <a:pPr marL="285750" indent="-285750">
              <a:buClr>
                <a:srgbClr val="00707F"/>
              </a:buClr>
              <a:buFont typeface="Arial" panose="020B0604020202020204" pitchFamily="34" charset="0"/>
              <a:buChar char="•"/>
            </a:pPr>
            <a:r>
              <a:rPr lang="en-US" dirty="0"/>
              <a:t>They do it in the library where they are employed</a:t>
            </a:r>
          </a:p>
          <a:p>
            <a:pPr marL="285750" indent="-285750">
              <a:buClr>
                <a:srgbClr val="00707F"/>
              </a:buClr>
              <a:buFont typeface="Arial" panose="020B0604020202020204" pitchFamily="34" charset="0"/>
              <a:buChar char="•"/>
            </a:pPr>
            <a:r>
              <a:rPr lang="en-US" dirty="0"/>
              <a:t>Only some hours RS task per week (not everyone in a week)</a:t>
            </a:r>
          </a:p>
          <a:p>
            <a:r>
              <a:rPr lang="en-US" dirty="0"/>
              <a:t>  </a:t>
            </a:r>
          </a:p>
        </p:txBody>
      </p:sp>
    </p:spTree>
    <p:extLst>
      <p:ext uri="{BB962C8B-B14F-4D97-AF65-F5344CB8AC3E}">
        <p14:creationId xmlns:p14="http://schemas.microsoft.com/office/powerpoint/2010/main" val="1741897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Configuration</a:t>
            </a:r>
            <a:endParaRPr lang="en-US" dirty="0"/>
          </a:p>
        </p:txBody>
      </p:sp>
      <p:sp>
        <p:nvSpPr>
          <p:cNvPr id="3" name="Espace réservé du contenu 2"/>
          <p:cNvSpPr>
            <a:spLocks noGrp="1"/>
          </p:cNvSpPr>
          <p:nvPr>
            <p:ph idx="1"/>
          </p:nvPr>
        </p:nvSpPr>
        <p:spPr/>
        <p:txBody>
          <a:bodyPr>
            <a:normAutofit/>
          </a:bodyPr>
          <a:lstStyle/>
          <a:p>
            <a:r>
              <a:rPr lang="en-US" sz="2800" dirty="0"/>
              <a:t>Automatic allocation of the new Resource Sharing library to all users</a:t>
            </a:r>
          </a:p>
          <a:p>
            <a:r>
              <a:rPr lang="en-US" sz="2800" dirty="0"/>
              <a:t>Creation of two locations (one for borrowing and one for lending requests)</a:t>
            </a:r>
          </a:p>
          <a:p>
            <a:r>
              <a:rPr lang="en-US" sz="2800" dirty="0"/>
              <a:t>Creation of one Fulfillment Unit and two Fulfillment Unit Rules (for loan)</a:t>
            </a:r>
          </a:p>
          <a:p>
            <a:r>
              <a:rPr lang="en-US" sz="2800" dirty="0"/>
              <a:t>For partners, usage of the previously defined workflow profiles</a:t>
            </a:r>
          </a:p>
          <a:p>
            <a:endParaRPr lang="fr-BE" sz="2400" dirty="0"/>
          </a:p>
          <a:p>
            <a:endParaRPr lang="fr-BE" dirty="0" smtClean="0"/>
          </a:p>
          <a:p>
            <a:endParaRPr lang="en-US" dirty="0" smtClean="0"/>
          </a:p>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28</a:t>
            </a:fld>
            <a:endParaRPr lang="fr-FR" dirty="0"/>
          </a:p>
        </p:txBody>
      </p:sp>
    </p:spTree>
    <p:extLst>
      <p:ext uri="{BB962C8B-B14F-4D97-AF65-F5344CB8AC3E}">
        <p14:creationId xmlns:p14="http://schemas.microsoft.com/office/powerpoint/2010/main" val="3097071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Digitization </a:t>
            </a:r>
            <a:r>
              <a:rPr lang="en-US" dirty="0"/>
              <a:t>requests </a:t>
            </a:r>
          </a:p>
        </p:txBody>
      </p:sp>
      <p:sp>
        <p:nvSpPr>
          <p:cNvPr id="3" name="Espace réservé du contenu 2"/>
          <p:cNvSpPr>
            <a:spLocks noGrp="1"/>
          </p:cNvSpPr>
          <p:nvPr>
            <p:ph idx="1"/>
          </p:nvPr>
        </p:nvSpPr>
        <p:spPr/>
        <p:txBody>
          <a:bodyPr>
            <a:normAutofit/>
          </a:bodyPr>
          <a:lstStyle/>
          <a:p>
            <a:r>
              <a:rPr lang="en-US" sz="2800" dirty="0"/>
              <a:t>Lending requests: Creation of digitization requests for articles and book chapters</a:t>
            </a:r>
          </a:p>
          <a:p>
            <a:pPr lvl="1"/>
            <a:r>
              <a:rPr lang="en-US" sz="2400" dirty="0"/>
              <a:t>Requested articles and book chapters are:</a:t>
            </a:r>
          </a:p>
          <a:p>
            <a:pPr lvl="2"/>
            <a:r>
              <a:rPr lang="en-US" sz="2000" dirty="0"/>
              <a:t>always digitized in their owning libraries </a:t>
            </a:r>
          </a:p>
          <a:p>
            <a:pPr lvl="2"/>
            <a:r>
              <a:rPr lang="en-US" sz="2000" dirty="0"/>
              <a:t>automatically associated to the Resource Sharing request for further processing (Send to Partner)</a:t>
            </a:r>
          </a:p>
          <a:p>
            <a:pPr lvl="2"/>
            <a:endParaRPr lang="en-US" sz="2000" dirty="0"/>
          </a:p>
          <a:p>
            <a:pPr lvl="2"/>
            <a:endParaRPr lang="en-US" sz="20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29</a:t>
            </a:fld>
            <a:endParaRPr lang="fr-FR" dirty="0"/>
          </a:p>
        </p:txBody>
      </p:sp>
      <p:graphicFrame>
        <p:nvGraphicFramePr>
          <p:cNvPr id="5" name="Graphique 4"/>
          <p:cNvGraphicFramePr/>
          <p:nvPr>
            <p:extLst>
              <p:ext uri="{D42A27DB-BD31-4B8C-83A1-F6EECF244321}">
                <p14:modId xmlns:p14="http://schemas.microsoft.com/office/powerpoint/2010/main" val="297670697"/>
              </p:ext>
            </p:extLst>
          </p:nvPr>
        </p:nvGraphicFramePr>
        <p:xfrm>
          <a:off x="1981200" y="4240876"/>
          <a:ext cx="8099946" cy="2115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0844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400" dirty="0"/>
              <a:t>Agenda</a:t>
            </a:r>
          </a:p>
        </p:txBody>
      </p:sp>
      <p:sp>
        <p:nvSpPr>
          <p:cNvPr id="3" name="Espace réservé du contenu 2"/>
          <p:cNvSpPr>
            <a:spLocks noGrp="1"/>
          </p:cNvSpPr>
          <p:nvPr>
            <p:ph idx="1"/>
          </p:nvPr>
        </p:nvSpPr>
        <p:spPr/>
        <p:txBody>
          <a:bodyPr/>
          <a:lstStyle/>
          <a:p>
            <a:r>
              <a:rPr lang="fr-BE" dirty="0" smtClean="0"/>
              <a:t>About us</a:t>
            </a:r>
          </a:p>
          <a:p>
            <a:r>
              <a:rPr lang="fr-BE" dirty="0" smtClean="0"/>
              <a:t>Prior to go live with Alma</a:t>
            </a:r>
          </a:p>
          <a:p>
            <a:r>
              <a:rPr lang="fr-BE" dirty="0" smtClean="0"/>
              <a:t>In Alma: </a:t>
            </a:r>
            <a:r>
              <a:rPr lang="fr-BE" dirty="0" err="1" smtClean="0"/>
              <a:t>step</a:t>
            </a:r>
            <a:r>
              <a:rPr lang="fr-BE" dirty="0" smtClean="0"/>
              <a:t> 1</a:t>
            </a:r>
          </a:p>
          <a:p>
            <a:pPr lvl="1"/>
            <a:r>
              <a:rPr lang="fr-BE" dirty="0" smtClean="0"/>
              <a:t>5 Resource Sharing Libraries</a:t>
            </a:r>
          </a:p>
          <a:p>
            <a:r>
              <a:rPr lang="fr-BE" dirty="0" smtClean="0"/>
              <a:t>In Alma: </a:t>
            </a:r>
            <a:r>
              <a:rPr lang="fr-BE" dirty="0" err="1" smtClean="0"/>
              <a:t>step</a:t>
            </a:r>
            <a:r>
              <a:rPr lang="fr-BE" dirty="0" smtClean="0"/>
              <a:t> 2</a:t>
            </a:r>
          </a:p>
          <a:p>
            <a:pPr lvl="1"/>
            <a:r>
              <a:rPr lang="fr-BE" dirty="0" smtClean="0"/>
              <a:t>1 Resource Sharing Library</a:t>
            </a:r>
          </a:p>
          <a:p>
            <a:r>
              <a:rPr lang="fr-BE" dirty="0"/>
              <a:t>Future projects and developments</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a:t>
            </a:fld>
            <a:endParaRPr lang="fr-FR" dirty="0"/>
          </a:p>
        </p:txBody>
      </p:sp>
    </p:spTree>
    <p:extLst>
      <p:ext uri="{BB962C8B-B14F-4D97-AF65-F5344CB8AC3E}">
        <p14:creationId xmlns:p14="http://schemas.microsoft.com/office/powerpoint/2010/main" val="2666988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Encountered difficulties</a:t>
            </a:r>
            <a:endParaRPr lang="en-US" dirty="0"/>
          </a:p>
        </p:txBody>
      </p:sp>
      <p:sp>
        <p:nvSpPr>
          <p:cNvPr id="3" name="Espace réservé du contenu 2"/>
          <p:cNvSpPr>
            <a:spLocks noGrp="1"/>
          </p:cNvSpPr>
          <p:nvPr>
            <p:ph idx="1"/>
          </p:nvPr>
        </p:nvSpPr>
        <p:spPr/>
        <p:txBody>
          <a:bodyPr/>
          <a:lstStyle/>
          <a:p>
            <a:r>
              <a:rPr lang="en-US" sz="2400" dirty="0"/>
              <a:t>From 5 to 1 RS Library</a:t>
            </a:r>
          </a:p>
          <a:p>
            <a:pPr lvl="1"/>
            <a:r>
              <a:rPr lang="en-US" sz="2000" dirty="0"/>
              <a:t>RS Library = Preserve of some ILL operators</a:t>
            </a:r>
          </a:p>
          <a:p>
            <a:pPr lvl="1"/>
            <a:r>
              <a:rPr lang="en-US" sz="2000" dirty="0"/>
              <a:t>More transparency across the institution</a:t>
            </a:r>
          </a:p>
          <a:p>
            <a:pPr lvl="1"/>
            <a:r>
              <a:rPr lang="en-US" sz="2000" dirty="0"/>
              <a:t>Pooling of human resources</a:t>
            </a:r>
          </a:p>
          <a:p>
            <a:pPr lvl="1"/>
            <a:r>
              <a:rPr lang="en-US" sz="2000" dirty="0"/>
              <a:t>Cost and profit sharing</a:t>
            </a:r>
          </a:p>
          <a:p>
            <a:pPr marL="457200" lvl="1" indent="0">
              <a:buNone/>
            </a:pPr>
            <a:endParaRPr lang="en-US" sz="2400" dirty="0"/>
          </a:p>
          <a:p>
            <a:r>
              <a:rPr lang="en-US" sz="2400" dirty="0"/>
              <a:t>Old RS Libraries are still appearing in the Owner drop-down list for Lending requests (SF 00544465) </a:t>
            </a:r>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30</a:t>
            </a:fld>
            <a:endParaRPr lang="fr-F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4801380"/>
            <a:ext cx="7181850" cy="18912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à coins arrondis 4"/>
          <p:cNvSpPr/>
          <p:nvPr/>
        </p:nvSpPr>
        <p:spPr>
          <a:xfrm>
            <a:off x="7146179" y="1856096"/>
            <a:ext cx="2336800" cy="1460310"/>
          </a:xfrm>
          <a:prstGeom prst="roundRect">
            <a:avLst/>
          </a:prstGeom>
          <a:solidFill>
            <a:srgbClr val="0070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Change was not easily accepted by some colleagues…</a:t>
            </a:r>
          </a:p>
        </p:txBody>
      </p:sp>
      <p:sp>
        <p:nvSpPr>
          <p:cNvPr id="6" name="Accolade fermante 5"/>
          <p:cNvSpPr/>
          <p:nvPr/>
        </p:nvSpPr>
        <p:spPr>
          <a:xfrm>
            <a:off x="6365984" y="1733798"/>
            <a:ext cx="586854" cy="1814621"/>
          </a:xfrm>
          <a:prstGeom prst="rightBrace">
            <a:avLst/>
          </a:prstGeom>
          <a:ln w="38100">
            <a:solidFill>
              <a:srgbClr val="0070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85160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sz="half" idx="1"/>
            <p:extLst>
              <p:ext uri="{D42A27DB-BD31-4B8C-83A1-F6EECF244321}">
                <p14:modId xmlns:p14="http://schemas.microsoft.com/office/powerpoint/2010/main" val="2007351384"/>
              </p:ext>
            </p:extLst>
          </p:nvPr>
        </p:nvGraphicFramePr>
        <p:xfrm>
          <a:off x="915311" y="1600200"/>
          <a:ext cx="4324065"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1630101430"/>
              </p:ext>
            </p:extLst>
          </p:nvPr>
        </p:nvGraphicFramePr>
        <p:xfrm>
          <a:off x="6421582" y="1600199"/>
          <a:ext cx="4277436"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4" name="Espace réservé du numéro de diapositive 3"/>
          <p:cNvSpPr>
            <a:spLocks noGrp="1"/>
          </p:cNvSpPr>
          <p:nvPr>
            <p:ph type="sldNum" sz="quarter" idx="12"/>
          </p:nvPr>
        </p:nvSpPr>
        <p:spPr/>
        <p:txBody>
          <a:bodyPr/>
          <a:lstStyle/>
          <a:p>
            <a:fld id="{19329706-12B3-8F4C-9CA9-063F8C6A2AC6}" type="slidenum">
              <a:rPr lang="fr-FR" smtClean="0"/>
              <a:t>31</a:t>
            </a:fld>
            <a:endParaRPr lang="fr-FR"/>
          </a:p>
        </p:txBody>
      </p:sp>
      <p:sp>
        <p:nvSpPr>
          <p:cNvPr id="5" name="Titre 4"/>
          <p:cNvSpPr>
            <a:spLocks noGrp="1"/>
          </p:cNvSpPr>
          <p:nvPr>
            <p:ph type="title"/>
          </p:nvPr>
        </p:nvSpPr>
        <p:spPr/>
        <p:txBody>
          <a:bodyPr/>
          <a:lstStyle/>
          <a:p>
            <a:r>
              <a:rPr lang="en-US" dirty="0" err="1" smtClean="0"/>
              <a:t>Processsing</a:t>
            </a:r>
            <a:r>
              <a:rPr lang="en-US" dirty="0" smtClean="0"/>
              <a:t> of Borrowing Requests</a:t>
            </a:r>
            <a:endParaRPr lang="en-US" dirty="0"/>
          </a:p>
        </p:txBody>
      </p:sp>
    </p:spTree>
    <p:extLst>
      <p:ext uri="{BB962C8B-B14F-4D97-AF65-F5344CB8AC3E}">
        <p14:creationId xmlns:p14="http://schemas.microsoft.com/office/powerpoint/2010/main" val="1329905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Experienced </a:t>
            </a:r>
            <a:r>
              <a:rPr lang="en-US" dirty="0" smtClean="0"/>
              <a:t>advantages of one RS Library</a:t>
            </a:r>
            <a:endParaRPr lang="en-US" dirty="0"/>
          </a:p>
        </p:txBody>
      </p:sp>
      <p:sp>
        <p:nvSpPr>
          <p:cNvPr id="3" name="Espace réservé du contenu 2"/>
          <p:cNvSpPr>
            <a:spLocks noGrp="1"/>
          </p:cNvSpPr>
          <p:nvPr>
            <p:ph idx="1"/>
          </p:nvPr>
        </p:nvSpPr>
        <p:spPr/>
        <p:txBody>
          <a:bodyPr/>
          <a:lstStyle/>
          <a:p>
            <a:r>
              <a:rPr lang="en-US" sz="3000" b="1" dirty="0"/>
              <a:t>Automatic allocation of the Resource Sharing Library to all users</a:t>
            </a:r>
          </a:p>
          <a:p>
            <a:endParaRPr lang="en-US" dirty="0" smtClean="0"/>
          </a:p>
          <a:p>
            <a:r>
              <a:rPr lang="en-US" sz="3000" dirty="0"/>
              <a:t>In the past:</a:t>
            </a:r>
          </a:p>
          <a:p>
            <a:pPr lvl="1"/>
            <a:r>
              <a:rPr lang="en-US" sz="2400" dirty="0"/>
              <a:t>Not all users had the most appropriate RS Library assigned in their user Record</a:t>
            </a:r>
          </a:p>
          <a:p>
            <a:pPr lvl="1"/>
            <a:r>
              <a:rPr lang="en-US" sz="2400" dirty="0"/>
              <a:t>Some users had no assigned RS Library</a:t>
            </a:r>
          </a:p>
          <a:p>
            <a:pPr marL="0" indent="0">
              <a:buNone/>
            </a:pP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32</a:t>
            </a:fld>
            <a:endParaRPr lang="fr-FR" dirty="0"/>
          </a:p>
        </p:txBody>
      </p:sp>
    </p:spTree>
    <p:extLst>
      <p:ext uri="{BB962C8B-B14F-4D97-AF65-F5344CB8AC3E}">
        <p14:creationId xmlns:p14="http://schemas.microsoft.com/office/powerpoint/2010/main" val="833892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Experienced advantages of one RS Library</a:t>
            </a:r>
          </a:p>
        </p:txBody>
      </p:sp>
      <p:sp>
        <p:nvSpPr>
          <p:cNvPr id="3" name="Espace réservé du contenu 2"/>
          <p:cNvSpPr>
            <a:spLocks noGrp="1"/>
          </p:cNvSpPr>
          <p:nvPr>
            <p:ph idx="1"/>
          </p:nvPr>
        </p:nvSpPr>
        <p:spPr/>
        <p:txBody>
          <a:bodyPr>
            <a:normAutofit fontScale="92500" lnSpcReduction="10000"/>
          </a:bodyPr>
          <a:lstStyle/>
          <a:p>
            <a:r>
              <a:rPr lang="en-US" b="1" dirty="0"/>
              <a:t>Reduction in the number of transits of physical documents for borrowing </a:t>
            </a:r>
            <a:r>
              <a:rPr lang="en-US" b="1" dirty="0" smtClean="0"/>
              <a:t>requests</a:t>
            </a:r>
          </a:p>
          <a:p>
            <a:pPr lvl="1"/>
            <a:r>
              <a:rPr lang="en-US" sz="2600" dirty="0"/>
              <a:t>Physical address of the RS = address of the library where a majority of ILL books are requested</a:t>
            </a:r>
          </a:p>
          <a:p>
            <a:pPr lvl="1"/>
            <a:r>
              <a:rPr lang="en-US" sz="2600" dirty="0"/>
              <a:t>So, when the library receives the document from the partner, it has only to be sent to the pick up location. </a:t>
            </a:r>
          </a:p>
          <a:p>
            <a:endParaRPr lang="en-US" dirty="0" smtClean="0"/>
          </a:p>
          <a:p>
            <a:r>
              <a:rPr lang="en-US" dirty="0" smtClean="0"/>
              <a:t>In the past:</a:t>
            </a:r>
          </a:p>
          <a:p>
            <a:pPr lvl="1"/>
            <a:r>
              <a:rPr lang="en-US" sz="2600" dirty="0"/>
              <a:t>If the pick up location was not one of the RS library, there was one more transit. </a:t>
            </a:r>
          </a:p>
          <a:p>
            <a:pPr lvl="1"/>
            <a:r>
              <a:rPr lang="en-US" sz="2600" dirty="0"/>
              <a:t>Same situation when the document was returned.</a:t>
            </a:r>
          </a:p>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33</a:t>
            </a:fld>
            <a:endParaRPr lang="fr-FR" dirty="0"/>
          </a:p>
        </p:txBody>
      </p:sp>
    </p:spTree>
    <p:extLst>
      <p:ext uri="{BB962C8B-B14F-4D97-AF65-F5344CB8AC3E}">
        <p14:creationId xmlns:p14="http://schemas.microsoft.com/office/powerpoint/2010/main" val="467832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Experienced advantages of one RS Library</a:t>
            </a:r>
          </a:p>
        </p:txBody>
      </p:sp>
      <p:sp>
        <p:nvSpPr>
          <p:cNvPr id="3" name="Espace réservé du contenu 2"/>
          <p:cNvSpPr>
            <a:spLocks noGrp="1"/>
          </p:cNvSpPr>
          <p:nvPr>
            <p:ph idx="1"/>
          </p:nvPr>
        </p:nvSpPr>
        <p:spPr/>
        <p:txBody>
          <a:bodyPr>
            <a:normAutofit/>
          </a:bodyPr>
          <a:lstStyle/>
          <a:p>
            <a:r>
              <a:rPr lang="en-US" sz="2800" b="1" dirty="0"/>
              <a:t>More collaboration between ILL operators</a:t>
            </a:r>
          </a:p>
          <a:p>
            <a:pPr lvl="1"/>
            <a:r>
              <a:rPr lang="en-US" sz="2400" dirty="0"/>
              <a:t>Assignment of the "Fulfillment Services Manager" role for the RSL to the resource sharing operators</a:t>
            </a:r>
          </a:p>
          <a:p>
            <a:pPr lvl="1"/>
            <a:r>
              <a:rPr lang="en-US" sz="2400" dirty="0"/>
              <a:t>This role allows in particular to manage requests assigned to other operators </a:t>
            </a:r>
            <a:r>
              <a:rPr lang="en-US" sz="2400" dirty="0" smtClean="0"/>
              <a:t>    </a:t>
            </a:r>
            <a:r>
              <a:rPr lang="en-US" sz="2400" dirty="0" smtClean="0">
                <a:sym typeface="Wingdings" panose="05000000000000000000" pitchFamily="2" charset="2"/>
              </a:rPr>
              <a:t> </a:t>
            </a:r>
            <a:r>
              <a:rPr lang="en-US" sz="2400" dirty="0"/>
              <a:t>more flexibility and cooperation  between operators</a:t>
            </a:r>
          </a:p>
          <a:p>
            <a:pPr lvl="1"/>
            <a:endParaRPr lang="en-US" sz="2400" dirty="0"/>
          </a:p>
          <a:p>
            <a:r>
              <a:rPr lang="en-US" sz="2800" dirty="0"/>
              <a:t>In the past:</a:t>
            </a:r>
          </a:p>
          <a:p>
            <a:pPr lvl="1"/>
            <a:r>
              <a:rPr lang="en-US" sz="2200" dirty="0"/>
              <a:t>This role could not be given to all ILL staff. Since the scope of the role is the library, it was not possible to allocate it for a library not only used for resource sharing.</a:t>
            </a:r>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34</a:t>
            </a:fld>
            <a:endParaRPr lang="fr-FR" dirty="0"/>
          </a:p>
        </p:txBody>
      </p:sp>
    </p:spTree>
    <p:extLst>
      <p:ext uri="{BB962C8B-B14F-4D97-AF65-F5344CB8AC3E}">
        <p14:creationId xmlns:p14="http://schemas.microsoft.com/office/powerpoint/2010/main" val="1164918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Experienced advantages of one RS Library</a:t>
            </a:r>
          </a:p>
        </p:txBody>
      </p:sp>
      <p:sp>
        <p:nvSpPr>
          <p:cNvPr id="3" name="Espace réservé du contenu 2"/>
          <p:cNvSpPr>
            <a:spLocks noGrp="1"/>
          </p:cNvSpPr>
          <p:nvPr>
            <p:ph idx="1"/>
          </p:nvPr>
        </p:nvSpPr>
        <p:spPr/>
        <p:txBody>
          <a:bodyPr>
            <a:normAutofit lnSpcReduction="10000"/>
          </a:bodyPr>
          <a:lstStyle/>
          <a:p>
            <a:r>
              <a:rPr lang="en-US" sz="3000" b="1" dirty="0"/>
              <a:t>More fluency in ILL delivery</a:t>
            </a:r>
          </a:p>
          <a:p>
            <a:pPr lvl="1"/>
            <a:r>
              <a:rPr lang="en-US" sz="2400" dirty="0"/>
              <a:t>All RS operators take it in turns to do their RS tasks </a:t>
            </a:r>
          </a:p>
          <a:p>
            <a:pPr lvl="1"/>
            <a:r>
              <a:rPr lang="en-US" sz="2400" dirty="0"/>
              <a:t>No one has a 100% RS activity.</a:t>
            </a:r>
          </a:p>
          <a:p>
            <a:pPr lvl="1"/>
            <a:r>
              <a:rPr lang="en-US" sz="2400" dirty="0"/>
              <a:t>A substitute can easily be found if needed.</a:t>
            </a:r>
          </a:p>
          <a:p>
            <a:pPr lvl="1"/>
            <a:endParaRPr lang="en-US" sz="2400" dirty="0"/>
          </a:p>
          <a:p>
            <a:pPr lvl="1"/>
            <a:r>
              <a:rPr lang="en-US" sz="2400" dirty="0"/>
              <a:t>NB: 7 operators remain a lot. We could not go lower for sensibility reasons.</a:t>
            </a:r>
          </a:p>
          <a:p>
            <a:pPr lvl="1"/>
            <a:endParaRPr lang="en-US" sz="2400" dirty="0"/>
          </a:p>
          <a:p>
            <a:r>
              <a:rPr lang="en-US" sz="3000" dirty="0"/>
              <a:t>In the past:</a:t>
            </a:r>
          </a:p>
          <a:p>
            <a:pPr lvl="1"/>
            <a:r>
              <a:rPr lang="en-US" sz="2200" dirty="0"/>
              <a:t>All RS operators could be out of the office at the same time (sickness, holiday…) and ILL service could be interrupted in a library. (Now the probability that the 7 operators are absent at the same time is almost null.)</a:t>
            </a:r>
          </a:p>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35</a:t>
            </a:fld>
            <a:endParaRPr lang="fr-FR" dirty="0"/>
          </a:p>
        </p:txBody>
      </p:sp>
    </p:spTree>
    <p:extLst>
      <p:ext uri="{BB962C8B-B14F-4D97-AF65-F5344CB8AC3E}">
        <p14:creationId xmlns:p14="http://schemas.microsoft.com/office/powerpoint/2010/main" val="2069071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Experienced advantages of one RS Library</a:t>
            </a:r>
          </a:p>
        </p:txBody>
      </p:sp>
      <p:sp>
        <p:nvSpPr>
          <p:cNvPr id="3" name="Espace réservé du contenu 2"/>
          <p:cNvSpPr>
            <a:spLocks noGrp="1"/>
          </p:cNvSpPr>
          <p:nvPr>
            <p:ph idx="1"/>
          </p:nvPr>
        </p:nvSpPr>
        <p:spPr/>
        <p:txBody>
          <a:bodyPr>
            <a:normAutofit/>
          </a:bodyPr>
          <a:lstStyle/>
          <a:p>
            <a:r>
              <a:rPr lang="en-US" sz="3000" b="1" dirty="0"/>
              <a:t>Harmonization of the practices of the RS operators</a:t>
            </a:r>
          </a:p>
          <a:p>
            <a:pPr lvl="1"/>
            <a:r>
              <a:rPr lang="en-US" sz="2400" dirty="0"/>
              <a:t>One single RS Library implies more standardized practices: </a:t>
            </a:r>
          </a:p>
          <a:p>
            <a:pPr lvl="2"/>
            <a:r>
              <a:rPr lang="en-US" sz="2000" dirty="0"/>
              <a:t>All operators proceed in the same way. </a:t>
            </a:r>
          </a:p>
          <a:p>
            <a:pPr lvl="1"/>
            <a:r>
              <a:rPr lang="en-US" sz="2400" dirty="0"/>
              <a:t>More standardized practices produce consolidated statistics which can be analyzed more easily.</a:t>
            </a:r>
          </a:p>
          <a:p>
            <a:pPr lvl="1"/>
            <a:endParaRPr lang="en-US" sz="2400" dirty="0"/>
          </a:p>
          <a:p>
            <a:r>
              <a:rPr lang="en-US" sz="3000" dirty="0"/>
              <a:t>In the past:</a:t>
            </a:r>
          </a:p>
          <a:p>
            <a:pPr lvl="1"/>
            <a:r>
              <a:rPr lang="en-US" sz="2000" dirty="0"/>
              <a:t>Differences in the workflows</a:t>
            </a:r>
          </a:p>
          <a:p>
            <a:pPr lvl="2"/>
            <a:r>
              <a:rPr lang="en-US" sz="1600" dirty="0"/>
              <a:t>For example, some RS libraries allowed loan of documents from partners for some user groups while other only allowed consultation in reading room. </a:t>
            </a:r>
          </a:p>
          <a:p>
            <a:pPr lvl="1"/>
            <a:r>
              <a:rPr lang="en-US" sz="2000" dirty="0"/>
              <a:t>Data provided by Analytics required to be cleaned up</a:t>
            </a:r>
          </a:p>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36</a:t>
            </a:fld>
            <a:endParaRPr lang="fr-FR" dirty="0"/>
          </a:p>
        </p:txBody>
      </p:sp>
    </p:spTree>
    <p:extLst>
      <p:ext uri="{BB962C8B-B14F-4D97-AF65-F5344CB8AC3E}">
        <p14:creationId xmlns:p14="http://schemas.microsoft.com/office/powerpoint/2010/main" val="3852667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37</a:t>
            </a:fld>
            <a:endParaRPr lang="fr-FR"/>
          </a:p>
        </p:txBody>
      </p:sp>
      <p:sp>
        <p:nvSpPr>
          <p:cNvPr id="3" name="Titre 2"/>
          <p:cNvSpPr>
            <a:spLocks noGrp="1"/>
          </p:cNvSpPr>
          <p:nvPr>
            <p:ph type="title"/>
          </p:nvPr>
        </p:nvSpPr>
        <p:spPr/>
        <p:txBody>
          <a:bodyPr/>
          <a:lstStyle/>
          <a:p>
            <a:r>
              <a:rPr lang="en-US" dirty="0"/>
              <a:t>Future projects and developments</a:t>
            </a:r>
          </a:p>
        </p:txBody>
      </p:sp>
      <p:sp>
        <p:nvSpPr>
          <p:cNvPr id="4" name="Espace réservé du texte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17052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Future </a:t>
            </a:r>
            <a:r>
              <a:rPr lang="fr-BE" dirty="0" err="1" smtClean="0"/>
              <a:t>projects</a:t>
            </a:r>
            <a:r>
              <a:rPr lang="fr-BE" dirty="0" smtClean="0"/>
              <a:t> and </a:t>
            </a:r>
            <a:r>
              <a:rPr lang="fr-BE" dirty="0" err="1" smtClean="0"/>
              <a:t>developments</a:t>
            </a:r>
            <a:endParaRPr lang="en-US" dirty="0"/>
          </a:p>
        </p:txBody>
      </p:sp>
      <p:sp>
        <p:nvSpPr>
          <p:cNvPr id="3" name="Espace réservé du contenu 2"/>
          <p:cNvSpPr>
            <a:spLocks noGrp="1"/>
          </p:cNvSpPr>
          <p:nvPr>
            <p:ph idx="1"/>
          </p:nvPr>
        </p:nvSpPr>
        <p:spPr/>
        <p:txBody>
          <a:bodyPr>
            <a:normAutofit/>
          </a:bodyPr>
          <a:lstStyle/>
          <a:p>
            <a:r>
              <a:rPr lang="en-US" sz="2600" dirty="0"/>
              <a:t>Partners of ISO profile type</a:t>
            </a:r>
          </a:p>
          <a:p>
            <a:pPr lvl="1"/>
            <a:r>
              <a:rPr lang="en-US" sz="2200" dirty="0"/>
              <a:t>Ongoing testing with</a:t>
            </a:r>
          </a:p>
          <a:p>
            <a:pPr lvl="2"/>
            <a:r>
              <a:rPr lang="en-US" sz="2000" dirty="0"/>
              <a:t>Library of the European Council</a:t>
            </a:r>
          </a:p>
          <a:p>
            <a:pPr lvl="2"/>
            <a:r>
              <a:rPr lang="en-US" sz="2000" dirty="0"/>
              <a:t>Library of the European Commission</a:t>
            </a:r>
          </a:p>
          <a:p>
            <a:endParaRPr lang="en-US" sz="2400" dirty="0"/>
          </a:p>
          <a:p>
            <a:r>
              <a:rPr lang="en-US" sz="2600" dirty="0"/>
              <a:t>Development of an interface between Alma and Impala</a:t>
            </a:r>
          </a:p>
          <a:p>
            <a:pPr lvl="1"/>
            <a:r>
              <a:rPr lang="en-US" sz="2200" dirty="0"/>
              <a:t>Ongoing cost-benefit analysis</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38</a:t>
            </a:fld>
            <a:endParaRPr lang="fr-F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891" y="4704716"/>
            <a:ext cx="24098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18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41582" y="1601619"/>
            <a:ext cx="6053218" cy="567349"/>
          </a:xfrm>
        </p:spPr>
        <p:txBody>
          <a:bodyPr/>
          <a:lstStyle/>
          <a:p>
            <a:r>
              <a:rPr lang="fr-BE" sz="3600" b="1" dirty="0" err="1">
                <a:solidFill>
                  <a:srgbClr val="00707F"/>
                </a:solidFill>
              </a:rPr>
              <a:t>Thank</a:t>
            </a:r>
            <a:r>
              <a:rPr lang="fr-BE" sz="3600" b="1" dirty="0">
                <a:solidFill>
                  <a:srgbClr val="00707F"/>
                </a:solidFill>
              </a:rPr>
              <a:t> </a:t>
            </a:r>
            <a:r>
              <a:rPr lang="fr-BE" sz="3600" b="1" dirty="0" err="1">
                <a:solidFill>
                  <a:srgbClr val="00707F"/>
                </a:solidFill>
              </a:rPr>
              <a:t>you</a:t>
            </a:r>
            <a:r>
              <a:rPr lang="fr-BE" sz="3600" b="1" dirty="0">
                <a:solidFill>
                  <a:srgbClr val="00707F"/>
                </a:solidFill>
              </a:rPr>
              <a:t>!</a:t>
            </a:r>
          </a:p>
        </p:txBody>
      </p:sp>
      <p:graphicFrame>
        <p:nvGraphicFramePr>
          <p:cNvPr id="4" name="Tableau 3"/>
          <p:cNvGraphicFramePr>
            <a:graphicFrameLocks noGrp="1"/>
          </p:cNvGraphicFramePr>
          <p:nvPr>
            <p:extLst>
              <p:ext uri="{D42A27DB-BD31-4B8C-83A1-F6EECF244321}">
                <p14:modId xmlns:p14="http://schemas.microsoft.com/office/powerpoint/2010/main" val="3218646036"/>
              </p:ext>
            </p:extLst>
          </p:nvPr>
        </p:nvGraphicFramePr>
        <p:xfrm>
          <a:off x="1197026" y="3220720"/>
          <a:ext cx="10124902" cy="990600"/>
        </p:xfrm>
        <a:graphic>
          <a:graphicData uri="http://schemas.openxmlformats.org/drawingml/2006/table">
            <a:tbl>
              <a:tblPr firstRow="1" bandRow="1">
                <a:tableStyleId>{5C22544A-7EE6-4342-B048-85BDC9FD1C3A}</a:tableStyleId>
              </a:tblPr>
              <a:tblGrid>
                <a:gridCol w="6257843"/>
                <a:gridCol w="3867059"/>
              </a:tblGrid>
              <a:tr h="990600">
                <a:tc>
                  <a:txBody>
                    <a:bodyPr/>
                    <a:lstStyle/>
                    <a:p>
                      <a:r>
                        <a:rPr lang="en-US" sz="1600" b="0" dirty="0" err="1" smtClean="0">
                          <a:solidFill>
                            <a:schemeClr val="tx1"/>
                          </a:solidFill>
                        </a:rPr>
                        <a:t>Fabienne</a:t>
                      </a:r>
                      <a:r>
                        <a:rPr lang="en-US" sz="1600" b="0" dirty="0" smtClean="0">
                          <a:solidFill>
                            <a:schemeClr val="tx1"/>
                          </a:solidFill>
                        </a:rPr>
                        <a:t> Prosmans</a:t>
                      </a:r>
                      <a:br>
                        <a:rPr lang="en-US" sz="1600" b="0" dirty="0" smtClean="0">
                          <a:solidFill>
                            <a:schemeClr val="tx1"/>
                          </a:solidFill>
                        </a:rPr>
                      </a:br>
                      <a:r>
                        <a:rPr lang="en-US" sz="1600" b="0" dirty="0" smtClean="0">
                          <a:solidFill>
                            <a:schemeClr val="tx1"/>
                          </a:solidFill>
                        </a:rPr>
                        <a:t>Fulfillment and Resource Sharing Coordinator                                           </a:t>
                      </a:r>
                      <a:r>
                        <a:rPr lang="en-US" sz="1600" b="0" dirty="0" smtClean="0">
                          <a:solidFill>
                            <a:schemeClr val="tx1"/>
                          </a:solidFill>
                          <a:hlinkClick r:id="rId3"/>
                        </a:rPr>
                        <a:t>fprosmans@uliege.be</a:t>
                      </a:r>
                      <a:r>
                        <a:rPr lang="en-US" sz="1600" b="0" dirty="0" smtClean="0">
                          <a:solidFill>
                            <a:schemeClr val="tx1"/>
                          </a:solidFill>
                        </a:rPr>
                        <a:t> </a:t>
                      </a:r>
                      <a:endParaRPr lang="fr-BE"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600" b="0" dirty="0" smtClean="0">
                          <a:solidFill>
                            <a:schemeClr val="tx1"/>
                          </a:solidFill>
                        </a:rPr>
                        <a:t>François Renaville </a:t>
                      </a:r>
                    </a:p>
                    <a:p>
                      <a:r>
                        <a:rPr lang="en-US" sz="1600" b="0" dirty="0" smtClean="0">
                          <a:solidFill>
                            <a:schemeClr val="tx1"/>
                          </a:solidFill>
                        </a:rPr>
                        <a:t>Head of Library Systems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hlinkClick r:id="rId4"/>
                        </a:rPr>
                        <a:t>francois.renaville@uliege.be</a:t>
                      </a:r>
                      <a:r>
                        <a:rPr lang="en-US" sz="1600" b="0" dirty="0" smtClean="0">
                          <a:solidFill>
                            <a:schemeClr val="tx1"/>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bl>
          </a:graphicData>
        </a:graphic>
      </p:graphicFrame>
      <p:sp>
        <p:nvSpPr>
          <p:cNvPr id="3" name="ZoneTexte 2"/>
          <p:cNvSpPr txBox="1"/>
          <p:nvPr/>
        </p:nvSpPr>
        <p:spPr>
          <a:xfrm>
            <a:off x="4399213" y="4883499"/>
            <a:ext cx="3537956" cy="369332"/>
          </a:xfrm>
          <a:prstGeom prst="rect">
            <a:avLst/>
          </a:prstGeom>
          <a:noFill/>
        </p:spPr>
        <p:txBody>
          <a:bodyPr wrap="none" rtlCol="0">
            <a:spAutoFit/>
          </a:bodyPr>
          <a:lstStyle/>
          <a:p>
            <a:r>
              <a:rPr lang="en-US" dirty="0">
                <a:hlinkClick r:id="rId5"/>
              </a:rPr>
              <a:t>http://hdl.handle.net/2268/227174</a:t>
            </a:r>
            <a:endParaRPr lang="en-US" dirty="0"/>
          </a:p>
        </p:txBody>
      </p:sp>
    </p:spTree>
    <p:extLst>
      <p:ext uri="{BB962C8B-B14F-4D97-AF65-F5344CB8AC3E}">
        <p14:creationId xmlns:p14="http://schemas.microsoft.com/office/powerpoint/2010/main" val="3422750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4</a:t>
            </a:fld>
            <a:endParaRPr lang="fr-FR"/>
          </a:p>
        </p:txBody>
      </p:sp>
      <p:sp>
        <p:nvSpPr>
          <p:cNvPr id="3" name="Titre 2"/>
          <p:cNvSpPr>
            <a:spLocks noGrp="1"/>
          </p:cNvSpPr>
          <p:nvPr>
            <p:ph type="title"/>
          </p:nvPr>
        </p:nvSpPr>
        <p:spPr/>
        <p:txBody>
          <a:bodyPr/>
          <a:lstStyle/>
          <a:p>
            <a:r>
              <a:rPr lang="fr-BE" dirty="0" smtClean="0"/>
              <a:t>About us</a:t>
            </a:r>
            <a:endParaRPr lang="fr-BE" dirty="0"/>
          </a:p>
        </p:txBody>
      </p:sp>
      <p:sp>
        <p:nvSpPr>
          <p:cNvPr id="4" name="Espace réservé du texte 3"/>
          <p:cNvSpPr>
            <a:spLocks noGrp="1"/>
          </p:cNvSpPr>
          <p:nvPr>
            <p:ph type="body" sz="quarter" idx="13"/>
          </p:nvPr>
        </p:nvSpPr>
        <p:spPr/>
        <p:txBody>
          <a:bodyPr/>
          <a:lstStyle/>
          <a:p>
            <a:endParaRPr lang="fr-BE"/>
          </a:p>
        </p:txBody>
      </p:sp>
    </p:spTree>
    <p:extLst>
      <p:ext uri="{BB962C8B-B14F-4D97-AF65-F5344CB8AC3E}">
        <p14:creationId xmlns:p14="http://schemas.microsoft.com/office/powerpoint/2010/main" val="965553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University</a:t>
            </a:r>
            <a:r>
              <a:rPr lang="fr-BE" dirty="0" smtClean="0"/>
              <a:t> </a:t>
            </a:r>
            <a:r>
              <a:rPr lang="fr-BE" dirty="0"/>
              <a:t>of </a:t>
            </a:r>
            <a:r>
              <a:rPr lang="fr-BE" dirty="0" smtClean="0"/>
              <a:t>Liège </a:t>
            </a:r>
            <a:r>
              <a:rPr lang="fr-BE" dirty="0"/>
              <a:t>Library</a:t>
            </a:r>
            <a:endParaRPr lang="en-US" dirty="0"/>
          </a:p>
        </p:txBody>
      </p:sp>
      <p:sp>
        <p:nvSpPr>
          <p:cNvPr id="3" name="Espace réservé du contenu 2"/>
          <p:cNvSpPr>
            <a:spLocks noGrp="1"/>
          </p:cNvSpPr>
          <p:nvPr>
            <p:ph idx="1"/>
          </p:nvPr>
        </p:nvSpPr>
        <p:spPr/>
        <p:txBody>
          <a:bodyPr/>
          <a:lstStyle/>
          <a:p>
            <a:pPr marL="0" indent="0">
              <a:buNone/>
            </a:pPr>
            <a:r>
              <a:rPr lang="fr-BE" dirty="0"/>
              <a:t>        </a:t>
            </a:r>
            <a:r>
              <a:rPr lang="fr-BE" dirty="0" smtClean="0"/>
              <a:t>5 </a:t>
            </a:r>
            <a:r>
              <a:rPr lang="fr-BE" dirty="0"/>
              <a:t>main </a:t>
            </a:r>
            <a:r>
              <a:rPr lang="en-US" dirty="0" smtClean="0"/>
              <a:t>libraries</a:t>
            </a:r>
            <a:r>
              <a:rPr lang="fr-BE" dirty="0" smtClean="0"/>
              <a:t> </a:t>
            </a:r>
            <a:endParaRPr lang="fr-BE" dirty="0"/>
          </a:p>
          <a:p>
            <a:pPr lvl="2">
              <a:buFont typeface="Arial" panose="020B0604020202020204" pitchFamily="34" charset="0"/>
              <a:buChar char="•"/>
            </a:pPr>
            <a:r>
              <a:rPr lang="en-US" sz="2000" dirty="0"/>
              <a:t>composed</a:t>
            </a:r>
            <a:r>
              <a:rPr lang="fr-BE" sz="2000" dirty="0"/>
              <a:t> of 16 branches</a:t>
            </a:r>
          </a:p>
          <a:p>
            <a:pPr lvl="2">
              <a:buFont typeface="Arial" panose="020B0604020202020204" pitchFamily="34" charset="0"/>
              <a:buChar char="•"/>
            </a:pPr>
            <a:r>
              <a:rPr lang="fr-BE" sz="2000" dirty="0"/>
              <a:t>spread on 4 </a:t>
            </a:r>
            <a:r>
              <a:rPr lang="en-US" sz="2000" dirty="0"/>
              <a:t>campuses in 3 cities</a:t>
            </a:r>
          </a:p>
          <a:p>
            <a:pPr marL="0" indent="0">
              <a:buNone/>
            </a:pPr>
            <a:endParaRPr lang="fr-BE" dirty="0"/>
          </a:p>
          <a:p>
            <a:pPr marL="0" indent="0">
              <a:buNone/>
            </a:pPr>
            <a:r>
              <a:rPr lang="fr-BE" dirty="0"/>
              <a:t>        </a:t>
            </a:r>
            <a:r>
              <a:rPr lang="fr-BE" dirty="0" smtClean="0"/>
              <a:t>30,000 </a:t>
            </a:r>
            <a:r>
              <a:rPr lang="fr-BE" dirty="0"/>
              <a:t>users </a:t>
            </a:r>
          </a:p>
          <a:p>
            <a:pPr lvl="2">
              <a:buFont typeface="Arial" panose="020B0604020202020204" pitchFamily="34" charset="0"/>
              <a:buChar char="•"/>
            </a:pPr>
            <a:r>
              <a:rPr lang="fr-BE" sz="2000" dirty="0"/>
              <a:t>24,000 students</a:t>
            </a:r>
          </a:p>
          <a:p>
            <a:pPr lvl="2">
              <a:buFont typeface="Arial" panose="020B0604020202020204" pitchFamily="34" charset="0"/>
              <a:buChar char="•"/>
            </a:pPr>
            <a:r>
              <a:rPr lang="fr-BE" sz="2000" dirty="0"/>
              <a:t>3,000 professors and researchers</a:t>
            </a:r>
          </a:p>
          <a:p>
            <a:pPr lvl="2">
              <a:buFont typeface="Arial" panose="020B0604020202020204" pitchFamily="34" charset="0"/>
              <a:buChar char="•"/>
            </a:pPr>
            <a:r>
              <a:rPr lang="fr-BE" sz="2000" dirty="0"/>
              <a:t>3,000 external users</a:t>
            </a:r>
            <a:endParaRPr lang="en-US" sz="20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5</a:t>
            </a:fld>
            <a:endParaRPr lang="fr-FR"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95" y="1657755"/>
            <a:ext cx="4762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95" y="3575225"/>
            <a:ext cx="4762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R:\Documents\publications\2012_IGeLU-Zurich\Belgium-ma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9731" y="1233750"/>
            <a:ext cx="3799943" cy="31271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5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Resource Sharing at the </a:t>
            </a:r>
            <a:r>
              <a:rPr lang="fr-BE" dirty="0" err="1"/>
              <a:t>University</a:t>
            </a:r>
            <a:r>
              <a:rPr lang="fr-BE" dirty="0"/>
              <a:t> of </a:t>
            </a:r>
            <a:r>
              <a:rPr lang="fr-BE" dirty="0" smtClean="0"/>
              <a:t>Liège</a:t>
            </a:r>
            <a:endParaRPr lang="en-US" dirty="0"/>
          </a:p>
        </p:txBody>
      </p:sp>
      <p:sp>
        <p:nvSpPr>
          <p:cNvPr id="3" name="Espace réservé du contenu 2"/>
          <p:cNvSpPr>
            <a:spLocks noGrp="1"/>
          </p:cNvSpPr>
          <p:nvPr>
            <p:ph idx="1"/>
          </p:nvPr>
        </p:nvSpPr>
        <p:spPr/>
        <p:txBody>
          <a:bodyPr/>
          <a:lstStyle/>
          <a:p>
            <a:r>
              <a:rPr lang="fr-BE" dirty="0" smtClean="0"/>
              <a:t>3,500 </a:t>
            </a:r>
            <a:r>
              <a:rPr lang="fr-BE" dirty="0" err="1"/>
              <a:t>borrowing</a:t>
            </a:r>
            <a:r>
              <a:rPr lang="fr-BE" dirty="0"/>
              <a:t> </a:t>
            </a:r>
            <a:r>
              <a:rPr lang="fr-BE" dirty="0" err="1" smtClean="0"/>
              <a:t>requests</a:t>
            </a:r>
            <a:r>
              <a:rPr lang="fr-BE" dirty="0" smtClean="0"/>
              <a:t>/</a:t>
            </a:r>
            <a:r>
              <a:rPr lang="fr-BE" dirty="0" err="1" smtClean="0"/>
              <a:t>year</a:t>
            </a:r>
            <a:endParaRPr lang="fr-BE" dirty="0"/>
          </a:p>
          <a:p>
            <a:pPr lvl="1">
              <a:buFont typeface="Arial" panose="020B0604020202020204" pitchFamily="34" charset="0"/>
              <a:buChar char="•"/>
            </a:pPr>
            <a:r>
              <a:rPr lang="fr-BE" dirty="0" err="1"/>
              <a:t>Two</a:t>
            </a:r>
            <a:r>
              <a:rPr lang="fr-BE" dirty="0"/>
              <a:t> main </a:t>
            </a:r>
            <a:r>
              <a:rPr lang="fr-BE" dirty="0" err="1"/>
              <a:t>platforms</a:t>
            </a:r>
            <a:r>
              <a:rPr lang="fr-BE" dirty="0"/>
              <a:t> </a:t>
            </a:r>
            <a:r>
              <a:rPr lang="fr-BE" dirty="0" err="1" smtClean="0"/>
              <a:t>used</a:t>
            </a:r>
            <a:r>
              <a:rPr lang="fr-BE" dirty="0" smtClean="0"/>
              <a:t>: </a:t>
            </a:r>
          </a:p>
          <a:p>
            <a:pPr lvl="2">
              <a:buFont typeface="Arial" panose="020B0604020202020204" pitchFamily="34" charset="0"/>
              <a:buChar char="•"/>
            </a:pPr>
            <a:r>
              <a:rPr lang="fr-BE" dirty="0" smtClean="0"/>
              <a:t>Impala (</a:t>
            </a:r>
            <a:r>
              <a:rPr lang="fr-BE" dirty="0" err="1"/>
              <a:t>B</a:t>
            </a:r>
            <a:r>
              <a:rPr lang="fr-BE" dirty="0" err="1" smtClean="0"/>
              <a:t>elgian</a:t>
            </a:r>
            <a:r>
              <a:rPr lang="fr-BE" dirty="0" smtClean="0"/>
              <a:t> national ILL service) : 81 %</a:t>
            </a:r>
          </a:p>
          <a:p>
            <a:pPr lvl="2">
              <a:buFont typeface="Arial" panose="020B0604020202020204" pitchFamily="34" charset="0"/>
              <a:buChar char="•"/>
            </a:pPr>
            <a:r>
              <a:rPr lang="fr-BE" dirty="0" smtClean="0"/>
              <a:t>Subito (</a:t>
            </a:r>
            <a:r>
              <a:rPr lang="fr-BE" dirty="0" err="1" smtClean="0"/>
              <a:t>German</a:t>
            </a:r>
            <a:r>
              <a:rPr lang="fr-BE" dirty="0" smtClean="0"/>
              <a:t> national </a:t>
            </a:r>
            <a:r>
              <a:rPr lang="fr-BE" dirty="0"/>
              <a:t>ILL </a:t>
            </a:r>
            <a:r>
              <a:rPr lang="fr-BE"/>
              <a:t>service</a:t>
            </a:r>
            <a:r>
              <a:rPr lang="fr-BE" smtClean="0"/>
              <a:t>) : 16 %</a:t>
            </a:r>
            <a:endParaRPr lang="fr-BE" dirty="0"/>
          </a:p>
          <a:p>
            <a:pPr marL="457200" lvl="1" indent="0">
              <a:buNone/>
            </a:pPr>
            <a:endParaRPr lang="fr-BE" dirty="0"/>
          </a:p>
          <a:p>
            <a:r>
              <a:rPr lang="fr-BE" dirty="0" smtClean="0"/>
              <a:t>1,500 </a:t>
            </a:r>
            <a:r>
              <a:rPr lang="fr-BE" dirty="0" err="1"/>
              <a:t>lending</a:t>
            </a:r>
            <a:r>
              <a:rPr lang="fr-BE" dirty="0"/>
              <a:t> </a:t>
            </a:r>
            <a:r>
              <a:rPr lang="fr-BE" dirty="0" err="1" smtClean="0"/>
              <a:t>requests</a:t>
            </a:r>
            <a:r>
              <a:rPr lang="fr-BE" dirty="0" smtClean="0"/>
              <a:t>/</a:t>
            </a:r>
            <a:r>
              <a:rPr lang="fr-BE" dirty="0" err="1" smtClean="0"/>
              <a:t>year</a:t>
            </a:r>
            <a:endParaRPr lang="fr-BE" dirty="0"/>
          </a:p>
          <a:p>
            <a:pPr lvl="1">
              <a:buFont typeface="Arial" panose="020B0604020202020204" pitchFamily="34" charset="0"/>
              <a:buChar char="•"/>
            </a:pPr>
            <a:r>
              <a:rPr lang="fr-BE" dirty="0"/>
              <a:t>One </a:t>
            </a:r>
            <a:r>
              <a:rPr lang="fr-BE" dirty="0" err="1"/>
              <a:t>platform</a:t>
            </a:r>
            <a:r>
              <a:rPr lang="fr-BE" dirty="0"/>
              <a:t> </a:t>
            </a:r>
            <a:r>
              <a:rPr lang="fr-BE" dirty="0" err="1" smtClean="0"/>
              <a:t>used</a:t>
            </a:r>
            <a:r>
              <a:rPr lang="fr-BE" dirty="0" smtClean="0"/>
              <a:t>: </a:t>
            </a:r>
            <a:r>
              <a:rPr lang="fr-BE" dirty="0"/>
              <a:t>Impala</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a:t>
            </a:fld>
            <a:endParaRPr lang="fr-FR" dirty="0"/>
          </a:p>
        </p:txBody>
      </p:sp>
    </p:spTree>
    <p:extLst>
      <p:ext uri="{BB962C8B-B14F-4D97-AF65-F5344CB8AC3E}">
        <p14:creationId xmlns:p14="http://schemas.microsoft.com/office/powerpoint/2010/main" val="1926453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7</a:t>
            </a:fld>
            <a:endParaRPr lang="fr-FR"/>
          </a:p>
        </p:txBody>
      </p:sp>
      <p:sp>
        <p:nvSpPr>
          <p:cNvPr id="3" name="Titre 2"/>
          <p:cNvSpPr>
            <a:spLocks noGrp="1"/>
          </p:cNvSpPr>
          <p:nvPr>
            <p:ph type="title"/>
          </p:nvPr>
        </p:nvSpPr>
        <p:spPr/>
        <p:txBody>
          <a:bodyPr/>
          <a:lstStyle/>
          <a:p>
            <a:r>
              <a:rPr lang="en-US" dirty="0"/>
              <a:t>Prior to go live with Alma</a:t>
            </a:r>
            <a:endParaRPr lang="fr-BE" dirty="0"/>
          </a:p>
        </p:txBody>
      </p:sp>
      <p:sp>
        <p:nvSpPr>
          <p:cNvPr id="4" name="Espace réservé du texte 3"/>
          <p:cNvSpPr>
            <a:spLocks noGrp="1"/>
          </p:cNvSpPr>
          <p:nvPr>
            <p:ph type="body" sz="quarter" idx="13"/>
          </p:nvPr>
        </p:nvSpPr>
        <p:spPr/>
        <p:txBody>
          <a:bodyPr/>
          <a:lstStyle/>
          <a:p>
            <a:endParaRPr lang="fr-BE"/>
          </a:p>
        </p:txBody>
      </p:sp>
    </p:spTree>
    <p:extLst>
      <p:ext uri="{BB962C8B-B14F-4D97-AF65-F5344CB8AC3E}">
        <p14:creationId xmlns:p14="http://schemas.microsoft.com/office/powerpoint/2010/main" val="2362690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Prior to go live </a:t>
            </a:r>
            <a:r>
              <a:rPr lang="fr-BE" dirty="0" err="1"/>
              <a:t>with</a:t>
            </a:r>
            <a:r>
              <a:rPr lang="fr-BE" dirty="0"/>
              <a:t> Alma</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8</a:t>
            </a:fld>
            <a:endParaRPr lang="fr-FR" dirty="0"/>
          </a:p>
        </p:txBody>
      </p:sp>
      <p:sp>
        <p:nvSpPr>
          <p:cNvPr id="6" name="Espace réservé du contenu 5"/>
          <p:cNvSpPr>
            <a:spLocks noGrp="1"/>
          </p:cNvSpPr>
          <p:nvPr>
            <p:ph idx="1"/>
          </p:nvPr>
        </p:nvSpPr>
        <p:spPr/>
        <p:txBody>
          <a:bodyPr/>
          <a:lstStyle/>
          <a:p>
            <a:pPr marL="0" indent="0">
              <a:buNone/>
            </a:pPr>
            <a:endParaRPr lang="fr-BE" dirty="0"/>
          </a:p>
          <a:p>
            <a:pPr marL="0" indent="0">
              <a:buNone/>
            </a:pPr>
            <a:endParaRPr lang="fr-BE" dirty="0"/>
          </a:p>
          <a:p>
            <a:r>
              <a:rPr lang="fr-BE" dirty="0"/>
              <a:t>8 </a:t>
            </a:r>
            <a:r>
              <a:rPr lang="fr-BE" dirty="0" err="1"/>
              <a:t>libraries</a:t>
            </a:r>
            <a:r>
              <a:rPr lang="fr-BE" dirty="0"/>
              <a:t> </a:t>
            </a:r>
          </a:p>
          <a:p>
            <a:pPr marL="0" indent="0">
              <a:buNone/>
            </a:pPr>
            <a:r>
              <a:rPr lang="fr-BE" dirty="0"/>
              <a:t>                                  manage </a:t>
            </a:r>
            <a:r>
              <a:rPr lang="fr-BE" dirty="0" smtClean="0"/>
              <a:t>ILL services</a:t>
            </a:r>
            <a:endParaRPr lang="fr-BE" dirty="0"/>
          </a:p>
          <a:p>
            <a:r>
              <a:rPr lang="fr-BE" dirty="0"/>
              <a:t>15 </a:t>
            </a:r>
            <a:r>
              <a:rPr lang="fr-BE" dirty="0" err="1"/>
              <a:t>operators</a:t>
            </a:r>
            <a:endParaRPr lang="en-US" dirty="0"/>
          </a:p>
        </p:txBody>
      </p:sp>
      <p:sp>
        <p:nvSpPr>
          <p:cNvPr id="7" name="Accolade fermante 6"/>
          <p:cNvSpPr/>
          <p:nvPr/>
        </p:nvSpPr>
        <p:spPr>
          <a:xfrm>
            <a:off x="3311219" y="2865112"/>
            <a:ext cx="363312" cy="1554488"/>
          </a:xfrm>
          <a:prstGeom prst="rightBrace">
            <a:avLst/>
          </a:prstGeom>
          <a:ln w="25400">
            <a:solidFill>
              <a:srgbClr val="0070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707F"/>
              </a:solidFill>
            </a:endParaRPr>
          </a:p>
        </p:txBody>
      </p:sp>
    </p:spTree>
    <p:extLst>
      <p:ext uri="{BB962C8B-B14F-4D97-AF65-F5344CB8AC3E}">
        <p14:creationId xmlns:p14="http://schemas.microsoft.com/office/powerpoint/2010/main" val="3140743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Prior to go live </a:t>
            </a:r>
            <a:r>
              <a:rPr lang="fr-BE" dirty="0" err="1"/>
              <a:t>with</a:t>
            </a:r>
            <a:r>
              <a:rPr lang="fr-BE" dirty="0"/>
              <a:t> Alma</a:t>
            </a:r>
            <a:endParaRPr lang="en-US" dirty="0"/>
          </a:p>
        </p:txBody>
      </p:sp>
      <p:sp>
        <p:nvSpPr>
          <p:cNvPr id="3" name="Espace réservé du contenu 2"/>
          <p:cNvSpPr>
            <a:spLocks noGrp="1"/>
          </p:cNvSpPr>
          <p:nvPr>
            <p:ph idx="1"/>
          </p:nvPr>
        </p:nvSpPr>
        <p:spPr/>
        <p:txBody>
          <a:bodyPr>
            <a:normAutofit/>
          </a:bodyPr>
          <a:lstStyle/>
          <a:p>
            <a:r>
              <a:rPr lang="en-US" sz="2400" dirty="0"/>
              <a:t>ILS = Aleph, no use of the ILL module</a:t>
            </a:r>
          </a:p>
          <a:p>
            <a:r>
              <a:rPr lang="en-US" sz="2400" dirty="0"/>
              <a:t>Interlibrary Loan service was processed using an in-house solution(</a:t>
            </a:r>
            <a:r>
              <a:rPr lang="en-US" sz="2400" i="1" dirty="0" err="1"/>
              <a:t>MyDelivery</a:t>
            </a:r>
            <a:r>
              <a:rPr lang="en-US" sz="2400" dirty="0"/>
              <a:t>) developed with APIs </a:t>
            </a:r>
          </a:p>
          <a:p>
            <a:pPr lvl="1"/>
            <a:r>
              <a:rPr lang="en-US" sz="2000" dirty="0"/>
              <a:t>The form was accessible in Primo </a:t>
            </a:r>
            <a:r>
              <a:rPr lang="en-US" sz="2000" dirty="0" err="1"/>
              <a:t>MyAccount</a:t>
            </a:r>
            <a:endParaRPr lang="en-US" sz="2000" dirty="0"/>
          </a:p>
          <a:p>
            <a:pPr lvl="1"/>
            <a:r>
              <a:rPr lang="en-US" sz="2000" dirty="0"/>
              <a:t>Creation, cancellation and tracking options</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9</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205" y="3625336"/>
            <a:ext cx="7639590" cy="2953768"/>
          </a:xfrm>
          <a:prstGeom prst="rect">
            <a:avLst/>
          </a:prstGeom>
          <a:ln>
            <a:solidFill>
              <a:schemeClr val="tx1"/>
            </a:solidFill>
          </a:ln>
        </p:spPr>
      </p:pic>
      <p:cxnSp>
        <p:nvCxnSpPr>
          <p:cNvPr id="7" name="Connecteur droit avec flèche 6"/>
          <p:cNvCxnSpPr/>
          <p:nvPr/>
        </p:nvCxnSpPr>
        <p:spPr>
          <a:xfrm flipV="1">
            <a:off x="7399796" y="3863181"/>
            <a:ext cx="510746" cy="3707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a:off x="5605667" y="5664845"/>
            <a:ext cx="518984" cy="4613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581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3412</TotalTime>
  <Words>2553</Words>
  <Application>Microsoft Office PowerPoint</Application>
  <PresentationFormat>Grand écran</PresentationFormat>
  <Paragraphs>357</Paragraphs>
  <Slides>39</Slides>
  <Notes>37</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39</vt:i4>
      </vt:variant>
    </vt:vector>
  </HeadingPairs>
  <TitlesOfParts>
    <vt:vector size="44" baseType="lpstr">
      <vt:lpstr>Arial</vt:lpstr>
      <vt:lpstr>Calibri</vt:lpstr>
      <vt:lpstr>Lucida Grande</vt:lpstr>
      <vt:lpstr>Wingdings</vt:lpstr>
      <vt:lpstr>Thème Office</vt:lpstr>
      <vt:lpstr>One Resource Sharing Library  to Rule them All</vt:lpstr>
      <vt:lpstr>Abstract</vt:lpstr>
      <vt:lpstr>Agenda</vt:lpstr>
      <vt:lpstr>About us</vt:lpstr>
      <vt:lpstr>University of Liège Library</vt:lpstr>
      <vt:lpstr>Resource Sharing at the University of Liège</vt:lpstr>
      <vt:lpstr>Prior to go live with Alma</vt:lpstr>
      <vt:lpstr>Prior to go live with Alma</vt:lpstr>
      <vt:lpstr>Prior to go live with Alma</vt:lpstr>
      <vt:lpstr>Prior to go live with Alma</vt:lpstr>
      <vt:lpstr>Prior to go live with Alma</vt:lpstr>
      <vt:lpstr>In Alma: step 1</vt:lpstr>
      <vt:lpstr>In Alma: step 1</vt:lpstr>
      <vt:lpstr>Organization</vt:lpstr>
      <vt:lpstr>Configuration</vt:lpstr>
      <vt:lpstr>Configuration</vt:lpstr>
      <vt:lpstr>Configuration</vt:lpstr>
      <vt:lpstr>Configuration</vt:lpstr>
      <vt:lpstr>In Alma: partners</vt:lpstr>
      <vt:lpstr>Creation of borrowing requests</vt:lpstr>
      <vt:lpstr>Creation of borrowing requests</vt:lpstr>
      <vt:lpstr>Flexibility with the blank RS form</vt:lpstr>
      <vt:lpstr>Breakdown of requests by way of creation</vt:lpstr>
      <vt:lpstr>Resource sharing in Alma: some advantages</vt:lpstr>
      <vt:lpstr>In Alma: step 2</vt:lpstr>
      <vt:lpstr>To one unique RS Library</vt:lpstr>
      <vt:lpstr>New organization</vt:lpstr>
      <vt:lpstr>Configuration</vt:lpstr>
      <vt:lpstr>Digitization requests </vt:lpstr>
      <vt:lpstr>Encountered difficulties</vt:lpstr>
      <vt:lpstr>Processsing of Borrowing Requests</vt:lpstr>
      <vt:lpstr>Experienced advantages of one RS Library</vt:lpstr>
      <vt:lpstr>Experienced advantages of one RS Library</vt:lpstr>
      <vt:lpstr>Experienced advantages of one RS Library</vt:lpstr>
      <vt:lpstr>Experienced advantages of one RS Library</vt:lpstr>
      <vt:lpstr>Experienced advantages of one RS Library</vt:lpstr>
      <vt:lpstr>Future projects and developments</vt:lpstr>
      <vt:lpstr>Future projects and developments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fprosmans@ulg.ac.be;François Renaville</dc:creator>
  <cp:lastModifiedBy>Fabienne Prosmans</cp:lastModifiedBy>
  <cp:revision>271</cp:revision>
  <cp:lastPrinted>2018-08-13T07:46:14Z</cp:lastPrinted>
  <dcterms:created xsi:type="dcterms:W3CDTF">2018-04-18T15:28:21Z</dcterms:created>
  <dcterms:modified xsi:type="dcterms:W3CDTF">2018-08-19T06:59:38Z</dcterms:modified>
</cp:coreProperties>
</file>