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64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C000"/>
    <a:srgbClr val="951B81"/>
    <a:srgbClr val="00B050"/>
    <a:srgbClr val="6E953A"/>
    <a:srgbClr val="CD1719"/>
    <a:srgbClr val="1F4D81"/>
    <a:srgbClr val="E20D3F"/>
    <a:srgbClr val="FFFFFF"/>
    <a:srgbClr val="3BB7BB"/>
    <a:srgbClr val="20BDB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1338" autoAdjust="0"/>
    <p:restoredTop sz="94660"/>
  </p:normalViewPr>
  <p:slideViewPr>
    <p:cSldViewPr snapToGrid="0">
      <p:cViewPr>
        <p:scale>
          <a:sx n="25" d="100"/>
          <a:sy n="25" d="100"/>
        </p:scale>
        <p:origin x="-1720" y="183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475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65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4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47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903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49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26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8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936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312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47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0D8E-FF00-4D42-88CE-BC3D5FEB38AC}" type="datetimeFigureOut">
              <a:rPr lang="fr-FR" smtClean="0"/>
              <a:pPr/>
              <a:t>29/05/18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DCAF-5FDD-41B3-9679-6395DF3E550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680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30275213" cy="4068244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55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521630"/>
            <a:ext cx="30275212" cy="192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8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JONCTION NEUROMUSCULAIRE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413410" y="2441201"/>
            <a:ext cx="3990417" cy="137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3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59248" y="11656483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359248" y="17087016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359248" y="28719598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359248" y="25159662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359248" y="35384988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9526924" y="33178231"/>
            <a:ext cx="5863242" cy="897490"/>
          </a:xfrm>
          <a:prstGeom prst="rect">
            <a:avLst/>
          </a:prstGeom>
          <a:solidFill>
            <a:srgbClr val="951B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2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94" y="39636"/>
            <a:ext cx="3707794" cy="3939532"/>
          </a:xfrm>
          <a:prstGeom prst="rect">
            <a:avLst/>
          </a:prstGeom>
        </p:spPr>
      </p:pic>
      <p:sp>
        <p:nvSpPr>
          <p:cNvPr id="24" name="ZoneTexte 64"/>
          <p:cNvSpPr txBox="1">
            <a:spLocks noChangeArrowheads="1"/>
          </p:cNvSpPr>
          <p:nvPr/>
        </p:nvSpPr>
        <p:spPr bwMode="auto">
          <a:xfrm>
            <a:off x="1359248" y="4754313"/>
            <a:ext cx="27720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9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EXAMEN ÉLECTROMYOGRAPHIQUE EN FIBRE UNIQUE (FU</a:t>
            </a:r>
            <a:r>
              <a:rPr lang="fr-F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-EMG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) ET IDENTIFICATION DE «HAUTS RÉPONDEURS» A LA TOXINE BOTULIQUE DANS</a:t>
            </a:r>
            <a:r>
              <a:rPr lang="fr-F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TRAITEMENT DE L’HÉMISPASME FACIAL</a:t>
            </a:r>
            <a:endParaRPr lang="it-IT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359248" y="8586131"/>
            <a:ext cx="285188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Lozza 1, F.C. Wang 2, G.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Castelnovo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C.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Cabib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E. Alfonsi 1, R.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it-IT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1-Servizio di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Neurofisiologia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Neurologico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Nazionale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C.Mondino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(Italie), 2-Département de Neurophysiologie, CHU Sart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Liège (Belgique), 3-Service de Neurologie, CHU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Caremeau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Nimes</a:t>
            </a:r>
            <a:r>
              <a:rPr lang="fr-FR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(France)</a:t>
            </a:r>
            <a:endParaRPr lang="it-IT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59248" y="13453362"/>
            <a:ext cx="126511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L’examen en fibre unique (FU-EMG) fut utilisé pour évaluer les effets secondaires de la toxine botulique (TB) chez 3 malades avec un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hémispasme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facial, ayant développé une faiblesse généralisée prolongée et une diplopie liée à un déficit du muscle droit externe, après traitement par TB.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59248" y="18494388"/>
            <a:ext cx="1268629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3 malades (1 femme, 2 hommes ; âgés de 54-67 ans) étaient atteints d’un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hémispasme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facial lié à un conflit neuro-vasculaire et traités avec une dose moyenne de 25 unités de TB dans la musculature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péri-orbitaire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Après la survenue d’un épisode de diplopie, nous avons suivi ces trois patients par un test de Hess Lancaster répété tous les mois (fig.1 et 2). Une myasthénie oculaire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séro-positive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fut exclue par un dosage des anticorps anti-RACH et anti-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MuSK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A la rémission complète des symptômes déficitaires (après 6 à 8 mois) et après retour des spasmes faciaux, les patients furent explorés par FU-EMG (technique stimulée, muscle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 bilatéralement. L'enregistrement a été effectué au moyen d'une électrode aiguille monopolaire de taille 30G.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359248" y="26606376"/>
            <a:ext cx="13242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3 patients présentaient un «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jitter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» anormal (MCD moyen = 158 µs, blocs neuromusculaires &gt; 10%) du côté traité par la TB, tandis que du côté sain l’examen restait normal (fig.3).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0" name="Rettangolo 9"/>
          <p:cNvSpPr/>
          <p:nvPr/>
        </p:nvSpPr>
        <p:spPr>
          <a:xfrm>
            <a:off x="1359248" y="30488012"/>
            <a:ext cx="132423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L’augmentation de la durée des effets liés à la TB et la survenue d’une diplopie nous ont amenés, chez ces 3 patients, à modifier la stratégie du suivi thérapeutique : injection tous les 6 mois, dose réduite de TB, et sites adaptés (partie médiale de l’œil). La mise en évidence d’altérations majeures, et tardives par rapport aux injections de TB, de la FU-EMG, nous a fait évoquer la possibilité d’identifier des « hauts répondeurs » dans la population traitée pour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hémispasme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ou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blépharospasme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59248" y="37153402"/>
            <a:ext cx="131295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Dans la littérature cette procédure fut déjà utilisée pour dépister les effets secondaires majeurs de la TB. Notre étude tend à démontrer que la FU-EMG (volontaire ou stimulée) pourrait être un bon outil pour mieux comprendre les interactions patient/toxine et pour moduler le traitement par TB en l’adaptant en fonction de la susceptibilité individuelle.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325248-2C8C-4F0F-8472-310BDF9AC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313848" y="11116550"/>
            <a:ext cx="11907348" cy="456285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62B22E-63A5-4E28-9656-6A3B7B13F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605948" y="16947967"/>
            <a:ext cx="11805324" cy="433730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FB8E0A-AB90-48DC-BC42-413E4A748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618648" y="27684966"/>
            <a:ext cx="11556203" cy="433730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A26DE6-D4D5-47F6-84D0-765EBFAAC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40848" y="22553832"/>
            <a:ext cx="11728481" cy="52479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0A4704-2F6D-462A-8149-651F32F8E827}"/>
              </a:ext>
            </a:extLst>
          </p:cNvPr>
          <p:cNvSpPr txBox="1"/>
          <p:nvPr/>
        </p:nvSpPr>
        <p:spPr>
          <a:xfrm>
            <a:off x="16607015" y="15679406"/>
            <a:ext cx="1194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Fig. 1 – Test de Hess Lancaster au début de la symptomatologie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0E0202-685C-4402-84B0-5CD815A6FAE4}"/>
              </a:ext>
            </a:extLst>
          </p:cNvPr>
          <p:cNvSpPr txBox="1"/>
          <p:nvPr/>
        </p:nvSpPr>
        <p:spPr>
          <a:xfrm>
            <a:off x="16607015" y="21682186"/>
            <a:ext cx="1194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Fig. 2 – Test de Hess Lancaster après 6 mois de suivi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218D67-B3BD-47D2-9D24-9249195875FA}"/>
              </a:ext>
            </a:extLst>
          </p:cNvPr>
          <p:cNvSpPr txBox="1"/>
          <p:nvPr/>
        </p:nvSpPr>
        <p:spPr>
          <a:xfrm>
            <a:off x="16607015" y="31625382"/>
            <a:ext cx="1194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Fig. 3 –  altérations de FU-EMG chez le trois patients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016B08-75B1-47C1-98DD-50CE9F3797BB}"/>
              </a:ext>
            </a:extLst>
          </p:cNvPr>
          <p:cNvSpPr/>
          <p:nvPr/>
        </p:nvSpPr>
        <p:spPr>
          <a:xfrm>
            <a:off x="15837357" y="34691190"/>
            <a:ext cx="132423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Kokubun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Sonoo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Imai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Arimura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Kuwabara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Komori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Kobayashi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Nagashima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Hatanaka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Tsuda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Misawa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Abe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T, 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Arimura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K; 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SFEMG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Group.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Reference values for voluntary and stimulated single-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EMG using concentric 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needleelectrodes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multicentre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prospective study.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Clin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Neurophysiol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2012 Mar;123(3):613-20. 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Ruet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Durand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MC,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Denys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Lofaso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Genet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F, Schnitzler A. Single-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electromyography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botulinum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toxin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pseudobotulism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Rehabil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 2015 Jun;96(6):1103-9.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8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691</Words>
  <Application>Microsoft Macintosh PowerPoint</Application>
  <PresentationFormat>Personnalisé</PresentationFormat>
  <Paragraphs>22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HOPSCOTCHGROUPE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BONNOT</dc:creator>
  <cp:lastModifiedBy>Francois Wang</cp:lastModifiedBy>
  <cp:revision>37</cp:revision>
  <cp:lastPrinted>2018-05-25T10:51:04Z</cp:lastPrinted>
  <dcterms:created xsi:type="dcterms:W3CDTF">2018-05-29T10:02:32Z</dcterms:created>
  <dcterms:modified xsi:type="dcterms:W3CDTF">2018-05-29T10:13:54Z</dcterms:modified>
</cp:coreProperties>
</file>