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3077"/>
  </p:normalViewPr>
  <p:slideViewPr>
    <p:cSldViewPr snapToGrid="0" snapToObjects="1">
      <p:cViewPr varScale="1">
        <p:scale>
          <a:sx n="59" d="100"/>
          <a:sy n="59" d="100"/>
        </p:scale>
        <p:origin x="4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3/23/17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3/23/17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3/23/17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3/23/17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3/23/17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3/23/17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4400" dirty="0" smtClean="0"/>
              <a:t>« Les nouvelles écritures journalistiques</a:t>
            </a:r>
            <a:br>
              <a:rPr lang="fr-FR" sz="4400" dirty="0" smtClean="0"/>
            </a:br>
            <a:r>
              <a:rPr lang="fr-FR" sz="4400" dirty="0" smtClean="0"/>
              <a:t>au service de </a:t>
            </a:r>
            <a:r>
              <a:rPr lang="fr-FR" sz="4400" smtClean="0"/>
              <a:t>la presse </a:t>
            </a:r>
            <a:r>
              <a:rPr lang="fr-FR" sz="4400" dirty="0" smtClean="0"/>
              <a:t>d’investigation »</a:t>
            </a:r>
            <a:br>
              <a:rPr lang="fr-FR" sz="4400" dirty="0" smtClean="0"/>
            </a:br>
            <a:r>
              <a:rPr lang="fr-FR" sz="4400" dirty="0"/>
              <a:t/>
            </a:r>
            <a:br>
              <a:rPr lang="fr-FR" sz="4400" dirty="0"/>
            </a:br>
            <a:r>
              <a:rPr lang="fr-FR" sz="2800" dirty="0" err="1" smtClean="0"/>
              <a:t>Medialand</a:t>
            </a:r>
            <a:r>
              <a:rPr lang="fr-FR" sz="2800" dirty="0" smtClean="0"/>
              <a:t> – CAL (Jeudi 23 mars)</a:t>
            </a:r>
            <a:endParaRPr lang="fr-FR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2136940"/>
          </a:xfrm>
        </p:spPr>
        <p:txBody>
          <a:bodyPr/>
          <a:lstStyle/>
          <a:p>
            <a:r>
              <a:rPr lang="fr-FR" sz="1600" dirty="0" smtClean="0"/>
              <a:t/>
            </a:r>
            <a:br>
              <a:rPr lang="fr-FR" sz="1600" dirty="0" smtClean="0"/>
            </a:br>
            <a:r>
              <a:rPr lang="fr-FR" sz="1600" dirty="0" smtClean="0"/>
              <a:t>Animation:</a:t>
            </a:r>
            <a:br>
              <a:rPr lang="fr-FR" sz="1600" dirty="0" smtClean="0"/>
            </a:br>
            <a:r>
              <a:rPr lang="fr-FR" sz="1600" dirty="0" smtClean="0"/>
              <a:t>Marc Vanesse (professeur de journalisme </a:t>
            </a:r>
            <a:r>
              <a:rPr lang="fr-FR" sz="1600" dirty="0" err="1" smtClean="0"/>
              <a:t>ULg</a:t>
            </a:r>
            <a:r>
              <a:rPr lang="fr-FR" sz="1600" dirty="0" smtClean="0"/>
              <a:t>)</a:t>
            </a:r>
          </a:p>
          <a:p>
            <a:r>
              <a:rPr lang="fr-FR" sz="1800" dirty="0" smtClean="0"/>
              <a:t/>
            </a:r>
            <a:br>
              <a:rPr lang="fr-FR" sz="1800" dirty="0" smtClean="0"/>
            </a:br>
            <a:r>
              <a:rPr lang="fr-FR" sz="1600" dirty="0" smtClean="0"/>
              <a:t>Intervenants:</a:t>
            </a:r>
            <a:br>
              <a:rPr lang="fr-FR" sz="1600" dirty="0" smtClean="0"/>
            </a:br>
            <a:r>
              <a:rPr lang="fr-FR" sz="1600" dirty="0" smtClean="0"/>
              <a:t>David </a:t>
            </a:r>
            <a:r>
              <a:rPr lang="fr-FR" sz="1600" dirty="0" err="1" smtClean="0"/>
              <a:t>Leloup</a:t>
            </a:r>
            <a:r>
              <a:rPr lang="fr-FR" sz="1600" dirty="0" smtClean="0"/>
              <a:t> (journaliste, </a:t>
            </a:r>
            <a:r>
              <a:rPr lang="fr-FR" sz="1600" i="1" dirty="0" smtClean="0"/>
              <a:t>Médor</a:t>
            </a:r>
            <a:r>
              <a:rPr lang="fr-FR" sz="1600" dirty="0" smtClean="0"/>
              <a:t>)</a:t>
            </a:r>
            <a:br>
              <a:rPr lang="fr-FR" sz="1600" dirty="0" smtClean="0"/>
            </a:br>
            <a:r>
              <a:rPr lang="fr-FR" sz="1600" dirty="0" smtClean="0"/>
              <a:t>Patrick Séverin (journaliste, </a:t>
            </a:r>
            <a:r>
              <a:rPr lang="fr-FR" sz="1600" dirty="0" smtClean="0"/>
              <a:t>Instants Productions)</a:t>
            </a:r>
            <a:endParaRPr lang="fr-FR" sz="1600" dirty="0" smtClean="0"/>
          </a:p>
        </p:txBody>
      </p:sp>
    </p:spTree>
    <p:extLst>
      <p:ext uri="{BB962C8B-B14F-4D97-AF65-F5344CB8AC3E}">
        <p14:creationId xmlns:p14="http://schemas.microsoft.com/office/powerpoint/2010/main" val="79978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ype de bois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Type de bois</Template>
  <TotalTime>239</TotalTime>
  <Words>1</Words>
  <Application>Microsoft Macintosh PowerPoint</Application>
  <PresentationFormat>Grand écran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Rockwell</vt:lpstr>
      <vt:lpstr>Rockwell Condensed</vt:lpstr>
      <vt:lpstr>Wingdings</vt:lpstr>
      <vt:lpstr>Type de bois</vt:lpstr>
      <vt:lpstr>« Les nouvelles écritures journalistiques au service de la presse d’investigation »  Medialand – CAL (Jeudi 23 mars)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Utilisateur de Microsoft Office</cp:lastModifiedBy>
  <cp:revision>7</cp:revision>
  <dcterms:created xsi:type="dcterms:W3CDTF">2017-03-22T17:17:59Z</dcterms:created>
  <dcterms:modified xsi:type="dcterms:W3CDTF">2017-03-23T09:43:25Z</dcterms:modified>
</cp:coreProperties>
</file>