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06" r:id="rId2"/>
    <p:sldId id="308" r:id="rId3"/>
    <p:sldId id="304" r:id="rId4"/>
    <p:sldId id="310" r:id="rId5"/>
    <p:sldId id="26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5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3" r:id="rId51"/>
    <p:sldId id="302" r:id="rId52"/>
    <p:sldId id="309" r:id="rId53"/>
    <p:sldId id="305" r:id="rId5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BBF20-777C-1941-84D5-DCC2F141B924}" type="datetime1">
              <a:rPr lang="fr-FR" smtClean="0"/>
              <a:t>15/10/15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FDE68-CCB8-7545-BD51-BAC3BB42DC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5755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AD5EE-ADB5-BA4E-B7F4-E9296ABB91FA}" type="datetime1">
              <a:rPr lang="fr-FR" smtClean="0"/>
              <a:t>15/10/15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5741-E9A1-A345-97EF-F11ED34B98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04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87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83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1521-1D83-7A44-BEB7-5698C6DD1DD6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09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A3E-A1F0-C241-9270-615CFA59D465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1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ECE8-E130-5049-B3D1-535F0EEE4BCC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15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41CA-C856-BF4C-A5E9-F19C5C36424C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0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1CAF-A0E9-7343-B2FE-275F4DF7F204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6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AAB7-A5D1-0245-93D1-0E0F3C651CAE}" type="datetime1">
              <a:rPr lang="fr-FR" smtClean="0"/>
              <a:t>15/10/15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7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28A6-AFB5-364F-92D1-E8C9B5928BEC}" type="datetime1">
              <a:rPr lang="fr-FR" smtClean="0"/>
              <a:t>15/10/15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55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331A-E1FD-354D-97DA-E2B098EFA230}" type="datetime1">
              <a:rPr lang="fr-FR" smtClean="0"/>
              <a:t>15/10/15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42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305C-A647-B842-8DFD-666A19B1A692}" type="datetime1">
              <a:rPr lang="fr-FR" smtClean="0"/>
              <a:t>15/10/15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39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088-EEAC-D54F-8A38-77A174196AD9}" type="datetime1">
              <a:rPr lang="fr-FR" smtClean="0"/>
              <a:t>15/10/15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61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B58E-AE72-6E40-9C29-D5BB35E186AB}" type="datetime1">
              <a:rPr lang="fr-FR" smtClean="0"/>
              <a:t>15/10/15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83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1C20-1577-0A4A-87DA-BABE13DC1766}" type="datetime1">
              <a:rPr lang="fr-FR" smtClean="0"/>
              <a:t>15/10/15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Yves Winkin – Alliance française de Liège – 19/10/2015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F280-78CF-8549-92D6-06D8AB7013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50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9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Lac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67" y="1241920"/>
            <a:ext cx="7274156" cy="49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6_Réserves du Musée des arts et métiers_zone de conserv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207" y="1140558"/>
            <a:ext cx="7228489" cy="49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7_Réserves du Musée des arts et métiers_zone de conserv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385" y="681972"/>
            <a:ext cx="3397547" cy="56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7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8_Réserves du Musée des arts et métiers_ atelier de restauration des automat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533" y="573247"/>
            <a:ext cx="3779959" cy="56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9_Réserves du Musée des arts et métiers_Atelier de restau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67" y="1140549"/>
            <a:ext cx="7448254" cy="49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5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10_Restauration de l'horloge électrique de Stanislas Fourier, 185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2" y="1022958"/>
            <a:ext cx="7577404" cy="50360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26725" y="6070300"/>
            <a:ext cx="5073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0000"/>
                </a:solidFill>
              </a:rPr>
              <a:t>Restauration de l'horloge </a:t>
            </a:r>
            <a:r>
              <a:rPr lang="fr-FR" sz="900" dirty="0" err="1">
                <a:solidFill>
                  <a:srgbClr val="000000"/>
                </a:solidFill>
              </a:rPr>
              <a:t>électrique</a:t>
            </a:r>
            <a:r>
              <a:rPr lang="fr-FR" sz="900" dirty="0">
                <a:solidFill>
                  <a:srgbClr val="000000"/>
                </a:solidFill>
              </a:rPr>
              <a:t> de Stanislas Fourier, 1857</a:t>
            </a:r>
          </a:p>
        </p:txBody>
      </p:sp>
    </p:spTree>
    <p:extLst>
      <p:ext uri="{BB962C8B-B14F-4D97-AF65-F5344CB8AC3E}">
        <p14:creationId xmlns:p14="http://schemas.microsoft.com/office/powerpoint/2010/main" val="408406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385568" y="6356350"/>
            <a:ext cx="3552030" cy="365125"/>
          </a:xfrm>
        </p:spPr>
        <p:txBody>
          <a:bodyPr/>
          <a:lstStyle/>
          <a:p>
            <a:pPr algn="r"/>
            <a:r>
              <a:rPr lang="fr-FR" sz="900" dirty="0" smtClean="0"/>
              <a:t>Yves </a:t>
            </a:r>
            <a:r>
              <a:rPr lang="fr-FR" sz="900" dirty="0" err="1" smtClean="0"/>
              <a:t>Winkin</a:t>
            </a:r>
            <a:r>
              <a:rPr lang="fr-FR" sz="900" dirty="0" smtClean="0"/>
              <a:t> – Alliance française de Liège – 19/10/2015</a:t>
            </a:r>
            <a:endParaRPr lang="fr-FR" sz="900" dirty="0"/>
          </a:p>
        </p:txBody>
      </p:sp>
      <p:pic>
        <p:nvPicPr>
          <p:cNvPr id="7" name="Image 6" descr="Logo mam new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131" y="3"/>
            <a:ext cx="1435431" cy="573796"/>
          </a:xfrm>
          <a:prstGeom prst="rect">
            <a:avLst/>
          </a:prstGeom>
        </p:spPr>
      </p:pic>
      <p:pic>
        <p:nvPicPr>
          <p:cNvPr id="8" name="Image 7" descr="1_ parvis du musé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04" y="1028724"/>
            <a:ext cx="7125925" cy="477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7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13_Hall d'accueil du musé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07" y="1111435"/>
            <a:ext cx="7458698" cy="499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1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14_Salle Instruments scientifiqu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57" y="1068707"/>
            <a:ext cx="7420119" cy="49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7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15_Machine à calculer de Blaise Pascal, milieu du 17è siè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60" y="1286299"/>
            <a:ext cx="7797846" cy="449875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4918" y="5820746"/>
            <a:ext cx="2805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Machine à calculer de Blaise Pascal, milieu du </a:t>
            </a:r>
            <a:r>
              <a:rPr lang="fr-FR" sz="900" dirty="0" smtClean="0"/>
              <a:t>17</a:t>
            </a:r>
            <a:r>
              <a:rPr lang="fr-FR" sz="900" baseline="30000" dirty="0" smtClean="0"/>
              <a:t>e</a:t>
            </a:r>
            <a:r>
              <a:rPr lang="fr-FR" sz="900" dirty="0" smtClean="0"/>
              <a:t> </a:t>
            </a:r>
            <a:r>
              <a:rPr lang="fr-FR" sz="900" dirty="0" err="1" smtClean="0"/>
              <a:t>Siècle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86899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3" name="Image 2" descr="16_Sphère céleste de Jost Burgi, 15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211" y="853869"/>
            <a:ext cx="5274971" cy="531586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07629" y="6178635"/>
            <a:ext cx="17876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Sphère</a:t>
            </a:r>
            <a:r>
              <a:rPr lang="fr-FR" sz="900" dirty="0"/>
              <a:t> </a:t>
            </a:r>
            <a:r>
              <a:rPr lang="fr-FR" sz="900" dirty="0" err="1"/>
              <a:t>céleste</a:t>
            </a:r>
            <a:r>
              <a:rPr lang="fr-FR" sz="900" dirty="0"/>
              <a:t> de Jost </a:t>
            </a:r>
            <a:r>
              <a:rPr lang="fr-FR" sz="900" dirty="0" err="1"/>
              <a:t>Burgi</a:t>
            </a:r>
            <a:r>
              <a:rPr lang="fr-FR" sz="900" dirty="0"/>
              <a:t>, 1580</a:t>
            </a:r>
          </a:p>
        </p:txBody>
      </p:sp>
    </p:spTree>
    <p:extLst>
      <p:ext uri="{BB962C8B-B14F-4D97-AF65-F5344CB8AC3E}">
        <p14:creationId xmlns:p14="http://schemas.microsoft.com/office/powerpoint/2010/main" val="421571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YW et son pè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176" y="732763"/>
            <a:ext cx="3819309" cy="55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9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17_Microscope composé de magny, milieu du 18è sièc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837" y="736289"/>
            <a:ext cx="3423021" cy="55347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97034" y="6293054"/>
            <a:ext cx="2649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Microscope composé de </a:t>
            </a:r>
            <a:r>
              <a:rPr lang="fr-FR" sz="900" dirty="0" err="1"/>
              <a:t>magny</a:t>
            </a:r>
            <a:r>
              <a:rPr lang="fr-FR" sz="900" dirty="0"/>
              <a:t>, milieu du </a:t>
            </a:r>
            <a:r>
              <a:rPr lang="fr-FR" sz="900" dirty="0" smtClean="0"/>
              <a:t>18</a:t>
            </a:r>
            <a:r>
              <a:rPr lang="fr-FR" sz="900" baseline="30000" dirty="0" smtClean="0"/>
              <a:t>e</a:t>
            </a:r>
            <a:r>
              <a:rPr lang="fr-FR" sz="900" dirty="0"/>
              <a:t> </a:t>
            </a:r>
            <a:r>
              <a:rPr lang="fr-FR" sz="900" dirty="0" err="1" smtClean="0"/>
              <a:t>Siècle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459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18_ Métier à tisser de Vaucanson, 174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27" y="611428"/>
            <a:ext cx="3815730" cy="56626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13960" y="6281612"/>
            <a:ext cx="18343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Métier</a:t>
            </a:r>
            <a:r>
              <a:rPr lang="fr-FR" sz="900" dirty="0"/>
              <a:t> à tisser de Vaucanson, 1746</a:t>
            </a:r>
          </a:p>
        </p:txBody>
      </p:sp>
    </p:spTree>
    <p:extLst>
      <p:ext uri="{BB962C8B-B14F-4D97-AF65-F5344CB8AC3E}">
        <p14:creationId xmlns:p14="http://schemas.microsoft.com/office/powerpoint/2010/main" val="3494976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19_Laboratoire de Lavois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9" y="1037424"/>
            <a:ext cx="7690441" cy="51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7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0_ Joueuse de tymapnon, 17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01" y="1044417"/>
            <a:ext cx="7014202" cy="50933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83344" y="6155751"/>
            <a:ext cx="1505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Joueuse de </a:t>
            </a:r>
            <a:r>
              <a:rPr lang="fr-FR" sz="900" dirty="0" smtClean="0"/>
              <a:t>tympanon</a:t>
            </a:r>
            <a:r>
              <a:rPr lang="fr-FR" sz="900" dirty="0"/>
              <a:t>, 1784</a:t>
            </a:r>
          </a:p>
        </p:txBody>
      </p:sp>
    </p:spTree>
    <p:extLst>
      <p:ext uri="{BB962C8B-B14F-4D97-AF65-F5344CB8AC3E}">
        <p14:creationId xmlns:p14="http://schemas.microsoft.com/office/powerpoint/2010/main" val="401902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1_ L'homme serpent_Automate acrobate équilibriste, 1934_ Decamps constructe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49" y="903196"/>
            <a:ext cx="7032447" cy="52905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61018" y="6201519"/>
            <a:ext cx="39621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L'homme </a:t>
            </a:r>
            <a:r>
              <a:rPr lang="fr-FR" sz="900" dirty="0" err="1"/>
              <a:t>serpent_Automate</a:t>
            </a:r>
            <a:r>
              <a:rPr lang="fr-FR" sz="900" dirty="0"/>
              <a:t> acrobate </a:t>
            </a:r>
            <a:r>
              <a:rPr lang="fr-FR" sz="900" dirty="0" err="1"/>
              <a:t>équilibriste</a:t>
            </a:r>
            <a:r>
              <a:rPr lang="fr-FR" sz="900" dirty="0"/>
              <a:t>, </a:t>
            </a:r>
            <a:r>
              <a:rPr lang="fr-FR" sz="900" dirty="0" smtClean="0"/>
              <a:t>1934 Decamps </a:t>
            </a:r>
            <a:r>
              <a:rPr lang="fr-FR" sz="900" dirty="0"/>
              <a:t>constructeur</a:t>
            </a:r>
          </a:p>
        </p:txBody>
      </p:sp>
    </p:spTree>
    <p:extLst>
      <p:ext uri="{BB962C8B-B14F-4D97-AF65-F5344CB8AC3E}">
        <p14:creationId xmlns:p14="http://schemas.microsoft.com/office/powerpoint/2010/main" val="4084427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2_ Fardier de Nicolas Joseph Cugnot, 17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661" y="783321"/>
            <a:ext cx="5425627" cy="54932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84750" y="6293054"/>
            <a:ext cx="20250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Fardier de Nicolas Joseph Cugnot, 1771</a:t>
            </a:r>
          </a:p>
        </p:txBody>
      </p:sp>
    </p:spTree>
    <p:extLst>
      <p:ext uri="{BB962C8B-B14F-4D97-AF65-F5344CB8AC3E}">
        <p14:creationId xmlns:p14="http://schemas.microsoft.com/office/powerpoint/2010/main" val="3031175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3_Salle construction Modèles de charpe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90" y="1128791"/>
            <a:ext cx="7453561" cy="495375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9408" y="6087100"/>
            <a:ext cx="21018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Salle construction </a:t>
            </a:r>
            <a:r>
              <a:rPr lang="fr-FR" sz="900" dirty="0" err="1"/>
              <a:t>Modèles</a:t>
            </a:r>
            <a:r>
              <a:rPr lang="fr-FR" sz="900" dirty="0"/>
              <a:t> de charpente</a:t>
            </a:r>
          </a:p>
        </p:txBody>
      </p:sp>
    </p:spTree>
    <p:extLst>
      <p:ext uri="{BB962C8B-B14F-4D97-AF65-F5344CB8AC3E}">
        <p14:creationId xmlns:p14="http://schemas.microsoft.com/office/powerpoint/2010/main" val="1869723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4_Machine à tailler les limes, avant 18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57" y="1152309"/>
            <a:ext cx="7149066" cy="48393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49577" y="5995564"/>
            <a:ext cx="19771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Machine à tailler les limes, avant 1849</a:t>
            </a:r>
          </a:p>
        </p:txBody>
      </p:sp>
    </p:spTree>
    <p:extLst>
      <p:ext uri="{BB962C8B-B14F-4D97-AF65-F5344CB8AC3E}">
        <p14:creationId xmlns:p14="http://schemas.microsoft.com/office/powerpoint/2010/main" val="294519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5_ Courbes roulantes dentées à cadre et roues quadrilobées, avant 18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222" y="853869"/>
            <a:ext cx="5339184" cy="53309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20668" y="6184839"/>
            <a:ext cx="3443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Courbes roulantes </a:t>
            </a:r>
            <a:r>
              <a:rPr lang="fr-FR" sz="900" dirty="0" err="1"/>
              <a:t>dentées</a:t>
            </a:r>
            <a:r>
              <a:rPr lang="fr-FR" sz="900" dirty="0"/>
              <a:t> à cadre et roues </a:t>
            </a:r>
            <a:r>
              <a:rPr lang="fr-FR" sz="900" dirty="0" err="1"/>
              <a:t>quadrilobées</a:t>
            </a:r>
            <a:r>
              <a:rPr lang="fr-FR" sz="900" dirty="0"/>
              <a:t>, avant 1867</a:t>
            </a:r>
          </a:p>
        </p:txBody>
      </p:sp>
    </p:spTree>
    <p:extLst>
      <p:ext uri="{BB962C8B-B14F-4D97-AF65-F5344CB8AC3E}">
        <p14:creationId xmlns:p14="http://schemas.microsoft.com/office/powerpoint/2010/main" val="3908858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6_ Courbes roulantes dentées à cadre et roues quadrilobées, avant 18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832" y="912659"/>
            <a:ext cx="5317868" cy="525241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79745" y="6165076"/>
            <a:ext cx="34434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Courbes roulantes </a:t>
            </a:r>
            <a:r>
              <a:rPr lang="fr-FR" sz="900" dirty="0" err="1"/>
              <a:t>dentées</a:t>
            </a:r>
            <a:r>
              <a:rPr lang="fr-FR" sz="900" dirty="0"/>
              <a:t> à cadre et roues </a:t>
            </a:r>
            <a:r>
              <a:rPr lang="fr-FR" sz="900" dirty="0" err="1"/>
              <a:t>quadrilobées</a:t>
            </a:r>
            <a:r>
              <a:rPr lang="fr-FR" sz="900" dirty="0"/>
              <a:t>, avant 1867</a:t>
            </a:r>
          </a:p>
        </p:txBody>
      </p:sp>
    </p:spTree>
    <p:extLst>
      <p:ext uri="{BB962C8B-B14F-4D97-AF65-F5344CB8AC3E}">
        <p14:creationId xmlns:p14="http://schemas.microsoft.com/office/powerpoint/2010/main" val="404498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Vervie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34" y="1022768"/>
            <a:ext cx="7165936" cy="51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8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7_Cinématographe des Frères Lumière_appareil de prise de vue et de projection, 18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348" y="1186734"/>
            <a:ext cx="6350511" cy="48459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12182" y="6040069"/>
            <a:ext cx="4127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Cinématographe</a:t>
            </a:r>
            <a:r>
              <a:rPr lang="fr-FR" sz="900" dirty="0"/>
              <a:t> des </a:t>
            </a:r>
            <a:r>
              <a:rPr lang="fr-FR" sz="900" dirty="0" err="1"/>
              <a:t>Frères</a:t>
            </a:r>
            <a:r>
              <a:rPr lang="fr-FR" sz="900" dirty="0"/>
              <a:t> </a:t>
            </a:r>
            <a:r>
              <a:rPr lang="fr-FR" sz="900" dirty="0" err="1"/>
              <a:t>Lumière_appareil</a:t>
            </a:r>
            <a:r>
              <a:rPr lang="fr-FR" sz="900" dirty="0"/>
              <a:t> de prise de vue et de projection, 1897</a:t>
            </a:r>
          </a:p>
        </p:txBody>
      </p:sp>
    </p:spTree>
    <p:extLst>
      <p:ext uri="{BB962C8B-B14F-4D97-AF65-F5344CB8AC3E}">
        <p14:creationId xmlns:p14="http://schemas.microsoft.com/office/powerpoint/2010/main" val="356952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8_Cray 2_Supercalculateur_unité central, 19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282" y="646701"/>
            <a:ext cx="3748826" cy="56405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08481" y="6293055"/>
            <a:ext cx="22706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Cray</a:t>
            </a:r>
            <a:r>
              <a:rPr lang="fr-FR" sz="900" dirty="0"/>
              <a:t> 2_Supercalculateur_unité central, 1985</a:t>
            </a:r>
          </a:p>
        </p:txBody>
      </p:sp>
    </p:spTree>
    <p:extLst>
      <p:ext uri="{BB962C8B-B14F-4D97-AF65-F5344CB8AC3E}">
        <p14:creationId xmlns:p14="http://schemas.microsoft.com/office/powerpoint/2010/main" val="3549850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9_Chambre d'accélération du cyclotron de Joliot-Curie, 19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79" y="1088568"/>
            <a:ext cx="7549467" cy="50174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086" y="6109984"/>
            <a:ext cx="29024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Chambre d'</a:t>
            </a:r>
            <a:r>
              <a:rPr lang="fr-FR" sz="900" dirty="0" err="1"/>
              <a:t>accélération</a:t>
            </a:r>
            <a:r>
              <a:rPr lang="fr-FR" sz="900" dirty="0"/>
              <a:t> du cyclotron de Joliot-Curie, 1937</a:t>
            </a:r>
          </a:p>
        </p:txBody>
      </p:sp>
    </p:spTree>
    <p:extLst>
      <p:ext uri="{BB962C8B-B14F-4D97-AF65-F5344CB8AC3E}">
        <p14:creationId xmlns:p14="http://schemas.microsoft.com/office/powerpoint/2010/main" val="4218730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0_Visite thématique autour de la mécanique_Démonst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39" y="1262799"/>
            <a:ext cx="7328636" cy="48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1_Démonstrateur expliquant le fonctionnement du fardier de Cugn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27" y="1187581"/>
            <a:ext cx="7488943" cy="49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1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2_Salle Energie_Un jeune visiteur manipule les modèles pédagogiqu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78" y="1175823"/>
            <a:ext cx="7556075" cy="49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2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3" name="Image 2" descr="33_Salle Communication_De jeunes visiteurs s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483" y="812602"/>
            <a:ext cx="5973515" cy="544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1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4_Atelier préciné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91" y="1117970"/>
            <a:ext cx="7561093" cy="506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3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5_ Eglise Saint-Martin-des-Champs Pendule de Foucaul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919" y="605465"/>
            <a:ext cx="4034467" cy="57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7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6 Pendule de Foucault_église saint-Martin-des-Cham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572" y="1316788"/>
            <a:ext cx="6693659" cy="45310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78392" y="5858262"/>
            <a:ext cx="26597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Eglise Saint-Martin-des-Champs Pendule de Foucault</a:t>
            </a:r>
          </a:p>
        </p:txBody>
      </p:sp>
    </p:spTree>
    <p:extLst>
      <p:ext uri="{BB962C8B-B14F-4D97-AF65-F5344CB8AC3E}">
        <p14:creationId xmlns:p14="http://schemas.microsoft.com/office/powerpoint/2010/main" val="257760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Disney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031" y="1083447"/>
            <a:ext cx="6396830" cy="51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9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7_Eglise Saint-Martin-des-Champs_perspective de la nef_ pendule de Fouc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23" y="1011046"/>
            <a:ext cx="7926174" cy="526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8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8_Aéroplane Blériot XI suspendu dans l'église Saint-Martin-des-Cham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21" y="1175823"/>
            <a:ext cx="7409631" cy="49587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9408" y="6144310"/>
            <a:ext cx="3418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Aéroplane</a:t>
            </a:r>
            <a:r>
              <a:rPr lang="fr-FR" sz="900" dirty="0"/>
              <a:t> </a:t>
            </a:r>
            <a:r>
              <a:rPr lang="fr-FR" sz="900" dirty="0" err="1"/>
              <a:t>Blériot</a:t>
            </a:r>
            <a:r>
              <a:rPr lang="fr-FR" sz="900" dirty="0"/>
              <a:t> XI suspendu dans l'</a:t>
            </a:r>
            <a:r>
              <a:rPr lang="fr-FR" sz="900" dirty="0" err="1"/>
              <a:t>église</a:t>
            </a:r>
            <a:r>
              <a:rPr lang="fr-FR" sz="900" dirty="0"/>
              <a:t> Saint-Martin-des-Champs</a:t>
            </a:r>
          </a:p>
        </p:txBody>
      </p:sp>
    </p:spTree>
    <p:extLst>
      <p:ext uri="{BB962C8B-B14F-4D97-AF65-F5344CB8AC3E}">
        <p14:creationId xmlns:p14="http://schemas.microsoft.com/office/powerpoint/2010/main" val="103116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9_ Eglise Saint-Martin-des-Champs Perspective de la nef_ Avion de Bléri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03" y="1011046"/>
            <a:ext cx="7766951" cy="51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40_ Eglise Saint-Martin-des-Champs_perspective de la nef_avion de Blério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60" y="561768"/>
            <a:ext cx="3868672" cy="58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6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41_ Eglise Saint-Martin-des-Champs_ Perspective de la nef vers le choeur_Satue de la Liberté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086" y="446813"/>
            <a:ext cx="3946430" cy="59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3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42_ Eglise Saint-Martin-des-Champs_ Visiteurs sur la structure de F. Deslaugi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27" y="1147087"/>
            <a:ext cx="7643406" cy="50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7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43_Avion de Clément Ader, 1897_suspendu dans l'escalier d'honneu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978" y="753213"/>
            <a:ext cx="5451999" cy="544361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92332" y="6173941"/>
            <a:ext cx="1556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Avion de </a:t>
            </a:r>
            <a:r>
              <a:rPr lang="fr-FR" sz="900" dirty="0" err="1"/>
              <a:t>Clément</a:t>
            </a:r>
            <a:r>
              <a:rPr lang="fr-FR" sz="900" dirty="0"/>
              <a:t> Ader, </a:t>
            </a:r>
            <a:r>
              <a:rPr lang="fr-FR" sz="900" dirty="0" smtClean="0"/>
              <a:t>1897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016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44_Avion de Clément Ader_, 1897_suspendu dans l'escalier d'honne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67" y="1093520"/>
            <a:ext cx="7825090" cy="52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7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Métro Arts et métiers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25" y="1199104"/>
            <a:ext cx="7600070" cy="46917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9322" y="5904029"/>
            <a:ext cx="12643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Station Arts-et-Métiers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89728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Métro Arts et métiers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3" y="1166232"/>
            <a:ext cx="7530462" cy="483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6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11_ Parvis du musée_ Chevet de l'église_ Statue de Gramme Mathurin Moreau Sclupte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96" y="990402"/>
            <a:ext cx="7681404" cy="517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11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Métro Arts et méties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10" y="1318212"/>
            <a:ext cx="7682084" cy="47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Métro Arts et métiers 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38" y="1203689"/>
            <a:ext cx="7449039" cy="485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4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IMG_20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92739" y="1424951"/>
            <a:ext cx="5603369" cy="42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5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IMG_20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45258" y="1439442"/>
            <a:ext cx="5604710" cy="42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2_ Réserves du Musée des arts et métiers_ François Deslaugiers architec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35" y="1081755"/>
            <a:ext cx="7346323" cy="495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6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3_Réserves du Musée des arts et métiers_Porte monumenta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833" y="246924"/>
            <a:ext cx="3988757" cy="60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4_Réserves du Musée des arts et métiers_zone de conserv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07" y="1277595"/>
            <a:ext cx="7629442" cy="43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9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837062" y="6356350"/>
            <a:ext cx="4053500" cy="365125"/>
          </a:xfrm>
        </p:spPr>
        <p:txBody>
          <a:bodyPr/>
          <a:lstStyle/>
          <a:p>
            <a:pPr algn="r"/>
            <a:r>
              <a:rPr lang="fr-FR" sz="900" smtClean="0"/>
              <a:t>Yves Winkin – Alliance française de Liège – 19/10/2015</a:t>
            </a:r>
            <a:endParaRPr lang="fr-FR" sz="900" dirty="0"/>
          </a:p>
        </p:txBody>
      </p:sp>
      <p:pic>
        <p:nvPicPr>
          <p:cNvPr id="5" name="Image 4" descr="Logo musée-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700" y="12181"/>
            <a:ext cx="1955521" cy="782898"/>
          </a:xfrm>
          <a:prstGeom prst="rect">
            <a:avLst/>
          </a:prstGeom>
        </p:spPr>
      </p:pic>
      <p:pic>
        <p:nvPicPr>
          <p:cNvPr id="2" name="Image 1" descr="5_Réserves du Musée des arts et métiers_zone de conserv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59" y="1503377"/>
            <a:ext cx="8228544" cy="38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05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851</Words>
  <Application>Microsoft Macintosh PowerPoint</Application>
  <PresentationFormat>Présentation à l'écran (4:3)</PresentationFormat>
  <Paragraphs>72</Paragraphs>
  <Slides>53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XdM</dc:creator>
  <cp:lastModifiedBy>XdM</cp:lastModifiedBy>
  <cp:revision>48</cp:revision>
  <dcterms:created xsi:type="dcterms:W3CDTF">2015-10-13T11:16:22Z</dcterms:created>
  <dcterms:modified xsi:type="dcterms:W3CDTF">2015-10-15T07:28:40Z</dcterms:modified>
</cp:coreProperties>
</file>