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82" r:id="rId5"/>
    <p:sldId id="283" r:id="rId6"/>
    <p:sldId id="285" r:id="rId7"/>
    <p:sldId id="262" r:id="rId8"/>
    <p:sldId id="301" r:id="rId9"/>
    <p:sldId id="289" r:id="rId10"/>
    <p:sldId id="290" r:id="rId11"/>
    <p:sldId id="287" r:id="rId12"/>
    <p:sldId id="281" r:id="rId13"/>
    <p:sldId id="271" r:id="rId14"/>
    <p:sldId id="300" r:id="rId15"/>
    <p:sldId id="293" r:id="rId16"/>
    <p:sldId id="295" r:id="rId17"/>
    <p:sldId id="296" r:id="rId18"/>
    <p:sldId id="303" r:id="rId19"/>
    <p:sldId id="305" r:id="rId20"/>
    <p:sldId id="298" r:id="rId21"/>
    <p:sldId id="30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0" custLinFactNeighborY="-18247"/>
      <dgm:spPr/>
    </dgm:pt>
  </dgm:ptLst>
  <dgm:cxnLst>
    <dgm:cxn modelId="{6E41209B-5F45-4F84-809C-F02A0559BE36}" type="presOf" srcId="{1164A9B8-2078-44AA-8D32-E666F5A9E3EA}" destId="{F7919A07-3A0E-4187-88DD-D2374521D702}" srcOrd="0" destOrd="0" presId="urn:microsoft.com/office/officeart/2005/8/layout/hProcess3"/>
    <dgm:cxn modelId="{1B771FCF-31E3-4A81-B059-D524123BD2DB}" type="presParOf" srcId="{F7919A07-3A0E-4187-88DD-D2374521D702}" destId="{748FE13F-6190-4425-9905-212945B58BE2}" srcOrd="0" destOrd="0" presId="urn:microsoft.com/office/officeart/2005/8/layout/hProcess3"/>
    <dgm:cxn modelId="{8F8A818C-8B6D-4C5C-9653-74154317BAE7}" type="presParOf" srcId="{F7919A07-3A0E-4187-88DD-D2374521D702}" destId="{C19D8FDE-8F44-4FC5-9D6C-3BD8DCA8A72F}" srcOrd="1" destOrd="0" presId="urn:microsoft.com/office/officeart/2005/8/layout/hProcess3"/>
    <dgm:cxn modelId="{0789E01D-273F-4387-8B5B-7C2AE4E9850D}" type="presParOf" srcId="{C19D8FDE-8F44-4FC5-9D6C-3BD8DCA8A72F}" destId="{13692E5F-1817-4FBD-B0A7-99A33ABD462B}" srcOrd="0" destOrd="0" presId="urn:microsoft.com/office/officeart/2005/8/layout/hProcess3"/>
    <dgm:cxn modelId="{4BC26DE2-6A72-477E-B369-3D9D9792E3E7}" type="presParOf" srcId="{C19D8FDE-8F44-4FC5-9D6C-3BD8DCA8A72F}" destId="{992FD227-3E98-45FC-A4F2-A0689CFC0AB4}" srcOrd="1" destOrd="0" presId="urn:microsoft.com/office/officeart/2005/8/layout/hProcess3"/>
    <dgm:cxn modelId="{4F482AE4-814B-4A35-89E4-5B414A849C70}" type="presParOf" srcId="{C19D8FDE-8F44-4FC5-9D6C-3BD8DCA8A72F}" destId="{76166282-C5B7-40C9-A6E5-BC8286DBFEAA}" srcOrd="2" destOrd="0" presId="urn:microsoft.com/office/officeart/2005/8/layout/hProcess3"/>
    <dgm:cxn modelId="{640BCC55-532A-4D4C-88AA-C7638245A89A}" type="presParOf" srcId="{C19D8FDE-8F44-4FC5-9D6C-3BD8DCA8A72F}" destId="{94F81043-651A-41AB-B912-0EAC9951279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491" custLinFactNeighborY="63090"/>
      <dgm:spPr/>
    </dgm:pt>
  </dgm:ptLst>
  <dgm:cxnLst>
    <dgm:cxn modelId="{6E41209B-5F45-4F84-809C-F02A0559BE36}" type="presOf" srcId="{1164A9B8-2078-44AA-8D32-E666F5A9E3EA}" destId="{F7919A07-3A0E-4187-88DD-D2374521D702}" srcOrd="0" destOrd="0" presId="urn:microsoft.com/office/officeart/2005/8/layout/hProcess3"/>
    <dgm:cxn modelId="{1B771FCF-31E3-4A81-B059-D524123BD2DB}" type="presParOf" srcId="{F7919A07-3A0E-4187-88DD-D2374521D702}" destId="{748FE13F-6190-4425-9905-212945B58BE2}" srcOrd="0" destOrd="0" presId="urn:microsoft.com/office/officeart/2005/8/layout/hProcess3"/>
    <dgm:cxn modelId="{8F8A818C-8B6D-4C5C-9653-74154317BAE7}" type="presParOf" srcId="{F7919A07-3A0E-4187-88DD-D2374521D702}" destId="{C19D8FDE-8F44-4FC5-9D6C-3BD8DCA8A72F}" srcOrd="1" destOrd="0" presId="urn:microsoft.com/office/officeart/2005/8/layout/hProcess3"/>
    <dgm:cxn modelId="{0789E01D-273F-4387-8B5B-7C2AE4E9850D}" type="presParOf" srcId="{C19D8FDE-8F44-4FC5-9D6C-3BD8DCA8A72F}" destId="{13692E5F-1817-4FBD-B0A7-99A33ABD462B}" srcOrd="0" destOrd="0" presId="urn:microsoft.com/office/officeart/2005/8/layout/hProcess3"/>
    <dgm:cxn modelId="{4BC26DE2-6A72-477E-B369-3D9D9792E3E7}" type="presParOf" srcId="{C19D8FDE-8F44-4FC5-9D6C-3BD8DCA8A72F}" destId="{992FD227-3E98-45FC-A4F2-A0689CFC0AB4}" srcOrd="1" destOrd="0" presId="urn:microsoft.com/office/officeart/2005/8/layout/hProcess3"/>
    <dgm:cxn modelId="{4F482AE4-814B-4A35-89E4-5B414A849C70}" type="presParOf" srcId="{C19D8FDE-8F44-4FC5-9D6C-3BD8DCA8A72F}" destId="{76166282-C5B7-40C9-A6E5-BC8286DBFEAA}" srcOrd="2" destOrd="0" presId="urn:microsoft.com/office/officeart/2005/8/layout/hProcess3"/>
    <dgm:cxn modelId="{640BCC55-532A-4D4C-88AA-C7638245A89A}" type="presParOf" srcId="{C19D8FDE-8F44-4FC5-9D6C-3BD8DCA8A72F}" destId="{94F81043-651A-41AB-B912-0EAC9951279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491" custLinFactNeighborY="63090"/>
      <dgm:spPr/>
    </dgm:pt>
  </dgm:ptLst>
  <dgm:cxnLst>
    <dgm:cxn modelId="{6E41209B-5F45-4F84-809C-F02A0559BE36}" type="presOf" srcId="{1164A9B8-2078-44AA-8D32-E666F5A9E3EA}" destId="{F7919A07-3A0E-4187-88DD-D2374521D702}" srcOrd="0" destOrd="0" presId="urn:microsoft.com/office/officeart/2005/8/layout/hProcess3"/>
    <dgm:cxn modelId="{1B771FCF-31E3-4A81-B059-D524123BD2DB}" type="presParOf" srcId="{F7919A07-3A0E-4187-88DD-D2374521D702}" destId="{748FE13F-6190-4425-9905-212945B58BE2}" srcOrd="0" destOrd="0" presId="urn:microsoft.com/office/officeart/2005/8/layout/hProcess3"/>
    <dgm:cxn modelId="{8F8A818C-8B6D-4C5C-9653-74154317BAE7}" type="presParOf" srcId="{F7919A07-3A0E-4187-88DD-D2374521D702}" destId="{C19D8FDE-8F44-4FC5-9D6C-3BD8DCA8A72F}" srcOrd="1" destOrd="0" presId="urn:microsoft.com/office/officeart/2005/8/layout/hProcess3"/>
    <dgm:cxn modelId="{0789E01D-273F-4387-8B5B-7C2AE4E9850D}" type="presParOf" srcId="{C19D8FDE-8F44-4FC5-9D6C-3BD8DCA8A72F}" destId="{13692E5F-1817-4FBD-B0A7-99A33ABD462B}" srcOrd="0" destOrd="0" presId="urn:microsoft.com/office/officeart/2005/8/layout/hProcess3"/>
    <dgm:cxn modelId="{4BC26DE2-6A72-477E-B369-3D9D9792E3E7}" type="presParOf" srcId="{C19D8FDE-8F44-4FC5-9D6C-3BD8DCA8A72F}" destId="{992FD227-3E98-45FC-A4F2-A0689CFC0AB4}" srcOrd="1" destOrd="0" presId="urn:microsoft.com/office/officeart/2005/8/layout/hProcess3"/>
    <dgm:cxn modelId="{4F482AE4-814B-4A35-89E4-5B414A849C70}" type="presParOf" srcId="{C19D8FDE-8F44-4FC5-9D6C-3BD8DCA8A72F}" destId="{76166282-C5B7-40C9-A6E5-BC8286DBFEAA}" srcOrd="2" destOrd="0" presId="urn:microsoft.com/office/officeart/2005/8/layout/hProcess3"/>
    <dgm:cxn modelId="{640BCC55-532A-4D4C-88AA-C7638245A89A}" type="presParOf" srcId="{C19D8FDE-8F44-4FC5-9D6C-3BD8DCA8A72F}" destId="{94F81043-651A-41AB-B912-0EAC9951279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C529F-E3C6-4DC2-9584-956EB0045620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FEC2B2-4CF3-461B-A5E9-F4BC8E7887A8}">
      <dgm:prSet phldrT="[Text]"/>
      <dgm:spPr/>
      <dgm:t>
        <a:bodyPr/>
        <a:lstStyle/>
        <a:p>
          <a:r>
            <a:rPr lang="en-US" noProof="0" dirty="0"/>
            <a:t>Voting token</a:t>
          </a:r>
        </a:p>
      </dgm:t>
    </dgm:pt>
    <dgm:pt modelId="{10484349-2247-44F3-B203-A551B89B1F43}" type="parTrans" cxnId="{EDA29BBF-791F-4738-8E60-C8080E167389}">
      <dgm:prSet/>
      <dgm:spPr/>
      <dgm:t>
        <a:bodyPr/>
        <a:lstStyle/>
        <a:p>
          <a:endParaRPr lang="en-US" noProof="0" dirty="0"/>
        </a:p>
      </dgm:t>
    </dgm:pt>
    <dgm:pt modelId="{3DF44A5E-5884-4706-8C52-971841B45A80}" type="sibTrans" cxnId="{EDA29BBF-791F-4738-8E60-C8080E167389}">
      <dgm:prSet/>
      <dgm:spPr/>
      <dgm:t>
        <a:bodyPr/>
        <a:lstStyle/>
        <a:p>
          <a:endParaRPr lang="en-US" noProof="0" dirty="0"/>
        </a:p>
      </dgm:t>
    </dgm:pt>
    <dgm:pt modelId="{2806C5B2-A113-4C4A-9A0A-6B282BCAA44F}">
      <dgm:prSet phldrT="[Text]"/>
      <dgm:spPr/>
      <dgm:t>
        <a:bodyPr/>
        <a:lstStyle/>
        <a:p>
          <a:r>
            <a:rPr lang="en-US" b="0" noProof="0" dirty="0"/>
            <a:t>For each </a:t>
          </a:r>
          <a:r>
            <a:rPr lang="en-US" b="0" noProof="0" dirty="0" err="1"/>
            <a:t>Tx</a:t>
          </a:r>
          <a:r>
            <a:rPr lang="en-US" b="0" noProof="0" dirty="0"/>
            <a:t> a token E (of a given value) is created and is assigned to the transmitter (k)</a:t>
          </a:r>
          <a:endParaRPr lang="en-US" noProof="0" dirty="0"/>
        </a:p>
      </dgm:t>
    </dgm:pt>
    <dgm:pt modelId="{9E511D09-FE7F-4554-99B1-480A4600FC15}" type="parTrans" cxnId="{1E2B4B65-EE6A-4683-AFE2-AB930C616895}">
      <dgm:prSet/>
      <dgm:spPr/>
      <dgm:t>
        <a:bodyPr/>
        <a:lstStyle/>
        <a:p>
          <a:endParaRPr lang="en-US" noProof="0" dirty="0"/>
        </a:p>
      </dgm:t>
    </dgm:pt>
    <dgm:pt modelId="{822704AB-6BE7-44F3-ACE9-F4CBD8A95062}" type="sibTrans" cxnId="{1E2B4B65-EE6A-4683-AFE2-AB930C616895}">
      <dgm:prSet/>
      <dgm:spPr/>
      <dgm:t>
        <a:bodyPr/>
        <a:lstStyle/>
        <a:p>
          <a:endParaRPr lang="en-US" noProof="0" dirty="0"/>
        </a:p>
      </dgm:t>
    </dgm:pt>
    <dgm:pt modelId="{E98DE4A8-518C-4B38-8DC0-59F07E3D71D2}">
      <dgm:prSet phldrT="[Text]"/>
      <dgm:spPr/>
      <dgm:t>
        <a:bodyPr/>
        <a:lstStyle/>
        <a:p>
          <a:r>
            <a:rPr lang="en-US" noProof="0" dirty="0"/>
            <a:t>Candidates Announcement</a:t>
          </a:r>
        </a:p>
      </dgm:t>
    </dgm:pt>
    <dgm:pt modelId="{7F7AB0BC-1273-42A8-9176-73DAD177DF1E}" type="parTrans" cxnId="{2DF8C5D9-33E7-4F0D-B878-45A69BF476D5}">
      <dgm:prSet/>
      <dgm:spPr/>
      <dgm:t>
        <a:bodyPr/>
        <a:lstStyle/>
        <a:p>
          <a:endParaRPr lang="en-US" noProof="0" dirty="0"/>
        </a:p>
      </dgm:t>
    </dgm:pt>
    <dgm:pt modelId="{5F8559FA-AD08-4506-B8BF-5A1B8A030EAD}" type="sibTrans" cxnId="{2DF8C5D9-33E7-4F0D-B878-45A69BF476D5}">
      <dgm:prSet/>
      <dgm:spPr/>
      <dgm:t>
        <a:bodyPr/>
        <a:lstStyle/>
        <a:p>
          <a:endParaRPr lang="en-US" noProof="0" dirty="0"/>
        </a:p>
      </dgm:t>
    </dgm:pt>
    <dgm:pt modelId="{5CACB723-9E1D-40B6-8174-59D09D960BE9}">
      <dgm:prSet phldrT="[Text]"/>
      <dgm:spPr/>
      <dgm:t>
        <a:bodyPr/>
        <a:lstStyle/>
        <a:p>
          <a:r>
            <a:rPr lang="en-US" noProof="0" dirty="0"/>
            <a:t>Each candidate sends the #E that he/she is ready to use</a:t>
          </a:r>
        </a:p>
      </dgm:t>
    </dgm:pt>
    <dgm:pt modelId="{87B2B5B9-D5D8-4BFD-AE81-08AEBBA88873}" type="parTrans" cxnId="{2ACF96F7-0255-4BBC-96AE-3123A86F4132}">
      <dgm:prSet/>
      <dgm:spPr/>
      <dgm:t>
        <a:bodyPr/>
        <a:lstStyle/>
        <a:p>
          <a:endParaRPr lang="en-US" noProof="0" dirty="0"/>
        </a:p>
      </dgm:t>
    </dgm:pt>
    <dgm:pt modelId="{B38FAD38-AE16-4ADD-AAC8-18BF97857290}" type="sibTrans" cxnId="{2ACF96F7-0255-4BBC-96AE-3123A86F4132}">
      <dgm:prSet/>
      <dgm:spPr/>
      <dgm:t>
        <a:bodyPr/>
        <a:lstStyle/>
        <a:p>
          <a:endParaRPr lang="en-US" noProof="0" dirty="0"/>
        </a:p>
      </dgm:t>
    </dgm:pt>
    <dgm:pt modelId="{9A5066EA-5547-48A4-B66B-47B9D711AB37}">
      <dgm:prSet phldrT="[Text]"/>
      <dgm:spPr/>
      <dgm:t>
        <a:bodyPr/>
        <a:lstStyle/>
        <a:p>
          <a:r>
            <a:rPr lang="en-US" noProof="0" dirty="0"/>
            <a:t>Computation of the Stake/Wealth</a:t>
          </a:r>
        </a:p>
      </dgm:t>
    </dgm:pt>
    <dgm:pt modelId="{B6A87B04-9C6E-45C0-8EDC-2F57DA9FC108}" type="parTrans" cxnId="{42E0B421-5AF6-4A1D-803A-D348A9DFCCCB}">
      <dgm:prSet/>
      <dgm:spPr/>
      <dgm:t>
        <a:bodyPr/>
        <a:lstStyle/>
        <a:p>
          <a:endParaRPr lang="en-US" noProof="0" dirty="0"/>
        </a:p>
      </dgm:t>
    </dgm:pt>
    <dgm:pt modelId="{8405FC09-D5F3-4EF0-AA7F-56DAC1AEC8B1}" type="sibTrans" cxnId="{42E0B421-5AF6-4A1D-803A-D348A9DFCCCB}">
      <dgm:prSet/>
      <dgm:spPr/>
      <dgm:t>
        <a:bodyPr/>
        <a:lstStyle/>
        <a:p>
          <a:endParaRPr lang="en-US" noProof="0" dirty="0"/>
        </a:p>
      </dgm:t>
    </dgm:pt>
    <dgm:pt modelId="{1FF6CF7C-D9B6-440A-B51E-D1F72992B603}">
      <dgm:prSet phldrT="[Text]"/>
      <dgm:spPr/>
      <dgm:t>
        <a:bodyPr/>
        <a:lstStyle/>
        <a:p>
          <a:r>
            <a:rPr lang="en-US" noProof="0" dirty="0"/>
            <a:t>For each candidate :</a:t>
          </a:r>
        </a:p>
      </dgm:t>
    </dgm:pt>
    <dgm:pt modelId="{6F7C2D4A-3606-400A-BD54-F31D3052B87B}" type="parTrans" cxnId="{2B6FE9C8-DBDA-4F86-9005-E5C0D3B143A1}">
      <dgm:prSet/>
      <dgm:spPr/>
      <dgm:t>
        <a:bodyPr/>
        <a:lstStyle/>
        <a:p>
          <a:endParaRPr lang="en-US" noProof="0" dirty="0"/>
        </a:p>
      </dgm:t>
    </dgm:pt>
    <dgm:pt modelId="{9AA41127-DEB1-42B7-B396-17CA0A67037B}" type="sibTrans" cxnId="{2B6FE9C8-DBDA-4F86-9005-E5C0D3B143A1}">
      <dgm:prSet/>
      <dgm:spPr/>
      <dgm:t>
        <a:bodyPr/>
        <a:lstStyle/>
        <a:p>
          <a:endParaRPr lang="en-US" noProof="0" dirty="0"/>
        </a:p>
      </dgm:t>
    </dgm:pt>
    <dgm:pt modelId="{AD123E1C-2575-4CEF-8A3A-5B4558BC0AB8}">
      <dgm:prSet phldrT="[Text]"/>
      <dgm:spPr/>
      <dgm:t>
        <a:bodyPr/>
        <a:lstStyle/>
        <a:p>
          <a:r>
            <a:rPr lang="en-US" noProof="0" dirty="0"/>
            <a:t>Generation of random numbers</a:t>
          </a:r>
        </a:p>
      </dgm:t>
    </dgm:pt>
    <dgm:pt modelId="{E39CEF28-1CA5-4B69-8994-92E2234DC165}" type="parTrans" cxnId="{239CFB17-8234-4DC4-A858-0D33D662A153}">
      <dgm:prSet/>
      <dgm:spPr/>
      <dgm:t>
        <a:bodyPr/>
        <a:lstStyle/>
        <a:p>
          <a:endParaRPr lang="en-US" noProof="0" dirty="0"/>
        </a:p>
      </dgm:t>
    </dgm:pt>
    <dgm:pt modelId="{10607CD6-B7EF-45C0-95C4-33F791C2FDC5}" type="sibTrans" cxnId="{239CFB17-8234-4DC4-A858-0D33D662A153}">
      <dgm:prSet/>
      <dgm:spPr/>
      <dgm:t>
        <a:bodyPr/>
        <a:lstStyle/>
        <a:p>
          <a:endParaRPr lang="en-US" noProof="0" dirty="0"/>
        </a:p>
      </dgm:t>
    </dgm:pt>
    <dgm:pt modelId="{E5EB2CED-0605-4635-9F5A-819FA1FBA3E4}">
      <dgm:prSet phldrT="[Text]"/>
      <dgm:spPr/>
      <dgm:t>
        <a:bodyPr/>
        <a:lstStyle/>
        <a:p>
          <a:r>
            <a:rPr lang="en-US" noProof="0" dirty="0"/>
            <a:t>Selection of the best k</a:t>
          </a:r>
        </a:p>
      </dgm:t>
    </dgm:pt>
    <dgm:pt modelId="{B7952452-24E3-4552-B37E-03737F2275B7}" type="parTrans" cxnId="{B5DD660A-AF6B-4101-893D-40F2F8A9568C}">
      <dgm:prSet/>
      <dgm:spPr/>
      <dgm:t>
        <a:bodyPr/>
        <a:lstStyle/>
        <a:p>
          <a:endParaRPr lang="en-US" noProof="0" dirty="0"/>
        </a:p>
      </dgm:t>
    </dgm:pt>
    <dgm:pt modelId="{7628AEF0-D7AF-483A-942F-896CC76C891E}" type="sibTrans" cxnId="{B5DD660A-AF6B-4101-893D-40F2F8A9568C}">
      <dgm:prSet/>
      <dgm:spPr/>
      <dgm:t>
        <a:bodyPr/>
        <a:lstStyle/>
        <a:p>
          <a:endParaRPr lang="en-US" noProof="0" dirty="0"/>
        </a:p>
      </dgm:t>
    </dgm:pt>
    <dgm:pt modelId="{373B83E5-A430-4457-A8D0-FDAEA474BD2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0" dirty="0"/>
            <a:t>Winner = k  with </a:t>
          </a:r>
          <a:r>
            <a:rPr lang="en-US" noProof="0" dirty="0" err="1"/>
            <a:t>arg</a:t>
          </a:r>
          <a:r>
            <a:rPr lang="en-US" noProof="0" dirty="0"/>
            <a:t> max </a:t>
          </a:r>
          <a:r>
            <a:rPr lang="en-US" noProof="0" dirty="0" err="1"/>
            <a:t>Wk</a:t>
          </a:r>
          <a:r>
            <a:rPr lang="en-US" noProof="0" dirty="0"/>
            <a:t> / </a:t>
          </a:r>
          <a:r>
            <a:rPr lang="en-US" noProof="0" dirty="0" err="1"/>
            <a:t>Uk</a:t>
          </a:r>
          <a:endParaRPr lang="en-US" noProof="0" dirty="0"/>
        </a:p>
      </dgm:t>
    </dgm:pt>
    <dgm:pt modelId="{3A37583B-F771-4FBB-98D1-129E4E9674B5}" type="parTrans" cxnId="{05C9D740-348A-4263-B411-BFE0E18A580E}">
      <dgm:prSet/>
      <dgm:spPr/>
      <dgm:t>
        <a:bodyPr/>
        <a:lstStyle/>
        <a:p>
          <a:endParaRPr lang="en-US" noProof="0" dirty="0"/>
        </a:p>
      </dgm:t>
    </dgm:pt>
    <dgm:pt modelId="{38D3143C-5E62-4EAE-8575-EBF63E778E2E}" type="sibTrans" cxnId="{05C9D740-348A-4263-B411-BFE0E18A580E}">
      <dgm:prSet/>
      <dgm:spPr/>
      <dgm:t>
        <a:bodyPr/>
        <a:lstStyle/>
        <a:p>
          <a:endParaRPr lang="en-US" noProof="0" dirty="0"/>
        </a:p>
      </dgm:t>
    </dgm:pt>
    <dgm:pt modelId="{1812B83D-18B8-4BAA-9BB8-337D0E581807}">
      <dgm:prSet phldrT="[Text]"/>
      <dgm:spPr/>
      <dgm:t>
        <a:bodyPr/>
        <a:lstStyle/>
        <a:p>
          <a:r>
            <a:rPr lang="en-US" noProof="0"/>
            <a:t>For </a:t>
          </a:r>
          <a:r>
            <a:rPr lang="en-US" noProof="0" dirty="0"/>
            <a:t>each candidate </a:t>
          </a:r>
          <a:r>
            <a:rPr lang="en-US" noProof="0" dirty="0" err="1"/>
            <a:t>Uk</a:t>
          </a:r>
          <a:r>
            <a:rPr lang="en-US" noProof="0" dirty="0"/>
            <a:t> between ]0;1]</a:t>
          </a:r>
        </a:p>
      </dgm:t>
    </dgm:pt>
    <dgm:pt modelId="{D9221CBD-7B27-49E3-ABD2-CC2FBC7E8D30}" type="parTrans" cxnId="{A1FA1261-E964-4C82-A4FE-B769C27CF4DB}">
      <dgm:prSet/>
      <dgm:spPr/>
      <dgm:t>
        <a:bodyPr/>
        <a:lstStyle/>
        <a:p>
          <a:endParaRPr lang="en-US"/>
        </a:p>
      </dgm:t>
    </dgm:pt>
    <dgm:pt modelId="{EB9E0430-7101-45CF-AD10-40D3AA6C7B95}" type="sibTrans" cxnId="{A1FA1261-E964-4C82-A4FE-B769C27CF4DB}">
      <dgm:prSet/>
      <dgm:spPr/>
      <dgm:t>
        <a:bodyPr/>
        <a:lstStyle/>
        <a:p>
          <a:endParaRPr lang="en-US"/>
        </a:p>
      </dgm:t>
    </dgm:pt>
    <dgm:pt modelId="{B8EFDFE6-872F-41FD-B7E1-F654C1067F6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noProof="0" dirty="0"/>
        </a:p>
      </dgm:t>
    </dgm:pt>
    <dgm:pt modelId="{3E8382D8-7856-4D1E-BE5E-5A0195492339}" type="parTrans" cxnId="{C04DFE75-6388-4FD1-9D7D-7AA0CC856C1C}">
      <dgm:prSet/>
      <dgm:spPr/>
      <dgm:t>
        <a:bodyPr/>
        <a:lstStyle/>
        <a:p>
          <a:endParaRPr lang="en-US"/>
        </a:p>
      </dgm:t>
    </dgm:pt>
    <dgm:pt modelId="{9959DDB6-4CED-4DA9-930C-F920CDFFE019}" type="sibTrans" cxnId="{C04DFE75-6388-4FD1-9D7D-7AA0CC856C1C}">
      <dgm:prSet/>
      <dgm:spPr/>
      <dgm:t>
        <a:bodyPr/>
        <a:lstStyle/>
        <a:p>
          <a:endParaRPr lang="en-US"/>
        </a:p>
      </dgm:t>
    </dgm:pt>
    <dgm:pt modelId="{9ACAD3CE-251B-4F15-9EA6-C29B448EDB3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noProof="0" dirty="0"/>
            <a:t>He/she receives all the voting token sent by candidates</a:t>
          </a:r>
        </a:p>
      </dgm:t>
    </dgm:pt>
    <dgm:pt modelId="{39DAAE17-6240-4D17-A9E8-F0F050355457}" type="parTrans" cxnId="{44EEC0E6-8D66-4F3F-B1DE-5CAC38D96520}">
      <dgm:prSet/>
      <dgm:spPr/>
      <dgm:t>
        <a:bodyPr/>
        <a:lstStyle/>
        <a:p>
          <a:endParaRPr lang="en-US"/>
        </a:p>
      </dgm:t>
    </dgm:pt>
    <dgm:pt modelId="{E7CD688E-B5F9-4400-88C6-AE5D1E41F39B}" type="sibTrans" cxnId="{44EEC0E6-8D66-4F3F-B1DE-5CAC38D96520}">
      <dgm:prSet/>
      <dgm:spPr/>
      <dgm:t>
        <a:bodyPr/>
        <a:lstStyle/>
        <a:p>
          <a:endParaRPr lang="en-US"/>
        </a:p>
      </dgm:t>
    </dgm:pt>
    <dgm:pt modelId="{20C5B39C-2688-47CA-A204-06CF98025784}">
      <dgm:prSet phldrT="[Text]"/>
      <dgm:spPr/>
      <dgm:t>
        <a:bodyPr/>
        <a:lstStyle/>
        <a:p>
          <a:pPr>
            <a:buNone/>
          </a:pPr>
          <a:r>
            <a:rPr lang="en-US" noProof="0" dirty="0"/>
            <a:t> </a:t>
          </a:r>
          <a:r>
            <a:rPr lang="en-US" noProof="0" dirty="0" err="1"/>
            <a:t>Wk</a:t>
          </a:r>
          <a:r>
            <a:rPr lang="en-US" noProof="0" dirty="0"/>
            <a:t> = </a:t>
          </a:r>
        </a:p>
      </dgm:t>
    </dgm:pt>
    <dgm:pt modelId="{5C15607C-4248-4CDB-A16A-5FD929B1C156}" type="parTrans" cxnId="{B2AD3A13-843D-42C3-A92B-E8A8D6D3222D}">
      <dgm:prSet/>
      <dgm:spPr/>
    </dgm:pt>
    <dgm:pt modelId="{74633591-83A9-43B7-960B-D17CD5D81E9C}" type="sibTrans" cxnId="{B2AD3A13-843D-42C3-A92B-E8A8D6D3222D}">
      <dgm:prSet/>
      <dgm:spPr/>
    </dgm:pt>
    <dgm:pt modelId="{10974BEE-6522-4DD6-81D7-32BA7C5F748F}" type="pres">
      <dgm:prSet presAssocID="{53DC529F-E3C6-4DC2-9584-956EB0045620}" presName="linearFlow" presStyleCnt="0">
        <dgm:presLayoutVars>
          <dgm:dir/>
          <dgm:animLvl val="lvl"/>
          <dgm:resizeHandles val="exact"/>
        </dgm:presLayoutVars>
      </dgm:prSet>
      <dgm:spPr/>
    </dgm:pt>
    <dgm:pt modelId="{CB6BFC52-FD35-43D2-AB9A-4AE15F2CE68D}" type="pres">
      <dgm:prSet presAssocID="{F4FEC2B2-4CF3-461B-A5E9-F4BC8E7887A8}" presName="composite" presStyleCnt="0"/>
      <dgm:spPr/>
    </dgm:pt>
    <dgm:pt modelId="{C954BF79-2CB4-4603-BBDB-514403D1C827}" type="pres">
      <dgm:prSet presAssocID="{F4FEC2B2-4CF3-461B-A5E9-F4BC8E7887A8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80552A3-5866-43E5-8758-46C8684CD815}" type="pres">
      <dgm:prSet presAssocID="{F4FEC2B2-4CF3-461B-A5E9-F4BC8E7887A8}" presName="parSh" presStyleLbl="node1" presStyleIdx="0" presStyleCnt="5"/>
      <dgm:spPr/>
    </dgm:pt>
    <dgm:pt modelId="{E33989CE-1AFC-4AC5-A659-E9E8B63A26F1}" type="pres">
      <dgm:prSet presAssocID="{F4FEC2B2-4CF3-461B-A5E9-F4BC8E7887A8}" presName="desTx" presStyleLbl="fgAcc1" presStyleIdx="0" presStyleCnt="5">
        <dgm:presLayoutVars>
          <dgm:bulletEnabled val="1"/>
        </dgm:presLayoutVars>
      </dgm:prSet>
      <dgm:spPr/>
    </dgm:pt>
    <dgm:pt modelId="{898953BE-CC91-4B0C-A2C4-1EEA1A20E3A6}" type="pres">
      <dgm:prSet presAssocID="{3DF44A5E-5884-4706-8C52-971841B45A80}" presName="sibTrans" presStyleLbl="sibTrans2D1" presStyleIdx="0" presStyleCnt="4"/>
      <dgm:spPr/>
    </dgm:pt>
    <dgm:pt modelId="{2D20EC80-DCD6-44AF-AC27-865AE33A7E19}" type="pres">
      <dgm:prSet presAssocID="{3DF44A5E-5884-4706-8C52-971841B45A80}" presName="connTx" presStyleLbl="sibTrans2D1" presStyleIdx="0" presStyleCnt="4"/>
      <dgm:spPr/>
    </dgm:pt>
    <dgm:pt modelId="{8A121B28-2717-4504-AA21-0F7D62C39153}" type="pres">
      <dgm:prSet presAssocID="{E98DE4A8-518C-4B38-8DC0-59F07E3D71D2}" presName="composite" presStyleCnt="0"/>
      <dgm:spPr/>
    </dgm:pt>
    <dgm:pt modelId="{54A1EEA9-C5D5-4826-AF92-F23BB237B6D7}" type="pres">
      <dgm:prSet presAssocID="{E98DE4A8-518C-4B38-8DC0-59F07E3D71D2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29AA854-747E-46E9-8008-5AB9F3B2CB03}" type="pres">
      <dgm:prSet presAssocID="{E98DE4A8-518C-4B38-8DC0-59F07E3D71D2}" presName="parSh" presStyleLbl="node1" presStyleIdx="1" presStyleCnt="5"/>
      <dgm:spPr/>
    </dgm:pt>
    <dgm:pt modelId="{62D70D9F-2CCD-4008-B0A0-5238BA60D686}" type="pres">
      <dgm:prSet presAssocID="{E98DE4A8-518C-4B38-8DC0-59F07E3D71D2}" presName="desTx" presStyleLbl="fgAcc1" presStyleIdx="1" presStyleCnt="5">
        <dgm:presLayoutVars>
          <dgm:bulletEnabled val="1"/>
        </dgm:presLayoutVars>
      </dgm:prSet>
      <dgm:spPr/>
    </dgm:pt>
    <dgm:pt modelId="{F42581BF-D4A4-4064-8382-66EFB58A739A}" type="pres">
      <dgm:prSet presAssocID="{5F8559FA-AD08-4506-B8BF-5A1B8A030EAD}" presName="sibTrans" presStyleLbl="sibTrans2D1" presStyleIdx="1" presStyleCnt="4"/>
      <dgm:spPr/>
    </dgm:pt>
    <dgm:pt modelId="{27FFC314-BD36-443B-8E47-DB6B8360777C}" type="pres">
      <dgm:prSet presAssocID="{5F8559FA-AD08-4506-B8BF-5A1B8A030EAD}" presName="connTx" presStyleLbl="sibTrans2D1" presStyleIdx="1" presStyleCnt="4"/>
      <dgm:spPr/>
    </dgm:pt>
    <dgm:pt modelId="{C82DDEC5-C5E6-466D-A106-1E5D4D4FCCEC}" type="pres">
      <dgm:prSet presAssocID="{9A5066EA-5547-48A4-B66B-47B9D711AB37}" presName="composite" presStyleCnt="0"/>
      <dgm:spPr/>
    </dgm:pt>
    <dgm:pt modelId="{3642EBB5-234D-4883-BF49-4CC03D0D058B}" type="pres">
      <dgm:prSet presAssocID="{9A5066EA-5547-48A4-B66B-47B9D711AB37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07E1AE7-5726-43EA-82B8-B57EBAD2F207}" type="pres">
      <dgm:prSet presAssocID="{9A5066EA-5547-48A4-B66B-47B9D711AB37}" presName="parSh" presStyleLbl="node1" presStyleIdx="2" presStyleCnt="5"/>
      <dgm:spPr/>
    </dgm:pt>
    <dgm:pt modelId="{EB7083ED-ECCE-42D2-B1B1-A03203C1C986}" type="pres">
      <dgm:prSet presAssocID="{9A5066EA-5547-48A4-B66B-47B9D711AB37}" presName="desTx" presStyleLbl="fgAcc1" presStyleIdx="2" presStyleCnt="5" custLinFactNeighborX="-3532" custLinFactNeighborY="-1479">
        <dgm:presLayoutVars>
          <dgm:bulletEnabled val="1"/>
        </dgm:presLayoutVars>
      </dgm:prSet>
      <dgm:spPr/>
    </dgm:pt>
    <dgm:pt modelId="{1079782F-C843-41B8-9CFB-E94F1BA83DD4}" type="pres">
      <dgm:prSet presAssocID="{8405FC09-D5F3-4EF0-AA7F-56DAC1AEC8B1}" presName="sibTrans" presStyleLbl="sibTrans2D1" presStyleIdx="2" presStyleCnt="4"/>
      <dgm:spPr/>
    </dgm:pt>
    <dgm:pt modelId="{DF056D11-31F9-492D-A4F6-B364825DC7FD}" type="pres">
      <dgm:prSet presAssocID="{8405FC09-D5F3-4EF0-AA7F-56DAC1AEC8B1}" presName="connTx" presStyleLbl="sibTrans2D1" presStyleIdx="2" presStyleCnt="4"/>
      <dgm:spPr/>
    </dgm:pt>
    <dgm:pt modelId="{696B75B1-28C7-4302-9E37-49CA3BBAA0C5}" type="pres">
      <dgm:prSet presAssocID="{AD123E1C-2575-4CEF-8A3A-5B4558BC0AB8}" presName="composite" presStyleCnt="0"/>
      <dgm:spPr/>
    </dgm:pt>
    <dgm:pt modelId="{CF5C51B4-F7DD-4643-B7DC-0E73639893A8}" type="pres">
      <dgm:prSet presAssocID="{AD123E1C-2575-4CEF-8A3A-5B4558BC0AB8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B07FB34-992B-437A-8841-3C07A7210AB5}" type="pres">
      <dgm:prSet presAssocID="{AD123E1C-2575-4CEF-8A3A-5B4558BC0AB8}" presName="parSh" presStyleLbl="node1" presStyleIdx="3" presStyleCnt="5"/>
      <dgm:spPr/>
    </dgm:pt>
    <dgm:pt modelId="{603401F8-3173-42B5-A9B0-75E12E276DAD}" type="pres">
      <dgm:prSet presAssocID="{AD123E1C-2575-4CEF-8A3A-5B4558BC0AB8}" presName="desTx" presStyleLbl="fgAcc1" presStyleIdx="3" presStyleCnt="5">
        <dgm:presLayoutVars>
          <dgm:bulletEnabled val="1"/>
        </dgm:presLayoutVars>
      </dgm:prSet>
      <dgm:spPr/>
    </dgm:pt>
    <dgm:pt modelId="{2EDAF7E7-22E8-4554-A11D-DE3C73403F53}" type="pres">
      <dgm:prSet presAssocID="{10607CD6-B7EF-45C0-95C4-33F791C2FDC5}" presName="sibTrans" presStyleLbl="sibTrans2D1" presStyleIdx="3" presStyleCnt="4"/>
      <dgm:spPr/>
    </dgm:pt>
    <dgm:pt modelId="{38B2E674-A6B4-4D49-B3AE-FA929925C817}" type="pres">
      <dgm:prSet presAssocID="{10607CD6-B7EF-45C0-95C4-33F791C2FDC5}" presName="connTx" presStyleLbl="sibTrans2D1" presStyleIdx="3" presStyleCnt="4"/>
      <dgm:spPr/>
    </dgm:pt>
    <dgm:pt modelId="{4B5C60B5-0C5D-4356-B259-F4DEADE318ED}" type="pres">
      <dgm:prSet presAssocID="{E5EB2CED-0605-4635-9F5A-819FA1FBA3E4}" presName="composite" presStyleCnt="0"/>
      <dgm:spPr/>
    </dgm:pt>
    <dgm:pt modelId="{7C30259C-5291-4FFA-8BBF-CA8C5009384C}" type="pres">
      <dgm:prSet presAssocID="{E5EB2CED-0605-4635-9F5A-819FA1FBA3E4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14C469C-67D9-4338-98AB-09000D3D2396}" type="pres">
      <dgm:prSet presAssocID="{E5EB2CED-0605-4635-9F5A-819FA1FBA3E4}" presName="parSh" presStyleLbl="node1" presStyleIdx="4" presStyleCnt="5"/>
      <dgm:spPr/>
    </dgm:pt>
    <dgm:pt modelId="{C8EA8DBB-B372-46D1-AAE5-AF804DB00D55}" type="pres">
      <dgm:prSet presAssocID="{E5EB2CED-0605-4635-9F5A-819FA1FBA3E4}" presName="desTx" presStyleLbl="fgAcc1" presStyleIdx="4" presStyleCnt="5">
        <dgm:presLayoutVars>
          <dgm:bulletEnabled val="1"/>
        </dgm:presLayoutVars>
      </dgm:prSet>
      <dgm:spPr/>
    </dgm:pt>
  </dgm:ptLst>
  <dgm:cxnLst>
    <dgm:cxn modelId="{2E4B2E07-27FD-4D43-AE8B-96944720DA3E}" type="presOf" srcId="{E5EB2CED-0605-4635-9F5A-819FA1FBA3E4}" destId="{7C30259C-5291-4FFA-8BBF-CA8C5009384C}" srcOrd="0" destOrd="0" presId="urn:microsoft.com/office/officeart/2005/8/layout/process3"/>
    <dgm:cxn modelId="{B5DD660A-AF6B-4101-893D-40F2F8A9568C}" srcId="{53DC529F-E3C6-4DC2-9584-956EB0045620}" destId="{E5EB2CED-0605-4635-9F5A-819FA1FBA3E4}" srcOrd="4" destOrd="0" parTransId="{B7952452-24E3-4552-B37E-03737F2275B7}" sibTransId="{7628AEF0-D7AF-483A-942F-896CC76C891E}"/>
    <dgm:cxn modelId="{B2AD3A13-843D-42C3-A92B-E8A8D6D3222D}" srcId="{9A5066EA-5547-48A4-B66B-47B9D711AB37}" destId="{20C5B39C-2688-47CA-A204-06CF98025784}" srcOrd="1" destOrd="0" parTransId="{5C15607C-4248-4CDB-A16A-5FD929B1C156}" sibTransId="{74633591-83A9-43B7-960B-D17CD5D81E9C}"/>
    <dgm:cxn modelId="{76147B17-14A0-4B47-AB6A-2F73ECF1295D}" type="presOf" srcId="{AD123E1C-2575-4CEF-8A3A-5B4558BC0AB8}" destId="{7B07FB34-992B-437A-8841-3C07A7210AB5}" srcOrd="1" destOrd="0" presId="urn:microsoft.com/office/officeart/2005/8/layout/process3"/>
    <dgm:cxn modelId="{239CFB17-8234-4DC4-A858-0D33D662A153}" srcId="{53DC529F-E3C6-4DC2-9584-956EB0045620}" destId="{AD123E1C-2575-4CEF-8A3A-5B4558BC0AB8}" srcOrd="3" destOrd="0" parTransId="{E39CEF28-1CA5-4B69-8994-92E2234DC165}" sibTransId="{10607CD6-B7EF-45C0-95C4-33F791C2FDC5}"/>
    <dgm:cxn modelId="{42E0B421-5AF6-4A1D-803A-D348A9DFCCCB}" srcId="{53DC529F-E3C6-4DC2-9584-956EB0045620}" destId="{9A5066EA-5547-48A4-B66B-47B9D711AB37}" srcOrd="2" destOrd="0" parTransId="{B6A87B04-9C6E-45C0-8EDC-2F57DA9FC108}" sibTransId="{8405FC09-D5F3-4EF0-AA7F-56DAC1AEC8B1}"/>
    <dgm:cxn modelId="{DDBCA734-88C5-4325-8DE8-B3D42ED1AAE2}" type="presOf" srcId="{5CACB723-9E1D-40B6-8174-59D09D960BE9}" destId="{62D70D9F-2CCD-4008-B0A0-5238BA60D686}" srcOrd="0" destOrd="0" presId="urn:microsoft.com/office/officeart/2005/8/layout/process3"/>
    <dgm:cxn modelId="{BB6A9C38-CEF2-462E-84A7-E4330A7EE540}" type="presOf" srcId="{20C5B39C-2688-47CA-A204-06CF98025784}" destId="{EB7083ED-ECCE-42D2-B1B1-A03203C1C986}" srcOrd="0" destOrd="1" presId="urn:microsoft.com/office/officeart/2005/8/layout/process3"/>
    <dgm:cxn modelId="{99548C3D-F816-4389-A826-CBDF66597A14}" type="presOf" srcId="{10607CD6-B7EF-45C0-95C4-33F791C2FDC5}" destId="{38B2E674-A6B4-4D49-B3AE-FA929925C817}" srcOrd="1" destOrd="0" presId="urn:microsoft.com/office/officeart/2005/8/layout/process3"/>
    <dgm:cxn modelId="{05C9D740-348A-4263-B411-BFE0E18A580E}" srcId="{E5EB2CED-0605-4635-9F5A-819FA1FBA3E4}" destId="{373B83E5-A430-4457-A8D0-FDAEA474BD24}" srcOrd="0" destOrd="0" parTransId="{3A37583B-F771-4FBB-98D1-129E4E9674B5}" sibTransId="{38D3143C-5E62-4EAE-8575-EBF63E778E2E}"/>
    <dgm:cxn modelId="{A1FA1261-E964-4C82-A4FE-B769C27CF4DB}" srcId="{AD123E1C-2575-4CEF-8A3A-5B4558BC0AB8}" destId="{1812B83D-18B8-4BAA-9BB8-337D0E581807}" srcOrd="0" destOrd="0" parTransId="{D9221CBD-7B27-49E3-ABD2-CC2FBC7E8D30}" sibTransId="{EB9E0430-7101-45CF-AD10-40D3AA6C7B95}"/>
    <dgm:cxn modelId="{1E2B4B65-EE6A-4683-AFE2-AB930C616895}" srcId="{F4FEC2B2-4CF3-461B-A5E9-F4BC8E7887A8}" destId="{2806C5B2-A113-4C4A-9A0A-6B282BCAA44F}" srcOrd="0" destOrd="0" parTransId="{9E511D09-FE7F-4554-99B1-480A4600FC15}" sibTransId="{822704AB-6BE7-44F3-ACE9-F4CBD8A95062}"/>
    <dgm:cxn modelId="{02C5C466-EAF2-4CFD-8C54-7A9FAC102BE2}" type="presOf" srcId="{1812B83D-18B8-4BAA-9BB8-337D0E581807}" destId="{603401F8-3173-42B5-A9B0-75E12E276DAD}" srcOrd="0" destOrd="0" presId="urn:microsoft.com/office/officeart/2005/8/layout/process3"/>
    <dgm:cxn modelId="{93D2A048-0F78-42C6-949A-9C3E0A9C1C09}" type="presOf" srcId="{F4FEC2B2-4CF3-461B-A5E9-F4BC8E7887A8}" destId="{C954BF79-2CB4-4603-BBDB-514403D1C827}" srcOrd="0" destOrd="0" presId="urn:microsoft.com/office/officeart/2005/8/layout/process3"/>
    <dgm:cxn modelId="{C04DFE75-6388-4FD1-9D7D-7AA0CC856C1C}" srcId="{E5EB2CED-0605-4635-9F5A-819FA1FBA3E4}" destId="{B8EFDFE6-872F-41FD-B7E1-F654C1067F69}" srcOrd="2" destOrd="0" parTransId="{3E8382D8-7856-4D1E-BE5E-5A0195492339}" sibTransId="{9959DDB6-4CED-4DA9-930C-F920CDFFE019}"/>
    <dgm:cxn modelId="{9FEBDF56-7395-41B3-BA4D-DE31B71C03A6}" type="presOf" srcId="{373B83E5-A430-4457-A8D0-FDAEA474BD24}" destId="{C8EA8DBB-B372-46D1-AAE5-AF804DB00D55}" srcOrd="0" destOrd="0" presId="urn:microsoft.com/office/officeart/2005/8/layout/process3"/>
    <dgm:cxn modelId="{11EAE456-DA59-4BAE-8539-7A902B17EC26}" type="presOf" srcId="{8405FC09-D5F3-4EF0-AA7F-56DAC1AEC8B1}" destId="{1079782F-C843-41B8-9CFB-E94F1BA83DD4}" srcOrd="0" destOrd="0" presId="urn:microsoft.com/office/officeart/2005/8/layout/process3"/>
    <dgm:cxn modelId="{F5EA5B79-5D6D-44C0-A390-5D78336C1CB5}" type="presOf" srcId="{E5EB2CED-0605-4635-9F5A-819FA1FBA3E4}" destId="{C14C469C-67D9-4338-98AB-09000D3D2396}" srcOrd="1" destOrd="0" presId="urn:microsoft.com/office/officeart/2005/8/layout/process3"/>
    <dgm:cxn modelId="{A07C5F84-4E27-4339-889C-BA91728D5F6F}" type="presOf" srcId="{B8EFDFE6-872F-41FD-B7E1-F654C1067F69}" destId="{C8EA8DBB-B372-46D1-AAE5-AF804DB00D55}" srcOrd="0" destOrd="2" presId="urn:microsoft.com/office/officeart/2005/8/layout/process3"/>
    <dgm:cxn modelId="{DBD09A85-F1DC-4EF7-81F9-86C5755B8407}" type="presOf" srcId="{2806C5B2-A113-4C4A-9A0A-6B282BCAA44F}" destId="{E33989CE-1AFC-4AC5-A659-E9E8B63A26F1}" srcOrd="0" destOrd="0" presId="urn:microsoft.com/office/officeart/2005/8/layout/process3"/>
    <dgm:cxn modelId="{FCE7208A-44FD-4EA8-A376-F2AF7ADCB154}" type="presOf" srcId="{3DF44A5E-5884-4706-8C52-971841B45A80}" destId="{2D20EC80-DCD6-44AF-AC27-865AE33A7E19}" srcOrd="1" destOrd="0" presId="urn:microsoft.com/office/officeart/2005/8/layout/process3"/>
    <dgm:cxn modelId="{C44EC794-A6DA-4008-B52B-0F93EE004458}" type="presOf" srcId="{3DF44A5E-5884-4706-8C52-971841B45A80}" destId="{898953BE-CC91-4B0C-A2C4-1EEA1A20E3A6}" srcOrd="0" destOrd="0" presId="urn:microsoft.com/office/officeart/2005/8/layout/process3"/>
    <dgm:cxn modelId="{3FFAB996-939A-472D-A4F1-18D242E4C2A4}" type="presOf" srcId="{E98DE4A8-518C-4B38-8DC0-59F07E3D71D2}" destId="{229AA854-747E-46E9-8008-5AB9F3B2CB03}" srcOrd="1" destOrd="0" presId="urn:microsoft.com/office/officeart/2005/8/layout/process3"/>
    <dgm:cxn modelId="{3051DB99-F5DD-4401-9BFB-E47875C80496}" type="presOf" srcId="{9A5066EA-5547-48A4-B66B-47B9D711AB37}" destId="{A07E1AE7-5726-43EA-82B8-B57EBAD2F207}" srcOrd="1" destOrd="0" presId="urn:microsoft.com/office/officeart/2005/8/layout/process3"/>
    <dgm:cxn modelId="{D43BF9A2-A0FC-4179-82FD-99681C7C1B32}" type="presOf" srcId="{10607CD6-B7EF-45C0-95C4-33F791C2FDC5}" destId="{2EDAF7E7-22E8-4554-A11D-DE3C73403F53}" srcOrd="0" destOrd="0" presId="urn:microsoft.com/office/officeart/2005/8/layout/process3"/>
    <dgm:cxn modelId="{7A5128A6-A5BF-4909-970A-071500537380}" type="presOf" srcId="{9A5066EA-5547-48A4-B66B-47B9D711AB37}" destId="{3642EBB5-234D-4883-BF49-4CC03D0D058B}" srcOrd="0" destOrd="0" presId="urn:microsoft.com/office/officeart/2005/8/layout/process3"/>
    <dgm:cxn modelId="{77670CB7-452A-4372-ADB4-C9F6BF843F8A}" type="presOf" srcId="{5F8559FA-AD08-4506-B8BF-5A1B8A030EAD}" destId="{F42581BF-D4A4-4064-8382-66EFB58A739A}" srcOrd="0" destOrd="0" presId="urn:microsoft.com/office/officeart/2005/8/layout/process3"/>
    <dgm:cxn modelId="{7F8F77BD-4AAB-4394-890F-3E43F62E1FCF}" type="presOf" srcId="{AD123E1C-2575-4CEF-8A3A-5B4558BC0AB8}" destId="{CF5C51B4-F7DD-4643-B7DC-0E73639893A8}" srcOrd="0" destOrd="0" presId="urn:microsoft.com/office/officeart/2005/8/layout/process3"/>
    <dgm:cxn modelId="{EDA29BBF-791F-4738-8E60-C8080E167389}" srcId="{53DC529F-E3C6-4DC2-9584-956EB0045620}" destId="{F4FEC2B2-4CF3-461B-A5E9-F4BC8E7887A8}" srcOrd="0" destOrd="0" parTransId="{10484349-2247-44F3-B203-A551B89B1F43}" sibTransId="{3DF44A5E-5884-4706-8C52-971841B45A80}"/>
    <dgm:cxn modelId="{64D290C2-5387-4B73-A2AE-2C9CC123DECD}" type="presOf" srcId="{53DC529F-E3C6-4DC2-9584-956EB0045620}" destId="{10974BEE-6522-4DD6-81D7-32BA7C5F748F}" srcOrd="0" destOrd="0" presId="urn:microsoft.com/office/officeart/2005/8/layout/process3"/>
    <dgm:cxn modelId="{2B6FE9C8-DBDA-4F86-9005-E5C0D3B143A1}" srcId="{9A5066EA-5547-48A4-B66B-47B9D711AB37}" destId="{1FF6CF7C-D9B6-440A-B51E-D1F72992B603}" srcOrd="0" destOrd="0" parTransId="{6F7C2D4A-3606-400A-BD54-F31D3052B87B}" sibTransId="{9AA41127-DEB1-42B7-B396-17CA0A67037B}"/>
    <dgm:cxn modelId="{82916DCE-091D-457C-AC6B-FBA1517C8DF8}" type="presOf" srcId="{8405FC09-D5F3-4EF0-AA7F-56DAC1AEC8B1}" destId="{DF056D11-31F9-492D-A4F6-B364825DC7FD}" srcOrd="1" destOrd="0" presId="urn:microsoft.com/office/officeart/2005/8/layout/process3"/>
    <dgm:cxn modelId="{B985D8D2-0750-4C49-B554-921339ABFB4A}" type="presOf" srcId="{E98DE4A8-518C-4B38-8DC0-59F07E3D71D2}" destId="{54A1EEA9-C5D5-4826-AF92-F23BB237B6D7}" srcOrd="0" destOrd="0" presId="urn:microsoft.com/office/officeart/2005/8/layout/process3"/>
    <dgm:cxn modelId="{2DF8C5D9-33E7-4F0D-B878-45A69BF476D5}" srcId="{53DC529F-E3C6-4DC2-9584-956EB0045620}" destId="{E98DE4A8-518C-4B38-8DC0-59F07E3D71D2}" srcOrd="1" destOrd="0" parTransId="{7F7AB0BC-1273-42A8-9176-73DAD177DF1E}" sibTransId="{5F8559FA-AD08-4506-B8BF-5A1B8A030EAD}"/>
    <dgm:cxn modelId="{44EEC0E6-8D66-4F3F-B1DE-5CAC38D96520}" srcId="{E5EB2CED-0605-4635-9F5A-819FA1FBA3E4}" destId="{9ACAD3CE-251B-4F15-9EA6-C29B448EDB31}" srcOrd="1" destOrd="0" parTransId="{39DAAE17-6240-4D17-A9E8-F0F050355457}" sibTransId="{E7CD688E-B5F9-4400-88C6-AE5D1E41F39B}"/>
    <dgm:cxn modelId="{279695E9-6F41-4203-BFCC-FBA7DD06408A}" type="presOf" srcId="{1FF6CF7C-D9B6-440A-B51E-D1F72992B603}" destId="{EB7083ED-ECCE-42D2-B1B1-A03203C1C986}" srcOrd="0" destOrd="0" presId="urn:microsoft.com/office/officeart/2005/8/layout/process3"/>
    <dgm:cxn modelId="{6B6A10F0-8BCD-45A0-8E96-8FF78F79A25B}" type="presOf" srcId="{F4FEC2B2-4CF3-461B-A5E9-F4BC8E7887A8}" destId="{C80552A3-5866-43E5-8758-46C8684CD815}" srcOrd="1" destOrd="0" presId="urn:microsoft.com/office/officeart/2005/8/layout/process3"/>
    <dgm:cxn modelId="{813834F1-1BC3-47AE-8FAC-E5E319C1C9C2}" type="presOf" srcId="{9ACAD3CE-251B-4F15-9EA6-C29B448EDB31}" destId="{C8EA8DBB-B372-46D1-AAE5-AF804DB00D55}" srcOrd="0" destOrd="1" presId="urn:microsoft.com/office/officeart/2005/8/layout/process3"/>
    <dgm:cxn modelId="{4BF044F3-B7E1-427E-927F-25D1687FCAED}" type="presOf" srcId="{5F8559FA-AD08-4506-B8BF-5A1B8A030EAD}" destId="{27FFC314-BD36-443B-8E47-DB6B8360777C}" srcOrd="1" destOrd="0" presId="urn:microsoft.com/office/officeart/2005/8/layout/process3"/>
    <dgm:cxn modelId="{2ACF96F7-0255-4BBC-96AE-3123A86F4132}" srcId="{E98DE4A8-518C-4B38-8DC0-59F07E3D71D2}" destId="{5CACB723-9E1D-40B6-8174-59D09D960BE9}" srcOrd="0" destOrd="0" parTransId="{87B2B5B9-D5D8-4BFD-AE81-08AEBBA88873}" sibTransId="{B38FAD38-AE16-4ADD-AAC8-18BF97857290}"/>
    <dgm:cxn modelId="{F00ECFEE-FB62-4EA9-9D5B-10312F40A2D8}" type="presParOf" srcId="{10974BEE-6522-4DD6-81D7-32BA7C5F748F}" destId="{CB6BFC52-FD35-43D2-AB9A-4AE15F2CE68D}" srcOrd="0" destOrd="0" presId="urn:microsoft.com/office/officeart/2005/8/layout/process3"/>
    <dgm:cxn modelId="{59D5C9F5-54FA-40D2-8989-FFE56E4E92B9}" type="presParOf" srcId="{CB6BFC52-FD35-43D2-AB9A-4AE15F2CE68D}" destId="{C954BF79-2CB4-4603-BBDB-514403D1C827}" srcOrd="0" destOrd="0" presId="urn:microsoft.com/office/officeart/2005/8/layout/process3"/>
    <dgm:cxn modelId="{B10144C7-931C-46D7-A5CE-CA1D2B74CF8A}" type="presParOf" srcId="{CB6BFC52-FD35-43D2-AB9A-4AE15F2CE68D}" destId="{C80552A3-5866-43E5-8758-46C8684CD815}" srcOrd="1" destOrd="0" presId="urn:microsoft.com/office/officeart/2005/8/layout/process3"/>
    <dgm:cxn modelId="{D7382C08-6FC4-40ED-B7E2-24F2016EEFBE}" type="presParOf" srcId="{CB6BFC52-FD35-43D2-AB9A-4AE15F2CE68D}" destId="{E33989CE-1AFC-4AC5-A659-E9E8B63A26F1}" srcOrd="2" destOrd="0" presId="urn:microsoft.com/office/officeart/2005/8/layout/process3"/>
    <dgm:cxn modelId="{805288ED-1ABF-4C88-B6DB-7398598A96EF}" type="presParOf" srcId="{10974BEE-6522-4DD6-81D7-32BA7C5F748F}" destId="{898953BE-CC91-4B0C-A2C4-1EEA1A20E3A6}" srcOrd="1" destOrd="0" presId="urn:microsoft.com/office/officeart/2005/8/layout/process3"/>
    <dgm:cxn modelId="{CDB76506-5EA7-446B-B709-2C1DA012F964}" type="presParOf" srcId="{898953BE-CC91-4B0C-A2C4-1EEA1A20E3A6}" destId="{2D20EC80-DCD6-44AF-AC27-865AE33A7E19}" srcOrd="0" destOrd="0" presId="urn:microsoft.com/office/officeart/2005/8/layout/process3"/>
    <dgm:cxn modelId="{FD33FE82-9FB5-451D-B795-0AB317584281}" type="presParOf" srcId="{10974BEE-6522-4DD6-81D7-32BA7C5F748F}" destId="{8A121B28-2717-4504-AA21-0F7D62C39153}" srcOrd="2" destOrd="0" presId="urn:microsoft.com/office/officeart/2005/8/layout/process3"/>
    <dgm:cxn modelId="{A89A3E35-9F5B-40EB-9644-FFDF7A7A84F8}" type="presParOf" srcId="{8A121B28-2717-4504-AA21-0F7D62C39153}" destId="{54A1EEA9-C5D5-4826-AF92-F23BB237B6D7}" srcOrd="0" destOrd="0" presId="urn:microsoft.com/office/officeart/2005/8/layout/process3"/>
    <dgm:cxn modelId="{5B3CD751-1325-4AC6-A545-350BC99C56A8}" type="presParOf" srcId="{8A121B28-2717-4504-AA21-0F7D62C39153}" destId="{229AA854-747E-46E9-8008-5AB9F3B2CB03}" srcOrd="1" destOrd="0" presId="urn:microsoft.com/office/officeart/2005/8/layout/process3"/>
    <dgm:cxn modelId="{B279FE12-5A89-46C7-A7AA-7AC8DDF7B581}" type="presParOf" srcId="{8A121B28-2717-4504-AA21-0F7D62C39153}" destId="{62D70D9F-2CCD-4008-B0A0-5238BA60D686}" srcOrd="2" destOrd="0" presId="urn:microsoft.com/office/officeart/2005/8/layout/process3"/>
    <dgm:cxn modelId="{03DED9A3-C19B-41C3-8443-DA9C703B279D}" type="presParOf" srcId="{10974BEE-6522-4DD6-81D7-32BA7C5F748F}" destId="{F42581BF-D4A4-4064-8382-66EFB58A739A}" srcOrd="3" destOrd="0" presId="urn:microsoft.com/office/officeart/2005/8/layout/process3"/>
    <dgm:cxn modelId="{020793B6-FA96-4ECC-9E3A-13B62BC2A329}" type="presParOf" srcId="{F42581BF-D4A4-4064-8382-66EFB58A739A}" destId="{27FFC314-BD36-443B-8E47-DB6B8360777C}" srcOrd="0" destOrd="0" presId="urn:microsoft.com/office/officeart/2005/8/layout/process3"/>
    <dgm:cxn modelId="{B4498AEC-4172-4FD5-8375-F11E1CABE717}" type="presParOf" srcId="{10974BEE-6522-4DD6-81D7-32BA7C5F748F}" destId="{C82DDEC5-C5E6-466D-A106-1E5D4D4FCCEC}" srcOrd="4" destOrd="0" presId="urn:microsoft.com/office/officeart/2005/8/layout/process3"/>
    <dgm:cxn modelId="{52E71A8F-4746-4B91-8D63-CC8B0F704784}" type="presParOf" srcId="{C82DDEC5-C5E6-466D-A106-1E5D4D4FCCEC}" destId="{3642EBB5-234D-4883-BF49-4CC03D0D058B}" srcOrd="0" destOrd="0" presId="urn:microsoft.com/office/officeart/2005/8/layout/process3"/>
    <dgm:cxn modelId="{4D280F3D-319F-4B8B-B9AF-5A2432BC8030}" type="presParOf" srcId="{C82DDEC5-C5E6-466D-A106-1E5D4D4FCCEC}" destId="{A07E1AE7-5726-43EA-82B8-B57EBAD2F207}" srcOrd="1" destOrd="0" presId="urn:microsoft.com/office/officeart/2005/8/layout/process3"/>
    <dgm:cxn modelId="{4388F2F2-92D3-4B29-BA44-D72604F3BA6E}" type="presParOf" srcId="{C82DDEC5-C5E6-466D-A106-1E5D4D4FCCEC}" destId="{EB7083ED-ECCE-42D2-B1B1-A03203C1C986}" srcOrd="2" destOrd="0" presId="urn:microsoft.com/office/officeart/2005/8/layout/process3"/>
    <dgm:cxn modelId="{CE8996A1-8615-46B7-A458-A94F2D45E4DD}" type="presParOf" srcId="{10974BEE-6522-4DD6-81D7-32BA7C5F748F}" destId="{1079782F-C843-41B8-9CFB-E94F1BA83DD4}" srcOrd="5" destOrd="0" presId="urn:microsoft.com/office/officeart/2005/8/layout/process3"/>
    <dgm:cxn modelId="{DF181F9A-94D3-4288-8567-90D4DA5CA33E}" type="presParOf" srcId="{1079782F-C843-41B8-9CFB-E94F1BA83DD4}" destId="{DF056D11-31F9-492D-A4F6-B364825DC7FD}" srcOrd="0" destOrd="0" presId="urn:microsoft.com/office/officeart/2005/8/layout/process3"/>
    <dgm:cxn modelId="{FB382F08-DA4D-4A71-8D2A-CDA8AC35ABF2}" type="presParOf" srcId="{10974BEE-6522-4DD6-81D7-32BA7C5F748F}" destId="{696B75B1-28C7-4302-9E37-49CA3BBAA0C5}" srcOrd="6" destOrd="0" presId="urn:microsoft.com/office/officeart/2005/8/layout/process3"/>
    <dgm:cxn modelId="{53770250-CDB9-46A8-8E4C-3EDD8A440957}" type="presParOf" srcId="{696B75B1-28C7-4302-9E37-49CA3BBAA0C5}" destId="{CF5C51B4-F7DD-4643-B7DC-0E73639893A8}" srcOrd="0" destOrd="0" presId="urn:microsoft.com/office/officeart/2005/8/layout/process3"/>
    <dgm:cxn modelId="{28487CEB-B42A-489D-BA18-C452E5927FC7}" type="presParOf" srcId="{696B75B1-28C7-4302-9E37-49CA3BBAA0C5}" destId="{7B07FB34-992B-437A-8841-3C07A7210AB5}" srcOrd="1" destOrd="0" presId="urn:microsoft.com/office/officeart/2005/8/layout/process3"/>
    <dgm:cxn modelId="{AC8B2DE3-A603-4420-9DD9-321917E49500}" type="presParOf" srcId="{696B75B1-28C7-4302-9E37-49CA3BBAA0C5}" destId="{603401F8-3173-42B5-A9B0-75E12E276DAD}" srcOrd="2" destOrd="0" presId="urn:microsoft.com/office/officeart/2005/8/layout/process3"/>
    <dgm:cxn modelId="{99106505-FBFB-48C6-86E4-845362E4E2D8}" type="presParOf" srcId="{10974BEE-6522-4DD6-81D7-32BA7C5F748F}" destId="{2EDAF7E7-22E8-4554-A11D-DE3C73403F53}" srcOrd="7" destOrd="0" presId="urn:microsoft.com/office/officeart/2005/8/layout/process3"/>
    <dgm:cxn modelId="{D3EAB567-E784-472D-9286-EF8DB7D75C5A}" type="presParOf" srcId="{2EDAF7E7-22E8-4554-A11D-DE3C73403F53}" destId="{38B2E674-A6B4-4D49-B3AE-FA929925C817}" srcOrd="0" destOrd="0" presId="urn:microsoft.com/office/officeart/2005/8/layout/process3"/>
    <dgm:cxn modelId="{13370E82-3E08-4EAC-991F-06B310FD5B39}" type="presParOf" srcId="{10974BEE-6522-4DD6-81D7-32BA7C5F748F}" destId="{4B5C60B5-0C5D-4356-B259-F4DEADE318ED}" srcOrd="8" destOrd="0" presId="urn:microsoft.com/office/officeart/2005/8/layout/process3"/>
    <dgm:cxn modelId="{2E7F926D-8867-4EB5-9B57-EA1E6412199B}" type="presParOf" srcId="{4B5C60B5-0C5D-4356-B259-F4DEADE318ED}" destId="{7C30259C-5291-4FFA-8BBF-CA8C5009384C}" srcOrd="0" destOrd="0" presId="urn:microsoft.com/office/officeart/2005/8/layout/process3"/>
    <dgm:cxn modelId="{6F7E6D07-C565-4F7E-B950-7EFD7345E4DF}" type="presParOf" srcId="{4B5C60B5-0C5D-4356-B259-F4DEADE318ED}" destId="{C14C469C-67D9-4338-98AB-09000D3D2396}" srcOrd="1" destOrd="0" presId="urn:microsoft.com/office/officeart/2005/8/layout/process3"/>
    <dgm:cxn modelId="{70C908F5-94AD-45B1-AC27-11591A9A871E}" type="presParOf" srcId="{4B5C60B5-0C5D-4356-B259-F4DEADE318ED}" destId="{C8EA8DBB-B372-46D1-AAE5-AF804DB00D5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491" custLinFactNeighborY="63090"/>
      <dgm:spPr/>
    </dgm:pt>
  </dgm:ptLst>
  <dgm:cxnLst>
    <dgm:cxn modelId="{6E41209B-5F45-4F84-809C-F02A0559BE36}" type="presOf" srcId="{1164A9B8-2078-44AA-8D32-E666F5A9E3EA}" destId="{F7919A07-3A0E-4187-88DD-D2374521D702}" srcOrd="0" destOrd="0" presId="urn:microsoft.com/office/officeart/2005/8/layout/hProcess3"/>
    <dgm:cxn modelId="{1B771FCF-31E3-4A81-B059-D524123BD2DB}" type="presParOf" srcId="{F7919A07-3A0E-4187-88DD-D2374521D702}" destId="{748FE13F-6190-4425-9905-212945B58BE2}" srcOrd="0" destOrd="0" presId="urn:microsoft.com/office/officeart/2005/8/layout/hProcess3"/>
    <dgm:cxn modelId="{8F8A818C-8B6D-4C5C-9653-74154317BAE7}" type="presParOf" srcId="{F7919A07-3A0E-4187-88DD-D2374521D702}" destId="{C19D8FDE-8F44-4FC5-9D6C-3BD8DCA8A72F}" srcOrd="1" destOrd="0" presId="urn:microsoft.com/office/officeart/2005/8/layout/hProcess3"/>
    <dgm:cxn modelId="{0789E01D-273F-4387-8B5B-7C2AE4E9850D}" type="presParOf" srcId="{C19D8FDE-8F44-4FC5-9D6C-3BD8DCA8A72F}" destId="{13692E5F-1817-4FBD-B0A7-99A33ABD462B}" srcOrd="0" destOrd="0" presId="urn:microsoft.com/office/officeart/2005/8/layout/hProcess3"/>
    <dgm:cxn modelId="{4BC26DE2-6A72-477E-B369-3D9D9792E3E7}" type="presParOf" srcId="{C19D8FDE-8F44-4FC5-9D6C-3BD8DCA8A72F}" destId="{992FD227-3E98-45FC-A4F2-A0689CFC0AB4}" srcOrd="1" destOrd="0" presId="urn:microsoft.com/office/officeart/2005/8/layout/hProcess3"/>
    <dgm:cxn modelId="{4F482AE4-814B-4A35-89E4-5B414A849C70}" type="presParOf" srcId="{C19D8FDE-8F44-4FC5-9D6C-3BD8DCA8A72F}" destId="{76166282-C5B7-40C9-A6E5-BC8286DBFEAA}" srcOrd="2" destOrd="0" presId="urn:microsoft.com/office/officeart/2005/8/layout/hProcess3"/>
    <dgm:cxn modelId="{640BCC55-532A-4D4C-88AA-C7638245A89A}" type="presParOf" srcId="{C19D8FDE-8F44-4FC5-9D6C-3BD8DCA8A72F}" destId="{94F81043-651A-41AB-B912-0EAC9951279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4A9B8-2078-44AA-8D32-E666F5A9E3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7919A07-3A0E-4187-88DD-D2374521D702}" type="pres">
      <dgm:prSet presAssocID="{1164A9B8-2078-44AA-8D32-E666F5A9E3EA}" presName="Name0" presStyleCnt="0">
        <dgm:presLayoutVars>
          <dgm:dir/>
          <dgm:animLvl val="lvl"/>
          <dgm:resizeHandles val="exact"/>
        </dgm:presLayoutVars>
      </dgm:prSet>
      <dgm:spPr/>
    </dgm:pt>
    <dgm:pt modelId="{748FE13F-6190-4425-9905-212945B58BE2}" type="pres">
      <dgm:prSet presAssocID="{1164A9B8-2078-44AA-8D32-E666F5A9E3EA}" presName="dummy" presStyleCnt="0"/>
      <dgm:spPr/>
    </dgm:pt>
    <dgm:pt modelId="{C19D8FDE-8F44-4FC5-9D6C-3BD8DCA8A72F}" type="pres">
      <dgm:prSet presAssocID="{1164A9B8-2078-44AA-8D32-E666F5A9E3EA}" presName="linH" presStyleCnt="0"/>
      <dgm:spPr/>
    </dgm:pt>
    <dgm:pt modelId="{13692E5F-1817-4FBD-B0A7-99A33ABD462B}" type="pres">
      <dgm:prSet presAssocID="{1164A9B8-2078-44AA-8D32-E666F5A9E3EA}" presName="padding1" presStyleCnt="0"/>
      <dgm:spPr/>
    </dgm:pt>
    <dgm:pt modelId="{992FD227-3E98-45FC-A4F2-A0689CFC0AB4}" type="pres">
      <dgm:prSet presAssocID="{1164A9B8-2078-44AA-8D32-E666F5A9E3EA}" presName="padding2" presStyleCnt="0"/>
      <dgm:spPr/>
    </dgm:pt>
    <dgm:pt modelId="{76166282-C5B7-40C9-A6E5-BC8286DBFEAA}" type="pres">
      <dgm:prSet presAssocID="{1164A9B8-2078-44AA-8D32-E666F5A9E3EA}" presName="negArrow" presStyleCnt="0"/>
      <dgm:spPr/>
    </dgm:pt>
    <dgm:pt modelId="{94F81043-651A-41AB-B912-0EAC99512794}" type="pres">
      <dgm:prSet presAssocID="{1164A9B8-2078-44AA-8D32-E666F5A9E3EA}" presName="backgroundArrow" presStyleLbl="node1" presStyleIdx="0" presStyleCnt="1" custLinFactNeighborX="491" custLinFactNeighborY="63090"/>
      <dgm:spPr/>
    </dgm:pt>
  </dgm:ptLst>
  <dgm:cxnLst>
    <dgm:cxn modelId="{6E41209B-5F45-4F84-809C-F02A0559BE36}" type="presOf" srcId="{1164A9B8-2078-44AA-8D32-E666F5A9E3EA}" destId="{F7919A07-3A0E-4187-88DD-D2374521D702}" srcOrd="0" destOrd="0" presId="urn:microsoft.com/office/officeart/2005/8/layout/hProcess3"/>
    <dgm:cxn modelId="{1B771FCF-31E3-4A81-B059-D524123BD2DB}" type="presParOf" srcId="{F7919A07-3A0E-4187-88DD-D2374521D702}" destId="{748FE13F-6190-4425-9905-212945B58BE2}" srcOrd="0" destOrd="0" presId="urn:microsoft.com/office/officeart/2005/8/layout/hProcess3"/>
    <dgm:cxn modelId="{8F8A818C-8B6D-4C5C-9653-74154317BAE7}" type="presParOf" srcId="{F7919A07-3A0E-4187-88DD-D2374521D702}" destId="{C19D8FDE-8F44-4FC5-9D6C-3BD8DCA8A72F}" srcOrd="1" destOrd="0" presId="urn:microsoft.com/office/officeart/2005/8/layout/hProcess3"/>
    <dgm:cxn modelId="{0789E01D-273F-4387-8B5B-7C2AE4E9850D}" type="presParOf" srcId="{C19D8FDE-8F44-4FC5-9D6C-3BD8DCA8A72F}" destId="{13692E5F-1817-4FBD-B0A7-99A33ABD462B}" srcOrd="0" destOrd="0" presId="urn:microsoft.com/office/officeart/2005/8/layout/hProcess3"/>
    <dgm:cxn modelId="{4BC26DE2-6A72-477E-B369-3D9D9792E3E7}" type="presParOf" srcId="{C19D8FDE-8F44-4FC5-9D6C-3BD8DCA8A72F}" destId="{992FD227-3E98-45FC-A4F2-A0689CFC0AB4}" srcOrd="1" destOrd="0" presId="urn:microsoft.com/office/officeart/2005/8/layout/hProcess3"/>
    <dgm:cxn modelId="{4F482AE4-814B-4A35-89E4-5B414A849C70}" type="presParOf" srcId="{C19D8FDE-8F44-4FC5-9D6C-3BD8DCA8A72F}" destId="{76166282-C5B7-40C9-A6E5-BC8286DBFEAA}" srcOrd="2" destOrd="0" presId="urn:microsoft.com/office/officeart/2005/8/layout/hProcess3"/>
    <dgm:cxn modelId="{640BCC55-532A-4D4C-88AA-C7638245A89A}" type="presParOf" srcId="{C19D8FDE-8F44-4FC5-9D6C-3BD8DCA8A72F}" destId="{94F81043-651A-41AB-B912-0EAC99512794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0"/>
          <a:ext cx="7211577" cy="180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20182"/>
          <a:ext cx="671396" cy="50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56692"/>
          <a:ext cx="431443" cy="3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552A3-5866-43E5-8758-46C8684CD815}">
      <dsp:nvSpPr>
        <dsp:cNvPr id="0" name=""/>
        <dsp:cNvSpPr/>
      </dsp:nvSpPr>
      <dsp:spPr>
        <a:xfrm>
          <a:off x="6827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Voting token</a:t>
          </a:r>
        </a:p>
      </dsp:txBody>
      <dsp:txXfrm>
        <a:off x="6827" y="2412885"/>
        <a:ext cx="1540380" cy="472421"/>
      </dsp:txXfrm>
    </dsp:sp>
    <dsp:sp modelId="{E33989CE-1AFC-4AC5-A659-E9E8B63A26F1}">
      <dsp:nvSpPr>
        <dsp:cNvPr id="0" name=""/>
        <dsp:cNvSpPr/>
      </dsp:nvSpPr>
      <dsp:spPr>
        <a:xfrm>
          <a:off x="322326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noProof="0" dirty="0"/>
            <a:t>For each </a:t>
          </a:r>
          <a:r>
            <a:rPr lang="en-US" sz="1200" b="0" kern="1200" noProof="0" dirty="0" err="1"/>
            <a:t>Tx</a:t>
          </a:r>
          <a:r>
            <a:rPr lang="en-US" sz="1200" b="0" kern="1200" noProof="0" dirty="0"/>
            <a:t> a token E (of a given value) is created and is assigned to the transmitter (k)</a:t>
          </a:r>
          <a:endParaRPr lang="en-US" sz="1200" kern="1200" noProof="0" dirty="0"/>
        </a:p>
      </dsp:txBody>
      <dsp:txXfrm>
        <a:off x="367442" y="2930423"/>
        <a:ext cx="1450148" cy="1741718"/>
      </dsp:txXfrm>
    </dsp:sp>
    <dsp:sp modelId="{898953BE-CC91-4B0C-A2C4-1EEA1A20E3A6}">
      <dsp:nvSpPr>
        <dsp:cNvPr id="0" name=""/>
        <dsp:cNvSpPr/>
      </dsp:nvSpPr>
      <dsp:spPr>
        <a:xfrm>
          <a:off x="1780724" y="2457341"/>
          <a:ext cx="495054" cy="383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 dirty="0"/>
        </a:p>
      </dsp:txBody>
      <dsp:txXfrm>
        <a:off x="1780724" y="2534043"/>
        <a:ext cx="380001" cy="230106"/>
      </dsp:txXfrm>
    </dsp:sp>
    <dsp:sp modelId="{229AA854-747E-46E9-8008-5AB9F3B2CB03}">
      <dsp:nvSpPr>
        <dsp:cNvPr id="0" name=""/>
        <dsp:cNvSpPr/>
      </dsp:nvSpPr>
      <dsp:spPr>
        <a:xfrm>
          <a:off x="2481272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1187402"/>
            <a:satOff val="3003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Candidates Announcement</a:t>
          </a:r>
        </a:p>
      </dsp:txBody>
      <dsp:txXfrm>
        <a:off x="2481272" y="2412885"/>
        <a:ext cx="1540380" cy="472421"/>
      </dsp:txXfrm>
    </dsp:sp>
    <dsp:sp modelId="{62D70D9F-2CCD-4008-B0A0-5238BA60D686}">
      <dsp:nvSpPr>
        <dsp:cNvPr id="0" name=""/>
        <dsp:cNvSpPr/>
      </dsp:nvSpPr>
      <dsp:spPr>
        <a:xfrm>
          <a:off x="2796772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187402"/>
              <a:satOff val="3003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Each candidate sends the #E that he/she is ready to use</a:t>
          </a:r>
        </a:p>
      </dsp:txBody>
      <dsp:txXfrm>
        <a:off x="2841888" y="2930423"/>
        <a:ext cx="1450148" cy="1741718"/>
      </dsp:txXfrm>
    </dsp:sp>
    <dsp:sp modelId="{F42581BF-D4A4-4064-8382-66EFB58A739A}">
      <dsp:nvSpPr>
        <dsp:cNvPr id="0" name=""/>
        <dsp:cNvSpPr/>
      </dsp:nvSpPr>
      <dsp:spPr>
        <a:xfrm>
          <a:off x="4255170" y="2457341"/>
          <a:ext cx="495054" cy="383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 dirty="0"/>
        </a:p>
      </dsp:txBody>
      <dsp:txXfrm>
        <a:off x="4255170" y="2534043"/>
        <a:ext cx="380001" cy="230106"/>
      </dsp:txXfrm>
    </dsp:sp>
    <dsp:sp modelId="{A07E1AE7-5726-43EA-82B8-B57EBAD2F207}">
      <dsp:nvSpPr>
        <dsp:cNvPr id="0" name=""/>
        <dsp:cNvSpPr/>
      </dsp:nvSpPr>
      <dsp:spPr>
        <a:xfrm>
          <a:off x="4955718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Computation of the Stake/Wealth</a:t>
          </a:r>
        </a:p>
      </dsp:txBody>
      <dsp:txXfrm>
        <a:off x="4955718" y="2412885"/>
        <a:ext cx="1540380" cy="472421"/>
      </dsp:txXfrm>
    </dsp:sp>
    <dsp:sp modelId="{EB7083ED-ECCE-42D2-B1B1-A03203C1C986}">
      <dsp:nvSpPr>
        <dsp:cNvPr id="0" name=""/>
        <dsp:cNvSpPr/>
      </dsp:nvSpPr>
      <dsp:spPr>
        <a:xfrm>
          <a:off x="5216812" y="2858212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374804"/>
              <a:satOff val="60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For each candidate 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noProof="0" dirty="0"/>
            <a:t> </a:t>
          </a:r>
          <a:r>
            <a:rPr lang="en-US" sz="1200" kern="1200" noProof="0" dirty="0" err="1"/>
            <a:t>Wk</a:t>
          </a:r>
          <a:r>
            <a:rPr lang="en-US" sz="1200" kern="1200" noProof="0" dirty="0"/>
            <a:t> = </a:t>
          </a:r>
        </a:p>
      </dsp:txBody>
      <dsp:txXfrm>
        <a:off x="5261928" y="2903328"/>
        <a:ext cx="1450148" cy="1741718"/>
      </dsp:txXfrm>
    </dsp:sp>
    <dsp:sp modelId="{1079782F-C843-41B8-9CFB-E94F1BA83DD4}">
      <dsp:nvSpPr>
        <dsp:cNvPr id="0" name=""/>
        <dsp:cNvSpPr/>
      </dsp:nvSpPr>
      <dsp:spPr>
        <a:xfrm>
          <a:off x="6729615" y="2457341"/>
          <a:ext cx="495054" cy="383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 dirty="0"/>
        </a:p>
      </dsp:txBody>
      <dsp:txXfrm>
        <a:off x="6729615" y="2534043"/>
        <a:ext cx="380001" cy="230106"/>
      </dsp:txXfrm>
    </dsp:sp>
    <dsp:sp modelId="{7B07FB34-992B-437A-8841-3C07A7210AB5}">
      <dsp:nvSpPr>
        <dsp:cNvPr id="0" name=""/>
        <dsp:cNvSpPr/>
      </dsp:nvSpPr>
      <dsp:spPr>
        <a:xfrm>
          <a:off x="7430164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3562206"/>
            <a:satOff val="9008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Generation of random numbers</a:t>
          </a:r>
        </a:p>
      </dsp:txBody>
      <dsp:txXfrm>
        <a:off x="7430164" y="2412885"/>
        <a:ext cx="1540380" cy="472421"/>
      </dsp:txXfrm>
    </dsp:sp>
    <dsp:sp modelId="{603401F8-3173-42B5-A9B0-75E12E276DAD}">
      <dsp:nvSpPr>
        <dsp:cNvPr id="0" name=""/>
        <dsp:cNvSpPr/>
      </dsp:nvSpPr>
      <dsp:spPr>
        <a:xfrm>
          <a:off x="7745664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562206"/>
              <a:satOff val="9008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For </a:t>
          </a:r>
          <a:r>
            <a:rPr lang="en-US" sz="1200" kern="1200" noProof="0" dirty="0"/>
            <a:t>each candidate </a:t>
          </a:r>
          <a:r>
            <a:rPr lang="en-US" sz="1200" kern="1200" noProof="0" dirty="0" err="1"/>
            <a:t>Uk</a:t>
          </a:r>
          <a:r>
            <a:rPr lang="en-US" sz="1200" kern="1200" noProof="0" dirty="0"/>
            <a:t> between ]0;1]</a:t>
          </a:r>
        </a:p>
      </dsp:txBody>
      <dsp:txXfrm>
        <a:off x="7790780" y="2930423"/>
        <a:ext cx="1450148" cy="1741718"/>
      </dsp:txXfrm>
    </dsp:sp>
    <dsp:sp modelId="{2EDAF7E7-22E8-4554-A11D-DE3C73403F53}">
      <dsp:nvSpPr>
        <dsp:cNvPr id="0" name=""/>
        <dsp:cNvSpPr/>
      </dsp:nvSpPr>
      <dsp:spPr>
        <a:xfrm>
          <a:off x="9204061" y="2457341"/>
          <a:ext cx="495054" cy="383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noProof="0" dirty="0"/>
        </a:p>
      </dsp:txBody>
      <dsp:txXfrm>
        <a:off x="9204061" y="2534043"/>
        <a:ext cx="380001" cy="230106"/>
      </dsp:txXfrm>
    </dsp:sp>
    <dsp:sp modelId="{C14C469C-67D9-4338-98AB-09000D3D2396}">
      <dsp:nvSpPr>
        <dsp:cNvPr id="0" name=""/>
        <dsp:cNvSpPr/>
      </dsp:nvSpPr>
      <dsp:spPr>
        <a:xfrm>
          <a:off x="9904610" y="2412885"/>
          <a:ext cx="1540380" cy="708632"/>
        </a:xfrm>
        <a:prstGeom prst="roundRect">
          <a:avLst>
            <a:gd name="adj" fmla="val 1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Selection of the best k</a:t>
          </a:r>
        </a:p>
      </dsp:txBody>
      <dsp:txXfrm>
        <a:off x="9904610" y="2412885"/>
        <a:ext cx="1540380" cy="472421"/>
      </dsp:txXfrm>
    </dsp:sp>
    <dsp:sp modelId="{C8EA8DBB-B372-46D1-AAE5-AF804DB00D55}">
      <dsp:nvSpPr>
        <dsp:cNvPr id="0" name=""/>
        <dsp:cNvSpPr/>
      </dsp:nvSpPr>
      <dsp:spPr>
        <a:xfrm>
          <a:off x="10220109" y="2885307"/>
          <a:ext cx="1540380" cy="183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noProof="0" dirty="0"/>
            <a:t>Winner = k  with </a:t>
          </a:r>
          <a:r>
            <a:rPr lang="en-US" sz="1200" kern="1200" noProof="0" dirty="0" err="1"/>
            <a:t>arg</a:t>
          </a:r>
          <a:r>
            <a:rPr lang="en-US" sz="1200" kern="1200" noProof="0" dirty="0"/>
            <a:t> max </a:t>
          </a:r>
          <a:r>
            <a:rPr lang="en-US" sz="1200" kern="1200" noProof="0" dirty="0" err="1"/>
            <a:t>Wk</a:t>
          </a:r>
          <a:r>
            <a:rPr lang="en-US" sz="1200" kern="1200" noProof="0" dirty="0"/>
            <a:t> / </a:t>
          </a:r>
          <a:r>
            <a:rPr lang="en-US" sz="1200" kern="1200" noProof="0" dirty="0" err="1"/>
            <a:t>Uk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noProof="0" dirty="0"/>
            <a:t>He/she receives all the voting token sent by candidates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 noProof="0" dirty="0"/>
        </a:p>
      </dsp:txBody>
      <dsp:txXfrm>
        <a:off x="10265225" y="2930423"/>
        <a:ext cx="1450148" cy="174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32035"/>
          <a:ext cx="536993" cy="3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043-651A-41AB-B912-0EAC99512794}">
      <dsp:nvSpPr>
        <dsp:cNvPr id="0" name=""/>
        <dsp:cNvSpPr/>
      </dsp:nvSpPr>
      <dsp:spPr>
        <a:xfrm>
          <a:off x="0" y="56692"/>
          <a:ext cx="431443" cy="3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6.xml"/><Relationship Id="rId1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diagramColors" Target="../diagrams/colors6.xml"/><Relationship Id="rId1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6.png"/><Relationship Id="rId10" Type="http://schemas.openxmlformats.org/officeDocument/2006/relationships/diagramLayout" Target="../diagrams/layout6.xml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17.png"/><Relationship Id="rId3" Type="http://schemas.openxmlformats.org/officeDocument/2006/relationships/image" Target="../media/image14.png"/><Relationship Id="rId21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11" Type="http://schemas.openxmlformats.org/officeDocument/2006/relationships/diagramData" Target="../diagrams/data3.xml"/><Relationship Id="rId24" Type="http://schemas.openxmlformats.org/officeDocument/2006/relationships/image" Target="../media/image23.png"/><Relationship Id="rId5" Type="http://schemas.openxmlformats.org/officeDocument/2006/relationships/diagramLayout" Target="../diagrams/layout2.xml"/><Relationship Id="rId15" Type="http://schemas.microsoft.com/office/2007/relationships/diagramDrawing" Target="../diagrams/drawing3.xml"/><Relationship Id="rId23" Type="http://schemas.openxmlformats.org/officeDocument/2006/relationships/image" Target="../media/image22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Relationship Id="rId14" Type="http://schemas.openxmlformats.org/officeDocument/2006/relationships/diagramColors" Target="../diagrams/colors3.xml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6E3E-695E-4BAE-AF67-38AB53B2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953333"/>
            <a:ext cx="10820400" cy="1825096"/>
          </a:xfrm>
        </p:spPr>
        <p:txBody>
          <a:bodyPr>
            <a:noAutofit/>
          </a:bodyPr>
          <a:lstStyle/>
          <a:p>
            <a:r>
              <a:rPr lang="en-US" sz="5400" dirty="0"/>
              <a:t>Usage of blockchain for peer-to-peer energy exchanges: </a:t>
            </a:r>
            <a:br>
              <a:rPr lang="en-US" sz="5400" dirty="0"/>
            </a:br>
            <a:r>
              <a:rPr lang="en-US" sz="3600" dirty="0"/>
              <a:t>design, simulation and recommendations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3CA34-3340-4CA0-9998-161351042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530273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David Vangulick, Bertrand </a:t>
            </a:r>
            <a:r>
              <a:rPr lang="en-US" dirty="0" err="1"/>
              <a:t>Cornélusse</a:t>
            </a:r>
            <a:r>
              <a:rPr lang="en-US" dirty="0"/>
              <a:t>, Damien Ernst </a:t>
            </a:r>
          </a:p>
          <a:p>
            <a:r>
              <a:rPr lang="en-US" dirty="0"/>
              <a:t>University of Liège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148E85-9EDC-4A12-92B2-025E3579698D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2"/>
    </mc:Choice>
    <mc:Fallback xmlns="">
      <p:transition spd="slow" advTm="102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772510" y="3105807"/>
            <a:ext cx="7740869" cy="3146944"/>
          </a:xfrm>
          <a:custGeom>
            <a:avLst/>
            <a:gdLst>
              <a:gd name="connsiteX0" fmla="*/ 0 w 7740869"/>
              <a:gd name="connsiteY0" fmla="*/ 3137338 h 3231931"/>
              <a:gd name="connsiteX1" fmla="*/ 1655380 w 7740869"/>
              <a:gd name="connsiteY1" fmla="*/ 3074276 h 3231931"/>
              <a:gd name="connsiteX2" fmla="*/ 2033752 w 7740869"/>
              <a:gd name="connsiteY2" fmla="*/ 2774731 h 3231931"/>
              <a:gd name="connsiteX3" fmla="*/ 2664373 w 7740869"/>
              <a:gd name="connsiteY3" fmla="*/ 1954924 h 3231931"/>
              <a:gd name="connsiteX4" fmla="*/ 2711669 w 7740869"/>
              <a:gd name="connsiteY4" fmla="*/ 1923393 h 3231931"/>
              <a:gd name="connsiteX5" fmla="*/ 2806262 w 7740869"/>
              <a:gd name="connsiteY5" fmla="*/ 1813034 h 3231931"/>
              <a:gd name="connsiteX6" fmla="*/ 2837793 w 7740869"/>
              <a:gd name="connsiteY6" fmla="*/ 1765738 h 3231931"/>
              <a:gd name="connsiteX7" fmla="*/ 2885090 w 7740869"/>
              <a:gd name="connsiteY7" fmla="*/ 1749972 h 3231931"/>
              <a:gd name="connsiteX8" fmla="*/ 2979683 w 7740869"/>
              <a:gd name="connsiteY8" fmla="*/ 1702676 h 3231931"/>
              <a:gd name="connsiteX9" fmla="*/ 3026980 w 7740869"/>
              <a:gd name="connsiteY9" fmla="*/ 1671145 h 3231931"/>
              <a:gd name="connsiteX10" fmla="*/ 3799490 w 7740869"/>
              <a:gd name="connsiteY10" fmla="*/ 1702676 h 3231931"/>
              <a:gd name="connsiteX11" fmla="*/ 3846787 w 7740869"/>
              <a:gd name="connsiteY11" fmla="*/ 1718441 h 3231931"/>
              <a:gd name="connsiteX12" fmla="*/ 4051738 w 7740869"/>
              <a:gd name="connsiteY12" fmla="*/ 1749972 h 3231931"/>
              <a:gd name="connsiteX13" fmla="*/ 4193628 w 7740869"/>
              <a:gd name="connsiteY13" fmla="*/ 1781503 h 3231931"/>
              <a:gd name="connsiteX14" fmla="*/ 4240924 w 7740869"/>
              <a:gd name="connsiteY14" fmla="*/ 1797269 h 3231931"/>
              <a:gd name="connsiteX15" fmla="*/ 4335518 w 7740869"/>
              <a:gd name="connsiteY15" fmla="*/ 1813034 h 3231931"/>
              <a:gd name="connsiteX16" fmla="*/ 4508938 w 7740869"/>
              <a:gd name="connsiteY16" fmla="*/ 1860331 h 3231931"/>
              <a:gd name="connsiteX17" fmla="*/ 4619297 w 7740869"/>
              <a:gd name="connsiteY17" fmla="*/ 1891862 h 3231931"/>
              <a:gd name="connsiteX18" fmla="*/ 4666593 w 7740869"/>
              <a:gd name="connsiteY18" fmla="*/ 1923393 h 3231931"/>
              <a:gd name="connsiteX19" fmla="*/ 4761187 w 7740869"/>
              <a:gd name="connsiteY19" fmla="*/ 1954924 h 3231931"/>
              <a:gd name="connsiteX20" fmla="*/ 4855780 w 7740869"/>
              <a:gd name="connsiteY20" fmla="*/ 1986455 h 3231931"/>
              <a:gd name="connsiteX21" fmla="*/ 4903076 w 7740869"/>
              <a:gd name="connsiteY21" fmla="*/ 2002221 h 3231931"/>
              <a:gd name="connsiteX22" fmla="*/ 4950373 w 7740869"/>
              <a:gd name="connsiteY22" fmla="*/ 2033752 h 3231931"/>
              <a:gd name="connsiteX23" fmla="*/ 5029200 w 7740869"/>
              <a:gd name="connsiteY23" fmla="*/ 2096814 h 3231931"/>
              <a:gd name="connsiteX24" fmla="*/ 5123793 w 7740869"/>
              <a:gd name="connsiteY24" fmla="*/ 2159876 h 3231931"/>
              <a:gd name="connsiteX25" fmla="*/ 5202621 w 7740869"/>
              <a:gd name="connsiteY25" fmla="*/ 2301765 h 3231931"/>
              <a:gd name="connsiteX26" fmla="*/ 5249918 w 7740869"/>
              <a:gd name="connsiteY26" fmla="*/ 2333296 h 3231931"/>
              <a:gd name="connsiteX27" fmla="*/ 5312980 w 7740869"/>
              <a:gd name="connsiteY27" fmla="*/ 2412124 h 3231931"/>
              <a:gd name="connsiteX28" fmla="*/ 5423338 w 7740869"/>
              <a:gd name="connsiteY28" fmla="*/ 2538248 h 3231931"/>
              <a:gd name="connsiteX29" fmla="*/ 5454869 w 7740869"/>
              <a:gd name="connsiteY29" fmla="*/ 2585545 h 3231931"/>
              <a:gd name="connsiteX30" fmla="*/ 5502166 w 7740869"/>
              <a:gd name="connsiteY30" fmla="*/ 2617076 h 3231931"/>
              <a:gd name="connsiteX31" fmla="*/ 5565228 w 7740869"/>
              <a:gd name="connsiteY31" fmla="*/ 2695903 h 3231931"/>
              <a:gd name="connsiteX32" fmla="*/ 5596759 w 7740869"/>
              <a:gd name="connsiteY32" fmla="*/ 2743200 h 3231931"/>
              <a:gd name="connsiteX33" fmla="*/ 5644056 w 7740869"/>
              <a:gd name="connsiteY33" fmla="*/ 2774731 h 3231931"/>
              <a:gd name="connsiteX34" fmla="*/ 5659821 w 7740869"/>
              <a:gd name="connsiteY34" fmla="*/ 2822027 h 3231931"/>
              <a:gd name="connsiteX35" fmla="*/ 5754414 w 7740869"/>
              <a:gd name="connsiteY35" fmla="*/ 2900855 h 3231931"/>
              <a:gd name="connsiteX36" fmla="*/ 5801711 w 7740869"/>
              <a:gd name="connsiteY36" fmla="*/ 2995448 h 3231931"/>
              <a:gd name="connsiteX37" fmla="*/ 5849007 w 7740869"/>
              <a:gd name="connsiteY37" fmla="*/ 3042745 h 3231931"/>
              <a:gd name="connsiteX38" fmla="*/ 5880538 w 7740869"/>
              <a:gd name="connsiteY38" fmla="*/ 3090041 h 3231931"/>
              <a:gd name="connsiteX39" fmla="*/ 5927835 w 7740869"/>
              <a:gd name="connsiteY39" fmla="*/ 3137338 h 3231931"/>
              <a:gd name="connsiteX40" fmla="*/ 5990897 w 7740869"/>
              <a:gd name="connsiteY40" fmla="*/ 3231931 h 3231931"/>
              <a:gd name="connsiteX41" fmla="*/ 7740869 w 7740869"/>
              <a:gd name="connsiteY41" fmla="*/ 3105807 h 3231931"/>
              <a:gd name="connsiteX42" fmla="*/ 7472856 w 7740869"/>
              <a:gd name="connsiteY42" fmla="*/ 2948152 h 3231931"/>
              <a:gd name="connsiteX43" fmla="*/ 7189076 w 7740869"/>
              <a:gd name="connsiteY43" fmla="*/ 2885090 h 3231931"/>
              <a:gd name="connsiteX44" fmla="*/ 6952593 w 7740869"/>
              <a:gd name="connsiteY44" fmla="*/ 2774731 h 3231931"/>
              <a:gd name="connsiteX45" fmla="*/ 6479628 w 7740869"/>
              <a:gd name="connsiteY45" fmla="*/ 2680138 h 3231931"/>
              <a:gd name="connsiteX46" fmla="*/ 6101256 w 7740869"/>
              <a:gd name="connsiteY46" fmla="*/ 2522483 h 3231931"/>
              <a:gd name="connsiteX47" fmla="*/ 5691352 w 7740869"/>
              <a:gd name="connsiteY47" fmla="*/ 2207172 h 3231931"/>
              <a:gd name="connsiteX48" fmla="*/ 5502166 w 7740869"/>
              <a:gd name="connsiteY48" fmla="*/ 1797269 h 3231931"/>
              <a:gd name="connsiteX49" fmla="*/ 5218387 w 7740869"/>
              <a:gd name="connsiteY49" fmla="*/ 1324303 h 3231931"/>
              <a:gd name="connsiteX50" fmla="*/ 4840014 w 7740869"/>
              <a:gd name="connsiteY50" fmla="*/ 551793 h 3231931"/>
              <a:gd name="connsiteX51" fmla="*/ 3988676 w 7740869"/>
              <a:gd name="connsiteY51" fmla="*/ 409903 h 3231931"/>
              <a:gd name="connsiteX52" fmla="*/ 3988676 w 7740869"/>
              <a:gd name="connsiteY52" fmla="*/ 299545 h 3231931"/>
              <a:gd name="connsiteX53" fmla="*/ 4035973 w 7740869"/>
              <a:gd name="connsiteY53" fmla="*/ 204952 h 3231931"/>
              <a:gd name="connsiteX54" fmla="*/ 3815256 w 7740869"/>
              <a:gd name="connsiteY54" fmla="*/ 78827 h 3231931"/>
              <a:gd name="connsiteX55" fmla="*/ 3436883 w 7740869"/>
              <a:gd name="connsiteY55" fmla="*/ 0 h 3231931"/>
              <a:gd name="connsiteX56" fmla="*/ 3168869 w 7740869"/>
              <a:gd name="connsiteY56" fmla="*/ 94593 h 3231931"/>
              <a:gd name="connsiteX57" fmla="*/ 2979683 w 7740869"/>
              <a:gd name="connsiteY57" fmla="*/ 283779 h 3231931"/>
              <a:gd name="connsiteX58" fmla="*/ 2837793 w 7740869"/>
              <a:gd name="connsiteY58" fmla="*/ 394138 h 3231931"/>
              <a:gd name="connsiteX59" fmla="*/ 2569780 w 7740869"/>
              <a:gd name="connsiteY59" fmla="*/ 567559 h 3231931"/>
              <a:gd name="connsiteX60" fmla="*/ 2238704 w 7740869"/>
              <a:gd name="connsiteY60" fmla="*/ 1308538 h 3231931"/>
              <a:gd name="connsiteX61" fmla="*/ 1876097 w 7740869"/>
              <a:gd name="connsiteY61" fmla="*/ 1560786 h 3231931"/>
              <a:gd name="connsiteX62" fmla="*/ 1466193 w 7740869"/>
              <a:gd name="connsiteY62" fmla="*/ 1749972 h 3231931"/>
              <a:gd name="connsiteX63" fmla="*/ 1008993 w 7740869"/>
              <a:gd name="connsiteY63" fmla="*/ 2081048 h 3231931"/>
              <a:gd name="connsiteX64" fmla="*/ 804042 w 7740869"/>
              <a:gd name="connsiteY64" fmla="*/ 2286000 h 3231931"/>
              <a:gd name="connsiteX65" fmla="*/ 409904 w 7740869"/>
              <a:gd name="connsiteY65" fmla="*/ 2743200 h 3231931"/>
              <a:gd name="connsiteX66" fmla="*/ 94593 w 7740869"/>
              <a:gd name="connsiteY66" fmla="*/ 2948152 h 3231931"/>
              <a:gd name="connsiteX0" fmla="*/ 0 w 7740869"/>
              <a:gd name="connsiteY0" fmla="*/ 3137338 h 3138108"/>
              <a:gd name="connsiteX1" fmla="*/ 1655380 w 7740869"/>
              <a:gd name="connsiteY1" fmla="*/ 3074276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671145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4035973 w 7740869"/>
              <a:gd name="connsiteY52" fmla="*/ 204952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671145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4035973 w 7740869"/>
              <a:gd name="connsiteY52" fmla="*/ 204952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671145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3957146 w 7740869"/>
              <a:gd name="connsiteY52" fmla="*/ 189187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560786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3957146 w 7740869"/>
              <a:gd name="connsiteY52" fmla="*/ 189187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026980 w 7740869"/>
              <a:gd name="connsiteY9" fmla="*/ 1560786 h 3138108"/>
              <a:gd name="connsiteX10" fmla="*/ 3121573 w 7740869"/>
              <a:gd name="connsiteY10" fmla="*/ 1797269 h 3138108"/>
              <a:gd name="connsiteX11" fmla="*/ 3799490 w 7740869"/>
              <a:gd name="connsiteY11" fmla="*/ 1702676 h 3138108"/>
              <a:gd name="connsiteX12" fmla="*/ 3846787 w 7740869"/>
              <a:gd name="connsiteY12" fmla="*/ 1718441 h 3138108"/>
              <a:gd name="connsiteX13" fmla="*/ 4051738 w 7740869"/>
              <a:gd name="connsiteY13" fmla="*/ 1749972 h 3138108"/>
              <a:gd name="connsiteX14" fmla="*/ 4193628 w 7740869"/>
              <a:gd name="connsiteY14" fmla="*/ 1781503 h 3138108"/>
              <a:gd name="connsiteX15" fmla="*/ 4240924 w 7740869"/>
              <a:gd name="connsiteY15" fmla="*/ 1797269 h 3138108"/>
              <a:gd name="connsiteX16" fmla="*/ 4335518 w 7740869"/>
              <a:gd name="connsiteY16" fmla="*/ 1813034 h 3138108"/>
              <a:gd name="connsiteX17" fmla="*/ 4508938 w 7740869"/>
              <a:gd name="connsiteY17" fmla="*/ 1860331 h 3138108"/>
              <a:gd name="connsiteX18" fmla="*/ 4619297 w 7740869"/>
              <a:gd name="connsiteY18" fmla="*/ 1891862 h 3138108"/>
              <a:gd name="connsiteX19" fmla="*/ 4666593 w 7740869"/>
              <a:gd name="connsiteY19" fmla="*/ 1923393 h 3138108"/>
              <a:gd name="connsiteX20" fmla="*/ 4761187 w 7740869"/>
              <a:gd name="connsiteY20" fmla="*/ 1954924 h 3138108"/>
              <a:gd name="connsiteX21" fmla="*/ 4855780 w 7740869"/>
              <a:gd name="connsiteY21" fmla="*/ 1986455 h 3138108"/>
              <a:gd name="connsiteX22" fmla="*/ 4903076 w 7740869"/>
              <a:gd name="connsiteY22" fmla="*/ 2002221 h 3138108"/>
              <a:gd name="connsiteX23" fmla="*/ 4950373 w 7740869"/>
              <a:gd name="connsiteY23" fmla="*/ 2033752 h 3138108"/>
              <a:gd name="connsiteX24" fmla="*/ 5029200 w 7740869"/>
              <a:gd name="connsiteY24" fmla="*/ 2096814 h 3138108"/>
              <a:gd name="connsiteX25" fmla="*/ 5123793 w 7740869"/>
              <a:gd name="connsiteY25" fmla="*/ 2159876 h 3138108"/>
              <a:gd name="connsiteX26" fmla="*/ 5202621 w 7740869"/>
              <a:gd name="connsiteY26" fmla="*/ 2301765 h 3138108"/>
              <a:gd name="connsiteX27" fmla="*/ 5249918 w 7740869"/>
              <a:gd name="connsiteY27" fmla="*/ 2333296 h 3138108"/>
              <a:gd name="connsiteX28" fmla="*/ 5312980 w 7740869"/>
              <a:gd name="connsiteY28" fmla="*/ 2412124 h 3138108"/>
              <a:gd name="connsiteX29" fmla="*/ 5423338 w 7740869"/>
              <a:gd name="connsiteY29" fmla="*/ 2538248 h 3138108"/>
              <a:gd name="connsiteX30" fmla="*/ 5454869 w 7740869"/>
              <a:gd name="connsiteY30" fmla="*/ 2585545 h 3138108"/>
              <a:gd name="connsiteX31" fmla="*/ 5502166 w 7740869"/>
              <a:gd name="connsiteY31" fmla="*/ 2617076 h 3138108"/>
              <a:gd name="connsiteX32" fmla="*/ 5565228 w 7740869"/>
              <a:gd name="connsiteY32" fmla="*/ 2695903 h 3138108"/>
              <a:gd name="connsiteX33" fmla="*/ 5596759 w 7740869"/>
              <a:gd name="connsiteY33" fmla="*/ 2743200 h 3138108"/>
              <a:gd name="connsiteX34" fmla="*/ 5644056 w 7740869"/>
              <a:gd name="connsiteY34" fmla="*/ 2774731 h 3138108"/>
              <a:gd name="connsiteX35" fmla="*/ 5659821 w 7740869"/>
              <a:gd name="connsiteY35" fmla="*/ 2822027 h 3138108"/>
              <a:gd name="connsiteX36" fmla="*/ 5754414 w 7740869"/>
              <a:gd name="connsiteY36" fmla="*/ 2900855 h 3138108"/>
              <a:gd name="connsiteX37" fmla="*/ 5801711 w 7740869"/>
              <a:gd name="connsiteY37" fmla="*/ 2995448 h 3138108"/>
              <a:gd name="connsiteX38" fmla="*/ 5849007 w 7740869"/>
              <a:gd name="connsiteY38" fmla="*/ 3042745 h 3138108"/>
              <a:gd name="connsiteX39" fmla="*/ 5880538 w 7740869"/>
              <a:gd name="connsiteY39" fmla="*/ 3090041 h 3138108"/>
              <a:gd name="connsiteX40" fmla="*/ 5927835 w 7740869"/>
              <a:gd name="connsiteY40" fmla="*/ 3137338 h 3138108"/>
              <a:gd name="connsiteX41" fmla="*/ 7740869 w 7740869"/>
              <a:gd name="connsiteY41" fmla="*/ 3105807 h 3138108"/>
              <a:gd name="connsiteX42" fmla="*/ 7472856 w 7740869"/>
              <a:gd name="connsiteY42" fmla="*/ 2948152 h 3138108"/>
              <a:gd name="connsiteX43" fmla="*/ 7189076 w 7740869"/>
              <a:gd name="connsiteY43" fmla="*/ 2885090 h 3138108"/>
              <a:gd name="connsiteX44" fmla="*/ 6952593 w 7740869"/>
              <a:gd name="connsiteY44" fmla="*/ 2774731 h 3138108"/>
              <a:gd name="connsiteX45" fmla="*/ 6479628 w 7740869"/>
              <a:gd name="connsiteY45" fmla="*/ 2680138 h 3138108"/>
              <a:gd name="connsiteX46" fmla="*/ 6101256 w 7740869"/>
              <a:gd name="connsiteY46" fmla="*/ 2522483 h 3138108"/>
              <a:gd name="connsiteX47" fmla="*/ 5691352 w 7740869"/>
              <a:gd name="connsiteY47" fmla="*/ 2207172 h 3138108"/>
              <a:gd name="connsiteX48" fmla="*/ 5502166 w 7740869"/>
              <a:gd name="connsiteY48" fmla="*/ 1797269 h 3138108"/>
              <a:gd name="connsiteX49" fmla="*/ 5218387 w 7740869"/>
              <a:gd name="connsiteY49" fmla="*/ 1324303 h 3138108"/>
              <a:gd name="connsiteX50" fmla="*/ 4840014 w 7740869"/>
              <a:gd name="connsiteY50" fmla="*/ 551793 h 3138108"/>
              <a:gd name="connsiteX51" fmla="*/ 3988676 w 7740869"/>
              <a:gd name="connsiteY51" fmla="*/ 409903 h 3138108"/>
              <a:gd name="connsiteX52" fmla="*/ 3988676 w 7740869"/>
              <a:gd name="connsiteY52" fmla="*/ 299545 h 3138108"/>
              <a:gd name="connsiteX53" fmla="*/ 3957146 w 7740869"/>
              <a:gd name="connsiteY53" fmla="*/ 189187 h 3138108"/>
              <a:gd name="connsiteX54" fmla="*/ 3815256 w 7740869"/>
              <a:gd name="connsiteY54" fmla="*/ 78827 h 3138108"/>
              <a:gd name="connsiteX55" fmla="*/ 3436883 w 7740869"/>
              <a:gd name="connsiteY55" fmla="*/ 0 h 3138108"/>
              <a:gd name="connsiteX56" fmla="*/ 3168869 w 7740869"/>
              <a:gd name="connsiteY56" fmla="*/ 94593 h 3138108"/>
              <a:gd name="connsiteX57" fmla="*/ 2979683 w 7740869"/>
              <a:gd name="connsiteY57" fmla="*/ 283779 h 3138108"/>
              <a:gd name="connsiteX58" fmla="*/ 2837793 w 7740869"/>
              <a:gd name="connsiteY58" fmla="*/ 394138 h 3138108"/>
              <a:gd name="connsiteX59" fmla="*/ 2569780 w 7740869"/>
              <a:gd name="connsiteY59" fmla="*/ 567559 h 3138108"/>
              <a:gd name="connsiteX60" fmla="*/ 2238704 w 7740869"/>
              <a:gd name="connsiteY60" fmla="*/ 1308538 h 3138108"/>
              <a:gd name="connsiteX61" fmla="*/ 1876097 w 7740869"/>
              <a:gd name="connsiteY61" fmla="*/ 1560786 h 3138108"/>
              <a:gd name="connsiteX62" fmla="*/ 1466193 w 7740869"/>
              <a:gd name="connsiteY62" fmla="*/ 1749972 h 3138108"/>
              <a:gd name="connsiteX63" fmla="*/ 1008993 w 7740869"/>
              <a:gd name="connsiteY63" fmla="*/ 2081048 h 3138108"/>
              <a:gd name="connsiteX64" fmla="*/ 804042 w 7740869"/>
              <a:gd name="connsiteY64" fmla="*/ 2286000 h 3138108"/>
              <a:gd name="connsiteX65" fmla="*/ 409904 w 7740869"/>
              <a:gd name="connsiteY65" fmla="*/ 2743200 h 3138108"/>
              <a:gd name="connsiteX66" fmla="*/ 94593 w 7740869"/>
              <a:gd name="connsiteY66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2979683 w 7740869"/>
              <a:gd name="connsiteY8" fmla="*/ 1702676 h 3138108"/>
              <a:gd name="connsiteX9" fmla="*/ 3121573 w 7740869"/>
              <a:gd name="connsiteY9" fmla="*/ 1797269 h 3138108"/>
              <a:gd name="connsiteX10" fmla="*/ 3799490 w 7740869"/>
              <a:gd name="connsiteY10" fmla="*/ 1702676 h 3138108"/>
              <a:gd name="connsiteX11" fmla="*/ 3846787 w 7740869"/>
              <a:gd name="connsiteY11" fmla="*/ 1718441 h 3138108"/>
              <a:gd name="connsiteX12" fmla="*/ 4051738 w 7740869"/>
              <a:gd name="connsiteY12" fmla="*/ 1749972 h 3138108"/>
              <a:gd name="connsiteX13" fmla="*/ 4193628 w 7740869"/>
              <a:gd name="connsiteY13" fmla="*/ 1781503 h 3138108"/>
              <a:gd name="connsiteX14" fmla="*/ 4240924 w 7740869"/>
              <a:gd name="connsiteY14" fmla="*/ 1797269 h 3138108"/>
              <a:gd name="connsiteX15" fmla="*/ 4335518 w 7740869"/>
              <a:gd name="connsiteY15" fmla="*/ 1813034 h 3138108"/>
              <a:gd name="connsiteX16" fmla="*/ 4508938 w 7740869"/>
              <a:gd name="connsiteY16" fmla="*/ 1860331 h 3138108"/>
              <a:gd name="connsiteX17" fmla="*/ 4619297 w 7740869"/>
              <a:gd name="connsiteY17" fmla="*/ 1891862 h 3138108"/>
              <a:gd name="connsiteX18" fmla="*/ 4666593 w 7740869"/>
              <a:gd name="connsiteY18" fmla="*/ 1923393 h 3138108"/>
              <a:gd name="connsiteX19" fmla="*/ 4761187 w 7740869"/>
              <a:gd name="connsiteY19" fmla="*/ 1954924 h 3138108"/>
              <a:gd name="connsiteX20" fmla="*/ 4855780 w 7740869"/>
              <a:gd name="connsiteY20" fmla="*/ 1986455 h 3138108"/>
              <a:gd name="connsiteX21" fmla="*/ 4903076 w 7740869"/>
              <a:gd name="connsiteY21" fmla="*/ 2002221 h 3138108"/>
              <a:gd name="connsiteX22" fmla="*/ 4950373 w 7740869"/>
              <a:gd name="connsiteY22" fmla="*/ 2033752 h 3138108"/>
              <a:gd name="connsiteX23" fmla="*/ 5029200 w 7740869"/>
              <a:gd name="connsiteY23" fmla="*/ 2096814 h 3138108"/>
              <a:gd name="connsiteX24" fmla="*/ 5123793 w 7740869"/>
              <a:gd name="connsiteY24" fmla="*/ 2159876 h 3138108"/>
              <a:gd name="connsiteX25" fmla="*/ 5202621 w 7740869"/>
              <a:gd name="connsiteY25" fmla="*/ 2301765 h 3138108"/>
              <a:gd name="connsiteX26" fmla="*/ 5249918 w 7740869"/>
              <a:gd name="connsiteY26" fmla="*/ 2333296 h 3138108"/>
              <a:gd name="connsiteX27" fmla="*/ 5312980 w 7740869"/>
              <a:gd name="connsiteY27" fmla="*/ 2412124 h 3138108"/>
              <a:gd name="connsiteX28" fmla="*/ 5423338 w 7740869"/>
              <a:gd name="connsiteY28" fmla="*/ 2538248 h 3138108"/>
              <a:gd name="connsiteX29" fmla="*/ 5454869 w 7740869"/>
              <a:gd name="connsiteY29" fmla="*/ 2585545 h 3138108"/>
              <a:gd name="connsiteX30" fmla="*/ 5502166 w 7740869"/>
              <a:gd name="connsiteY30" fmla="*/ 2617076 h 3138108"/>
              <a:gd name="connsiteX31" fmla="*/ 5565228 w 7740869"/>
              <a:gd name="connsiteY31" fmla="*/ 2695903 h 3138108"/>
              <a:gd name="connsiteX32" fmla="*/ 5596759 w 7740869"/>
              <a:gd name="connsiteY32" fmla="*/ 2743200 h 3138108"/>
              <a:gd name="connsiteX33" fmla="*/ 5644056 w 7740869"/>
              <a:gd name="connsiteY33" fmla="*/ 2774731 h 3138108"/>
              <a:gd name="connsiteX34" fmla="*/ 5659821 w 7740869"/>
              <a:gd name="connsiteY34" fmla="*/ 2822027 h 3138108"/>
              <a:gd name="connsiteX35" fmla="*/ 5754414 w 7740869"/>
              <a:gd name="connsiteY35" fmla="*/ 2900855 h 3138108"/>
              <a:gd name="connsiteX36" fmla="*/ 5801711 w 7740869"/>
              <a:gd name="connsiteY36" fmla="*/ 2995448 h 3138108"/>
              <a:gd name="connsiteX37" fmla="*/ 5849007 w 7740869"/>
              <a:gd name="connsiteY37" fmla="*/ 3042745 h 3138108"/>
              <a:gd name="connsiteX38" fmla="*/ 5880538 w 7740869"/>
              <a:gd name="connsiteY38" fmla="*/ 3090041 h 3138108"/>
              <a:gd name="connsiteX39" fmla="*/ 5927835 w 7740869"/>
              <a:gd name="connsiteY39" fmla="*/ 3137338 h 3138108"/>
              <a:gd name="connsiteX40" fmla="*/ 7740869 w 7740869"/>
              <a:gd name="connsiteY40" fmla="*/ 3105807 h 3138108"/>
              <a:gd name="connsiteX41" fmla="*/ 7472856 w 7740869"/>
              <a:gd name="connsiteY41" fmla="*/ 2948152 h 3138108"/>
              <a:gd name="connsiteX42" fmla="*/ 7189076 w 7740869"/>
              <a:gd name="connsiteY42" fmla="*/ 2885090 h 3138108"/>
              <a:gd name="connsiteX43" fmla="*/ 6952593 w 7740869"/>
              <a:gd name="connsiteY43" fmla="*/ 2774731 h 3138108"/>
              <a:gd name="connsiteX44" fmla="*/ 6479628 w 7740869"/>
              <a:gd name="connsiteY44" fmla="*/ 2680138 h 3138108"/>
              <a:gd name="connsiteX45" fmla="*/ 6101256 w 7740869"/>
              <a:gd name="connsiteY45" fmla="*/ 2522483 h 3138108"/>
              <a:gd name="connsiteX46" fmla="*/ 5691352 w 7740869"/>
              <a:gd name="connsiteY46" fmla="*/ 2207172 h 3138108"/>
              <a:gd name="connsiteX47" fmla="*/ 5502166 w 7740869"/>
              <a:gd name="connsiteY47" fmla="*/ 1797269 h 3138108"/>
              <a:gd name="connsiteX48" fmla="*/ 5218387 w 7740869"/>
              <a:gd name="connsiteY48" fmla="*/ 1324303 h 3138108"/>
              <a:gd name="connsiteX49" fmla="*/ 4840014 w 7740869"/>
              <a:gd name="connsiteY49" fmla="*/ 551793 h 3138108"/>
              <a:gd name="connsiteX50" fmla="*/ 3988676 w 7740869"/>
              <a:gd name="connsiteY50" fmla="*/ 409903 h 3138108"/>
              <a:gd name="connsiteX51" fmla="*/ 3988676 w 7740869"/>
              <a:gd name="connsiteY51" fmla="*/ 299545 h 3138108"/>
              <a:gd name="connsiteX52" fmla="*/ 3957146 w 7740869"/>
              <a:gd name="connsiteY52" fmla="*/ 189187 h 3138108"/>
              <a:gd name="connsiteX53" fmla="*/ 3815256 w 7740869"/>
              <a:gd name="connsiteY53" fmla="*/ 78827 h 3138108"/>
              <a:gd name="connsiteX54" fmla="*/ 3436883 w 7740869"/>
              <a:gd name="connsiteY54" fmla="*/ 0 h 3138108"/>
              <a:gd name="connsiteX55" fmla="*/ 3168869 w 7740869"/>
              <a:gd name="connsiteY55" fmla="*/ 94593 h 3138108"/>
              <a:gd name="connsiteX56" fmla="*/ 2979683 w 7740869"/>
              <a:gd name="connsiteY56" fmla="*/ 283779 h 3138108"/>
              <a:gd name="connsiteX57" fmla="*/ 2837793 w 7740869"/>
              <a:gd name="connsiteY57" fmla="*/ 394138 h 3138108"/>
              <a:gd name="connsiteX58" fmla="*/ 2569780 w 7740869"/>
              <a:gd name="connsiteY58" fmla="*/ 567559 h 3138108"/>
              <a:gd name="connsiteX59" fmla="*/ 2238704 w 7740869"/>
              <a:gd name="connsiteY59" fmla="*/ 1308538 h 3138108"/>
              <a:gd name="connsiteX60" fmla="*/ 1876097 w 7740869"/>
              <a:gd name="connsiteY60" fmla="*/ 1560786 h 3138108"/>
              <a:gd name="connsiteX61" fmla="*/ 1466193 w 7740869"/>
              <a:gd name="connsiteY61" fmla="*/ 1749972 h 3138108"/>
              <a:gd name="connsiteX62" fmla="*/ 1008993 w 7740869"/>
              <a:gd name="connsiteY62" fmla="*/ 2081048 h 3138108"/>
              <a:gd name="connsiteX63" fmla="*/ 804042 w 7740869"/>
              <a:gd name="connsiteY63" fmla="*/ 2286000 h 3138108"/>
              <a:gd name="connsiteX64" fmla="*/ 409904 w 7740869"/>
              <a:gd name="connsiteY64" fmla="*/ 2743200 h 3138108"/>
              <a:gd name="connsiteX65" fmla="*/ 94593 w 7740869"/>
              <a:gd name="connsiteY6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666593 w 7740869"/>
              <a:gd name="connsiteY17" fmla="*/ 1923393 h 3138108"/>
              <a:gd name="connsiteX18" fmla="*/ 4761187 w 7740869"/>
              <a:gd name="connsiteY18" fmla="*/ 1954924 h 3138108"/>
              <a:gd name="connsiteX19" fmla="*/ 4855780 w 7740869"/>
              <a:gd name="connsiteY19" fmla="*/ 1986455 h 3138108"/>
              <a:gd name="connsiteX20" fmla="*/ 4903076 w 7740869"/>
              <a:gd name="connsiteY20" fmla="*/ 2002221 h 3138108"/>
              <a:gd name="connsiteX21" fmla="*/ 4950373 w 7740869"/>
              <a:gd name="connsiteY21" fmla="*/ 2033752 h 3138108"/>
              <a:gd name="connsiteX22" fmla="*/ 5029200 w 7740869"/>
              <a:gd name="connsiteY22" fmla="*/ 2096814 h 3138108"/>
              <a:gd name="connsiteX23" fmla="*/ 5123793 w 7740869"/>
              <a:gd name="connsiteY23" fmla="*/ 2159876 h 3138108"/>
              <a:gd name="connsiteX24" fmla="*/ 5202621 w 7740869"/>
              <a:gd name="connsiteY24" fmla="*/ 2301765 h 3138108"/>
              <a:gd name="connsiteX25" fmla="*/ 5249918 w 7740869"/>
              <a:gd name="connsiteY25" fmla="*/ 2333296 h 3138108"/>
              <a:gd name="connsiteX26" fmla="*/ 5312980 w 7740869"/>
              <a:gd name="connsiteY26" fmla="*/ 2412124 h 3138108"/>
              <a:gd name="connsiteX27" fmla="*/ 5423338 w 7740869"/>
              <a:gd name="connsiteY27" fmla="*/ 2538248 h 3138108"/>
              <a:gd name="connsiteX28" fmla="*/ 5454869 w 7740869"/>
              <a:gd name="connsiteY28" fmla="*/ 2585545 h 3138108"/>
              <a:gd name="connsiteX29" fmla="*/ 5502166 w 7740869"/>
              <a:gd name="connsiteY29" fmla="*/ 2617076 h 3138108"/>
              <a:gd name="connsiteX30" fmla="*/ 5565228 w 7740869"/>
              <a:gd name="connsiteY30" fmla="*/ 2695903 h 3138108"/>
              <a:gd name="connsiteX31" fmla="*/ 5596759 w 7740869"/>
              <a:gd name="connsiteY31" fmla="*/ 2743200 h 3138108"/>
              <a:gd name="connsiteX32" fmla="*/ 5644056 w 7740869"/>
              <a:gd name="connsiteY32" fmla="*/ 2774731 h 3138108"/>
              <a:gd name="connsiteX33" fmla="*/ 5659821 w 7740869"/>
              <a:gd name="connsiteY33" fmla="*/ 2822027 h 3138108"/>
              <a:gd name="connsiteX34" fmla="*/ 5754414 w 7740869"/>
              <a:gd name="connsiteY34" fmla="*/ 2900855 h 3138108"/>
              <a:gd name="connsiteX35" fmla="*/ 5801711 w 7740869"/>
              <a:gd name="connsiteY35" fmla="*/ 2995448 h 3138108"/>
              <a:gd name="connsiteX36" fmla="*/ 5849007 w 7740869"/>
              <a:gd name="connsiteY36" fmla="*/ 3042745 h 3138108"/>
              <a:gd name="connsiteX37" fmla="*/ 5880538 w 7740869"/>
              <a:gd name="connsiteY37" fmla="*/ 3090041 h 3138108"/>
              <a:gd name="connsiteX38" fmla="*/ 5927835 w 7740869"/>
              <a:gd name="connsiteY38" fmla="*/ 3137338 h 3138108"/>
              <a:gd name="connsiteX39" fmla="*/ 7740869 w 7740869"/>
              <a:gd name="connsiteY39" fmla="*/ 3105807 h 3138108"/>
              <a:gd name="connsiteX40" fmla="*/ 7472856 w 7740869"/>
              <a:gd name="connsiteY40" fmla="*/ 2948152 h 3138108"/>
              <a:gd name="connsiteX41" fmla="*/ 7189076 w 7740869"/>
              <a:gd name="connsiteY41" fmla="*/ 2885090 h 3138108"/>
              <a:gd name="connsiteX42" fmla="*/ 6952593 w 7740869"/>
              <a:gd name="connsiteY42" fmla="*/ 2774731 h 3138108"/>
              <a:gd name="connsiteX43" fmla="*/ 6479628 w 7740869"/>
              <a:gd name="connsiteY43" fmla="*/ 2680138 h 3138108"/>
              <a:gd name="connsiteX44" fmla="*/ 6101256 w 7740869"/>
              <a:gd name="connsiteY44" fmla="*/ 2522483 h 3138108"/>
              <a:gd name="connsiteX45" fmla="*/ 5691352 w 7740869"/>
              <a:gd name="connsiteY45" fmla="*/ 2207172 h 3138108"/>
              <a:gd name="connsiteX46" fmla="*/ 5502166 w 7740869"/>
              <a:gd name="connsiteY46" fmla="*/ 1797269 h 3138108"/>
              <a:gd name="connsiteX47" fmla="*/ 5218387 w 7740869"/>
              <a:gd name="connsiteY47" fmla="*/ 1324303 h 3138108"/>
              <a:gd name="connsiteX48" fmla="*/ 4840014 w 7740869"/>
              <a:gd name="connsiteY48" fmla="*/ 551793 h 3138108"/>
              <a:gd name="connsiteX49" fmla="*/ 3988676 w 7740869"/>
              <a:gd name="connsiteY49" fmla="*/ 409903 h 3138108"/>
              <a:gd name="connsiteX50" fmla="*/ 3988676 w 7740869"/>
              <a:gd name="connsiteY50" fmla="*/ 299545 h 3138108"/>
              <a:gd name="connsiteX51" fmla="*/ 3957146 w 7740869"/>
              <a:gd name="connsiteY51" fmla="*/ 189187 h 3138108"/>
              <a:gd name="connsiteX52" fmla="*/ 3815256 w 7740869"/>
              <a:gd name="connsiteY52" fmla="*/ 78827 h 3138108"/>
              <a:gd name="connsiteX53" fmla="*/ 3436883 w 7740869"/>
              <a:gd name="connsiteY53" fmla="*/ 0 h 3138108"/>
              <a:gd name="connsiteX54" fmla="*/ 3168869 w 7740869"/>
              <a:gd name="connsiteY54" fmla="*/ 94593 h 3138108"/>
              <a:gd name="connsiteX55" fmla="*/ 2979683 w 7740869"/>
              <a:gd name="connsiteY55" fmla="*/ 283779 h 3138108"/>
              <a:gd name="connsiteX56" fmla="*/ 2837793 w 7740869"/>
              <a:gd name="connsiteY56" fmla="*/ 394138 h 3138108"/>
              <a:gd name="connsiteX57" fmla="*/ 2569780 w 7740869"/>
              <a:gd name="connsiteY57" fmla="*/ 567559 h 3138108"/>
              <a:gd name="connsiteX58" fmla="*/ 2238704 w 7740869"/>
              <a:gd name="connsiteY58" fmla="*/ 1308538 h 3138108"/>
              <a:gd name="connsiteX59" fmla="*/ 1876097 w 7740869"/>
              <a:gd name="connsiteY59" fmla="*/ 1560786 h 3138108"/>
              <a:gd name="connsiteX60" fmla="*/ 1466193 w 7740869"/>
              <a:gd name="connsiteY60" fmla="*/ 1749972 h 3138108"/>
              <a:gd name="connsiteX61" fmla="*/ 1008993 w 7740869"/>
              <a:gd name="connsiteY61" fmla="*/ 2081048 h 3138108"/>
              <a:gd name="connsiteX62" fmla="*/ 804042 w 7740869"/>
              <a:gd name="connsiteY62" fmla="*/ 2286000 h 3138108"/>
              <a:gd name="connsiteX63" fmla="*/ 409904 w 7740869"/>
              <a:gd name="connsiteY63" fmla="*/ 2743200 h 3138108"/>
              <a:gd name="connsiteX64" fmla="*/ 94593 w 7740869"/>
              <a:gd name="connsiteY64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666593 w 7740869"/>
              <a:gd name="connsiteY17" fmla="*/ 1923393 h 3138108"/>
              <a:gd name="connsiteX18" fmla="*/ 4761187 w 7740869"/>
              <a:gd name="connsiteY18" fmla="*/ 1954924 h 3138108"/>
              <a:gd name="connsiteX19" fmla="*/ 4855780 w 7740869"/>
              <a:gd name="connsiteY19" fmla="*/ 1986455 h 3138108"/>
              <a:gd name="connsiteX20" fmla="*/ 4903076 w 7740869"/>
              <a:gd name="connsiteY20" fmla="*/ 2002221 h 3138108"/>
              <a:gd name="connsiteX21" fmla="*/ 4950373 w 7740869"/>
              <a:gd name="connsiteY21" fmla="*/ 2033752 h 3138108"/>
              <a:gd name="connsiteX22" fmla="*/ 5029200 w 7740869"/>
              <a:gd name="connsiteY22" fmla="*/ 2096814 h 3138108"/>
              <a:gd name="connsiteX23" fmla="*/ 4997669 w 7740869"/>
              <a:gd name="connsiteY23" fmla="*/ 2286000 h 3138108"/>
              <a:gd name="connsiteX24" fmla="*/ 5202621 w 7740869"/>
              <a:gd name="connsiteY24" fmla="*/ 2301765 h 3138108"/>
              <a:gd name="connsiteX25" fmla="*/ 5249918 w 7740869"/>
              <a:gd name="connsiteY25" fmla="*/ 2333296 h 3138108"/>
              <a:gd name="connsiteX26" fmla="*/ 5312980 w 7740869"/>
              <a:gd name="connsiteY26" fmla="*/ 2412124 h 3138108"/>
              <a:gd name="connsiteX27" fmla="*/ 5423338 w 7740869"/>
              <a:gd name="connsiteY27" fmla="*/ 2538248 h 3138108"/>
              <a:gd name="connsiteX28" fmla="*/ 5454869 w 7740869"/>
              <a:gd name="connsiteY28" fmla="*/ 2585545 h 3138108"/>
              <a:gd name="connsiteX29" fmla="*/ 5502166 w 7740869"/>
              <a:gd name="connsiteY29" fmla="*/ 2617076 h 3138108"/>
              <a:gd name="connsiteX30" fmla="*/ 5565228 w 7740869"/>
              <a:gd name="connsiteY30" fmla="*/ 2695903 h 3138108"/>
              <a:gd name="connsiteX31" fmla="*/ 5596759 w 7740869"/>
              <a:gd name="connsiteY31" fmla="*/ 2743200 h 3138108"/>
              <a:gd name="connsiteX32" fmla="*/ 5644056 w 7740869"/>
              <a:gd name="connsiteY32" fmla="*/ 2774731 h 3138108"/>
              <a:gd name="connsiteX33" fmla="*/ 5659821 w 7740869"/>
              <a:gd name="connsiteY33" fmla="*/ 2822027 h 3138108"/>
              <a:gd name="connsiteX34" fmla="*/ 5754414 w 7740869"/>
              <a:gd name="connsiteY34" fmla="*/ 2900855 h 3138108"/>
              <a:gd name="connsiteX35" fmla="*/ 5801711 w 7740869"/>
              <a:gd name="connsiteY35" fmla="*/ 2995448 h 3138108"/>
              <a:gd name="connsiteX36" fmla="*/ 5849007 w 7740869"/>
              <a:gd name="connsiteY36" fmla="*/ 3042745 h 3138108"/>
              <a:gd name="connsiteX37" fmla="*/ 5880538 w 7740869"/>
              <a:gd name="connsiteY37" fmla="*/ 3090041 h 3138108"/>
              <a:gd name="connsiteX38" fmla="*/ 5927835 w 7740869"/>
              <a:gd name="connsiteY38" fmla="*/ 3137338 h 3138108"/>
              <a:gd name="connsiteX39" fmla="*/ 7740869 w 7740869"/>
              <a:gd name="connsiteY39" fmla="*/ 3105807 h 3138108"/>
              <a:gd name="connsiteX40" fmla="*/ 7472856 w 7740869"/>
              <a:gd name="connsiteY40" fmla="*/ 2948152 h 3138108"/>
              <a:gd name="connsiteX41" fmla="*/ 7189076 w 7740869"/>
              <a:gd name="connsiteY41" fmla="*/ 2885090 h 3138108"/>
              <a:gd name="connsiteX42" fmla="*/ 6952593 w 7740869"/>
              <a:gd name="connsiteY42" fmla="*/ 2774731 h 3138108"/>
              <a:gd name="connsiteX43" fmla="*/ 6479628 w 7740869"/>
              <a:gd name="connsiteY43" fmla="*/ 2680138 h 3138108"/>
              <a:gd name="connsiteX44" fmla="*/ 6101256 w 7740869"/>
              <a:gd name="connsiteY44" fmla="*/ 2522483 h 3138108"/>
              <a:gd name="connsiteX45" fmla="*/ 5691352 w 7740869"/>
              <a:gd name="connsiteY45" fmla="*/ 2207172 h 3138108"/>
              <a:gd name="connsiteX46" fmla="*/ 5502166 w 7740869"/>
              <a:gd name="connsiteY46" fmla="*/ 1797269 h 3138108"/>
              <a:gd name="connsiteX47" fmla="*/ 5218387 w 7740869"/>
              <a:gd name="connsiteY47" fmla="*/ 1324303 h 3138108"/>
              <a:gd name="connsiteX48" fmla="*/ 4840014 w 7740869"/>
              <a:gd name="connsiteY48" fmla="*/ 551793 h 3138108"/>
              <a:gd name="connsiteX49" fmla="*/ 3988676 w 7740869"/>
              <a:gd name="connsiteY49" fmla="*/ 409903 h 3138108"/>
              <a:gd name="connsiteX50" fmla="*/ 3988676 w 7740869"/>
              <a:gd name="connsiteY50" fmla="*/ 299545 h 3138108"/>
              <a:gd name="connsiteX51" fmla="*/ 3957146 w 7740869"/>
              <a:gd name="connsiteY51" fmla="*/ 189187 h 3138108"/>
              <a:gd name="connsiteX52" fmla="*/ 3815256 w 7740869"/>
              <a:gd name="connsiteY52" fmla="*/ 78827 h 3138108"/>
              <a:gd name="connsiteX53" fmla="*/ 3436883 w 7740869"/>
              <a:gd name="connsiteY53" fmla="*/ 0 h 3138108"/>
              <a:gd name="connsiteX54" fmla="*/ 3168869 w 7740869"/>
              <a:gd name="connsiteY54" fmla="*/ 94593 h 3138108"/>
              <a:gd name="connsiteX55" fmla="*/ 2979683 w 7740869"/>
              <a:gd name="connsiteY55" fmla="*/ 283779 h 3138108"/>
              <a:gd name="connsiteX56" fmla="*/ 2837793 w 7740869"/>
              <a:gd name="connsiteY56" fmla="*/ 394138 h 3138108"/>
              <a:gd name="connsiteX57" fmla="*/ 2569780 w 7740869"/>
              <a:gd name="connsiteY57" fmla="*/ 567559 h 3138108"/>
              <a:gd name="connsiteX58" fmla="*/ 2238704 w 7740869"/>
              <a:gd name="connsiteY58" fmla="*/ 1308538 h 3138108"/>
              <a:gd name="connsiteX59" fmla="*/ 1876097 w 7740869"/>
              <a:gd name="connsiteY59" fmla="*/ 1560786 h 3138108"/>
              <a:gd name="connsiteX60" fmla="*/ 1466193 w 7740869"/>
              <a:gd name="connsiteY60" fmla="*/ 1749972 h 3138108"/>
              <a:gd name="connsiteX61" fmla="*/ 1008993 w 7740869"/>
              <a:gd name="connsiteY61" fmla="*/ 2081048 h 3138108"/>
              <a:gd name="connsiteX62" fmla="*/ 804042 w 7740869"/>
              <a:gd name="connsiteY62" fmla="*/ 2286000 h 3138108"/>
              <a:gd name="connsiteX63" fmla="*/ 409904 w 7740869"/>
              <a:gd name="connsiteY63" fmla="*/ 2743200 h 3138108"/>
              <a:gd name="connsiteX64" fmla="*/ 94593 w 7740869"/>
              <a:gd name="connsiteY64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4855780 w 7740869"/>
              <a:gd name="connsiteY19" fmla="*/ 1986455 h 3138108"/>
              <a:gd name="connsiteX20" fmla="*/ 4903076 w 7740869"/>
              <a:gd name="connsiteY20" fmla="*/ 2002221 h 3138108"/>
              <a:gd name="connsiteX21" fmla="*/ 4950373 w 7740869"/>
              <a:gd name="connsiteY21" fmla="*/ 2033752 h 3138108"/>
              <a:gd name="connsiteX22" fmla="*/ 5029200 w 7740869"/>
              <a:gd name="connsiteY22" fmla="*/ 2096814 h 3138108"/>
              <a:gd name="connsiteX23" fmla="*/ 4997669 w 7740869"/>
              <a:gd name="connsiteY23" fmla="*/ 2286000 h 3138108"/>
              <a:gd name="connsiteX24" fmla="*/ 5202621 w 7740869"/>
              <a:gd name="connsiteY24" fmla="*/ 2301765 h 3138108"/>
              <a:gd name="connsiteX25" fmla="*/ 5249918 w 7740869"/>
              <a:gd name="connsiteY25" fmla="*/ 2333296 h 3138108"/>
              <a:gd name="connsiteX26" fmla="*/ 5312980 w 7740869"/>
              <a:gd name="connsiteY26" fmla="*/ 2412124 h 3138108"/>
              <a:gd name="connsiteX27" fmla="*/ 5423338 w 7740869"/>
              <a:gd name="connsiteY27" fmla="*/ 2538248 h 3138108"/>
              <a:gd name="connsiteX28" fmla="*/ 5454869 w 7740869"/>
              <a:gd name="connsiteY28" fmla="*/ 2585545 h 3138108"/>
              <a:gd name="connsiteX29" fmla="*/ 5502166 w 7740869"/>
              <a:gd name="connsiteY29" fmla="*/ 2617076 h 3138108"/>
              <a:gd name="connsiteX30" fmla="*/ 5565228 w 7740869"/>
              <a:gd name="connsiteY30" fmla="*/ 2695903 h 3138108"/>
              <a:gd name="connsiteX31" fmla="*/ 5596759 w 7740869"/>
              <a:gd name="connsiteY31" fmla="*/ 2743200 h 3138108"/>
              <a:gd name="connsiteX32" fmla="*/ 5644056 w 7740869"/>
              <a:gd name="connsiteY32" fmla="*/ 2774731 h 3138108"/>
              <a:gd name="connsiteX33" fmla="*/ 5659821 w 7740869"/>
              <a:gd name="connsiteY33" fmla="*/ 2822027 h 3138108"/>
              <a:gd name="connsiteX34" fmla="*/ 5754414 w 7740869"/>
              <a:gd name="connsiteY34" fmla="*/ 2900855 h 3138108"/>
              <a:gd name="connsiteX35" fmla="*/ 5801711 w 7740869"/>
              <a:gd name="connsiteY35" fmla="*/ 2995448 h 3138108"/>
              <a:gd name="connsiteX36" fmla="*/ 5849007 w 7740869"/>
              <a:gd name="connsiteY36" fmla="*/ 3042745 h 3138108"/>
              <a:gd name="connsiteX37" fmla="*/ 5880538 w 7740869"/>
              <a:gd name="connsiteY37" fmla="*/ 3090041 h 3138108"/>
              <a:gd name="connsiteX38" fmla="*/ 5927835 w 7740869"/>
              <a:gd name="connsiteY38" fmla="*/ 3137338 h 3138108"/>
              <a:gd name="connsiteX39" fmla="*/ 7740869 w 7740869"/>
              <a:gd name="connsiteY39" fmla="*/ 3105807 h 3138108"/>
              <a:gd name="connsiteX40" fmla="*/ 7472856 w 7740869"/>
              <a:gd name="connsiteY40" fmla="*/ 2948152 h 3138108"/>
              <a:gd name="connsiteX41" fmla="*/ 7189076 w 7740869"/>
              <a:gd name="connsiteY41" fmla="*/ 2885090 h 3138108"/>
              <a:gd name="connsiteX42" fmla="*/ 6952593 w 7740869"/>
              <a:gd name="connsiteY42" fmla="*/ 2774731 h 3138108"/>
              <a:gd name="connsiteX43" fmla="*/ 6479628 w 7740869"/>
              <a:gd name="connsiteY43" fmla="*/ 2680138 h 3138108"/>
              <a:gd name="connsiteX44" fmla="*/ 6101256 w 7740869"/>
              <a:gd name="connsiteY44" fmla="*/ 2522483 h 3138108"/>
              <a:gd name="connsiteX45" fmla="*/ 5691352 w 7740869"/>
              <a:gd name="connsiteY45" fmla="*/ 2207172 h 3138108"/>
              <a:gd name="connsiteX46" fmla="*/ 5502166 w 7740869"/>
              <a:gd name="connsiteY46" fmla="*/ 1797269 h 3138108"/>
              <a:gd name="connsiteX47" fmla="*/ 5218387 w 7740869"/>
              <a:gd name="connsiteY47" fmla="*/ 1324303 h 3138108"/>
              <a:gd name="connsiteX48" fmla="*/ 4840014 w 7740869"/>
              <a:gd name="connsiteY48" fmla="*/ 551793 h 3138108"/>
              <a:gd name="connsiteX49" fmla="*/ 3988676 w 7740869"/>
              <a:gd name="connsiteY49" fmla="*/ 409903 h 3138108"/>
              <a:gd name="connsiteX50" fmla="*/ 3988676 w 7740869"/>
              <a:gd name="connsiteY50" fmla="*/ 299545 h 3138108"/>
              <a:gd name="connsiteX51" fmla="*/ 3957146 w 7740869"/>
              <a:gd name="connsiteY51" fmla="*/ 189187 h 3138108"/>
              <a:gd name="connsiteX52" fmla="*/ 3815256 w 7740869"/>
              <a:gd name="connsiteY52" fmla="*/ 78827 h 3138108"/>
              <a:gd name="connsiteX53" fmla="*/ 3436883 w 7740869"/>
              <a:gd name="connsiteY53" fmla="*/ 0 h 3138108"/>
              <a:gd name="connsiteX54" fmla="*/ 3168869 w 7740869"/>
              <a:gd name="connsiteY54" fmla="*/ 94593 h 3138108"/>
              <a:gd name="connsiteX55" fmla="*/ 2979683 w 7740869"/>
              <a:gd name="connsiteY55" fmla="*/ 283779 h 3138108"/>
              <a:gd name="connsiteX56" fmla="*/ 2837793 w 7740869"/>
              <a:gd name="connsiteY56" fmla="*/ 394138 h 3138108"/>
              <a:gd name="connsiteX57" fmla="*/ 2569780 w 7740869"/>
              <a:gd name="connsiteY57" fmla="*/ 567559 h 3138108"/>
              <a:gd name="connsiteX58" fmla="*/ 2238704 w 7740869"/>
              <a:gd name="connsiteY58" fmla="*/ 1308538 h 3138108"/>
              <a:gd name="connsiteX59" fmla="*/ 1876097 w 7740869"/>
              <a:gd name="connsiteY59" fmla="*/ 1560786 h 3138108"/>
              <a:gd name="connsiteX60" fmla="*/ 1466193 w 7740869"/>
              <a:gd name="connsiteY60" fmla="*/ 1749972 h 3138108"/>
              <a:gd name="connsiteX61" fmla="*/ 1008993 w 7740869"/>
              <a:gd name="connsiteY61" fmla="*/ 2081048 h 3138108"/>
              <a:gd name="connsiteX62" fmla="*/ 804042 w 7740869"/>
              <a:gd name="connsiteY62" fmla="*/ 2286000 h 3138108"/>
              <a:gd name="connsiteX63" fmla="*/ 409904 w 7740869"/>
              <a:gd name="connsiteY63" fmla="*/ 2743200 h 3138108"/>
              <a:gd name="connsiteX64" fmla="*/ 94593 w 7740869"/>
              <a:gd name="connsiteY64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4855780 w 7740869"/>
              <a:gd name="connsiteY19" fmla="*/ 1986455 h 3138108"/>
              <a:gd name="connsiteX20" fmla="*/ 4950373 w 7740869"/>
              <a:gd name="connsiteY20" fmla="*/ 2033752 h 3138108"/>
              <a:gd name="connsiteX21" fmla="*/ 5029200 w 7740869"/>
              <a:gd name="connsiteY21" fmla="*/ 2096814 h 3138108"/>
              <a:gd name="connsiteX22" fmla="*/ 4997669 w 7740869"/>
              <a:gd name="connsiteY22" fmla="*/ 2286000 h 3138108"/>
              <a:gd name="connsiteX23" fmla="*/ 5202621 w 7740869"/>
              <a:gd name="connsiteY23" fmla="*/ 2301765 h 3138108"/>
              <a:gd name="connsiteX24" fmla="*/ 5249918 w 7740869"/>
              <a:gd name="connsiteY24" fmla="*/ 2333296 h 3138108"/>
              <a:gd name="connsiteX25" fmla="*/ 5312980 w 7740869"/>
              <a:gd name="connsiteY25" fmla="*/ 2412124 h 3138108"/>
              <a:gd name="connsiteX26" fmla="*/ 5423338 w 7740869"/>
              <a:gd name="connsiteY26" fmla="*/ 2538248 h 3138108"/>
              <a:gd name="connsiteX27" fmla="*/ 5454869 w 7740869"/>
              <a:gd name="connsiteY27" fmla="*/ 2585545 h 3138108"/>
              <a:gd name="connsiteX28" fmla="*/ 5502166 w 7740869"/>
              <a:gd name="connsiteY28" fmla="*/ 2617076 h 3138108"/>
              <a:gd name="connsiteX29" fmla="*/ 5565228 w 7740869"/>
              <a:gd name="connsiteY29" fmla="*/ 2695903 h 3138108"/>
              <a:gd name="connsiteX30" fmla="*/ 5596759 w 7740869"/>
              <a:gd name="connsiteY30" fmla="*/ 2743200 h 3138108"/>
              <a:gd name="connsiteX31" fmla="*/ 5644056 w 7740869"/>
              <a:gd name="connsiteY31" fmla="*/ 2774731 h 3138108"/>
              <a:gd name="connsiteX32" fmla="*/ 5659821 w 7740869"/>
              <a:gd name="connsiteY32" fmla="*/ 2822027 h 3138108"/>
              <a:gd name="connsiteX33" fmla="*/ 5754414 w 7740869"/>
              <a:gd name="connsiteY33" fmla="*/ 2900855 h 3138108"/>
              <a:gd name="connsiteX34" fmla="*/ 5801711 w 7740869"/>
              <a:gd name="connsiteY34" fmla="*/ 2995448 h 3138108"/>
              <a:gd name="connsiteX35" fmla="*/ 5849007 w 7740869"/>
              <a:gd name="connsiteY35" fmla="*/ 3042745 h 3138108"/>
              <a:gd name="connsiteX36" fmla="*/ 5880538 w 7740869"/>
              <a:gd name="connsiteY36" fmla="*/ 3090041 h 3138108"/>
              <a:gd name="connsiteX37" fmla="*/ 5927835 w 7740869"/>
              <a:gd name="connsiteY37" fmla="*/ 3137338 h 3138108"/>
              <a:gd name="connsiteX38" fmla="*/ 7740869 w 7740869"/>
              <a:gd name="connsiteY38" fmla="*/ 3105807 h 3138108"/>
              <a:gd name="connsiteX39" fmla="*/ 7472856 w 7740869"/>
              <a:gd name="connsiteY39" fmla="*/ 2948152 h 3138108"/>
              <a:gd name="connsiteX40" fmla="*/ 7189076 w 7740869"/>
              <a:gd name="connsiteY40" fmla="*/ 2885090 h 3138108"/>
              <a:gd name="connsiteX41" fmla="*/ 6952593 w 7740869"/>
              <a:gd name="connsiteY41" fmla="*/ 2774731 h 3138108"/>
              <a:gd name="connsiteX42" fmla="*/ 6479628 w 7740869"/>
              <a:gd name="connsiteY42" fmla="*/ 2680138 h 3138108"/>
              <a:gd name="connsiteX43" fmla="*/ 6101256 w 7740869"/>
              <a:gd name="connsiteY43" fmla="*/ 2522483 h 3138108"/>
              <a:gd name="connsiteX44" fmla="*/ 5691352 w 7740869"/>
              <a:gd name="connsiteY44" fmla="*/ 2207172 h 3138108"/>
              <a:gd name="connsiteX45" fmla="*/ 5502166 w 7740869"/>
              <a:gd name="connsiteY45" fmla="*/ 1797269 h 3138108"/>
              <a:gd name="connsiteX46" fmla="*/ 5218387 w 7740869"/>
              <a:gd name="connsiteY46" fmla="*/ 1324303 h 3138108"/>
              <a:gd name="connsiteX47" fmla="*/ 4840014 w 7740869"/>
              <a:gd name="connsiteY47" fmla="*/ 551793 h 3138108"/>
              <a:gd name="connsiteX48" fmla="*/ 3988676 w 7740869"/>
              <a:gd name="connsiteY48" fmla="*/ 409903 h 3138108"/>
              <a:gd name="connsiteX49" fmla="*/ 3988676 w 7740869"/>
              <a:gd name="connsiteY49" fmla="*/ 299545 h 3138108"/>
              <a:gd name="connsiteX50" fmla="*/ 3957146 w 7740869"/>
              <a:gd name="connsiteY50" fmla="*/ 189187 h 3138108"/>
              <a:gd name="connsiteX51" fmla="*/ 3815256 w 7740869"/>
              <a:gd name="connsiteY51" fmla="*/ 78827 h 3138108"/>
              <a:gd name="connsiteX52" fmla="*/ 3436883 w 7740869"/>
              <a:gd name="connsiteY52" fmla="*/ 0 h 3138108"/>
              <a:gd name="connsiteX53" fmla="*/ 3168869 w 7740869"/>
              <a:gd name="connsiteY53" fmla="*/ 94593 h 3138108"/>
              <a:gd name="connsiteX54" fmla="*/ 2979683 w 7740869"/>
              <a:gd name="connsiteY54" fmla="*/ 283779 h 3138108"/>
              <a:gd name="connsiteX55" fmla="*/ 2837793 w 7740869"/>
              <a:gd name="connsiteY55" fmla="*/ 394138 h 3138108"/>
              <a:gd name="connsiteX56" fmla="*/ 2569780 w 7740869"/>
              <a:gd name="connsiteY56" fmla="*/ 567559 h 3138108"/>
              <a:gd name="connsiteX57" fmla="*/ 2238704 w 7740869"/>
              <a:gd name="connsiteY57" fmla="*/ 1308538 h 3138108"/>
              <a:gd name="connsiteX58" fmla="*/ 1876097 w 7740869"/>
              <a:gd name="connsiteY58" fmla="*/ 1560786 h 3138108"/>
              <a:gd name="connsiteX59" fmla="*/ 1466193 w 7740869"/>
              <a:gd name="connsiteY59" fmla="*/ 1749972 h 3138108"/>
              <a:gd name="connsiteX60" fmla="*/ 1008993 w 7740869"/>
              <a:gd name="connsiteY60" fmla="*/ 2081048 h 3138108"/>
              <a:gd name="connsiteX61" fmla="*/ 804042 w 7740869"/>
              <a:gd name="connsiteY61" fmla="*/ 2286000 h 3138108"/>
              <a:gd name="connsiteX62" fmla="*/ 409904 w 7740869"/>
              <a:gd name="connsiteY62" fmla="*/ 2743200 h 3138108"/>
              <a:gd name="connsiteX63" fmla="*/ 94593 w 7740869"/>
              <a:gd name="connsiteY63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4950373 w 7740869"/>
              <a:gd name="connsiteY19" fmla="*/ 2033752 h 3138108"/>
              <a:gd name="connsiteX20" fmla="*/ 5029200 w 7740869"/>
              <a:gd name="connsiteY20" fmla="*/ 2096814 h 3138108"/>
              <a:gd name="connsiteX21" fmla="*/ 4997669 w 7740869"/>
              <a:gd name="connsiteY21" fmla="*/ 2286000 h 3138108"/>
              <a:gd name="connsiteX22" fmla="*/ 5202621 w 7740869"/>
              <a:gd name="connsiteY22" fmla="*/ 2301765 h 3138108"/>
              <a:gd name="connsiteX23" fmla="*/ 5249918 w 7740869"/>
              <a:gd name="connsiteY23" fmla="*/ 2333296 h 3138108"/>
              <a:gd name="connsiteX24" fmla="*/ 5312980 w 7740869"/>
              <a:gd name="connsiteY24" fmla="*/ 2412124 h 3138108"/>
              <a:gd name="connsiteX25" fmla="*/ 5423338 w 7740869"/>
              <a:gd name="connsiteY25" fmla="*/ 2538248 h 3138108"/>
              <a:gd name="connsiteX26" fmla="*/ 5454869 w 7740869"/>
              <a:gd name="connsiteY26" fmla="*/ 2585545 h 3138108"/>
              <a:gd name="connsiteX27" fmla="*/ 5502166 w 7740869"/>
              <a:gd name="connsiteY27" fmla="*/ 2617076 h 3138108"/>
              <a:gd name="connsiteX28" fmla="*/ 5565228 w 7740869"/>
              <a:gd name="connsiteY28" fmla="*/ 2695903 h 3138108"/>
              <a:gd name="connsiteX29" fmla="*/ 5596759 w 7740869"/>
              <a:gd name="connsiteY29" fmla="*/ 2743200 h 3138108"/>
              <a:gd name="connsiteX30" fmla="*/ 5644056 w 7740869"/>
              <a:gd name="connsiteY30" fmla="*/ 2774731 h 3138108"/>
              <a:gd name="connsiteX31" fmla="*/ 5659821 w 7740869"/>
              <a:gd name="connsiteY31" fmla="*/ 2822027 h 3138108"/>
              <a:gd name="connsiteX32" fmla="*/ 5754414 w 7740869"/>
              <a:gd name="connsiteY32" fmla="*/ 2900855 h 3138108"/>
              <a:gd name="connsiteX33" fmla="*/ 5801711 w 7740869"/>
              <a:gd name="connsiteY33" fmla="*/ 2995448 h 3138108"/>
              <a:gd name="connsiteX34" fmla="*/ 5849007 w 7740869"/>
              <a:gd name="connsiteY34" fmla="*/ 3042745 h 3138108"/>
              <a:gd name="connsiteX35" fmla="*/ 5880538 w 7740869"/>
              <a:gd name="connsiteY35" fmla="*/ 3090041 h 3138108"/>
              <a:gd name="connsiteX36" fmla="*/ 5927835 w 7740869"/>
              <a:gd name="connsiteY36" fmla="*/ 3137338 h 3138108"/>
              <a:gd name="connsiteX37" fmla="*/ 7740869 w 7740869"/>
              <a:gd name="connsiteY37" fmla="*/ 3105807 h 3138108"/>
              <a:gd name="connsiteX38" fmla="*/ 7472856 w 7740869"/>
              <a:gd name="connsiteY38" fmla="*/ 2948152 h 3138108"/>
              <a:gd name="connsiteX39" fmla="*/ 7189076 w 7740869"/>
              <a:gd name="connsiteY39" fmla="*/ 2885090 h 3138108"/>
              <a:gd name="connsiteX40" fmla="*/ 6952593 w 7740869"/>
              <a:gd name="connsiteY40" fmla="*/ 2774731 h 3138108"/>
              <a:gd name="connsiteX41" fmla="*/ 6479628 w 7740869"/>
              <a:gd name="connsiteY41" fmla="*/ 2680138 h 3138108"/>
              <a:gd name="connsiteX42" fmla="*/ 6101256 w 7740869"/>
              <a:gd name="connsiteY42" fmla="*/ 2522483 h 3138108"/>
              <a:gd name="connsiteX43" fmla="*/ 5691352 w 7740869"/>
              <a:gd name="connsiteY43" fmla="*/ 2207172 h 3138108"/>
              <a:gd name="connsiteX44" fmla="*/ 5502166 w 7740869"/>
              <a:gd name="connsiteY44" fmla="*/ 1797269 h 3138108"/>
              <a:gd name="connsiteX45" fmla="*/ 5218387 w 7740869"/>
              <a:gd name="connsiteY45" fmla="*/ 1324303 h 3138108"/>
              <a:gd name="connsiteX46" fmla="*/ 4840014 w 7740869"/>
              <a:gd name="connsiteY46" fmla="*/ 551793 h 3138108"/>
              <a:gd name="connsiteX47" fmla="*/ 3988676 w 7740869"/>
              <a:gd name="connsiteY47" fmla="*/ 409903 h 3138108"/>
              <a:gd name="connsiteX48" fmla="*/ 3988676 w 7740869"/>
              <a:gd name="connsiteY48" fmla="*/ 299545 h 3138108"/>
              <a:gd name="connsiteX49" fmla="*/ 3957146 w 7740869"/>
              <a:gd name="connsiteY49" fmla="*/ 189187 h 3138108"/>
              <a:gd name="connsiteX50" fmla="*/ 3815256 w 7740869"/>
              <a:gd name="connsiteY50" fmla="*/ 78827 h 3138108"/>
              <a:gd name="connsiteX51" fmla="*/ 3436883 w 7740869"/>
              <a:gd name="connsiteY51" fmla="*/ 0 h 3138108"/>
              <a:gd name="connsiteX52" fmla="*/ 3168869 w 7740869"/>
              <a:gd name="connsiteY52" fmla="*/ 94593 h 3138108"/>
              <a:gd name="connsiteX53" fmla="*/ 2979683 w 7740869"/>
              <a:gd name="connsiteY53" fmla="*/ 283779 h 3138108"/>
              <a:gd name="connsiteX54" fmla="*/ 2837793 w 7740869"/>
              <a:gd name="connsiteY54" fmla="*/ 394138 h 3138108"/>
              <a:gd name="connsiteX55" fmla="*/ 2569780 w 7740869"/>
              <a:gd name="connsiteY55" fmla="*/ 567559 h 3138108"/>
              <a:gd name="connsiteX56" fmla="*/ 2238704 w 7740869"/>
              <a:gd name="connsiteY56" fmla="*/ 1308538 h 3138108"/>
              <a:gd name="connsiteX57" fmla="*/ 1876097 w 7740869"/>
              <a:gd name="connsiteY57" fmla="*/ 1560786 h 3138108"/>
              <a:gd name="connsiteX58" fmla="*/ 1466193 w 7740869"/>
              <a:gd name="connsiteY58" fmla="*/ 1749972 h 3138108"/>
              <a:gd name="connsiteX59" fmla="*/ 1008993 w 7740869"/>
              <a:gd name="connsiteY59" fmla="*/ 2081048 h 3138108"/>
              <a:gd name="connsiteX60" fmla="*/ 804042 w 7740869"/>
              <a:gd name="connsiteY60" fmla="*/ 2286000 h 3138108"/>
              <a:gd name="connsiteX61" fmla="*/ 409904 w 7740869"/>
              <a:gd name="connsiteY61" fmla="*/ 2743200 h 3138108"/>
              <a:gd name="connsiteX62" fmla="*/ 94593 w 7740869"/>
              <a:gd name="connsiteY62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5029200 w 7740869"/>
              <a:gd name="connsiteY19" fmla="*/ 2096814 h 3138108"/>
              <a:gd name="connsiteX20" fmla="*/ 4997669 w 7740869"/>
              <a:gd name="connsiteY20" fmla="*/ 2286000 h 3138108"/>
              <a:gd name="connsiteX21" fmla="*/ 5202621 w 7740869"/>
              <a:gd name="connsiteY21" fmla="*/ 2301765 h 3138108"/>
              <a:gd name="connsiteX22" fmla="*/ 5249918 w 7740869"/>
              <a:gd name="connsiteY22" fmla="*/ 2333296 h 3138108"/>
              <a:gd name="connsiteX23" fmla="*/ 5312980 w 7740869"/>
              <a:gd name="connsiteY23" fmla="*/ 2412124 h 3138108"/>
              <a:gd name="connsiteX24" fmla="*/ 5423338 w 7740869"/>
              <a:gd name="connsiteY24" fmla="*/ 2538248 h 3138108"/>
              <a:gd name="connsiteX25" fmla="*/ 5454869 w 7740869"/>
              <a:gd name="connsiteY25" fmla="*/ 2585545 h 3138108"/>
              <a:gd name="connsiteX26" fmla="*/ 5502166 w 7740869"/>
              <a:gd name="connsiteY26" fmla="*/ 2617076 h 3138108"/>
              <a:gd name="connsiteX27" fmla="*/ 5565228 w 7740869"/>
              <a:gd name="connsiteY27" fmla="*/ 2695903 h 3138108"/>
              <a:gd name="connsiteX28" fmla="*/ 5596759 w 7740869"/>
              <a:gd name="connsiteY28" fmla="*/ 2743200 h 3138108"/>
              <a:gd name="connsiteX29" fmla="*/ 5644056 w 7740869"/>
              <a:gd name="connsiteY29" fmla="*/ 2774731 h 3138108"/>
              <a:gd name="connsiteX30" fmla="*/ 5659821 w 7740869"/>
              <a:gd name="connsiteY30" fmla="*/ 2822027 h 3138108"/>
              <a:gd name="connsiteX31" fmla="*/ 5754414 w 7740869"/>
              <a:gd name="connsiteY31" fmla="*/ 2900855 h 3138108"/>
              <a:gd name="connsiteX32" fmla="*/ 5801711 w 7740869"/>
              <a:gd name="connsiteY32" fmla="*/ 2995448 h 3138108"/>
              <a:gd name="connsiteX33" fmla="*/ 5849007 w 7740869"/>
              <a:gd name="connsiteY33" fmla="*/ 3042745 h 3138108"/>
              <a:gd name="connsiteX34" fmla="*/ 5880538 w 7740869"/>
              <a:gd name="connsiteY34" fmla="*/ 3090041 h 3138108"/>
              <a:gd name="connsiteX35" fmla="*/ 5927835 w 7740869"/>
              <a:gd name="connsiteY35" fmla="*/ 3137338 h 3138108"/>
              <a:gd name="connsiteX36" fmla="*/ 7740869 w 7740869"/>
              <a:gd name="connsiteY36" fmla="*/ 3105807 h 3138108"/>
              <a:gd name="connsiteX37" fmla="*/ 7472856 w 7740869"/>
              <a:gd name="connsiteY37" fmla="*/ 2948152 h 3138108"/>
              <a:gd name="connsiteX38" fmla="*/ 7189076 w 7740869"/>
              <a:gd name="connsiteY38" fmla="*/ 2885090 h 3138108"/>
              <a:gd name="connsiteX39" fmla="*/ 6952593 w 7740869"/>
              <a:gd name="connsiteY39" fmla="*/ 2774731 h 3138108"/>
              <a:gd name="connsiteX40" fmla="*/ 6479628 w 7740869"/>
              <a:gd name="connsiteY40" fmla="*/ 2680138 h 3138108"/>
              <a:gd name="connsiteX41" fmla="*/ 6101256 w 7740869"/>
              <a:gd name="connsiteY41" fmla="*/ 2522483 h 3138108"/>
              <a:gd name="connsiteX42" fmla="*/ 5691352 w 7740869"/>
              <a:gd name="connsiteY42" fmla="*/ 2207172 h 3138108"/>
              <a:gd name="connsiteX43" fmla="*/ 5502166 w 7740869"/>
              <a:gd name="connsiteY43" fmla="*/ 1797269 h 3138108"/>
              <a:gd name="connsiteX44" fmla="*/ 5218387 w 7740869"/>
              <a:gd name="connsiteY44" fmla="*/ 1324303 h 3138108"/>
              <a:gd name="connsiteX45" fmla="*/ 4840014 w 7740869"/>
              <a:gd name="connsiteY45" fmla="*/ 551793 h 3138108"/>
              <a:gd name="connsiteX46" fmla="*/ 3988676 w 7740869"/>
              <a:gd name="connsiteY46" fmla="*/ 409903 h 3138108"/>
              <a:gd name="connsiteX47" fmla="*/ 3988676 w 7740869"/>
              <a:gd name="connsiteY47" fmla="*/ 299545 h 3138108"/>
              <a:gd name="connsiteX48" fmla="*/ 3957146 w 7740869"/>
              <a:gd name="connsiteY48" fmla="*/ 189187 h 3138108"/>
              <a:gd name="connsiteX49" fmla="*/ 3815256 w 7740869"/>
              <a:gd name="connsiteY49" fmla="*/ 78827 h 3138108"/>
              <a:gd name="connsiteX50" fmla="*/ 3436883 w 7740869"/>
              <a:gd name="connsiteY50" fmla="*/ 0 h 3138108"/>
              <a:gd name="connsiteX51" fmla="*/ 3168869 w 7740869"/>
              <a:gd name="connsiteY51" fmla="*/ 94593 h 3138108"/>
              <a:gd name="connsiteX52" fmla="*/ 2979683 w 7740869"/>
              <a:gd name="connsiteY52" fmla="*/ 283779 h 3138108"/>
              <a:gd name="connsiteX53" fmla="*/ 2837793 w 7740869"/>
              <a:gd name="connsiteY53" fmla="*/ 394138 h 3138108"/>
              <a:gd name="connsiteX54" fmla="*/ 2569780 w 7740869"/>
              <a:gd name="connsiteY54" fmla="*/ 567559 h 3138108"/>
              <a:gd name="connsiteX55" fmla="*/ 2238704 w 7740869"/>
              <a:gd name="connsiteY55" fmla="*/ 1308538 h 3138108"/>
              <a:gd name="connsiteX56" fmla="*/ 1876097 w 7740869"/>
              <a:gd name="connsiteY56" fmla="*/ 1560786 h 3138108"/>
              <a:gd name="connsiteX57" fmla="*/ 1466193 w 7740869"/>
              <a:gd name="connsiteY57" fmla="*/ 1749972 h 3138108"/>
              <a:gd name="connsiteX58" fmla="*/ 1008993 w 7740869"/>
              <a:gd name="connsiteY58" fmla="*/ 2081048 h 3138108"/>
              <a:gd name="connsiteX59" fmla="*/ 804042 w 7740869"/>
              <a:gd name="connsiteY59" fmla="*/ 2286000 h 3138108"/>
              <a:gd name="connsiteX60" fmla="*/ 409904 w 7740869"/>
              <a:gd name="connsiteY60" fmla="*/ 2743200 h 3138108"/>
              <a:gd name="connsiteX61" fmla="*/ 94593 w 7740869"/>
              <a:gd name="connsiteY61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761187 w 7740869"/>
              <a:gd name="connsiteY18" fmla="*/ 1954924 h 3138108"/>
              <a:gd name="connsiteX19" fmla="*/ 4997669 w 7740869"/>
              <a:gd name="connsiteY19" fmla="*/ 2286000 h 3138108"/>
              <a:gd name="connsiteX20" fmla="*/ 5202621 w 7740869"/>
              <a:gd name="connsiteY20" fmla="*/ 2301765 h 3138108"/>
              <a:gd name="connsiteX21" fmla="*/ 5249918 w 7740869"/>
              <a:gd name="connsiteY21" fmla="*/ 2333296 h 3138108"/>
              <a:gd name="connsiteX22" fmla="*/ 5312980 w 7740869"/>
              <a:gd name="connsiteY22" fmla="*/ 2412124 h 3138108"/>
              <a:gd name="connsiteX23" fmla="*/ 5423338 w 7740869"/>
              <a:gd name="connsiteY23" fmla="*/ 2538248 h 3138108"/>
              <a:gd name="connsiteX24" fmla="*/ 5454869 w 7740869"/>
              <a:gd name="connsiteY24" fmla="*/ 2585545 h 3138108"/>
              <a:gd name="connsiteX25" fmla="*/ 5502166 w 7740869"/>
              <a:gd name="connsiteY25" fmla="*/ 2617076 h 3138108"/>
              <a:gd name="connsiteX26" fmla="*/ 5565228 w 7740869"/>
              <a:gd name="connsiteY26" fmla="*/ 2695903 h 3138108"/>
              <a:gd name="connsiteX27" fmla="*/ 5596759 w 7740869"/>
              <a:gd name="connsiteY27" fmla="*/ 2743200 h 3138108"/>
              <a:gd name="connsiteX28" fmla="*/ 5644056 w 7740869"/>
              <a:gd name="connsiteY28" fmla="*/ 2774731 h 3138108"/>
              <a:gd name="connsiteX29" fmla="*/ 5659821 w 7740869"/>
              <a:gd name="connsiteY29" fmla="*/ 2822027 h 3138108"/>
              <a:gd name="connsiteX30" fmla="*/ 5754414 w 7740869"/>
              <a:gd name="connsiteY30" fmla="*/ 2900855 h 3138108"/>
              <a:gd name="connsiteX31" fmla="*/ 5801711 w 7740869"/>
              <a:gd name="connsiteY31" fmla="*/ 2995448 h 3138108"/>
              <a:gd name="connsiteX32" fmla="*/ 5849007 w 7740869"/>
              <a:gd name="connsiteY32" fmla="*/ 3042745 h 3138108"/>
              <a:gd name="connsiteX33" fmla="*/ 5880538 w 7740869"/>
              <a:gd name="connsiteY33" fmla="*/ 3090041 h 3138108"/>
              <a:gd name="connsiteX34" fmla="*/ 5927835 w 7740869"/>
              <a:gd name="connsiteY34" fmla="*/ 3137338 h 3138108"/>
              <a:gd name="connsiteX35" fmla="*/ 7740869 w 7740869"/>
              <a:gd name="connsiteY35" fmla="*/ 3105807 h 3138108"/>
              <a:gd name="connsiteX36" fmla="*/ 7472856 w 7740869"/>
              <a:gd name="connsiteY36" fmla="*/ 2948152 h 3138108"/>
              <a:gd name="connsiteX37" fmla="*/ 7189076 w 7740869"/>
              <a:gd name="connsiteY37" fmla="*/ 2885090 h 3138108"/>
              <a:gd name="connsiteX38" fmla="*/ 6952593 w 7740869"/>
              <a:gd name="connsiteY38" fmla="*/ 2774731 h 3138108"/>
              <a:gd name="connsiteX39" fmla="*/ 6479628 w 7740869"/>
              <a:gd name="connsiteY39" fmla="*/ 2680138 h 3138108"/>
              <a:gd name="connsiteX40" fmla="*/ 6101256 w 7740869"/>
              <a:gd name="connsiteY40" fmla="*/ 2522483 h 3138108"/>
              <a:gd name="connsiteX41" fmla="*/ 5691352 w 7740869"/>
              <a:gd name="connsiteY41" fmla="*/ 2207172 h 3138108"/>
              <a:gd name="connsiteX42" fmla="*/ 5502166 w 7740869"/>
              <a:gd name="connsiteY42" fmla="*/ 1797269 h 3138108"/>
              <a:gd name="connsiteX43" fmla="*/ 5218387 w 7740869"/>
              <a:gd name="connsiteY43" fmla="*/ 1324303 h 3138108"/>
              <a:gd name="connsiteX44" fmla="*/ 4840014 w 7740869"/>
              <a:gd name="connsiteY44" fmla="*/ 551793 h 3138108"/>
              <a:gd name="connsiteX45" fmla="*/ 3988676 w 7740869"/>
              <a:gd name="connsiteY45" fmla="*/ 409903 h 3138108"/>
              <a:gd name="connsiteX46" fmla="*/ 3988676 w 7740869"/>
              <a:gd name="connsiteY46" fmla="*/ 299545 h 3138108"/>
              <a:gd name="connsiteX47" fmla="*/ 3957146 w 7740869"/>
              <a:gd name="connsiteY47" fmla="*/ 189187 h 3138108"/>
              <a:gd name="connsiteX48" fmla="*/ 3815256 w 7740869"/>
              <a:gd name="connsiteY48" fmla="*/ 78827 h 3138108"/>
              <a:gd name="connsiteX49" fmla="*/ 3436883 w 7740869"/>
              <a:gd name="connsiteY49" fmla="*/ 0 h 3138108"/>
              <a:gd name="connsiteX50" fmla="*/ 3168869 w 7740869"/>
              <a:gd name="connsiteY50" fmla="*/ 94593 h 3138108"/>
              <a:gd name="connsiteX51" fmla="*/ 2979683 w 7740869"/>
              <a:gd name="connsiteY51" fmla="*/ 283779 h 3138108"/>
              <a:gd name="connsiteX52" fmla="*/ 2837793 w 7740869"/>
              <a:gd name="connsiteY52" fmla="*/ 394138 h 3138108"/>
              <a:gd name="connsiteX53" fmla="*/ 2569780 w 7740869"/>
              <a:gd name="connsiteY53" fmla="*/ 567559 h 3138108"/>
              <a:gd name="connsiteX54" fmla="*/ 2238704 w 7740869"/>
              <a:gd name="connsiteY54" fmla="*/ 1308538 h 3138108"/>
              <a:gd name="connsiteX55" fmla="*/ 1876097 w 7740869"/>
              <a:gd name="connsiteY55" fmla="*/ 1560786 h 3138108"/>
              <a:gd name="connsiteX56" fmla="*/ 1466193 w 7740869"/>
              <a:gd name="connsiteY56" fmla="*/ 1749972 h 3138108"/>
              <a:gd name="connsiteX57" fmla="*/ 1008993 w 7740869"/>
              <a:gd name="connsiteY57" fmla="*/ 2081048 h 3138108"/>
              <a:gd name="connsiteX58" fmla="*/ 804042 w 7740869"/>
              <a:gd name="connsiteY58" fmla="*/ 2286000 h 3138108"/>
              <a:gd name="connsiteX59" fmla="*/ 409904 w 7740869"/>
              <a:gd name="connsiteY59" fmla="*/ 2743200 h 3138108"/>
              <a:gd name="connsiteX60" fmla="*/ 94593 w 7740869"/>
              <a:gd name="connsiteY60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508938 w 7740869"/>
              <a:gd name="connsiteY15" fmla="*/ 1860331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997669 w 7740869"/>
              <a:gd name="connsiteY18" fmla="*/ 2286000 h 3138108"/>
              <a:gd name="connsiteX19" fmla="*/ 5202621 w 7740869"/>
              <a:gd name="connsiteY19" fmla="*/ 2301765 h 3138108"/>
              <a:gd name="connsiteX20" fmla="*/ 5249918 w 7740869"/>
              <a:gd name="connsiteY20" fmla="*/ 2333296 h 3138108"/>
              <a:gd name="connsiteX21" fmla="*/ 5312980 w 7740869"/>
              <a:gd name="connsiteY21" fmla="*/ 2412124 h 3138108"/>
              <a:gd name="connsiteX22" fmla="*/ 5423338 w 7740869"/>
              <a:gd name="connsiteY22" fmla="*/ 2538248 h 3138108"/>
              <a:gd name="connsiteX23" fmla="*/ 5454869 w 7740869"/>
              <a:gd name="connsiteY23" fmla="*/ 2585545 h 3138108"/>
              <a:gd name="connsiteX24" fmla="*/ 5502166 w 7740869"/>
              <a:gd name="connsiteY24" fmla="*/ 2617076 h 3138108"/>
              <a:gd name="connsiteX25" fmla="*/ 5565228 w 7740869"/>
              <a:gd name="connsiteY25" fmla="*/ 2695903 h 3138108"/>
              <a:gd name="connsiteX26" fmla="*/ 5596759 w 7740869"/>
              <a:gd name="connsiteY26" fmla="*/ 2743200 h 3138108"/>
              <a:gd name="connsiteX27" fmla="*/ 5644056 w 7740869"/>
              <a:gd name="connsiteY27" fmla="*/ 2774731 h 3138108"/>
              <a:gd name="connsiteX28" fmla="*/ 5659821 w 7740869"/>
              <a:gd name="connsiteY28" fmla="*/ 2822027 h 3138108"/>
              <a:gd name="connsiteX29" fmla="*/ 5754414 w 7740869"/>
              <a:gd name="connsiteY29" fmla="*/ 2900855 h 3138108"/>
              <a:gd name="connsiteX30" fmla="*/ 5801711 w 7740869"/>
              <a:gd name="connsiteY30" fmla="*/ 2995448 h 3138108"/>
              <a:gd name="connsiteX31" fmla="*/ 5849007 w 7740869"/>
              <a:gd name="connsiteY31" fmla="*/ 3042745 h 3138108"/>
              <a:gd name="connsiteX32" fmla="*/ 5880538 w 7740869"/>
              <a:gd name="connsiteY32" fmla="*/ 3090041 h 3138108"/>
              <a:gd name="connsiteX33" fmla="*/ 5927835 w 7740869"/>
              <a:gd name="connsiteY33" fmla="*/ 3137338 h 3138108"/>
              <a:gd name="connsiteX34" fmla="*/ 7740869 w 7740869"/>
              <a:gd name="connsiteY34" fmla="*/ 3105807 h 3138108"/>
              <a:gd name="connsiteX35" fmla="*/ 7472856 w 7740869"/>
              <a:gd name="connsiteY35" fmla="*/ 2948152 h 3138108"/>
              <a:gd name="connsiteX36" fmla="*/ 7189076 w 7740869"/>
              <a:gd name="connsiteY36" fmla="*/ 2885090 h 3138108"/>
              <a:gd name="connsiteX37" fmla="*/ 6952593 w 7740869"/>
              <a:gd name="connsiteY37" fmla="*/ 2774731 h 3138108"/>
              <a:gd name="connsiteX38" fmla="*/ 6479628 w 7740869"/>
              <a:gd name="connsiteY38" fmla="*/ 2680138 h 3138108"/>
              <a:gd name="connsiteX39" fmla="*/ 6101256 w 7740869"/>
              <a:gd name="connsiteY39" fmla="*/ 2522483 h 3138108"/>
              <a:gd name="connsiteX40" fmla="*/ 5691352 w 7740869"/>
              <a:gd name="connsiteY40" fmla="*/ 2207172 h 3138108"/>
              <a:gd name="connsiteX41" fmla="*/ 5502166 w 7740869"/>
              <a:gd name="connsiteY41" fmla="*/ 1797269 h 3138108"/>
              <a:gd name="connsiteX42" fmla="*/ 5218387 w 7740869"/>
              <a:gd name="connsiteY42" fmla="*/ 1324303 h 3138108"/>
              <a:gd name="connsiteX43" fmla="*/ 4840014 w 7740869"/>
              <a:gd name="connsiteY43" fmla="*/ 551793 h 3138108"/>
              <a:gd name="connsiteX44" fmla="*/ 3988676 w 7740869"/>
              <a:gd name="connsiteY44" fmla="*/ 409903 h 3138108"/>
              <a:gd name="connsiteX45" fmla="*/ 3988676 w 7740869"/>
              <a:gd name="connsiteY45" fmla="*/ 299545 h 3138108"/>
              <a:gd name="connsiteX46" fmla="*/ 3957146 w 7740869"/>
              <a:gd name="connsiteY46" fmla="*/ 189187 h 3138108"/>
              <a:gd name="connsiteX47" fmla="*/ 3815256 w 7740869"/>
              <a:gd name="connsiteY47" fmla="*/ 78827 h 3138108"/>
              <a:gd name="connsiteX48" fmla="*/ 3436883 w 7740869"/>
              <a:gd name="connsiteY48" fmla="*/ 0 h 3138108"/>
              <a:gd name="connsiteX49" fmla="*/ 3168869 w 7740869"/>
              <a:gd name="connsiteY49" fmla="*/ 94593 h 3138108"/>
              <a:gd name="connsiteX50" fmla="*/ 2979683 w 7740869"/>
              <a:gd name="connsiteY50" fmla="*/ 283779 h 3138108"/>
              <a:gd name="connsiteX51" fmla="*/ 2837793 w 7740869"/>
              <a:gd name="connsiteY51" fmla="*/ 394138 h 3138108"/>
              <a:gd name="connsiteX52" fmla="*/ 2569780 w 7740869"/>
              <a:gd name="connsiteY52" fmla="*/ 567559 h 3138108"/>
              <a:gd name="connsiteX53" fmla="*/ 2238704 w 7740869"/>
              <a:gd name="connsiteY53" fmla="*/ 1308538 h 3138108"/>
              <a:gd name="connsiteX54" fmla="*/ 1876097 w 7740869"/>
              <a:gd name="connsiteY54" fmla="*/ 1560786 h 3138108"/>
              <a:gd name="connsiteX55" fmla="*/ 1466193 w 7740869"/>
              <a:gd name="connsiteY55" fmla="*/ 1749972 h 3138108"/>
              <a:gd name="connsiteX56" fmla="*/ 1008993 w 7740869"/>
              <a:gd name="connsiteY56" fmla="*/ 2081048 h 3138108"/>
              <a:gd name="connsiteX57" fmla="*/ 804042 w 7740869"/>
              <a:gd name="connsiteY57" fmla="*/ 2286000 h 3138108"/>
              <a:gd name="connsiteX58" fmla="*/ 409904 w 7740869"/>
              <a:gd name="connsiteY58" fmla="*/ 2743200 h 3138108"/>
              <a:gd name="connsiteX59" fmla="*/ 94593 w 7740869"/>
              <a:gd name="connsiteY59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382814 w 7740869"/>
              <a:gd name="connsiteY15" fmla="*/ 1939159 h 3138108"/>
              <a:gd name="connsiteX16" fmla="*/ 4619297 w 7740869"/>
              <a:gd name="connsiteY16" fmla="*/ 1891862 h 3138108"/>
              <a:gd name="connsiteX17" fmla="*/ 4524704 w 7740869"/>
              <a:gd name="connsiteY17" fmla="*/ 2081048 h 3138108"/>
              <a:gd name="connsiteX18" fmla="*/ 4997669 w 7740869"/>
              <a:gd name="connsiteY18" fmla="*/ 2286000 h 3138108"/>
              <a:gd name="connsiteX19" fmla="*/ 5202621 w 7740869"/>
              <a:gd name="connsiteY19" fmla="*/ 2301765 h 3138108"/>
              <a:gd name="connsiteX20" fmla="*/ 5249918 w 7740869"/>
              <a:gd name="connsiteY20" fmla="*/ 2333296 h 3138108"/>
              <a:gd name="connsiteX21" fmla="*/ 5312980 w 7740869"/>
              <a:gd name="connsiteY21" fmla="*/ 2412124 h 3138108"/>
              <a:gd name="connsiteX22" fmla="*/ 5423338 w 7740869"/>
              <a:gd name="connsiteY22" fmla="*/ 2538248 h 3138108"/>
              <a:gd name="connsiteX23" fmla="*/ 5454869 w 7740869"/>
              <a:gd name="connsiteY23" fmla="*/ 2585545 h 3138108"/>
              <a:gd name="connsiteX24" fmla="*/ 5502166 w 7740869"/>
              <a:gd name="connsiteY24" fmla="*/ 2617076 h 3138108"/>
              <a:gd name="connsiteX25" fmla="*/ 5565228 w 7740869"/>
              <a:gd name="connsiteY25" fmla="*/ 2695903 h 3138108"/>
              <a:gd name="connsiteX26" fmla="*/ 5596759 w 7740869"/>
              <a:gd name="connsiteY26" fmla="*/ 2743200 h 3138108"/>
              <a:gd name="connsiteX27" fmla="*/ 5644056 w 7740869"/>
              <a:gd name="connsiteY27" fmla="*/ 2774731 h 3138108"/>
              <a:gd name="connsiteX28" fmla="*/ 5659821 w 7740869"/>
              <a:gd name="connsiteY28" fmla="*/ 2822027 h 3138108"/>
              <a:gd name="connsiteX29" fmla="*/ 5754414 w 7740869"/>
              <a:gd name="connsiteY29" fmla="*/ 2900855 h 3138108"/>
              <a:gd name="connsiteX30" fmla="*/ 5801711 w 7740869"/>
              <a:gd name="connsiteY30" fmla="*/ 2995448 h 3138108"/>
              <a:gd name="connsiteX31" fmla="*/ 5849007 w 7740869"/>
              <a:gd name="connsiteY31" fmla="*/ 3042745 h 3138108"/>
              <a:gd name="connsiteX32" fmla="*/ 5880538 w 7740869"/>
              <a:gd name="connsiteY32" fmla="*/ 3090041 h 3138108"/>
              <a:gd name="connsiteX33" fmla="*/ 5927835 w 7740869"/>
              <a:gd name="connsiteY33" fmla="*/ 3137338 h 3138108"/>
              <a:gd name="connsiteX34" fmla="*/ 7740869 w 7740869"/>
              <a:gd name="connsiteY34" fmla="*/ 3105807 h 3138108"/>
              <a:gd name="connsiteX35" fmla="*/ 7472856 w 7740869"/>
              <a:gd name="connsiteY35" fmla="*/ 2948152 h 3138108"/>
              <a:gd name="connsiteX36" fmla="*/ 7189076 w 7740869"/>
              <a:gd name="connsiteY36" fmla="*/ 2885090 h 3138108"/>
              <a:gd name="connsiteX37" fmla="*/ 6952593 w 7740869"/>
              <a:gd name="connsiteY37" fmla="*/ 2774731 h 3138108"/>
              <a:gd name="connsiteX38" fmla="*/ 6479628 w 7740869"/>
              <a:gd name="connsiteY38" fmla="*/ 2680138 h 3138108"/>
              <a:gd name="connsiteX39" fmla="*/ 6101256 w 7740869"/>
              <a:gd name="connsiteY39" fmla="*/ 2522483 h 3138108"/>
              <a:gd name="connsiteX40" fmla="*/ 5691352 w 7740869"/>
              <a:gd name="connsiteY40" fmla="*/ 2207172 h 3138108"/>
              <a:gd name="connsiteX41" fmla="*/ 5502166 w 7740869"/>
              <a:gd name="connsiteY41" fmla="*/ 1797269 h 3138108"/>
              <a:gd name="connsiteX42" fmla="*/ 5218387 w 7740869"/>
              <a:gd name="connsiteY42" fmla="*/ 1324303 h 3138108"/>
              <a:gd name="connsiteX43" fmla="*/ 4840014 w 7740869"/>
              <a:gd name="connsiteY43" fmla="*/ 551793 h 3138108"/>
              <a:gd name="connsiteX44" fmla="*/ 3988676 w 7740869"/>
              <a:gd name="connsiteY44" fmla="*/ 409903 h 3138108"/>
              <a:gd name="connsiteX45" fmla="*/ 3988676 w 7740869"/>
              <a:gd name="connsiteY45" fmla="*/ 299545 h 3138108"/>
              <a:gd name="connsiteX46" fmla="*/ 3957146 w 7740869"/>
              <a:gd name="connsiteY46" fmla="*/ 189187 h 3138108"/>
              <a:gd name="connsiteX47" fmla="*/ 3815256 w 7740869"/>
              <a:gd name="connsiteY47" fmla="*/ 78827 h 3138108"/>
              <a:gd name="connsiteX48" fmla="*/ 3436883 w 7740869"/>
              <a:gd name="connsiteY48" fmla="*/ 0 h 3138108"/>
              <a:gd name="connsiteX49" fmla="*/ 3168869 w 7740869"/>
              <a:gd name="connsiteY49" fmla="*/ 94593 h 3138108"/>
              <a:gd name="connsiteX50" fmla="*/ 2979683 w 7740869"/>
              <a:gd name="connsiteY50" fmla="*/ 283779 h 3138108"/>
              <a:gd name="connsiteX51" fmla="*/ 2837793 w 7740869"/>
              <a:gd name="connsiteY51" fmla="*/ 394138 h 3138108"/>
              <a:gd name="connsiteX52" fmla="*/ 2569780 w 7740869"/>
              <a:gd name="connsiteY52" fmla="*/ 567559 h 3138108"/>
              <a:gd name="connsiteX53" fmla="*/ 2238704 w 7740869"/>
              <a:gd name="connsiteY53" fmla="*/ 1308538 h 3138108"/>
              <a:gd name="connsiteX54" fmla="*/ 1876097 w 7740869"/>
              <a:gd name="connsiteY54" fmla="*/ 1560786 h 3138108"/>
              <a:gd name="connsiteX55" fmla="*/ 1466193 w 7740869"/>
              <a:gd name="connsiteY55" fmla="*/ 1749972 h 3138108"/>
              <a:gd name="connsiteX56" fmla="*/ 1008993 w 7740869"/>
              <a:gd name="connsiteY56" fmla="*/ 2081048 h 3138108"/>
              <a:gd name="connsiteX57" fmla="*/ 804042 w 7740869"/>
              <a:gd name="connsiteY57" fmla="*/ 2286000 h 3138108"/>
              <a:gd name="connsiteX58" fmla="*/ 409904 w 7740869"/>
              <a:gd name="connsiteY58" fmla="*/ 2743200 h 3138108"/>
              <a:gd name="connsiteX59" fmla="*/ 94593 w 7740869"/>
              <a:gd name="connsiteY59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240924 w 7740869"/>
              <a:gd name="connsiteY13" fmla="*/ 1797269 h 3138108"/>
              <a:gd name="connsiteX14" fmla="*/ 4335518 w 7740869"/>
              <a:gd name="connsiteY14" fmla="*/ 1813034 h 3138108"/>
              <a:gd name="connsiteX15" fmla="*/ 4382814 w 7740869"/>
              <a:gd name="connsiteY15" fmla="*/ 1939159 h 3138108"/>
              <a:gd name="connsiteX16" fmla="*/ 4524704 w 7740869"/>
              <a:gd name="connsiteY16" fmla="*/ 2081048 h 3138108"/>
              <a:gd name="connsiteX17" fmla="*/ 4997669 w 7740869"/>
              <a:gd name="connsiteY17" fmla="*/ 2286000 h 3138108"/>
              <a:gd name="connsiteX18" fmla="*/ 5202621 w 7740869"/>
              <a:gd name="connsiteY18" fmla="*/ 2301765 h 3138108"/>
              <a:gd name="connsiteX19" fmla="*/ 5249918 w 7740869"/>
              <a:gd name="connsiteY19" fmla="*/ 2333296 h 3138108"/>
              <a:gd name="connsiteX20" fmla="*/ 5312980 w 7740869"/>
              <a:gd name="connsiteY20" fmla="*/ 2412124 h 3138108"/>
              <a:gd name="connsiteX21" fmla="*/ 5423338 w 7740869"/>
              <a:gd name="connsiteY21" fmla="*/ 2538248 h 3138108"/>
              <a:gd name="connsiteX22" fmla="*/ 5454869 w 7740869"/>
              <a:gd name="connsiteY22" fmla="*/ 2585545 h 3138108"/>
              <a:gd name="connsiteX23" fmla="*/ 5502166 w 7740869"/>
              <a:gd name="connsiteY23" fmla="*/ 2617076 h 3138108"/>
              <a:gd name="connsiteX24" fmla="*/ 5565228 w 7740869"/>
              <a:gd name="connsiteY24" fmla="*/ 2695903 h 3138108"/>
              <a:gd name="connsiteX25" fmla="*/ 5596759 w 7740869"/>
              <a:gd name="connsiteY25" fmla="*/ 2743200 h 3138108"/>
              <a:gd name="connsiteX26" fmla="*/ 5644056 w 7740869"/>
              <a:gd name="connsiteY26" fmla="*/ 2774731 h 3138108"/>
              <a:gd name="connsiteX27" fmla="*/ 5659821 w 7740869"/>
              <a:gd name="connsiteY27" fmla="*/ 2822027 h 3138108"/>
              <a:gd name="connsiteX28" fmla="*/ 5754414 w 7740869"/>
              <a:gd name="connsiteY28" fmla="*/ 2900855 h 3138108"/>
              <a:gd name="connsiteX29" fmla="*/ 5801711 w 7740869"/>
              <a:gd name="connsiteY29" fmla="*/ 2995448 h 3138108"/>
              <a:gd name="connsiteX30" fmla="*/ 5849007 w 7740869"/>
              <a:gd name="connsiteY30" fmla="*/ 3042745 h 3138108"/>
              <a:gd name="connsiteX31" fmla="*/ 5880538 w 7740869"/>
              <a:gd name="connsiteY31" fmla="*/ 3090041 h 3138108"/>
              <a:gd name="connsiteX32" fmla="*/ 5927835 w 7740869"/>
              <a:gd name="connsiteY32" fmla="*/ 3137338 h 3138108"/>
              <a:gd name="connsiteX33" fmla="*/ 7740869 w 7740869"/>
              <a:gd name="connsiteY33" fmla="*/ 3105807 h 3138108"/>
              <a:gd name="connsiteX34" fmla="*/ 7472856 w 7740869"/>
              <a:gd name="connsiteY34" fmla="*/ 2948152 h 3138108"/>
              <a:gd name="connsiteX35" fmla="*/ 7189076 w 7740869"/>
              <a:gd name="connsiteY35" fmla="*/ 2885090 h 3138108"/>
              <a:gd name="connsiteX36" fmla="*/ 6952593 w 7740869"/>
              <a:gd name="connsiteY36" fmla="*/ 2774731 h 3138108"/>
              <a:gd name="connsiteX37" fmla="*/ 6479628 w 7740869"/>
              <a:gd name="connsiteY37" fmla="*/ 2680138 h 3138108"/>
              <a:gd name="connsiteX38" fmla="*/ 6101256 w 7740869"/>
              <a:gd name="connsiteY38" fmla="*/ 2522483 h 3138108"/>
              <a:gd name="connsiteX39" fmla="*/ 5691352 w 7740869"/>
              <a:gd name="connsiteY39" fmla="*/ 2207172 h 3138108"/>
              <a:gd name="connsiteX40" fmla="*/ 5502166 w 7740869"/>
              <a:gd name="connsiteY40" fmla="*/ 1797269 h 3138108"/>
              <a:gd name="connsiteX41" fmla="*/ 5218387 w 7740869"/>
              <a:gd name="connsiteY41" fmla="*/ 1324303 h 3138108"/>
              <a:gd name="connsiteX42" fmla="*/ 4840014 w 7740869"/>
              <a:gd name="connsiteY42" fmla="*/ 551793 h 3138108"/>
              <a:gd name="connsiteX43" fmla="*/ 3988676 w 7740869"/>
              <a:gd name="connsiteY43" fmla="*/ 409903 h 3138108"/>
              <a:gd name="connsiteX44" fmla="*/ 3988676 w 7740869"/>
              <a:gd name="connsiteY44" fmla="*/ 299545 h 3138108"/>
              <a:gd name="connsiteX45" fmla="*/ 3957146 w 7740869"/>
              <a:gd name="connsiteY45" fmla="*/ 189187 h 3138108"/>
              <a:gd name="connsiteX46" fmla="*/ 3815256 w 7740869"/>
              <a:gd name="connsiteY46" fmla="*/ 78827 h 3138108"/>
              <a:gd name="connsiteX47" fmla="*/ 3436883 w 7740869"/>
              <a:gd name="connsiteY47" fmla="*/ 0 h 3138108"/>
              <a:gd name="connsiteX48" fmla="*/ 3168869 w 7740869"/>
              <a:gd name="connsiteY48" fmla="*/ 94593 h 3138108"/>
              <a:gd name="connsiteX49" fmla="*/ 2979683 w 7740869"/>
              <a:gd name="connsiteY49" fmla="*/ 283779 h 3138108"/>
              <a:gd name="connsiteX50" fmla="*/ 2837793 w 7740869"/>
              <a:gd name="connsiteY50" fmla="*/ 394138 h 3138108"/>
              <a:gd name="connsiteX51" fmla="*/ 2569780 w 7740869"/>
              <a:gd name="connsiteY51" fmla="*/ 567559 h 3138108"/>
              <a:gd name="connsiteX52" fmla="*/ 2238704 w 7740869"/>
              <a:gd name="connsiteY52" fmla="*/ 1308538 h 3138108"/>
              <a:gd name="connsiteX53" fmla="*/ 1876097 w 7740869"/>
              <a:gd name="connsiteY53" fmla="*/ 1560786 h 3138108"/>
              <a:gd name="connsiteX54" fmla="*/ 1466193 w 7740869"/>
              <a:gd name="connsiteY54" fmla="*/ 1749972 h 3138108"/>
              <a:gd name="connsiteX55" fmla="*/ 1008993 w 7740869"/>
              <a:gd name="connsiteY55" fmla="*/ 2081048 h 3138108"/>
              <a:gd name="connsiteX56" fmla="*/ 804042 w 7740869"/>
              <a:gd name="connsiteY56" fmla="*/ 2286000 h 3138108"/>
              <a:gd name="connsiteX57" fmla="*/ 409904 w 7740869"/>
              <a:gd name="connsiteY57" fmla="*/ 2743200 h 3138108"/>
              <a:gd name="connsiteX58" fmla="*/ 94593 w 7740869"/>
              <a:gd name="connsiteY58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4051738 w 7740869"/>
              <a:gd name="connsiteY11" fmla="*/ 1749972 h 3138108"/>
              <a:gd name="connsiteX12" fmla="*/ 4193628 w 7740869"/>
              <a:gd name="connsiteY12" fmla="*/ 1781503 h 3138108"/>
              <a:gd name="connsiteX13" fmla="*/ 4083269 w 7740869"/>
              <a:gd name="connsiteY13" fmla="*/ 2159876 h 3138108"/>
              <a:gd name="connsiteX14" fmla="*/ 4335518 w 7740869"/>
              <a:gd name="connsiteY14" fmla="*/ 1813034 h 3138108"/>
              <a:gd name="connsiteX15" fmla="*/ 4382814 w 7740869"/>
              <a:gd name="connsiteY15" fmla="*/ 1939159 h 3138108"/>
              <a:gd name="connsiteX16" fmla="*/ 4524704 w 7740869"/>
              <a:gd name="connsiteY16" fmla="*/ 2081048 h 3138108"/>
              <a:gd name="connsiteX17" fmla="*/ 4997669 w 7740869"/>
              <a:gd name="connsiteY17" fmla="*/ 2286000 h 3138108"/>
              <a:gd name="connsiteX18" fmla="*/ 5202621 w 7740869"/>
              <a:gd name="connsiteY18" fmla="*/ 2301765 h 3138108"/>
              <a:gd name="connsiteX19" fmla="*/ 5249918 w 7740869"/>
              <a:gd name="connsiteY19" fmla="*/ 2333296 h 3138108"/>
              <a:gd name="connsiteX20" fmla="*/ 5312980 w 7740869"/>
              <a:gd name="connsiteY20" fmla="*/ 2412124 h 3138108"/>
              <a:gd name="connsiteX21" fmla="*/ 5423338 w 7740869"/>
              <a:gd name="connsiteY21" fmla="*/ 2538248 h 3138108"/>
              <a:gd name="connsiteX22" fmla="*/ 5454869 w 7740869"/>
              <a:gd name="connsiteY22" fmla="*/ 2585545 h 3138108"/>
              <a:gd name="connsiteX23" fmla="*/ 5502166 w 7740869"/>
              <a:gd name="connsiteY23" fmla="*/ 2617076 h 3138108"/>
              <a:gd name="connsiteX24" fmla="*/ 5565228 w 7740869"/>
              <a:gd name="connsiteY24" fmla="*/ 2695903 h 3138108"/>
              <a:gd name="connsiteX25" fmla="*/ 5596759 w 7740869"/>
              <a:gd name="connsiteY25" fmla="*/ 2743200 h 3138108"/>
              <a:gd name="connsiteX26" fmla="*/ 5644056 w 7740869"/>
              <a:gd name="connsiteY26" fmla="*/ 2774731 h 3138108"/>
              <a:gd name="connsiteX27" fmla="*/ 5659821 w 7740869"/>
              <a:gd name="connsiteY27" fmla="*/ 2822027 h 3138108"/>
              <a:gd name="connsiteX28" fmla="*/ 5754414 w 7740869"/>
              <a:gd name="connsiteY28" fmla="*/ 2900855 h 3138108"/>
              <a:gd name="connsiteX29" fmla="*/ 5801711 w 7740869"/>
              <a:gd name="connsiteY29" fmla="*/ 2995448 h 3138108"/>
              <a:gd name="connsiteX30" fmla="*/ 5849007 w 7740869"/>
              <a:gd name="connsiteY30" fmla="*/ 3042745 h 3138108"/>
              <a:gd name="connsiteX31" fmla="*/ 5880538 w 7740869"/>
              <a:gd name="connsiteY31" fmla="*/ 3090041 h 3138108"/>
              <a:gd name="connsiteX32" fmla="*/ 5927835 w 7740869"/>
              <a:gd name="connsiteY32" fmla="*/ 3137338 h 3138108"/>
              <a:gd name="connsiteX33" fmla="*/ 7740869 w 7740869"/>
              <a:gd name="connsiteY33" fmla="*/ 3105807 h 3138108"/>
              <a:gd name="connsiteX34" fmla="*/ 7472856 w 7740869"/>
              <a:gd name="connsiteY34" fmla="*/ 2948152 h 3138108"/>
              <a:gd name="connsiteX35" fmla="*/ 7189076 w 7740869"/>
              <a:gd name="connsiteY35" fmla="*/ 2885090 h 3138108"/>
              <a:gd name="connsiteX36" fmla="*/ 6952593 w 7740869"/>
              <a:gd name="connsiteY36" fmla="*/ 2774731 h 3138108"/>
              <a:gd name="connsiteX37" fmla="*/ 6479628 w 7740869"/>
              <a:gd name="connsiteY37" fmla="*/ 2680138 h 3138108"/>
              <a:gd name="connsiteX38" fmla="*/ 6101256 w 7740869"/>
              <a:gd name="connsiteY38" fmla="*/ 2522483 h 3138108"/>
              <a:gd name="connsiteX39" fmla="*/ 5691352 w 7740869"/>
              <a:gd name="connsiteY39" fmla="*/ 2207172 h 3138108"/>
              <a:gd name="connsiteX40" fmla="*/ 5502166 w 7740869"/>
              <a:gd name="connsiteY40" fmla="*/ 1797269 h 3138108"/>
              <a:gd name="connsiteX41" fmla="*/ 5218387 w 7740869"/>
              <a:gd name="connsiteY41" fmla="*/ 1324303 h 3138108"/>
              <a:gd name="connsiteX42" fmla="*/ 4840014 w 7740869"/>
              <a:gd name="connsiteY42" fmla="*/ 551793 h 3138108"/>
              <a:gd name="connsiteX43" fmla="*/ 3988676 w 7740869"/>
              <a:gd name="connsiteY43" fmla="*/ 409903 h 3138108"/>
              <a:gd name="connsiteX44" fmla="*/ 3988676 w 7740869"/>
              <a:gd name="connsiteY44" fmla="*/ 299545 h 3138108"/>
              <a:gd name="connsiteX45" fmla="*/ 3957146 w 7740869"/>
              <a:gd name="connsiteY45" fmla="*/ 189187 h 3138108"/>
              <a:gd name="connsiteX46" fmla="*/ 3815256 w 7740869"/>
              <a:gd name="connsiteY46" fmla="*/ 78827 h 3138108"/>
              <a:gd name="connsiteX47" fmla="*/ 3436883 w 7740869"/>
              <a:gd name="connsiteY47" fmla="*/ 0 h 3138108"/>
              <a:gd name="connsiteX48" fmla="*/ 3168869 w 7740869"/>
              <a:gd name="connsiteY48" fmla="*/ 94593 h 3138108"/>
              <a:gd name="connsiteX49" fmla="*/ 2979683 w 7740869"/>
              <a:gd name="connsiteY49" fmla="*/ 283779 h 3138108"/>
              <a:gd name="connsiteX50" fmla="*/ 2837793 w 7740869"/>
              <a:gd name="connsiteY50" fmla="*/ 394138 h 3138108"/>
              <a:gd name="connsiteX51" fmla="*/ 2569780 w 7740869"/>
              <a:gd name="connsiteY51" fmla="*/ 567559 h 3138108"/>
              <a:gd name="connsiteX52" fmla="*/ 2238704 w 7740869"/>
              <a:gd name="connsiteY52" fmla="*/ 1308538 h 3138108"/>
              <a:gd name="connsiteX53" fmla="*/ 1876097 w 7740869"/>
              <a:gd name="connsiteY53" fmla="*/ 1560786 h 3138108"/>
              <a:gd name="connsiteX54" fmla="*/ 1466193 w 7740869"/>
              <a:gd name="connsiteY54" fmla="*/ 1749972 h 3138108"/>
              <a:gd name="connsiteX55" fmla="*/ 1008993 w 7740869"/>
              <a:gd name="connsiteY55" fmla="*/ 2081048 h 3138108"/>
              <a:gd name="connsiteX56" fmla="*/ 804042 w 7740869"/>
              <a:gd name="connsiteY56" fmla="*/ 2286000 h 3138108"/>
              <a:gd name="connsiteX57" fmla="*/ 409904 w 7740869"/>
              <a:gd name="connsiteY57" fmla="*/ 2743200 h 3138108"/>
              <a:gd name="connsiteX58" fmla="*/ 94593 w 7740869"/>
              <a:gd name="connsiteY58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193628 w 7740869"/>
              <a:gd name="connsiteY12" fmla="*/ 1781503 h 3138108"/>
              <a:gd name="connsiteX13" fmla="*/ 4083269 w 7740869"/>
              <a:gd name="connsiteY13" fmla="*/ 2159876 h 3138108"/>
              <a:gd name="connsiteX14" fmla="*/ 4335518 w 7740869"/>
              <a:gd name="connsiteY14" fmla="*/ 1813034 h 3138108"/>
              <a:gd name="connsiteX15" fmla="*/ 4382814 w 7740869"/>
              <a:gd name="connsiteY15" fmla="*/ 1939159 h 3138108"/>
              <a:gd name="connsiteX16" fmla="*/ 4524704 w 7740869"/>
              <a:gd name="connsiteY16" fmla="*/ 2081048 h 3138108"/>
              <a:gd name="connsiteX17" fmla="*/ 4997669 w 7740869"/>
              <a:gd name="connsiteY17" fmla="*/ 2286000 h 3138108"/>
              <a:gd name="connsiteX18" fmla="*/ 5202621 w 7740869"/>
              <a:gd name="connsiteY18" fmla="*/ 2301765 h 3138108"/>
              <a:gd name="connsiteX19" fmla="*/ 5249918 w 7740869"/>
              <a:gd name="connsiteY19" fmla="*/ 2333296 h 3138108"/>
              <a:gd name="connsiteX20" fmla="*/ 5312980 w 7740869"/>
              <a:gd name="connsiteY20" fmla="*/ 2412124 h 3138108"/>
              <a:gd name="connsiteX21" fmla="*/ 5423338 w 7740869"/>
              <a:gd name="connsiteY21" fmla="*/ 2538248 h 3138108"/>
              <a:gd name="connsiteX22" fmla="*/ 5454869 w 7740869"/>
              <a:gd name="connsiteY22" fmla="*/ 2585545 h 3138108"/>
              <a:gd name="connsiteX23" fmla="*/ 5502166 w 7740869"/>
              <a:gd name="connsiteY23" fmla="*/ 2617076 h 3138108"/>
              <a:gd name="connsiteX24" fmla="*/ 5565228 w 7740869"/>
              <a:gd name="connsiteY24" fmla="*/ 2695903 h 3138108"/>
              <a:gd name="connsiteX25" fmla="*/ 5596759 w 7740869"/>
              <a:gd name="connsiteY25" fmla="*/ 2743200 h 3138108"/>
              <a:gd name="connsiteX26" fmla="*/ 5644056 w 7740869"/>
              <a:gd name="connsiteY26" fmla="*/ 2774731 h 3138108"/>
              <a:gd name="connsiteX27" fmla="*/ 5659821 w 7740869"/>
              <a:gd name="connsiteY27" fmla="*/ 2822027 h 3138108"/>
              <a:gd name="connsiteX28" fmla="*/ 5754414 w 7740869"/>
              <a:gd name="connsiteY28" fmla="*/ 2900855 h 3138108"/>
              <a:gd name="connsiteX29" fmla="*/ 5801711 w 7740869"/>
              <a:gd name="connsiteY29" fmla="*/ 2995448 h 3138108"/>
              <a:gd name="connsiteX30" fmla="*/ 5849007 w 7740869"/>
              <a:gd name="connsiteY30" fmla="*/ 3042745 h 3138108"/>
              <a:gd name="connsiteX31" fmla="*/ 5880538 w 7740869"/>
              <a:gd name="connsiteY31" fmla="*/ 3090041 h 3138108"/>
              <a:gd name="connsiteX32" fmla="*/ 5927835 w 7740869"/>
              <a:gd name="connsiteY32" fmla="*/ 3137338 h 3138108"/>
              <a:gd name="connsiteX33" fmla="*/ 7740869 w 7740869"/>
              <a:gd name="connsiteY33" fmla="*/ 3105807 h 3138108"/>
              <a:gd name="connsiteX34" fmla="*/ 7472856 w 7740869"/>
              <a:gd name="connsiteY34" fmla="*/ 2948152 h 3138108"/>
              <a:gd name="connsiteX35" fmla="*/ 7189076 w 7740869"/>
              <a:gd name="connsiteY35" fmla="*/ 2885090 h 3138108"/>
              <a:gd name="connsiteX36" fmla="*/ 6952593 w 7740869"/>
              <a:gd name="connsiteY36" fmla="*/ 2774731 h 3138108"/>
              <a:gd name="connsiteX37" fmla="*/ 6479628 w 7740869"/>
              <a:gd name="connsiteY37" fmla="*/ 2680138 h 3138108"/>
              <a:gd name="connsiteX38" fmla="*/ 6101256 w 7740869"/>
              <a:gd name="connsiteY38" fmla="*/ 2522483 h 3138108"/>
              <a:gd name="connsiteX39" fmla="*/ 5691352 w 7740869"/>
              <a:gd name="connsiteY39" fmla="*/ 2207172 h 3138108"/>
              <a:gd name="connsiteX40" fmla="*/ 5502166 w 7740869"/>
              <a:gd name="connsiteY40" fmla="*/ 1797269 h 3138108"/>
              <a:gd name="connsiteX41" fmla="*/ 5218387 w 7740869"/>
              <a:gd name="connsiteY41" fmla="*/ 1324303 h 3138108"/>
              <a:gd name="connsiteX42" fmla="*/ 4840014 w 7740869"/>
              <a:gd name="connsiteY42" fmla="*/ 551793 h 3138108"/>
              <a:gd name="connsiteX43" fmla="*/ 3988676 w 7740869"/>
              <a:gd name="connsiteY43" fmla="*/ 409903 h 3138108"/>
              <a:gd name="connsiteX44" fmla="*/ 3988676 w 7740869"/>
              <a:gd name="connsiteY44" fmla="*/ 299545 h 3138108"/>
              <a:gd name="connsiteX45" fmla="*/ 3957146 w 7740869"/>
              <a:gd name="connsiteY45" fmla="*/ 189187 h 3138108"/>
              <a:gd name="connsiteX46" fmla="*/ 3815256 w 7740869"/>
              <a:gd name="connsiteY46" fmla="*/ 78827 h 3138108"/>
              <a:gd name="connsiteX47" fmla="*/ 3436883 w 7740869"/>
              <a:gd name="connsiteY47" fmla="*/ 0 h 3138108"/>
              <a:gd name="connsiteX48" fmla="*/ 3168869 w 7740869"/>
              <a:gd name="connsiteY48" fmla="*/ 94593 h 3138108"/>
              <a:gd name="connsiteX49" fmla="*/ 2979683 w 7740869"/>
              <a:gd name="connsiteY49" fmla="*/ 283779 h 3138108"/>
              <a:gd name="connsiteX50" fmla="*/ 2837793 w 7740869"/>
              <a:gd name="connsiteY50" fmla="*/ 394138 h 3138108"/>
              <a:gd name="connsiteX51" fmla="*/ 2569780 w 7740869"/>
              <a:gd name="connsiteY51" fmla="*/ 567559 h 3138108"/>
              <a:gd name="connsiteX52" fmla="*/ 2238704 w 7740869"/>
              <a:gd name="connsiteY52" fmla="*/ 1308538 h 3138108"/>
              <a:gd name="connsiteX53" fmla="*/ 1876097 w 7740869"/>
              <a:gd name="connsiteY53" fmla="*/ 1560786 h 3138108"/>
              <a:gd name="connsiteX54" fmla="*/ 1466193 w 7740869"/>
              <a:gd name="connsiteY54" fmla="*/ 1749972 h 3138108"/>
              <a:gd name="connsiteX55" fmla="*/ 1008993 w 7740869"/>
              <a:gd name="connsiteY55" fmla="*/ 2081048 h 3138108"/>
              <a:gd name="connsiteX56" fmla="*/ 804042 w 7740869"/>
              <a:gd name="connsiteY56" fmla="*/ 2286000 h 3138108"/>
              <a:gd name="connsiteX57" fmla="*/ 409904 w 7740869"/>
              <a:gd name="connsiteY57" fmla="*/ 2743200 h 3138108"/>
              <a:gd name="connsiteX58" fmla="*/ 94593 w 7740869"/>
              <a:gd name="connsiteY58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202621 w 7740869"/>
              <a:gd name="connsiteY17" fmla="*/ 2301765 h 3138108"/>
              <a:gd name="connsiteX18" fmla="*/ 5249918 w 7740869"/>
              <a:gd name="connsiteY18" fmla="*/ 2333296 h 3138108"/>
              <a:gd name="connsiteX19" fmla="*/ 5312980 w 7740869"/>
              <a:gd name="connsiteY19" fmla="*/ 2412124 h 3138108"/>
              <a:gd name="connsiteX20" fmla="*/ 5423338 w 7740869"/>
              <a:gd name="connsiteY20" fmla="*/ 2538248 h 3138108"/>
              <a:gd name="connsiteX21" fmla="*/ 5454869 w 7740869"/>
              <a:gd name="connsiteY21" fmla="*/ 2585545 h 3138108"/>
              <a:gd name="connsiteX22" fmla="*/ 5502166 w 7740869"/>
              <a:gd name="connsiteY22" fmla="*/ 2617076 h 3138108"/>
              <a:gd name="connsiteX23" fmla="*/ 5565228 w 7740869"/>
              <a:gd name="connsiteY23" fmla="*/ 2695903 h 3138108"/>
              <a:gd name="connsiteX24" fmla="*/ 5596759 w 7740869"/>
              <a:gd name="connsiteY24" fmla="*/ 2743200 h 3138108"/>
              <a:gd name="connsiteX25" fmla="*/ 5644056 w 7740869"/>
              <a:gd name="connsiteY25" fmla="*/ 2774731 h 3138108"/>
              <a:gd name="connsiteX26" fmla="*/ 5659821 w 7740869"/>
              <a:gd name="connsiteY26" fmla="*/ 2822027 h 3138108"/>
              <a:gd name="connsiteX27" fmla="*/ 5754414 w 7740869"/>
              <a:gd name="connsiteY27" fmla="*/ 2900855 h 3138108"/>
              <a:gd name="connsiteX28" fmla="*/ 5801711 w 7740869"/>
              <a:gd name="connsiteY28" fmla="*/ 2995448 h 3138108"/>
              <a:gd name="connsiteX29" fmla="*/ 5849007 w 7740869"/>
              <a:gd name="connsiteY29" fmla="*/ 3042745 h 3138108"/>
              <a:gd name="connsiteX30" fmla="*/ 5880538 w 7740869"/>
              <a:gd name="connsiteY30" fmla="*/ 3090041 h 3138108"/>
              <a:gd name="connsiteX31" fmla="*/ 5927835 w 7740869"/>
              <a:gd name="connsiteY31" fmla="*/ 3137338 h 3138108"/>
              <a:gd name="connsiteX32" fmla="*/ 7740869 w 7740869"/>
              <a:gd name="connsiteY32" fmla="*/ 3105807 h 3138108"/>
              <a:gd name="connsiteX33" fmla="*/ 7472856 w 7740869"/>
              <a:gd name="connsiteY33" fmla="*/ 2948152 h 3138108"/>
              <a:gd name="connsiteX34" fmla="*/ 7189076 w 7740869"/>
              <a:gd name="connsiteY34" fmla="*/ 2885090 h 3138108"/>
              <a:gd name="connsiteX35" fmla="*/ 6952593 w 7740869"/>
              <a:gd name="connsiteY35" fmla="*/ 2774731 h 3138108"/>
              <a:gd name="connsiteX36" fmla="*/ 6479628 w 7740869"/>
              <a:gd name="connsiteY36" fmla="*/ 2680138 h 3138108"/>
              <a:gd name="connsiteX37" fmla="*/ 6101256 w 7740869"/>
              <a:gd name="connsiteY37" fmla="*/ 2522483 h 3138108"/>
              <a:gd name="connsiteX38" fmla="*/ 5691352 w 7740869"/>
              <a:gd name="connsiteY38" fmla="*/ 2207172 h 3138108"/>
              <a:gd name="connsiteX39" fmla="*/ 5502166 w 7740869"/>
              <a:gd name="connsiteY39" fmla="*/ 1797269 h 3138108"/>
              <a:gd name="connsiteX40" fmla="*/ 5218387 w 7740869"/>
              <a:gd name="connsiteY40" fmla="*/ 1324303 h 3138108"/>
              <a:gd name="connsiteX41" fmla="*/ 4840014 w 7740869"/>
              <a:gd name="connsiteY41" fmla="*/ 551793 h 3138108"/>
              <a:gd name="connsiteX42" fmla="*/ 3988676 w 7740869"/>
              <a:gd name="connsiteY42" fmla="*/ 409903 h 3138108"/>
              <a:gd name="connsiteX43" fmla="*/ 3988676 w 7740869"/>
              <a:gd name="connsiteY43" fmla="*/ 299545 h 3138108"/>
              <a:gd name="connsiteX44" fmla="*/ 3957146 w 7740869"/>
              <a:gd name="connsiteY44" fmla="*/ 189187 h 3138108"/>
              <a:gd name="connsiteX45" fmla="*/ 3815256 w 7740869"/>
              <a:gd name="connsiteY45" fmla="*/ 78827 h 3138108"/>
              <a:gd name="connsiteX46" fmla="*/ 3436883 w 7740869"/>
              <a:gd name="connsiteY46" fmla="*/ 0 h 3138108"/>
              <a:gd name="connsiteX47" fmla="*/ 3168869 w 7740869"/>
              <a:gd name="connsiteY47" fmla="*/ 94593 h 3138108"/>
              <a:gd name="connsiteX48" fmla="*/ 2979683 w 7740869"/>
              <a:gd name="connsiteY48" fmla="*/ 283779 h 3138108"/>
              <a:gd name="connsiteX49" fmla="*/ 2837793 w 7740869"/>
              <a:gd name="connsiteY49" fmla="*/ 394138 h 3138108"/>
              <a:gd name="connsiteX50" fmla="*/ 2569780 w 7740869"/>
              <a:gd name="connsiteY50" fmla="*/ 567559 h 3138108"/>
              <a:gd name="connsiteX51" fmla="*/ 2238704 w 7740869"/>
              <a:gd name="connsiteY51" fmla="*/ 1308538 h 3138108"/>
              <a:gd name="connsiteX52" fmla="*/ 1876097 w 7740869"/>
              <a:gd name="connsiteY52" fmla="*/ 1560786 h 3138108"/>
              <a:gd name="connsiteX53" fmla="*/ 1466193 w 7740869"/>
              <a:gd name="connsiteY53" fmla="*/ 1749972 h 3138108"/>
              <a:gd name="connsiteX54" fmla="*/ 1008993 w 7740869"/>
              <a:gd name="connsiteY54" fmla="*/ 2081048 h 3138108"/>
              <a:gd name="connsiteX55" fmla="*/ 804042 w 7740869"/>
              <a:gd name="connsiteY55" fmla="*/ 2286000 h 3138108"/>
              <a:gd name="connsiteX56" fmla="*/ 409904 w 7740869"/>
              <a:gd name="connsiteY56" fmla="*/ 2743200 h 3138108"/>
              <a:gd name="connsiteX57" fmla="*/ 94593 w 7740869"/>
              <a:gd name="connsiteY57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202621 w 7740869"/>
              <a:gd name="connsiteY17" fmla="*/ 2301765 h 3138108"/>
              <a:gd name="connsiteX18" fmla="*/ 5249918 w 7740869"/>
              <a:gd name="connsiteY18" fmla="*/ 2333296 h 3138108"/>
              <a:gd name="connsiteX19" fmla="*/ 5312980 w 7740869"/>
              <a:gd name="connsiteY19" fmla="*/ 2412124 h 3138108"/>
              <a:gd name="connsiteX20" fmla="*/ 5423338 w 7740869"/>
              <a:gd name="connsiteY20" fmla="*/ 2538248 h 3138108"/>
              <a:gd name="connsiteX21" fmla="*/ 5454869 w 7740869"/>
              <a:gd name="connsiteY21" fmla="*/ 2585545 h 3138108"/>
              <a:gd name="connsiteX22" fmla="*/ 5502166 w 7740869"/>
              <a:gd name="connsiteY22" fmla="*/ 2617076 h 3138108"/>
              <a:gd name="connsiteX23" fmla="*/ 5186856 w 7740869"/>
              <a:gd name="connsiteY23" fmla="*/ 2885090 h 3138108"/>
              <a:gd name="connsiteX24" fmla="*/ 5596759 w 7740869"/>
              <a:gd name="connsiteY24" fmla="*/ 2743200 h 3138108"/>
              <a:gd name="connsiteX25" fmla="*/ 5644056 w 7740869"/>
              <a:gd name="connsiteY25" fmla="*/ 2774731 h 3138108"/>
              <a:gd name="connsiteX26" fmla="*/ 5659821 w 7740869"/>
              <a:gd name="connsiteY26" fmla="*/ 2822027 h 3138108"/>
              <a:gd name="connsiteX27" fmla="*/ 5754414 w 7740869"/>
              <a:gd name="connsiteY27" fmla="*/ 2900855 h 3138108"/>
              <a:gd name="connsiteX28" fmla="*/ 5801711 w 7740869"/>
              <a:gd name="connsiteY28" fmla="*/ 2995448 h 3138108"/>
              <a:gd name="connsiteX29" fmla="*/ 5849007 w 7740869"/>
              <a:gd name="connsiteY29" fmla="*/ 3042745 h 3138108"/>
              <a:gd name="connsiteX30" fmla="*/ 5880538 w 7740869"/>
              <a:gd name="connsiteY30" fmla="*/ 3090041 h 3138108"/>
              <a:gd name="connsiteX31" fmla="*/ 5927835 w 7740869"/>
              <a:gd name="connsiteY31" fmla="*/ 3137338 h 3138108"/>
              <a:gd name="connsiteX32" fmla="*/ 7740869 w 7740869"/>
              <a:gd name="connsiteY32" fmla="*/ 3105807 h 3138108"/>
              <a:gd name="connsiteX33" fmla="*/ 7472856 w 7740869"/>
              <a:gd name="connsiteY33" fmla="*/ 2948152 h 3138108"/>
              <a:gd name="connsiteX34" fmla="*/ 7189076 w 7740869"/>
              <a:gd name="connsiteY34" fmla="*/ 2885090 h 3138108"/>
              <a:gd name="connsiteX35" fmla="*/ 6952593 w 7740869"/>
              <a:gd name="connsiteY35" fmla="*/ 2774731 h 3138108"/>
              <a:gd name="connsiteX36" fmla="*/ 6479628 w 7740869"/>
              <a:gd name="connsiteY36" fmla="*/ 2680138 h 3138108"/>
              <a:gd name="connsiteX37" fmla="*/ 6101256 w 7740869"/>
              <a:gd name="connsiteY37" fmla="*/ 2522483 h 3138108"/>
              <a:gd name="connsiteX38" fmla="*/ 5691352 w 7740869"/>
              <a:gd name="connsiteY38" fmla="*/ 2207172 h 3138108"/>
              <a:gd name="connsiteX39" fmla="*/ 5502166 w 7740869"/>
              <a:gd name="connsiteY39" fmla="*/ 1797269 h 3138108"/>
              <a:gd name="connsiteX40" fmla="*/ 5218387 w 7740869"/>
              <a:gd name="connsiteY40" fmla="*/ 1324303 h 3138108"/>
              <a:gd name="connsiteX41" fmla="*/ 4840014 w 7740869"/>
              <a:gd name="connsiteY41" fmla="*/ 551793 h 3138108"/>
              <a:gd name="connsiteX42" fmla="*/ 3988676 w 7740869"/>
              <a:gd name="connsiteY42" fmla="*/ 409903 h 3138108"/>
              <a:gd name="connsiteX43" fmla="*/ 3988676 w 7740869"/>
              <a:gd name="connsiteY43" fmla="*/ 299545 h 3138108"/>
              <a:gd name="connsiteX44" fmla="*/ 3957146 w 7740869"/>
              <a:gd name="connsiteY44" fmla="*/ 189187 h 3138108"/>
              <a:gd name="connsiteX45" fmla="*/ 3815256 w 7740869"/>
              <a:gd name="connsiteY45" fmla="*/ 78827 h 3138108"/>
              <a:gd name="connsiteX46" fmla="*/ 3436883 w 7740869"/>
              <a:gd name="connsiteY46" fmla="*/ 0 h 3138108"/>
              <a:gd name="connsiteX47" fmla="*/ 3168869 w 7740869"/>
              <a:gd name="connsiteY47" fmla="*/ 94593 h 3138108"/>
              <a:gd name="connsiteX48" fmla="*/ 2979683 w 7740869"/>
              <a:gd name="connsiteY48" fmla="*/ 283779 h 3138108"/>
              <a:gd name="connsiteX49" fmla="*/ 2837793 w 7740869"/>
              <a:gd name="connsiteY49" fmla="*/ 394138 h 3138108"/>
              <a:gd name="connsiteX50" fmla="*/ 2569780 w 7740869"/>
              <a:gd name="connsiteY50" fmla="*/ 567559 h 3138108"/>
              <a:gd name="connsiteX51" fmla="*/ 2238704 w 7740869"/>
              <a:gd name="connsiteY51" fmla="*/ 1308538 h 3138108"/>
              <a:gd name="connsiteX52" fmla="*/ 1876097 w 7740869"/>
              <a:gd name="connsiteY52" fmla="*/ 1560786 h 3138108"/>
              <a:gd name="connsiteX53" fmla="*/ 1466193 w 7740869"/>
              <a:gd name="connsiteY53" fmla="*/ 1749972 h 3138108"/>
              <a:gd name="connsiteX54" fmla="*/ 1008993 w 7740869"/>
              <a:gd name="connsiteY54" fmla="*/ 2081048 h 3138108"/>
              <a:gd name="connsiteX55" fmla="*/ 804042 w 7740869"/>
              <a:gd name="connsiteY55" fmla="*/ 2286000 h 3138108"/>
              <a:gd name="connsiteX56" fmla="*/ 409904 w 7740869"/>
              <a:gd name="connsiteY56" fmla="*/ 2743200 h 3138108"/>
              <a:gd name="connsiteX57" fmla="*/ 94593 w 7740869"/>
              <a:gd name="connsiteY57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202621 w 7740869"/>
              <a:gd name="connsiteY17" fmla="*/ 2301765 h 3138108"/>
              <a:gd name="connsiteX18" fmla="*/ 5249918 w 7740869"/>
              <a:gd name="connsiteY18" fmla="*/ 2333296 h 3138108"/>
              <a:gd name="connsiteX19" fmla="*/ 5044966 w 7740869"/>
              <a:gd name="connsiteY19" fmla="*/ 2506717 h 3138108"/>
              <a:gd name="connsiteX20" fmla="*/ 5423338 w 7740869"/>
              <a:gd name="connsiteY20" fmla="*/ 2538248 h 3138108"/>
              <a:gd name="connsiteX21" fmla="*/ 5454869 w 7740869"/>
              <a:gd name="connsiteY21" fmla="*/ 2585545 h 3138108"/>
              <a:gd name="connsiteX22" fmla="*/ 5502166 w 7740869"/>
              <a:gd name="connsiteY22" fmla="*/ 2617076 h 3138108"/>
              <a:gd name="connsiteX23" fmla="*/ 5186856 w 7740869"/>
              <a:gd name="connsiteY23" fmla="*/ 2885090 h 3138108"/>
              <a:gd name="connsiteX24" fmla="*/ 5596759 w 7740869"/>
              <a:gd name="connsiteY24" fmla="*/ 2743200 h 3138108"/>
              <a:gd name="connsiteX25" fmla="*/ 5644056 w 7740869"/>
              <a:gd name="connsiteY25" fmla="*/ 2774731 h 3138108"/>
              <a:gd name="connsiteX26" fmla="*/ 5659821 w 7740869"/>
              <a:gd name="connsiteY26" fmla="*/ 2822027 h 3138108"/>
              <a:gd name="connsiteX27" fmla="*/ 5754414 w 7740869"/>
              <a:gd name="connsiteY27" fmla="*/ 2900855 h 3138108"/>
              <a:gd name="connsiteX28" fmla="*/ 5801711 w 7740869"/>
              <a:gd name="connsiteY28" fmla="*/ 2995448 h 3138108"/>
              <a:gd name="connsiteX29" fmla="*/ 5849007 w 7740869"/>
              <a:gd name="connsiteY29" fmla="*/ 3042745 h 3138108"/>
              <a:gd name="connsiteX30" fmla="*/ 5880538 w 7740869"/>
              <a:gd name="connsiteY30" fmla="*/ 3090041 h 3138108"/>
              <a:gd name="connsiteX31" fmla="*/ 5927835 w 7740869"/>
              <a:gd name="connsiteY31" fmla="*/ 3137338 h 3138108"/>
              <a:gd name="connsiteX32" fmla="*/ 7740869 w 7740869"/>
              <a:gd name="connsiteY32" fmla="*/ 3105807 h 3138108"/>
              <a:gd name="connsiteX33" fmla="*/ 7472856 w 7740869"/>
              <a:gd name="connsiteY33" fmla="*/ 2948152 h 3138108"/>
              <a:gd name="connsiteX34" fmla="*/ 7189076 w 7740869"/>
              <a:gd name="connsiteY34" fmla="*/ 2885090 h 3138108"/>
              <a:gd name="connsiteX35" fmla="*/ 6952593 w 7740869"/>
              <a:gd name="connsiteY35" fmla="*/ 2774731 h 3138108"/>
              <a:gd name="connsiteX36" fmla="*/ 6479628 w 7740869"/>
              <a:gd name="connsiteY36" fmla="*/ 2680138 h 3138108"/>
              <a:gd name="connsiteX37" fmla="*/ 6101256 w 7740869"/>
              <a:gd name="connsiteY37" fmla="*/ 2522483 h 3138108"/>
              <a:gd name="connsiteX38" fmla="*/ 5691352 w 7740869"/>
              <a:gd name="connsiteY38" fmla="*/ 2207172 h 3138108"/>
              <a:gd name="connsiteX39" fmla="*/ 5502166 w 7740869"/>
              <a:gd name="connsiteY39" fmla="*/ 1797269 h 3138108"/>
              <a:gd name="connsiteX40" fmla="*/ 5218387 w 7740869"/>
              <a:gd name="connsiteY40" fmla="*/ 1324303 h 3138108"/>
              <a:gd name="connsiteX41" fmla="*/ 4840014 w 7740869"/>
              <a:gd name="connsiteY41" fmla="*/ 551793 h 3138108"/>
              <a:gd name="connsiteX42" fmla="*/ 3988676 w 7740869"/>
              <a:gd name="connsiteY42" fmla="*/ 409903 h 3138108"/>
              <a:gd name="connsiteX43" fmla="*/ 3988676 w 7740869"/>
              <a:gd name="connsiteY43" fmla="*/ 299545 h 3138108"/>
              <a:gd name="connsiteX44" fmla="*/ 3957146 w 7740869"/>
              <a:gd name="connsiteY44" fmla="*/ 189187 h 3138108"/>
              <a:gd name="connsiteX45" fmla="*/ 3815256 w 7740869"/>
              <a:gd name="connsiteY45" fmla="*/ 78827 h 3138108"/>
              <a:gd name="connsiteX46" fmla="*/ 3436883 w 7740869"/>
              <a:gd name="connsiteY46" fmla="*/ 0 h 3138108"/>
              <a:gd name="connsiteX47" fmla="*/ 3168869 w 7740869"/>
              <a:gd name="connsiteY47" fmla="*/ 94593 h 3138108"/>
              <a:gd name="connsiteX48" fmla="*/ 2979683 w 7740869"/>
              <a:gd name="connsiteY48" fmla="*/ 283779 h 3138108"/>
              <a:gd name="connsiteX49" fmla="*/ 2837793 w 7740869"/>
              <a:gd name="connsiteY49" fmla="*/ 394138 h 3138108"/>
              <a:gd name="connsiteX50" fmla="*/ 2569780 w 7740869"/>
              <a:gd name="connsiteY50" fmla="*/ 567559 h 3138108"/>
              <a:gd name="connsiteX51" fmla="*/ 2238704 w 7740869"/>
              <a:gd name="connsiteY51" fmla="*/ 1308538 h 3138108"/>
              <a:gd name="connsiteX52" fmla="*/ 1876097 w 7740869"/>
              <a:gd name="connsiteY52" fmla="*/ 1560786 h 3138108"/>
              <a:gd name="connsiteX53" fmla="*/ 1466193 w 7740869"/>
              <a:gd name="connsiteY53" fmla="*/ 1749972 h 3138108"/>
              <a:gd name="connsiteX54" fmla="*/ 1008993 w 7740869"/>
              <a:gd name="connsiteY54" fmla="*/ 2081048 h 3138108"/>
              <a:gd name="connsiteX55" fmla="*/ 804042 w 7740869"/>
              <a:gd name="connsiteY55" fmla="*/ 2286000 h 3138108"/>
              <a:gd name="connsiteX56" fmla="*/ 409904 w 7740869"/>
              <a:gd name="connsiteY56" fmla="*/ 2743200 h 3138108"/>
              <a:gd name="connsiteX57" fmla="*/ 94593 w 7740869"/>
              <a:gd name="connsiteY57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202621 w 7740869"/>
              <a:gd name="connsiteY17" fmla="*/ 2301765 h 3138108"/>
              <a:gd name="connsiteX18" fmla="*/ 5060732 w 7740869"/>
              <a:gd name="connsiteY18" fmla="*/ 2412124 h 3138108"/>
              <a:gd name="connsiteX19" fmla="*/ 5044966 w 7740869"/>
              <a:gd name="connsiteY19" fmla="*/ 2506717 h 3138108"/>
              <a:gd name="connsiteX20" fmla="*/ 5423338 w 7740869"/>
              <a:gd name="connsiteY20" fmla="*/ 2538248 h 3138108"/>
              <a:gd name="connsiteX21" fmla="*/ 5454869 w 7740869"/>
              <a:gd name="connsiteY21" fmla="*/ 2585545 h 3138108"/>
              <a:gd name="connsiteX22" fmla="*/ 5502166 w 7740869"/>
              <a:gd name="connsiteY22" fmla="*/ 2617076 h 3138108"/>
              <a:gd name="connsiteX23" fmla="*/ 5186856 w 7740869"/>
              <a:gd name="connsiteY23" fmla="*/ 2885090 h 3138108"/>
              <a:gd name="connsiteX24" fmla="*/ 5596759 w 7740869"/>
              <a:gd name="connsiteY24" fmla="*/ 2743200 h 3138108"/>
              <a:gd name="connsiteX25" fmla="*/ 5644056 w 7740869"/>
              <a:gd name="connsiteY25" fmla="*/ 2774731 h 3138108"/>
              <a:gd name="connsiteX26" fmla="*/ 5659821 w 7740869"/>
              <a:gd name="connsiteY26" fmla="*/ 2822027 h 3138108"/>
              <a:gd name="connsiteX27" fmla="*/ 5754414 w 7740869"/>
              <a:gd name="connsiteY27" fmla="*/ 2900855 h 3138108"/>
              <a:gd name="connsiteX28" fmla="*/ 5801711 w 7740869"/>
              <a:gd name="connsiteY28" fmla="*/ 2995448 h 3138108"/>
              <a:gd name="connsiteX29" fmla="*/ 5849007 w 7740869"/>
              <a:gd name="connsiteY29" fmla="*/ 3042745 h 3138108"/>
              <a:gd name="connsiteX30" fmla="*/ 5880538 w 7740869"/>
              <a:gd name="connsiteY30" fmla="*/ 3090041 h 3138108"/>
              <a:gd name="connsiteX31" fmla="*/ 5927835 w 7740869"/>
              <a:gd name="connsiteY31" fmla="*/ 3137338 h 3138108"/>
              <a:gd name="connsiteX32" fmla="*/ 7740869 w 7740869"/>
              <a:gd name="connsiteY32" fmla="*/ 3105807 h 3138108"/>
              <a:gd name="connsiteX33" fmla="*/ 7472856 w 7740869"/>
              <a:gd name="connsiteY33" fmla="*/ 2948152 h 3138108"/>
              <a:gd name="connsiteX34" fmla="*/ 7189076 w 7740869"/>
              <a:gd name="connsiteY34" fmla="*/ 2885090 h 3138108"/>
              <a:gd name="connsiteX35" fmla="*/ 6952593 w 7740869"/>
              <a:gd name="connsiteY35" fmla="*/ 2774731 h 3138108"/>
              <a:gd name="connsiteX36" fmla="*/ 6479628 w 7740869"/>
              <a:gd name="connsiteY36" fmla="*/ 2680138 h 3138108"/>
              <a:gd name="connsiteX37" fmla="*/ 6101256 w 7740869"/>
              <a:gd name="connsiteY37" fmla="*/ 2522483 h 3138108"/>
              <a:gd name="connsiteX38" fmla="*/ 5691352 w 7740869"/>
              <a:gd name="connsiteY38" fmla="*/ 2207172 h 3138108"/>
              <a:gd name="connsiteX39" fmla="*/ 5502166 w 7740869"/>
              <a:gd name="connsiteY39" fmla="*/ 1797269 h 3138108"/>
              <a:gd name="connsiteX40" fmla="*/ 5218387 w 7740869"/>
              <a:gd name="connsiteY40" fmla="*/ 1324303 h 3138108"/>
              <a:gd name="connsiteX41" fmla="*/ 4840014 w 7740869"/>
              <a:gd name="connsiteY41" fmla="*/ 551793 h 3138108"/>
              <a:gd name="connsiteX42" fmla="*/ 3988676 w 7740869"/>
              <a:gd name="connsiteY42" fmla="*/ 409903 h 3138108"/>
              <a:gd name="connsiteX43" fmla="*/ 3988676 w 7740869"/>
              <a:gd name="connsiteY43" fmla="*/ 299545 h 3138108"/>
              <a:gd name="connsiteX44" fmla="*/ 3957146 w 7740869"/>
              <a:gd name="connsiteY44" fmla="*/ 189187 h 3138108"/>
              <a:gd name="connsiteX45" fmla="*/ 3815256 w 7740869"/>
              <a:gd name="connsiteY45" fmla="*/ 78827 h 3138108"/>
              <a:gd name="connsiteX46" fmla="*/ 3436883 w 7740869"/>
              <a:gd name="connsiteY46" fmla="*/ 0 h 3138108"/>
              <a:gd name="connsiteX47" fmla="*/ 3168869 w 7740869"/>
              <a:gd name="connsiteY47" fmla="*/ 94593 h 3138108"/>
              <a:gd name="connsiteX48" fmla="*/ 2979683 w 7740869"/>
              <a:gd name="connsiteY48" fmla="*/ 283779 h 3138108"/>
              <a:gd name="connsiteX49" fmla="*/ 2837793 w 7740869"/>
              <a:gd name="connsiteY49" fmla="*/ 394138 h 3138108"/>
              <a:gd name="connsiteX50" fmla="*/ 2569780 w 7740869"/>
              <a:gd name="connsiteY50" fmla="*/ 567559 h 3138108"/>
              <a:gd name="connsiteX51" fmla="*/ 2238704 w 7740869"/>
              <a:gd name="connsiteY51" fmla="*/ 1308538 h 3138108"/>
              <a:gd name="connsiteX52" fmla="*/ 1876097 w 7740869"/>
              <a:gd name="connsiteY52" fmla="*/ 1560786 h 3138108"/>
              <a:gd name="connsiteX53" fmla="*/ 1466193 w 7740869"/>
              <a:gd name="connsiteY53" fmla="*/ 1749972 h 3138108"/>
              <a:gd name="connsiteX54" fmla="*/ 1008993 w 7740869"/>
              <a:gd name="connsiteY54" fmla="*/ 2081048 h 3138108"/>
              <a:gd name="connsiteX55" fmla="*/ 804042 w 7740869"/>
              <a:gd name="connsiteY55" fmla="*/ 2286000 h 3138108"/>
              <a:gd name="connsiteX56" fmla="*/ 409904 w 7740869"/>
              <a:gd name="connsiteY56" fmla="*/ 2743200 h 3138108"/>
              <a:gd name="connsiteX57" fmla="*/ 94593 w 7740869"/>
              <a:gd name="connsiteY57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423338 w 7740869"/>
              <a:gd name="connsiteY19" fmla="*/ 2538248 h 3138108"/>
              <a:gd name="connsiteX20" fmla="*/ 5454869 w 7740869"/>
              <a:gd name="connsiteY20" fmla="*/ 2585545 h 3138108"/>
              <a:gd name="connsiteX21" fmla="*/ 5502166 w 7740869"/>
              <a:gd name="connsiteY21" fmla="*/ 2617076 h 3138108"/>
              <a:gd name="connsiteX22" fmla="*/ 5186856 w 7740869"/>
              <a:gd name="connsiteY22" fmla="*/ 2885090 h 3138108"/>
              <a:gd name="connsiteX23" fmla="*/ 5596759 w 7740869"/>
              <a:gd name="connsiteY23" fmla="*/ 2743200 h 3138108"/>
              <a:gd name="connsiteX24" fmla="*/ 5644056 w 7740869"/>
              <a:gd name="connsiteY24" fmla="*/ 2774731 h 3138108"/>
              <a:gd name="connsiteX25" fmla="*/ 5659821 w 7740869"/>
              <a:gd name="connsiteY25" fmla="*/ 2822027 h 3138108"/>
              <a:gd name="connsiteX26" fmla="*/ 5754414 w 7740869"/>
              <a:gd name="connsiteY26" fmla="*/ 2900855 h 3138108"/>
              <a:gd name="connsiteX27" fmla="*/ 5801711 w 7740869"/>
              <a:gd name="connsiteY27" fmla="*/ 2995448 h 3138108"/>
              <a:gd name="connsiteX28" fmla="*/ 5849007 w 7740869"/>
              <a:gd name="connsiteY28" fmla="*/ 3042745 h 3138108"/>
              <a:gd name="connsiteX29" fmla="*/ 5880538 w 7740869"/>
              <a:gd name="connsiteY29" fmla="*/ 3090041 h 3138108"/>
              <a:gd name="connsiteX30" fmla="*/ 5927835 w 7740869"/>
              <a:gd name="connsiteY30" fmla="*/ 3137338 h 3138108"/>
              <a:gd name="connsiteX31" fmla="*/ 7740869 w 7740869"/>
              <a:gd name="connsiteY31" fmla="*/ 3105807 h 3138108"/>
              <a:gd name="connsiteX32" fmla="*/ 7472856 w 7740869"/>
              <a:gd name="connsiteY32" fmla="*/ 2948152 h 3138108"/>
              <a:gd name="connsiteX33" fmla="*/ 7189076 w 7740869"/>
              <a:gd name="connsiteY33" fmla="*/ 2885090 h 3138108"/>
              <a:gd name="connsiteX34" fmla="*/ 6952593 w 7740869"/>
              <a:gd name="connsiteY34" fmla="*/ 2774731 h 3138108"/>
              <a:gd name="connsiteX35" fmla="*/ 6479628 w 7740869"/>
              <a:gd name="connsiteY35" fmla="*/ 2680138 h 3138108"/>
              <a:gd name="connsiteX36" fmla="*/ 6101256 w 7740869"/>
              <a:gd name="connsiteY36" fmla="*/ 2522483 h 3138108"/>
              <a:gd name="connsiteX37" fmla="*/ 5691352 w 7740869"/>
              <a:gd name="connsiteY37" fmla="*/ 2207172 h 3138108"/>
              <a:gd name="connsiteX38" fmla="*/ 5502166 w 7740869"/>
              <a:gd name="connsiteY38" fmla="*/ 1797269 h 3138108"/>
              <a:gd name="connsiteX39" fmla="*/ 5218387 w 7740869"/>
              <a:gd name="connsiteY39" fmla="*/ 1324303 h 3138108"/>
              <a:gd name="connsiteX40" fmla="*/ 4840014 w 7740869"/>
              <a:gd name="connsiteY40" fmla="*/ 551793 h 3138108"/>
              <a:gd name="connsiteX41" fmla="*/ 3988676 w 7740869"/>
              <a:gd name="connsiteY41" fmla="*/ 409903 h 3138108"/>
              <a:gd name="connsiteX42" fmla="*/ 3988676 w 7740869"/>
              <a:gd name="connsiteY42" fmla="*/ 299545 h 3138108"/>
              <a:gd name="connsiteX43" fmla="*/ 3957146 w 7740869"/>
              <a:gd name="connsiteY43" fmla="*/ 189187 h 3138108"/>
              <a:gd name="connsiteX44" fmla="*/ 3815256 w 7740869"/>
              <a:gd name="connsiteY44" fmla="*/ 78827 h 3138108"/>
              <a:gd name="connsiteX45" fmla="*/ 3436883 w 7740869"/>
              <a:gd name="connsiteY45" fmla="*/ 0 h 3138108"/>
              <a:gd name="connsiteX46" fmla="*/ 3168869 w 7740869"/>
              <a:gd name="connsiteY46" fmla="*/ 94593 h 3138108"/>
              <a:gd name="connsiteX47" fmla="*/ 2979683 w 7740869"/>
              <a:gd name="connsiteY47" fmla="*/ 283779 h 3138108"/>
              <a:gd name="connsiteX48" fmla="*/ 2837793 w 7740869"/>
              <a:gd name="connsiteY48" fmla="*/ 394138 h 3138108"/>
              <a:gd name="connsiteX49" fmla="*/ 2569780 w 7740869"/>
              <a:gd name="connsiteY49" fmla="*/ 567559 h 3138108"/>
              <a:gd name="connsiteX50" fmla="*/ 2238704 w 7740869"/>
              <a:gd name="connsiteY50" fmla="*/ 1308538 h 3138108"/>
              <a:gd name="connsiteX51" fmla="*/ 1876097 w 7740869"/>
              <a:gd name="connsiteY51" fmla="*/ 1560786 h 3138108"/>
              <a:gd name="connsiteX52" fmla="*/ 1466193 w 7740869"/>
              <a:gd name="connsiteY52" fmla="*/ 1749972 h 3138108"/>
              <a:gd name="connsiteX53" fmla="*/ 1008993 w 7740869"/>
              <a:gd name="connsiteY53" fmla="*/ 2081048 h 3138108"/>
              <a:gd name="connsiteX54" fmla="*/ 804042 w 7740869"/>
              <a:gd name="connsiteY54" fmla="*/ 2286000 h 3138108"/>
              <a:gd name="connsiteX55" fmla="*/ 409904 w 7740869"/>
              <a:gd name="connsiteY55" fmla="*/ 2743200 h 3138108"/>
              <a:gd name="connsiteX56" fmla="*/ 94593 w 7740869"/>
              <a:gd name="connsiteY56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423338 w 7740869"/>
              <a:gd name="connsiteY19" fmla="*/ 2538248 h 3138108"/>
              <a:gd name="connsiteX20" fmla="*/ 5454869 w 7740869"/>
              <a:gd name="connsiteY20" fmla="*/ 2585545 h 3138108"/>
              <a:gd name="connsiteX21" fmla="*/ 5186856 w 7740869"/>
              <a:gd name="connsiteY21" fmla="*/ 2885090 h 3138108"/>
              <a:gd name="connsiteX22" fmla="*/ 5596759 w 7740869"/>
              <a:gd name="connsiteY22" fmla="*/ 2743200 h 3138108"/>
              <a:gd name="connsiteX23" fmla="*/ 5644056 w 7740869"/>
              <a:gd name="connsiteY23" fmla="*/ 2774731 h 3138108"/>
              <a:gd name="connsiteX24" fmla="*/ 5659821 w 7740869"/>
              <a:gd name="connsiteY24" fmla="*/ 2822027 h 3138108"/>
              <a:gd name="connsiteX25" fmla="*/ 5754414 w 7740869"/>
              <a:gd name="connsiteY25" fmla="*/ 2900855 h 3138108"/>
              <a:gd name="connsiteX26" fmla="*/ 5801711 w 7740869"/>
              <a:gd name="connsiteY26" fmla="*/ 2995448 h 3138108"/>
              <a:gd name="connsiteX27" fmla="*/ 5849007 w 7740869"/>
              <a:gd name="connsiteY27" fmla="*/ 3042745 h 3138108"/>
              <a:gd name="connsiteX28" fmla="*/ 5880538 w 7740869"/>
              <a:gd name="connsiteY28" fmla="*/ 3090041 h 3138108"/>
              <a:gd name="connsiteX29" fmla="*/ 5927835 w 7740869"/>
              <a:gd name="connsiteY29" fmla="*/ 3137338 h 3138108"/>
              <a:gd name="connsiteX30" fmla="*/ 7740869 w 7740869"/>
              <a:gd name="connsiteY30" fmla="*/ 3105807 h 3138108"/>
              <a:gd name="connsiteX31" fmla="*/ 7472856 w 7740869"/>
              <a:gd name="connsiteY31" fmla="*/ 2948152 h 3138108"/>
              <a:gd name="connsiteX32" fmla="*/ 7189076 w 7740869"/>
              <a:gd name="connsiteY32" fmla="*/ 2885090 h 3138108"/>
              <a:gd name="connsiteX33" fmla="*/ 6952593 w 7740869"/>
              <a:gd name="connsiteY33" fmla="*/ 2774731 h 3138108"/>
              <a:gd name="connsiteX34" fmla="*/ 6479628 w 7740869"/>
              <a:gd name="connsiteY34" fmla="*/ 2680138 h 3138108"/>
              <a:gd name="connsiteX35" fmla="*/ 6101256 w 7740869"/>
              <a:gd name="connsiteY35" fmla="*/ 2522483 h 3138108"/>
              <a:gd name="connsiteX36" fmla="*/ 5691352 w 7740869"/>
              <a:gd name="connsiteY36" fmla="*/ 2207172 h 3138108"/>
              <a:gd name="connsiteX37" fmla="*/ 5502166 w 7740869"/>
              <a:gd name="connsiteY37" fmla="*/ 1797269 h 3138108"/>
              <a:gd name="connsiteX38" fmla="*/ 5218387 w 7740869"/>
              <a:gd name="connsiteY38" fmla="*/ 1324303 h 3138108"/>
              <a:gd name="connsiteX39" fmla="*/ 4840014 w 7740869"/>
              <a:gd name="connsiteY39" fmla="*/ 551793 h 3138108"/>
              <a:gd name="connsiteX40" fmla="*/ 3988676 w 7740869"/>
              <a:gd name="connsiteY40" fmla="*/ 409903 h 3138108"/>
              <a:gd name="connsiteX41" fmla="*/ 3988676 w 7740869"/>
              <a:gd name="connsiteY41" fmla="*/ 299545 h 3138108"/>
              <a:gd name="connsiteX42" fmla="*/ 3957146 w 7740869"/>
              <a:gd name="connsiteY42" fmla="*/ 189187 h 3138108"/>
              <a:gd name="connsiteX43" fmla="*/ 3815256 w 7740869"/>
              <a:gd name="connsiteY43" fmla="*/ 78827 h 3138108"/>
              <a:gd name="connsiteX44" fmla="*/ 3436883 w 7740869"/>
              <a:gd name="connsiteY44" fmla="*/ 0 h 3138108"/>
              <a:gd name="connsiteX45" fmla="*/ 3168869 w 7740869"/>
              <a:gd name="connsiteY45" fmla="*/ 94593 h 3138108"/>
              <a:gd name="connsiteX46" fmla="*/ 2979683 w 7740869"/>
              <a:gd name="connsiteY46" fmla="*/ 283779 h 3138108"/>
              <a:gd name="connsiteX47" fmla="*/ 2837793 w 7740869"/>
              <a:gd name="connsiteY47" fmla="*/ 394138 h 3138108"/>
              <a:gd name="connsiteX48" fmla="*/ 2569780 w 7740869"/>
              <a:gd name="connsiteY48" fmla="*/ 567559 h 3138108"/>
              <a:gd name="connsiteX49" fmla="*/ 2238704 w 7740869"/>
              <a:gd name="connsiteY49" fmla="*/ 1308538 h 3138108"/>
              <a:gd name="connsiteX50" fmla="*/ 1876097 w 7740869"/>
              <a:gd name="connsiteY50" fmla="*/ 1560786 h 3138108"/>
              <a:gd name="connsiteX51" fmla="*/ 1466193 w 7740869"/>
              <a:gd name="connsiteY51" fmla="*/ 1749972 h 3138108"/>
              <a:gd name="connsiteX52" fmla="*/ 1008993 w 7740869"/>
              <a:gd name="connsiteY52" fmla="*/ 2081048 h 3138108"/>
              <a:gd name="connsiteX53" fmla="*/ 804042 w 7740869"/>
              <a:gd name="connsiteY53" fmla="*/ 2286000 h 3138108"/>
              <a:gd name="connsiteX54" fmla="*/ 409904 w 7740869"/>
              <a:gd name="connsiteY54" fmla="*/ 2743200 h 3138108"/>
              <a:gd name="connsiteX55" fmla="*/ 94593 w 7740869"/>
              <a:gd name="connsiteY55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423338 w 7740869"/>
              <a:gd name="connsiteY19" fmla="*/ 2538248 h 3138108"/>
              <a:gd name="connsiteX20" fmla="*/ 5186856 w 7740869"/>
              <a:gd name="connsiteY20" fmla="*/ 2885090 h 3138108"/>
              <a:gd name="connsiteX21" fmla="*/ 5596759 w 7740869"/>
              <a:gd name="connsiteY21" fmla="*/ 2743200 h 3138108"/>
              <a:gd name="connsiteX22" fmla="*/ 5644056 w 7740869"/>
              <a:gd name="connsiteY22" fmla="*/ 2774731 h 3138108"/>
              <a:gd name="connsiteX23" fmla="*/ 5659821 w 7740869"/>
              <a:gd name="connsiteY23" fmla="*/ 2822027 h 3138108"/>
              <a:gd name="connsiteX24" fmla="*/ 5754414 w 7740869"/>
              <a:gd name="connsiteY24" fmla="*/ 2900855 h 3138108"/>
              <a:gd name="connsiteX25" fmla="*/ 5801711 w 7740869"/>
              <a:gd name="connsiteY25" fmla="*/ 2995448 h 3138108"/>
              <a:gd name="connsiteX26" fmla="*/ 5849007 w 7740869"/>
              <a:gd name="connsiteY26" fmla="*/ 3042745 h 3138108"/>
              <a:gd name="connsiteX27" fmla="*/ 5880538 w 7740869"/>
              <a:gd name="connsiteY27" fmla="*/ 3090041 h 3138108"/>
              <a:gd name="connsiteX28" fmla="*/ 5927835 w 7740869"/>
              <a:gd name="connsiteY28" fmla="*/ 3137338 h 3138108"/>
              <a:gd name="connsiteX29" fmla="*/ 7740869 w 7740869"/>
              <a:gd name="connsiteY29" fmla="*/ 3105807 h 3138108"/>
              <a:gd name="connsiteX30" fmla="*/ 7472856 w 7740869"/>
              <a:gd name="connsiteY30" fmla="*/ 2948152 h 3138108"/>
              <a:gd name="connsiteX31" fmla="*/ 7189076 w 7740869"/>
              <a:gd name="connsiteY31" fmla="*/ 2885090 h 3138108"/>
              <a:gd name="connsiteX32" fmla="*/ 6952593 w 7740869"/>
              <a:gd name="connsiteY32" fmla="*/ 2774731 h 3138108"/>
              <a:gd name="connsiteX33" fmla="*/ 6479628 w 7740869"/>
              <a:gd name="connsiteY33" fmla="*/ 2680138 h 3138108"/>
              <a:gd name="connsiteX34" fmla="*/ 6101256 w 7740869"/>
              <a:gd name="connsiteY34" fmla="*/ 2522483 h 3138108"/>
              <a:gd name="connsiteX35" fmla="*/ 5691352 w 7740869"/>
              <a:gd name="connsiteY35" fmla="*/ 2207172 h 3138108"/>
              <a:gd name="connsiteX36" fmla="*/ 5502166 w 7740869"/>
              <a:gd name="connsiteY36" fmla="*/ 1797269 h 3138108"/>
              <a:gd name="connsiteX37" fmla="*/ 5218387 w 7740869"/>
              <a:gd name="connsiteY37" fmla="*/ 1324303 h 3138108"/>
              <a:gd name="connsiteX38" fmla="*/ 4840014 w 7740869"/>
              <a:gd name="connsiteY38" fmla="*/ 551793 h 3138108"/>
              <a:gd name="connsiteX39" fmla="*/ 3988676 w 7740869"/>
              <a:gd name="connsiteY39" fmla="*/ 409903 h 3138108"/>
              <a:gd name="connsiteX40" fmla="*/ 3988676 w 7740869"/>
              <a:gd name="connsiteY40" fmla="*/ 299545 h 3138108"/>
              <a:gd name="connsiteX41" fmla="*/ 3957146 w 7740869"/>
              <a:gd name="connsiteY41" fmla="*/ 189187 h 3138108"/>
              <a:gd name="connsiteX42" fmla="*/ 3815256 w 7740869"/>
              <a:gd name="connsiteY42" fmla="*/ 78827 h 3138108"/>
              <a:gd name="connsiteX43" fmla="*/ 3436883 w 7740869"/>
              <a:gd name="connsiteY43" fmla="*/ 0 h 3138108"/>
              <a:gd name="connsiteX44" fmla="*/ 3168869 w 7740869"/>
              <a:gd name="connsiteY44" fmla="*/ 94593 h 3138108"/>
              <a:gd name="connsiteX45" fmla="*/ 2979683 w 7740869"/>
              <a:gd name="connsiteY45" fmla="*/ 283779 h 3138108"/>
              <a:gd name="connsiteX46" fmla="*/ 2837793 w 7740869"/>
              <a:gd name="connsiteY46" fmla="*/ 394138 h 3138108"/>
              <a:gd name="connsiteX47" fmla="*/ 2569780 w 7740869"/>
              <a:gd name="connsiteY47" fmla="*/ 567559 h 3138108"/>
              <a:gd name="connsiteX48" fmla="*/ 2238704 w 7740869"/>
              <a:gd name="connsiteY48" fmla="*/ 1308538 h 3138108"/>
              <a:gd name="connsiteX49" fmla="*/ 1876097 w 7740869"/>
              <a:gd name="connsiteY49" fmla="*/ 1560786 h 3138108"/>
              <a:gd name="connsiteX50" fmla="*/ 1466193 w 7740869"/>
              <a:gd name="connsiteY50" fmla="*/ 1749972 h 3138108"/>
              <a:gd name="connsiteX51" fmla="*/ 1008993 w 7740869"/>
              <a:gd name="connsiteY51" fmla="*/ 2081048 h 3138108"/>
              <a:gd name="connsiteX52" fmla="*/ 804042 w 7740869"/>
              <a:gd name="connsiteY52" fmla="*/ 2286000 h 3138108"/>
              <a:gd name="connsiteX53" fmla="*/ 409904 w 7740869"/>
              <a:gd name="connsiteY53" fmla="*/ 2743200 h 3138108"/>
              <a:gd name="connsiteX54" fmla="*/ 94593 w 7740869"/>
              <a:gd name="connsiteY54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186856 w 7740869"/>
              <a:gd name="connsiteY19" fmla="*/ 2885090 h 3138108"/>
              <a:gd name="connsiteX20" fmla="*/ 5596759 w 7740869"/>
              <a:gd name="connsiteY20" fmla="*/ 2743200 h 3138108"/>
              <a:gd name="connsiteX21" fmla="*/ 5644056 w 7740869"/>
              <a:gd name="connsiteY21" fmla="*/ 2774731 h 3138108"/>
              <a:gd name="connsiteX22" fmla="*/ 5659821 w 7740869"/>
              <a:gd name="connsiteY22" fmla="*/ 2822027 h 3138108"/>
              <a:gd name="connsiteX23" fmla="*/ 5754414 w 7740869"/>
              <a:gd name="connsiteY23" fmla="*/ 2900855 h 3138108"/>
              <a:gd name="connsiteX24" fmla="*/ 5801711 w 7740869"/>
              <a:gd name="connsiteY24" fmla="*/ 2995448 h 3138108"/>
              <a:gd name="connsiteX25" fmla="*/ 5849007 w 7740869"/>
              <a:gd name="connsiteY25" fmla="*/ 3042745 h 3138108"/>
              <a:gd name="connsiteX26" fmla="*/ 5880538 w 7740869"/>
              <a:gd name="connsiteY26" fmla="*/ 3090041 h 3138108"/>
              <a:gd name="connsiteX27" fmla="*/ 5927835 w 7740869"/>
              <a:gd name="connsiteY27" fmla="*/ 3137338 h 3138108"/>
              <a:gd name="connsiteX28" fmla="*/ 7740869 w 7740869"/>
              <a:gd name="connsiteY28" fmla="*/ 3105807 h 3138108"/>
              <a:gd name="connsiteX29" fmla="*/ 7472856 w 7740869"/>
              <a:gd name="connsiteY29" fmla="*/ 2948152 h 3138108"/>
              <a:gd name="connsiteX30" fmla="*/ 7189076 w 7740869"/>
              <a:gd name="connsiteY30" fmla="*/ 2885090 h 3138108"/>
              <a:gd name="connsiteX31" fmla="*/ 6952593 w 7740869"/>
              <a:gd name="connsiteY31" fmla="*/ 2774731 h 3138108"/>
              <a:gd name="connsiteX32" fmla="*/ 6479628 w 7740869"/>
              <a:gd name="connsiteY32" fmla="*/ 2680138 h 3138108"/>
              <a:gd name="connsiteX33" fmla="*/ 6101256 w 7740869"/>
              <a:gd name="connsiteY33" fmla="*/ 2522483 h 3138108"/>
              <a:gd name="connsiteX34" fmla="*/ 5691352 w 7740869"/>
              <a:gd name="connsiteY34" fmla="*/ 2207172 h 3138108"/>
              <a:gd name="connsiteX35" fmla="*/ 5502166 w 7740869"/>
              <a:gd name="connsiteY35" fmla="*/ 1797269 h 3138108"/>
              <a:gd name="connsiteX36" fmla="*/ 5218387 w 7740869"/>
              <a:gd name="connsiteY36" fmla="*/ 1324303 h 3138108"/>
              <a:gd name="connsiteX37" fmla="*/ 4840014 w 7740869"/>
              <a:gd name="connsiteY37" fmla="*/ 551793 h 3138108"/>
              <a:gd name="connsiteX38" fmla="*/ 3988676 w 7740869"/>
              <a:gd name="connsiteY38" fmla="*/ 409903 h 3138108"/>
              <a:gd name="connsiteX39" fmla="*/ 3988676 w 7740869"/>
              <a:gd name="connsiteY39" fmla="*/ 299545 h 3138108"/>
              <a:gd name="connsiteX40" fmla="*/ 3957146 w 7740869"/>
              <a:gd name="connsiteY40" fmla="*/ 189187 h 3138108"/>
              <a:gd name="connsiteX41" fmla="*/ 3815256 w 7740869"/>
              <a:gd name="connsiteY41" fmla="*/ 78827 h 3138108"/>
              <a:gd name="connsiteX42" fmla="*/ 3436883 w 7740869"/>
              <a:gd name="connsiteY42" fmla="*/ 0 h 3138108"/>
              <a:gd name="connsiteX43" fmla="*/ 3168869 w 7740869"/>
              <a:gd name="connsiteY43" fmla="*/ 94593 h 3138108"/>
              <a:gd name="connsiteX44" fmla="*/ 2979683 w 7740869"/>
              <a:gd name="connsiteY44" fmla="*/ 283779 h 3138108"/>
              <a:gd name="connsiteX45" fmla="*/ 2837793 w 7740869"/>
              <a:gd name="connsiteY45" fmla="*/ 394138 h 3138108"/>
              <a:gd name="connsiteX46" fmla="*/ 2569780 w 7740869"/>
              <a:gd name="connsiteY46" fmla="*/ 567559 h 3138108"/>
              <a:gd name="connsiteX47" fmla="*/ 2238704 w 7740869"/>
              <a:gd name="connsiteY47" fmla="*/ 1308538 h 3138108"/>
              <a:gd name="connsiteX48" fmla="*/ 1876097 w 7740869"/>
              <a:gd name="connsiteY48" fmla="*/ 1560786 h 3138108"/>
              <a:gd name="connsiteX49" fmla="*/ 1466193 w 7740869"/>
              <a:gd name="connsiteY49" fmla="*/ 1749972 h 3138108"/>
              <a:gd name="connsiteX50" fmla="*/ 1008993 w 7740869"/>
              <a:gd name="connsiteY50" fmla="*/ 2081048 h 3138108"/>
              <a:gd name="connsiteX51" fmla="*/ 804042 w 7740869"/>
              <a:gd name="connsiteY51" fmla="*/ 2286000 h 3138108"/>
              <a:gd name="connsiteX52" fmla="*/ 409904 w 7740869"/>
              <a:gd name="connsiteY52" fmla="*/ 2743200 h 3138108"/>
              <a:gd name="connsiteX53" fmla="*/ 94593 w 7740869"/>
              <a:gd name="connsiteY53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186856 w 7740869"/>
              <a:gd name="connsiteY19" fmla="*/ 2885090 h 3138108"/>
              <a:gd name="connsiteX20" fmla="*/ 5596759 w 7740869"/>
              <a:gd name="connsiteY20" fmla="*/ 2743200 h 3138108"/>
              <a:gd name="connsiteX21" fmla="*/ 5533697 w 7740869"/>
              <a:gd name="connsiteY21" fmla="*/ 2900855 h 3138108"/>
              <a:gd name="connsiteX22" fmla="*/ 5659821 w 7740869"/>
              <a:gd name="connsiteY22" fmla="*/ 2822027 h 3138108"/>
              <a:gd name="connsiteX23" fmla="*/ 5754414 w 7740869"/>
              <a:gd name="connsiteY23" fmla="*/ 2900855 h 3138108"/>
              <a:gd name="connsiteX24" fmla="*/ 5801711 w 7740869"/>
              <a:gd name="connsiteY24" fmla="*/ 2995448 h 3138108"/>
              <a:gd name="connsiteX25" fmla="*/ 5849007 w 7740869"/>
              <a:gd name="connsiteY25" fmla="*/ 3042745 h 3138108"/>
              <a:gd name="connsiteX26" fmla="*/ 5880538 w 7740869"/>
              <a:gd name="connsiteY26" fmla="*/ 3090041 h 3138108"/>
              <a:gd name="connsiteX27" fmla="*/ 5927835 w 7740869"/>
              <a:gd name="connsiteY27" fmla="*/ 3137338 h 3138108"/>
              <a:gd name="connsiteX28" fmla="*/ 7740869 w 7740869"/>
              <a:gd name="connsiteY28" fmla="*/ 3105807 h 3138108"/>
              <a:gd name="connsiteX29" fmla="*/ 7472856 w 7740869"/>
              <a:gd name="connsiteY29" fmla="*/ 2948152 h 3138108"/>
              <a:gd name="connsiteX30" fmla="*/ 7189076 w 7740869"/>
              <a:gd name="connsiteY30" fmla="*/ 2885090 h 3138108"/>
              <a:gd name="connsiteX31" fmla="*/ 6952593 w 7740869"/>
              <a:gd name="connsiteY31" fmla="*/ 2774731 h 3138108"/>
              <a:gd name="connsiteX32" fmla="*/ 6479628 w 7740869"/>
              <a:gd name="connsiteY32" fmla="*/ 2680138 h 3138108"/>
              <a:gd name="connsiteX33" fmla="*/ 6101256 w 7740869"/>
              <a:gd name="connsiteY33" fmla="*/ 2522483 h 3138108"/>
              <a:gd name="connsiteX34" fmla="*/ 5691352 w 7740869"/>
              <a:gd name="connsiteY34" fmla="*/ 2207172 h 3138108"/>
              <a:gd name="connsiteX35" fmla="*/ 5502166 w 7740869"/>
              <a:gd name="connsiteY35" fmla="*/ 1797269 h 3138108"/>
              <a:gd name="connsiteX36" fmla="*/ 5218387 w 7740869"/>
              <a:gd name="connsiteY36" fmla="*/ 1324303 h 3138108"/>
              <a:gd name="connsiteX37" fmla="*/ 4840014 w 7740869"/>
              <a:gd name="connsiteY37" fmla="*/ 551793 h 3138108"/>
              <a:gd name="connsiteX38" fmla="*/ 3988676 w 7740869"/>
              <a:gd name="connsiteY38" fmla="*/ 409903 h 3138108"/>
              <a:gd name="connsiteX39" fmla="*/ 3988676 w 7740869"/>
              <a:gd name="connsiteY39" fmla="*/ 299545 h 3138108"/>
              <a:gd name="connsiteX40" fmla="*/ 3957146 w 7740869"/>
              <a:gd name="connsiteY40" fmla="*/ 189187 h 3138108"/>
              <a:gd name="connsiteX41" fmla="*/ 3815256 w 7740869"/>
              <a:gd name="connsiteY41" fmla="*/ 78827 h 3138108"/>
              <a:gd name="connsiteX42" fmla="*/ 3436883 w 7740869"/>
              <a:gd name="connsiteY42" fmla="*/ 0 h 3138108"/>
              <a:gd name="connsiteX43" fmla="*/ 3168869 w 7740869"/>
              <a:gd name="connsiteY43" fmla="*/ 94593 h 3138108"/>
              <a:gd name="connsiteX44" fmla="*/ 2979683 w 7740869"/>
              <a:gd name="connsiteY44" fmla="*/ 283779 h 3138108"/>
              <a:gd name="connsiteX45" fmla="*/ 2837793 w 7740869"/>
              <a:gd name="connsiteY45" fmla="*/ 394138 h 3138108"/>
              <a:gd name="connsiteX46" fmla="*/ 2569780 w 7740869"/>
              <a:gd name="connsiteY46" fmla="*/ 567559 h 3138108"/>
              <a:gd name="connsiteX47" fmla="*/ 2238704 w 7740869"/>
              <a:gd name="connsiteY47" fmla="*/ 1308538 h 3138108"/>
              <a:gd name="connsiteX48" fmla="*/ 1876097 w 7740869"/>
              <a:gd name="connsiteY48" fmla="*/ 1560786 h 3138108"/>
              <a:gd name="connsiteX49" fmla="*/ 1466193 w 7740869"/>
              <a:gd name="connsiteY49" fmla="*/ 1749972 h 3138108"/>
              <a:gd name="connsiteX50" fmla="*/ 1008993 w 7740869"/>
              <a:gd name="connsiteY50" fmla="*/ 2081048 h 3138108"/>
              <a:gd name="connsiteX51" fmla="*/ 804042 w 7740869"/>
              <a:gd name="connsiteY51" fmla="*/ 2286000 h 3138108"/>
              <a:gd name="connsiteX52" fmla="*/ 409904 w 7740869"/>
              <a:gd name="connsiteY52" fmla="*/ 2743200 h 3138108"/>
              <a:gd name="connsiteX53" fmla="*/ 94593 w 7740869"/>
              <a:gd name="connsiteY53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186856 w 7740869"/>
              <a:gd name="connsiteY19" fmla="*/ 2885090 h 3138108"/>
              <a:gd name="connsiteX20" fmla="*/ 5596759 w 7740869"/>
              <a:gd name="connsiteY20" fmla="*/ 2743200 h 3138108"/>
              <a:gd name="connsiteX21" fmla="*/ 5533697 w 7740869"/>
              <a:gd name="connsiteY21" fmla="*/ 2900855 h 3138108"/>
              <a:gd name="connsiteX22" fmla="*/ 5659821 w 7740869"/>
              <a:gd name="connsiteY22" fmla="*/ 2963917 h 3138108"/>
              <a:gd name="connsiteX23" fmla="*/ 5754414 w 7740869"/>
              <a:gd name="connsiteY23" fmla="*/ 2900855 h 3138108"/>
              <a:gd name="connsiteX24" fmla="*/ 5801711 w 7740869"/>
              <a:gd name="connsiteY24" fmla="*/ 2995448 h 3138108"/>
              <a:gd name="connsiteX25" fmla="*/ 5849007 w 7740869"/>
              <a:gd name="connsiteY25" fmla="*/ 3042745 h 3138108"/>
              <a:gd name="connsiteX26" fmla="*/ 5880538 w 7740869"/>
              <a:gd name="connsiteY26" fmla="*/ 3090041 h 3138108"/>
              <a:gd name="connsiteX27" fmla="*/ 5927835 w 7740869"/>
              <a:gd name="connsiteY27" fmla="*/ 3137338 h 3138108"/>
              <a:gd name="connsiteX28" fmla="*/ 7740869 w 7740869"/>
              <a:gd name="connsiteY28" fmla="*/ 3105807 h 3138108"/>
              <a:gd name="connsiteX29" fmla="*/ 7472856 w 7740869"/>
              <a:gd name="connsiteY29" fmla="*/ 2948152 h 3138108"/>
              <a:gd name="connsiteX30" fmla="*/ 7189076 w 7740869"/>
              <a:gd name="connsiteY30" fmla="*/ 2885090 h 3138108"/>
              <a:gd name="connsiteX31" fmla="*/ 6952593 w 7740869"/>
              <a:gd name="connsiteY31" fmla="*/ 2774731 h 3138108"/>
              <a:gd name="connsiteX32" fmla="*/ 6479628 w 7740869"/>
              <a:gd name="connsiteY32" fmla="*/ 2680138 h 3138108"/>
              <a:gd name="connsiteX33" fmla="*/ 6101256 w 7740869"/>
              <a:gd name="connsiteY33" fmla="*/ 2522483 h 3138108"/>
              <a:gd name="connsiteX34" fmla="*/ 5691352 w 7740869"/>
              <a:gd name="connsiteY34" fmla="*/ 2207172 h 3138108"/>
              <a:gd name="connsiteX35" fmla="*/ 5502166 w 7740869"/>
              <a:gd name="connsiteY35" fmla="*/ 1797269 h 3138108"/>
              <a:gd name="connsiteX36" fmla="*/ 5218387 w 7740869"/>
              <a:gd name="connsiteY36" fmla="*/ 1324303 h 3138108"/>
              <a:gd name="connsiteX37" fmla="*/ 4840014 w 7740869"/>
              <a:gd name="connsiteY37" fmla="*/ 551793 h 3138108"/>
              <a:gd name="connsiteX38" fmla="*/ 3988676 w 7740869"/>
              <a:gd name="connsiteY38" fmla="*/ 409903 h 3138108"/>
              <a:gd name="connsiteX39" fmla="*/ 3988676 w 7740869"/>
              <a:gd name="connsiteY39" fmla="*/ 299545 h 3138108"/>
              <a:gd name="connsiteX40" fmla="*/ 3957146 w 7740869"/>
              <a:gd name="connsiteY40" fmla="*/ 189187 h 3138108"/>
              <a:gd name="connsiteX41" fmla="*/ 3815256 w 7740869"/>
              <a:gd name="connsiteY41" fmla="*/ 78827 h 3138108"/>
              <a:gd name="connsiteX42" fmla="*/ 3436883 w 7740869"/>
              <a:gd name="connsiteY42" fmla="*/ 0 h 3138108"/>
              <a:gd name="connsiteX43" fmla="*/ 3168869 w 7740869"/>
              <a:gd name="connsiteY43" fmla="*/ 94593 h 3138108"/>
              <a:gd name="connsiteX44" fmla="*/ 2979683 w 7740869"/>
              <a:gd name="connsiteY44" fmla="*/ 283779 h 3138108"/>
              <a:gd name="connsiteX45" fmla="*/ 2837793 w 7740869"/>
              <a:gd name="connsiteY45" fmla="*/ 394138 h 3138108"/>
              <a:gd name="connsiteX46" fmla="*/ 2569780 w 7740869"/>
              <a:gd name="connsiteY46" fmla="*/ 567559 h 3138108"/>
              <a:gd name="connsiteX47" fmla="*/ 2238704 w 7740869"/>
              <a:gd name="connsiteY47" fmla="*/ 1308538 h 3138108"/>
              <a:gd name="connsiteX48" fmla="*/ 1876097 w 7740869"/>
              <a:gd name="connsiteY48" fmla="*/ 1560786 h 3138108"/>
              <a:gd name="connsiteX49" fmla="*/ 1466193 w 7740869"/>
              <a:gd name="connsiteY49" fmla="*/ 1749972 h 3138108"/>
              <a:gd name="connsiteX50" fmla="*/ 1008993 w 7740869"/>
              <a:gd name="connsiteY50" fmla="*/ 2081048 h 3138108"/>
              <a:gd name="connsiteX51" fmla="*/ 804042 w 7740869"/>
              <a:gd name="connsiteY51" fmla="*/ 2286000 h 3138108"/>
              <a:gd name="connsiteX52" fmla="*/ 409904 w 7740869"/>
              <a:gd name="connsiteY52" fmla="*/ 2743200 h 3138108"/>
              <a:gd name="connsiteX53" fmla="*/ 94593 w 7740869"/>
              <a:gd name="connsiteY53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846787 w 7740869"/>
              <a:gd name="connsiteY10" fmla="*/ 1718441 h 3138108"/>
              <a:gd name="connsiteX11" fmla="*/ 3767958 w 7740869"/>
              <a:gd name="connsiteY11" fmla="*/ 2081048 h 3138108"/>
              <a:gd name="connsiteX12" fmla="*/ 4083269 w 7740869"/>
              <a:gd name="connsiteY12" fmla="*/ 2159876 h 3138108"/>
              <a:gd name="connsiteX13" fmla="*/ 4335518 w 7740869"/>
              <a:gd name="connsiteY13" fmla="*/ 1813034 h 3138108"/>
              <a:gd name="connsiteX14" fmla="*/ 4382814 w 7740869"/>
              <a:gd name="connsiteY14" fmla="*/ 1939159 h 3138108"/>
              <a:gd name="connsiteX15" fmla="*/ 4524704 w 7740869"/>
              <a:gd name="connsiteY15" fmla="*/ 2081048 h 3138108"/>
              <a:gd name="connsiteX16" fmla="*/ 4997669 w 7740869"/>
              <a:gd name="connsiteY16" fmla="*/ 2286000 h 3138108"/>
              <a:gd name="connsiteX17" fmla="*/ 5060732 w 7740869"/>
              <a:gd name="connsiteY17" fmla="*/ 2412124 h 3138108"/>
              <a:gd name="connsiteX18" fmla="*/ 5044966 w 7740869"/>
              <a:gd name="connsiteY18" fmla="*/ 2506717 h 3138108"/>
              <a:gd name="connsiteX19" fmla="*/ 5186856 w 7740869"/>
              <a:gd name="connsiteY19" fmla="*/ 2885090 h 3138108"/>
              <a:gd name="connsiteX20" fmla="*/ 5533697 w 7740869"/>
              <a:gd name="connsiteY20" fmla="*/ 2900855 h 3138108"/>
              <a:gd name="connsiteX21" fmla="*/ 5659821 w 7740869"/>
              <a:gd name="connsiteY21" fmla="*/ 2963917 h 3138108"/>
              <a:gd name="connsiteX22" fmla="*/ 5754414 w 7740869"/>
              <a:gd name="connsiteY22" fmla="*/ 2900855 h 3138108"/>
              <a:gd name="connsiteX23" fmla="*/ 5801711 w 7740869"/>
              <a:gd name="connsiteY23" fmla="*/ 2995448 h 3138108"/>
              <a:gd name="connsiteX24" fmla="*/ 5849007 w 7740869"/>
              <a:gd name="connsiteY24" fmla="*/ 3042745 h 3138108"/>
              <a:gd name="connsiteX25" fmla="*/ 5880538 w 7740869"/>
              <a:gd name="connsiteY25" fmla="*/ 3090041 h 3138108"/>
              <a:gd name="connsiteX26" fmla="*/ 5927835 w 7740869"/>
              <a:gd name="connsiteY26" fmla="*/ 3137338 h 3138108"/>
              <a:gd name="connsiteX27" fmla="*/ 7740869 w 7740869"/>
              <a:gd name="connsiteY27" fmla="*/ 3105807 h 3138108"/>
              <a:gd name="connsiteX28" fmla="*/ 7472856 w 7740869"/>
              <a:gd name="connsiteY28" fmla="*/ 2948152 h 3138108"/>
              <a:gd name="connsiteX29" fmla="*/ 7189076 w 7740869"/>
              <a:gd name="connsiteY29" fmla="*/ 2885090 h 3138108"/>
              <a:gd name="connsiteX30" fmla="*/ 6952593 w 7740869"/>
              <a:gd name="connsiteY30" fmla="*/ 2774731 h 3138108"/>
              <a:gd name="connsiteX31" fmla="*/ 6479628 w 7740869"/>
              <a:gd name="connsiteY31" fmla="*/ 2680138 h 3138108"/>
              <a:gd name="connsiteX32" fmla="*/ 6101256 w 7740869"/>
              <a:gd name="connsiteY32" fmla="*/ 2522483 h 3138108"/>
              <a:gd name="connsiteX33" fmla="*/ 5691352 w 7740869"/>
              <a:gd name="connsiteY33" fmla="*/ 2207172 h 3138108"/>
              <a:gd name="connsiteX34" fmla="*/ 5502166 w 7740869"/>
              <a:gd name="connsiteY34" fmla="*/ 1797269 h 3138108"/>
              <a:gd name="connsiteX35" fmla="*/ 5218387 w 7740869"/>
              <a:gd name="connsiteY35" fmla="*/ 1324303 h 3138108"/>
              <a:gd name="connsiteX36" fmla="*/ 4840014 w 7740869"/>
              <a:gd name="connsiteY36" fmla="*/ 551793 h 3138108"/>
              <a:gd name="connsiteX37" fmla="*/ 3988676 w 7740869"/>
              <a:gd name="connsiteY37" fmla="*/ 409903 h 3138108"/>
              <a:gd name="connsiteX38" fmla="*/ 3988676 w 7740869"/>
              <a:gd name="connsiteY38" fmla="*/ 299545 h 3138108"/>
              <a:gd name="connsiteX39" fmla="*/ 3957146 w 7740869"/>
              <a:gd name="connsiteY39" fmla="*/ 189187 h 3138108"/>
              <a:gd name="connsiteX40" fmla="*/ 3815256 w 7740869"/>
              <a:gd name="connsiteY40" fmla="*/ 78827 h 3138108"/>
              <a:gd name="connsiteX41" fmla="*/ 3436883 w 7740869"/>
              <a:gd name="connsiteY41" fmla="*/ 0 h 3138108"/>
              <a:gd name="connsiteX42" fmla="*/ 3168869 w 7740869"/>
              <a:gd name="connsiteY42" fmla="*/ 94593 h 3138108"/>
              <a:gd name="connsiteX43" fmla="*/ 2979683 w 7740869"/>
              <a:gd name="connsiteY43" fmla="*/ 283779 h 3138108"/>
              <a:gd name="connsiteX44" fmla="*/ 2837793 w 7740869"/>
              <a:gd name="connsiteY44" fmla="*/ 394138 h 3138108"/>
              <a:gd name="connsiteX45" fmla="*/ 2569780 w 7740869"/>
              <a:gd name="connsiteY45" fmla="*/ 567559 h 3138108"/>
              <a:gd name="connsiteX46" fmla="*/ 2238704 w 7740869"/>
              <a:gd name="connsiteY46" fmla="*/ 1308538 h 3138108"/>
              <a:gd name="connsiteX47" fmla="*/ 1876097 w 7740869"/>
              <a:gd name="connsiteY47" fmla="*/ 1560786 h 3138108"/>
              <a:gd name="connsiteX48" fmla="*/ 1466193 w 7740869"/>
              <a:gd name="connsiteY48" fmla="*/ 1749972 h 3138108"/>
              <a:gd name="connsiteX49" fmla="*/ 1008993 w 7740869"/>
              <a:gd name="connsiteY49" fmla="*/ 2081048 h 3138108"/>
              <a:gd name="connsiteX50" fmla="*/ 804042 w 7740869"/>
              <a:gd name="connsiteY50" fmla="*/ 2286000 h 3138108"/>
              <a:gd name="connsiteX51" fmla="*/ 409904 w 7740869"/>
              <a:gd name="connsiteY51" fmla="*/ 2743200 h 3138108"/>
              <a:gd name="connsiteX52" fmla="*/ 94593 w 7740869"/>
              <a:gd name="connsiteY52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99490 w 7740869"/>
              <a:gd name="connsiteY9" fmla="*/ 1702676 h 3138108"/>
              <a:gd name="connsiteX10" fmla="*/ 3767958 w 7740869"/>
              <a:gd name="connsiteY10" fmla="*/ 2081048 h 3138108"/>
              <a:gd name="connsiteX11" fmla="*/ 4083269 w 7740869"/>
              <a:gd name="connsiteY11" fmla="*/ 2159876 h 3138108"/>
              <a:gd name="connsiteX12" fmla="*/ 4335518 w 7740869"/>
              <a:gd name="connsiteY12" fmla="*/ 1813034 h 3138108"/>
              <a:gd name="connsiteX13" fmla="*/ 4382814 w 7740869"/>
              <a:gd name="connsiteY13" fmla="*/ 1939159 h 3138108"/>
              <a:gd name="connsiteX14" fmla="*/ 4524704 w 7740869"/>
              <a:gd name="connsiteY14" fmla="*/ 2081048 h 3138108"/>
              <a:gd name="connsiteX15" fmla="*/ 4997669 w 7740869"/>
              <a:gd name="connsiteY15" fmla="*/ 2286000 h 3138108"/>
              <a:gd name="connsiteX16" fmla="*/ 5060732 w 7740869"/>
              <a:gd name="connsiteY16" fmla="*/ 2412124 h 3138108"/>
              <a:gd name="connsiteX17" fmla="*/ 5044966 w 7740869"/>
              <a:gd name="connsiteY17" fmla="*/ 2506717 h 3138108"/>
              <a:gd name="connsiteX18" fmla="*/ 5186856 w 7740869"/>
              <a:gd name="connsiteY18" fmla="*/ 2885090 h 3138108"/>
              <a:gd name="connsiteX19" fmla="*/ 5533697 w 7740869"/>
              <a:gd name="connsiteY19" fmla="*/ 2900855 h 3138108"/>
              <a:gd name="connsiteX20" fmla="*/ 5659821 w 7740869"/>
              <a:gd name="connsiteY20" fmla="*/ 2963917 h 3138108"/>
              <a:gd name="connsiteX21" fmla="*/ 5754414 w 7740869"/>
              <a:gd name="connsiteY21" fmla="*/ 2900855 h 3138108"/>
              <a:gd name="connsiteX22" fmla="*/ 5801711 w 7740869"/>
              <a:gd name="connsiteY22" fmla="*/ 2995448 h 3138108"/>
              <a:gd name="connsiteX23" fmla="*/ 5849007 w 7740869"/>
              <a:gd name="connsiteY23" fmla="*/ 3042745 h 3138108"/>
              <a:gd name="connsiteX24" fmla="*/ 5880538 w 7740869"/>
              <a:gd name="connsiteY24" fmla="*/ 3090041 h 3138108"/>
              <a:gd name="connsiteX25" fmla="*/ 5927835 w 7740869"/>
              <a:gd name="connsiteY25" fmla="*/ 3137338 h 3138108"/>
              <a:gd name="connsiteX26" fmla="*/ 7740869 w 7740869"/>
              <a:gd name="connsiteY26" fmla="*/ 3105807 h 3138108"/>
              <a:gd name="connsiteX27" fmla="*/ 7472856 w 7740869"/>
              <a:gd name="connsiteY27" fmla="*/ 2948152 h 3138108"/>
              <a:gd name="connsiteX28" fmla="*/ 7189076 w 7740869"/>
              <a:gd name="connsiteY28" fmla="*/ 2885090 h 3138108"/>
              <a:gd name="connsiteX29" fmla="*/ 6952593 w 7740869"/>
              <a:gd name="connsiteY29" fmla="*/ 2774731 h 3138108"/>
              <a:gd name="connsiteX30" fmla="*/ 6479628 w 7740869"/>
              <a:gd name="connsiteY30" fmla="*/ 2680138 h 3138108"/>
              <a:gd name="connsiteX31" fmla="*/ 6101256 w 7740869"/>
              <a:gd name="connsiteY31" fmla="*/ 2522483 h 3138108"/>
              <a:gd name="connsiteX32" fmla="*/ 5691352 w 7740869"/>
              <a:gd name="connsiteY32" fmla="*/ 2207172 h 3138108"/>
              <a:gd name="connsiteX33" fmla="*/ 5502166 w 7740869"/>
              <a:gd name="connsiteY33" fmla="*/ 1797269 h 3138108"/>
              <a:gd name="connsiteX34" fmla="*/ 5218387 w 7740869"/>
              <a:gd name="connsiteY34" fmla="*/ 1324303 h 3138108"/>
              <a:gd name="connsiteX35" fmla="*/ 4840014 w 7740869"/>
              <a:gd name="connsiteY35" fmla="*/ 551793 h 3138108"/>
              <a:gd name="connsiteX36" fmla="*/ 3988676 w 7740869"/>
              <a:gd name="connsiteY36" fmla="*/ 409903 h 3138108"/>
              <a:gd name="connsiteX37" fmla="*/ 3988676 w 7740869"/>
              <a:gd name="connsiteY37" fmla="*/ 299545 h 3138108"/>
              <a:gd name="connsiteX38" fmla="*/ 3957146 w 7740869"/>
              <a:gd name="connsiteY38" fmla="*/ 189187 h 3138108"/>
              <a:gd name="connsiteX39" fmla="*/ 3815256 w 7740869"/>
              <a:gd name="connsiteY39" fmla="*/ 78827 h 3138108"/>
              <a:gd name="connsiteX40" fmla="*/ 3436883 w 7740869"/>
              <a:gd name="connsiteY40" fmla="*/ 0 h 3138108"/>
              <a:gd name="connsiteX41" fmla="*/ 3168869 w 7740869"/>
              <a:gd name="connsiteY41" fmla="*/ 94593 h 3138108"/>
              <a:gd name="connsiteX42" fmla="*/ 2979683 w 7740869"/>
              <a:gd name="connsiteY42" fmla="*/ 283779 h 3138108"/>
              <a:gd name="connsiteX43" fmla="*/ 2837793 w 7740869"/>
              <a:gd name="connsiteY43" fmla="*/ 394138 h 3138108"/>
              <a:gd name="connsiteX44" fmla="*/ 2569780 w 7740869"/>
              <a:gd name="connsiteY44" fmla="*/ 567559 h 3138108"/>
              <a:gd name="connsiteX45" fmla="*/ 2238704 w 7740869"/>
              <a:gd name="connsiteY45" fmla="*/ 1308538 h 3138108"/>
              <a:gd name="connsiteX46" fmla="*/ 1876097 w 7740869"/>
              <a:gd name="connsiteY46" fmla="*/ 1560786 h 3138108"/>
              <a:gd name="connsiteX47" fmla="*/ 1466193 w 7740869"/>
              <a:gd name="connsiteY47" fmla="*/ 1749972 h 3138108"/>
              <a:gd name="connsiteX48" fmla="*/ 1008993 w 7740869"/>
              <a:gd name="connsiteY48" fmla="*/ 2081048 h 3138108"/>
              <a:gd name="connsiteX49" fmla="*/ 804042 w 7740869"/>
              <a:gd name="connsiteY49" fmla="*/ 2286000 h 3138108"/>
              <a:gd name="connsiteX50" fmla="*/ 409904 w 7740869"/>
              <a:gd name="connsiteY50" fmla="*/ 2743200 h 3138108"/>
              <a:gd name="connsiteX51" fmla="*/ 94593 w 7740869"/>
              <a:gd name="connsiteY51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033752 w 7740869"/>
              <a:gd name="connsiteY2" fmla="*/ 2774731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67958 w 7740869"/>
              <a:gd name="connsiteY9" fmla="*/ 2081048 h 3138108"/>
              <a:gd name="connsiteX10" fmla="*/ 4083269 w 7740869"/>
              <a:gd name="connsiteY10" fmla="*/ 2159876 h 3138108"/>
              <a:gd name="connsiteX11" fmla="*/ 4335518 w 7740869"/>
              <a:gd name="connsiteY11" fmla="*/ 1813034 h 3138108"/>
              <a:gd name="connsiteX12" fmla="*/ 4382814 w 7740869"/>
              <a:gd name="connsiteY12" fmla="*/ 1939159 h 3138108"/>
              <a:gd name="connsiteX13" fmla="*/ 4524704 w 7740869"/>
              <a:gd name="connsiteY13" fmla="*/ 2081048 h 3138108"/>
              <a:gd name="connsiteX14" fmla="*/ 4997669 w 7740869"/>
              <a:gd name="connsiteY14" fmla="*/ 2286000 h 3138108"/>
              <a:gd name="connsiteX15" fmla="*/ 5060732 w 7740869"/>
              <a:gd name="connsiteY15" fmla="*/ 2412124 h 3138108"/>
              <a:gd name="connsiteX16" fmla="*/ 5044966 w 7740869"/>
              <a:gd name="connsiteY16" fmla="*/ 2506717 h 3138108"/>
              <a:gd name="connsiteX17" fmla="*/ 5186856 w 7740869"/>
              <a:gd name="connsiteY17" fmla="*/ 2885090 h 3138108"/>
              <a:gd name="connsiteX18" fmla="*/ 5533697 w 7740869"/>
              <a:gd name="connsiteY18" fmla="*/ 2900855 h 3138108"/>
              <a:gd name="connsiteX19" fmla="*/ 5659821 w 7740869"/>
              <a:gd name="connsiteY19" fmla="*/ 2963917 h 3138108"/>
              <a:gd name="connsiteX20" fmla="*/ 5754414 w 7740869"/>
              <a:gd name="connsiteY20" fmla="*/ 2900855 h 3138108"/>
              <a:gd name="connsiteX21" fmla="*/ 5801711 w 7740869"/>
              <a:gd name="connsiteY21" fmla="*/ 2995448 h 3138108"/>
              <a:gd name="connsiteX22" fmla="*/ 5849007 w 7740869"/>
              <a:gd name="connsiteY22" fmla="*/ 3042745 h 3138108"/>
              <a:gd name="connsiteX23" fmla="*/ 5880538 w 7740869"/>
              <a:gd name="connsiteY23" fmla="*/ 3090041 h 3138108"/>
              <a:gd name="connsiteX24" fmla="*/ 5927835 w 7740869"/>
              <a:gd name="connsiteY24" fmla="*/ 3137338 h 3138108"/>
              <a:gd name="connsiteX25" fmla="*/ 7740869 w 7740869"/>
              <a:gd name="connsiteY25" fmla="*/ 3105807 h 3138108"/>
              <a:gd name="connsiteX26" fmla="*/ 7472856 w 7740869"/>
              <a:gd name="connsiteY26" fmla="*/ 2948152 h 3138108"/>
              <a:gd name="connsiteX27" fmla="*/ 7189076 w 7740869"/>
              <a:gd name="connsiteY27" fmla="*/ 2885090 h 3138108"/>
              <a:gd name="connsiteX28" fmla="*/ 6952593 w 7740869"/>
              <a:gd name="connsiteY28" fmla="*/ 2774731 h 3138108"/>
              <a:gd name="connsiteX29" fmla="*/ 6479628 w 7740869"/>
              <a:gd name="connsiteY29" fmla="*/ 2680138 h 3138108"/>
              <a:gd name="connsiteX30" fmla="*/ 6101256 w 7740869"/>
              <a:gd name="connsiteY30" fmla="*/ 2522483 h 3138108"/>
              <a:gd name="connsiteX31" fmla="*/ 5691352 w 7740869"/>
              <a:gd name="connsiteY31" fmla="*/ 2207172 h 3138108"/>
              <a:gd name="connsiteX32" fmla="*/ 5502166 w 7740869"/>
              <a:gd name="connsiteY32" fmla="*/ 1797269 h 3138108"/>
              <a:gd name="connsiteX33" fmla="*/ 5218387 w 7740869"/>
              <a:gd name="connsiteY33" fmla="*/ 1324303 h 3138108"/>
              <a:gd name="connsiteX34" fmla="*/ 4840014 w 7740869"/>
              <a:gd name="connsiteY34" fmla="*/ 551793 h 3138108"/>
              <a:gd name="connsiteX35" fmla="*/ 3988676 w 7740869"/>
              <a:gd name="connsiteY35" fmla="*/ 409903 h 3138108"/>
              <a:gd name="connsiteX36" fmla="*/ 3988676 w 7740869"/>
              <a:gd name="connsiteY36" fmla="*/ 299545 h 3138108"/>
              <a:gd name="connsiteX37" fmla="*/ 3957146 w 7740869"/>
              <a:gd name="connsiteY37" fmla="*/ 189187 h 3138108"/>
              <a:gd name="connsiteX38" fmla="*/ 3815256 w 7740869"/>
              <a:gd name="connsiteY38" fmla="*/ 78827 h 3138108"/>
              <a:gd name="connsiteX39" fmla="*/ 3436883 w 7740869"/>
              <a:gd name="connsiteY39" fmla="*/ 0 h 3138108"/>
              <a:gd name="connsiteX40" fmla="*/ 3168869 w 7740869"/>
              <a:gd name="connsiteY40" fmla="*/ 94593 h 3138108"/>
              <a:gd name="connsiteX41" fmla="*/ 2979683 w 7740869"/>
              <a:gd name="connsiteY41" fmla="*/ 283779 h 3138108"/>
              <a:gd name="connsiteX42" fmla="*/ 2837793 w 7740869"/>
              <a:gd name="connsiteY42" fmla="*/ 394138 h 3138108"/>
              <a:gd name="connsiteX43" fmla="*/ 2569780 w 7740869"/>
              <a:gd name="connsiteY43" fmla="*/ 567559 h 3138108"/>
              <a:gd name="connsiteX44" fmla="*/ 2238704 w 7740869"/>
              <a:gd name="connsiteY44" fmla="*/ 1308538 h 3138108"/>
              <a:gd name="connsiteX45" fmla="*/ 1876097 w 7740869"/>
              <a:gd name="connsiteY45" fmla="*/ 1560786 h 3138108"/>
              <a:gd name="connsiteX46" fmla="*/ 1466193 w 7740869"/>
              <a:gd name="connsiteY46" fmla="*/ 1749972 h 3138108"/>
              <a:gd name="connsiteX47" fmla="*/ 1008993 w 7740869"/>
              <a:gd name="connsiteY47" fmla="*/ 2081048 h 3138108"/>
              <a:gd name="connsiteX48" fmla="*/ 804042 w 7740869"/>
              <a:gd name="connsiteY48" fmla="*/ 2286000 h 3138108"/>
              <a:gd name="connsiteX49" fmla="*/ 409904 w 7740869"/>
              <a:gd name="connsiteY49" fmla="*/ 2743200 h 3138108"/>
              <a:gd name="connsiteX50" fmla="*/ 94593 w 7740869"/>
              <a:gd name="connsiteY50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207172 w 7740869"/>
              <a:gd name="connsiteY2" fmla="*/ 2837793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67958 w 7740869"/>
              <a:gd name="connsiteY9" fmla="*/ 2081048 h 3138108"/>
              <a:gd name="connsiteX10" fmla="*/ 4083269 w 7740869"/>
              <a:gd name="connsiteY10" fmla="*/ 2159876 h 3138108"/>
              <a:gd name="connsiteX11" fmla="*/ 4335518 w 7740869"/>
              <a:gd name="connsiteY11" fmla="*/ 1813034 h 3138108"/>
              <a:gd name="connsiteX12" fmla="*/ 4382814 w 7740869"/>
              <a:gd name="connsiteY12" fmla="*/ 1939159 h 3138108"/>
              <a:gd name="connsiteX13" fmla="*/ 4524704 w 7740869"/>
              <a:gd name="connsiteY13" fmla="*/ 2081048 h 3138108"/>
              <a:gd name="connsiteX14" fmla="*/ 4997669 w 7740869"/>
              <a:gd name="connsiteY14" fmla="*/ 2286000 h 3138108"/>
              <a:gd name="connsiteX15" fmla="*/ 5060732 w 7740869"/>
              <a:gd name="connsiteY15" fmla="*/ 2412124 h 3138108"/>
              <a:gd name="connsiteX16" fmla="*/ 5044966 w 7740869"/>
              <a:gd name="connsiteY16" fmla="*/ 2506717 h 3138108"/>
              <a:gd name="connsiteX17" fmla="*/ 5186856 w 7740869"/>
              <a:gd name="connsiteY17" fmla="*/ 2885090 h 3138108"/>
              <a:gd name="connsiteX18" fmla="*/ 5533697 w 7740869"/>
              <a:gd name="connsiteY18" fmla="*/ 2900855 h 3138108"/>
              <a:gd name="connsiteX19" fmla="*/ 5659821 w 7740869"/>
              <a:gd name="connsiteY19" fmla="*/ 2963917 h 3138108"/>
              <a:gd name="connsiteX20" fmla="*/ 5754414 w 7740869"/>
              <a:gd name="connsiteY20" fmla="*/ 2900855 h 3138108"/>
              <a:gd name="connsiteX21" fmla="*/ 5801711 w 7740869"/>
              <a:gd name="connsiteY21" fmla="*/ 2995448 h 3138108"/>
              <a:gd name="connsiteX22" fmla="*/ 5849007 w 7740869"/>
              <a:gd name="connsiteY22" fmla="*/ 3042745 h 3138108"/>
              <a:gd name="connsiteX23" fmla="*/ 5880538 w 7740869"/>
              <a:gd name="connsiteY23" fmla="*/ 3090041 h 3138108"/>
              <a:gd name="connsiteX24" fmla="*/ 5927835 w 7740869"/>
              <a:gd name="connsiteY24" fmla="*/ 3137338 h 3138108"/>
              <a:gd name="connsiteX25" fmla="*/ 7740869 w 7740869"/>
              <a:gd name="connsiteY25" fmla="*/ 3105807 h 3138108"/>
              <a:gd name="connsiteX26" fmla="*/ 7472856 w 7740869"/>
              <a:gd name="connsiteY26" fmla="*/ 2948152 h 3138108"/>
              <a:gd name="connsiteX27" fmla="*/ 7189076 w 7740869"/>
              <a:gd name="connsiteY27" fmla="*/ 2885090 h 3138108"/>
              <a:gd name="connsiteX28" fmla="*/ 6952593 w 7740869"/>
              <a:gd name="connsiteY28" fmla="*/ 2774731 h 3138108"/>
              <a:gd name="connsiteX29" fmla="*/ 6479628 w 7740869"/>
              <a:gd name="connsiteY29" fmla="*/ 2680138 h 3138108"/>
              <a:gd name="connsiteX30" fmla="*/ 6101256 w 7740869"/>
              <a:gd name="connsiteY30" fmla="*/ 2522483 h 3138108"/>
              <a:gd name="connsiteX31" fmla="*/ 5691352 w 7740869"/>
              <a:gd name="connsiteY31" fmla="*/ 2207172 h 3138108"/>
              <a:gd name="connsiteX32" fmla="*/ 5502166 w 7740869"/>
              <a:gd name="connsiteY32" fmla="*/ 1797269 h 3138108"/>
              <a:gd name="connsiteX33" fmla="*/ 5218387 w 7740869"/>
              <a:gd name="connsiteY33" fmla="*/ 1324303 h 3138108"/>
              <a:gd name="connsiteX34" fmla="*/ 4840014 w 7740869"/>
              <a:gd name="connsiteY34" fmla="*/ 551793 h 3138108"/>
              <a:gd name="connsiteX35" fmla="*/ 3988676 w 7740869"/>
              <a:gd name="connsiteY35" fmla="*/ 409903 h 3138108"/>
              <a:gd name="connsiteX36" fmla="*/ 3988676 w 7740869"/>
              <a:gd name="connsiteY36" fmla="*/ 299545 h 3138108"/>
              <a:gd name="connsiteX37" fmla="*/ 3957146 w 7740869"/>
              <a:gd name="connsiteY37" fmla="*/ 189187 h 3138108"/>
              <a:gd name="connsiteX38" fmla="*/ 3815256 w 7740869"/>
              <a:gd name="connsiteY38" fmla="*/ 78827 h 3138108"/>
              <a:gd name="connsiteX39" fmla="*/ 3436883 w 7740869"/>
              <a:gd name="connsiteY39" fmla="*/ 0 h 3138108"/>
              <a:gd name="connsiteX40" fmla="*/ 3168869 w 7740869"/>
              <a:gd name="connsiteY40" fmla="*/ 94593 h 3138108"/>
              <a:gd name="connsiteX41" fmla="*/ 2979683 w 7740869"/>
              <a:gd name="connsiteY41" fmla="*/ 283779 h 3138108"/>
              <a:gd name="connsiteX42" fmla="*/ 2837793 w 7740869"/>
              <a:gd name="connsiteY42" fmla="*/ 394138 h 3138108"/>
              <a:gd name="connsiteX43" fmla="*/ 2569780 w 7740869"/>
              <a:gd name="connsiteY43" fmla="*/ 567559 h 3138108"/>
              <a:gd name="connsiteX44" fmla="*/ 2238704 w 7740869"/>
              <a:gd name="connsiteY44" fmla="*/ 1308538 h 3138108"/>
              <a:gd name="connsiteX45" fmla="*/ 1876097 w 7740869"/>
              <a:gd name="connsiteY45" fmla="*/ 1560786 h 3138108"/>
              <a:gd name="connsiteX46" fmla="*/ 1466193 w 7740869"/>
              <a:gd name="connsiteY46" fmla="*/ 1749972 h 3138108"/>
              <a:gd name="connsiteX47" fmla="*/ 1008993 w 7740869"/>
              <a:gd name="connsiteY47" fmla="*/ 2081048 h 3138108"/>
              <a:gd name="connsiteX48" fmla="*/ 804042 w 7740869"/>
              <a:gd name="connsiteY48" fmla="*/ 2286000 h 3138108"/>
              <a:gd name="connsiteX49" fmla="*/ 409904 w 7740869"/>
              <a:gd name="connsiteY49" fmla="*/ 2743200 h 3138108"/>
              <a:gd name="connsiteX50" fmla="*/ 94593 w 7740869"/>
              <a:gd name="connsiteY50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207172 w 7740869"/>
              <a:gd name="connsiteY2" fmla="*/ 2837793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67958 w 7740869"/>
              <a:gd name="connsiteY9" fmla="*/ 2081048 h 3138108"/>
              <a:gd name="connsiteX10" fmla="*/ 4083269 w 7740869"/>
              <a:gd name="connsiteY10" fmla="*/ 2159876 h 3138108"/>
              <a:gd name="connsiteX11" fmla="*/ 4335518 w 7740869"/>
              <a:gd name="connsiteY11" fmla="*/ 1813034 h 3138108"/>
              <a:gd name="connsiteX12" fmla="*/ 4382814 w 7740869"/>
              <a:gd name="connsiteY12" fmla="*/ 1939159 h 3138108"/>
              <a:gd name="connsiteX13" fmla="*/ 4524704 w 7740869"/>
              <a:gd name="connsiteY13" fmla="*/ 2081048 h 3138108"/>
              <a:gd name="connsiteX14" fmla="*/ 4997669 w 7740869"/>
              <a:gd name="connsiteY14" fmla="*/ 2286000 h 3138108"/>
              <a:gd name="connsiteX15" fmla="*/ 5060732 w 7740869"/>
              <a:gd name="connsiteY15" fmla="*/ 2412124 h 3138108"/>
              <a:gd name="connsiteX16" fmla="*/ 5044966 w 7740869"/>
              <a:gd name="connsiteY16" fmla="*/ 2506717 h 3138108"/>
              <a:gd name="connsiteX17" fmla="*/ 5186856 w 7740869"/>
              <a:gd name="connsiteY17" fmla="*/ 2885090 h 3138108"/>
              <a:gd name="connsiteX18" fmla="*/ 5533697 w 7740869"/>
              <a:gd name="connsiteY18" fmla="*/ 2900855 h 3138108"/>
              <a:gd name="connsiteX19" fmla="*/ 5659821 w 7740869"/>
              <a:gd name="connsiteY19" fmla="*/ 2963917 h 3138108"/>
              <a:gd name="connsiteX20" fmla="*/ 5801711 w 7740869"/>
              <a:gd name="connsiteY20" fmla="*/ 2995448 h 3138108"/>
              <a:gd name="connsiteX21" fmla="*/ 5849007 w 7740869"/>
              <a:gd name="connsiteY21" fmla="*/ 3042745 h 3138108"/>
              <a:gd name="connsiteX22" fmla="*/ 5880538 w 7740869"/>
              <a:gd name="connsiteY22" fmla="*/ 3090041 h 3138108"/>
              <a:gd name="connsiteX23" fmla="*/ 5927835 w 7740869"/>
              <a:gd name="connsiteY23" fmla="*/ 3137338 h 3138108"/>
              <a:gd name="connsiteX24" fmla="*/ 7740869 w 7740869"/>
              <a:gd name="connsiteY24" fmla="*/ 3105807 h 3138108"/>
              <a:gd name="connsiteX25" fmla="*/ 7472856 w 7740869"/>
              <a:gd name="connsiteY25" fmla="*/ 2948152 h 3138108"/>
              <a:gd name="connsiteX26" fmla="*/ 7189076 w 7740869"/>
              <a:gd name="connsiteY26" fmla="*/ 2885090 h 3138108"/>
              <a:gd name="connsiteX27" fmla="*/ 6952593 w 7740869"/>
              <a:gd name="connsiteY27" fmla="*/ 2774731 h 3138108"/>
              <a:gd name="connsiteX28" fmla="*/ 6479628 w 7740869"/>
              <a:gd name="connsiteY28" fmla="*/ 2680138 h 3138108"/>
              <a:gd name="connsiteX29" fmla="*/ 6101256 w 7740869"/>
              <a:gd name="connsiteY29" fmla="*/ 2522483 h 3138108"/>
              <a:gd name="connsiteX30" fmla="*/ 5691352 w 7740869"/>
              <a:gd name="connsiteY30" fmla="*/ 2207172 h 3138108"/>
              <a:gd name="connsiteX31" fmla="*/ 5502166 w 7740869"/>
              <a:gd name="connsiteY31" fmla="*/ 1797269 h 3138108"/>
              <a:gd name="connsiteX32" fmla="*/ 5218387 w 7740869"/>
              <a:gd name="connsiteY32" fmla="*/ 1324303 h 3138108"/>
              <a:gd name="connsiteX33" fmla="*/ 4840014 w 7740869"/>
              <a:gd name="connsiteY33" fmla="*/ 551793 h 3138108"/>
              <a:gd name="connsiteX34" fmla="*/ 3988676 w 7740869"/>
              <a:gd name="connsiteY34" fmla="*/ 409903 h 3138108"/>
              <a:gd name="connsiteX35" fmla="*/ 3988676 w 7740869"/>
              <a:gd name="connsiteY35" fmla="*/ 299545 h 3138108"/>
              <a:gd name="connsiteX36" fmla="*/ 3957146 w 7740869"/>
              <a:gd name="connsiteY36" fmla="*/ 189187 h 3138108"/>
              <a:gd name="connsiteX37" fmla="*/ 3815256 w 7740869"/>
              <a:gd name="connsiteY37" fmla="*/ 78827 h 3138108"/>
              <a:gd name="connsiteX38" fmla="*/ 3436883 w 7740869"/>
              <a:gd name="connsiteY38" fmla="*/ 0 h 3138108"/>
              <a:gd name="connsiteX39" fmla="*/ 3168869 w 7740869"/>
              <a:gd name="connsiteY39" fmla="*/ 94593 h 3138108"/>
              <a:gd name="connsiteX40" fmla="*/ 2979683 w 7740869"/>
              <a:gd name="connsiteY40" fmla="*/ 283779 h 3138108"/>
              <a:gd name="connsiteX41" fmla="*/ 2837793 w 7740869"/>
              <a:gd name="connsiteY41" fmla="*/ 394138 h 3138108"/>
              <a:gd name="connsiteX42" fmla="*/ 2569780 w 7740869"/>
              <a:gd name="connsiteY42" fmla="*/ 567559 h 3138108"/>
              <a:gd name="connsiteX43" fmla="*/ 2238704 w 7740869"/>
              <a:gd name="connsiteY43" fmla="*/ 1308538 h 3138108"/>
              <a:gd name="connsiteX44" fmla="*/ 1876097 w 7740869"/>
              <a:gd name="connsiteY44" fmla="*/ 1560786 h 3138108"/>
              <a:gd name="connsiteX45" fmla="*/ 1466193 w 7740869"/>
              <a:gd name="connsiteY45" fmla="*/ 1749972 h 3138108"/>
              <a:gd name="connsiteX46" fmla="*/ 1008993 w 7740869"/>
              <a:gd name="connsiteY46" fmla="*/ 2081048 h 3138108"/>
              <a:gd name="connsiteX47" fmla="*/ 804042 w 7740869"/>
              <a:gd name="connsiteY47" fmla="*/ 2286000 h 3138108"/>
              <a:gd name="connsiteX48" fmla="*/ 409904 w 7740869"/>
              <a:gd name="connsiteY48" fmla="*/ 2743200 h 3138108"/>
              <a:gd name="connsiteX49" fmla="*/ 94593 w 7740869"/>
              <a:gd name="connsiteY49" fmla="*/ 2948152 h 3138108"/>
              <a:gd name="connsiteX0" fmla="*/ 0 w 7740869"/>
              <a:gd name="connsiteY0" fmla="*/ 3137338 h 3138108"/>
              <a:gd name="connsiteX1" fmla="*/ 1686911 w 7740869"/>
              <a:gd name="connsiteY1" fmla="*/ 3121573 h 3138108"/>
              <a:gd name="connsiteX2" fmla="*/ 2207172 w 7740869"/>
              <a:gd name="connsiteY2" fmla="*/ 2837793 h 3138108"/>
              <a:gd name="connsiteX3" fmla="*/ 2664373 w 7740869"/>
              <a:gd name="connsiteY3" fmla="*/ 1954924 h 3138108"/>
              <a:gd name="connsiteX4" fmla="*/ 2711669 w 7740869"/>
              <a:gd name="connsiteY4" fmla="*/ 1923393 h 3138108"/>
              <a:gd name="connsiteX5" fmla="*/ 2806262 w 7740869"/>
              <a:gd name="connsiteY5" fmla="*/ 1813034 h 3138108"/>
              <a:gd name="connsiteX6" fmla="*/ 2837793 w 7740869"/>
              <a:gd name="connsiteY6" fmla="*/ 1765738 h 3138108"/>
              <a:gd name="connsiteX7" fmla="*/ 2885090 w 7740869"/>
              <a:gd name="connsiteY7" fmla="*/ 1749972 h 3138108"/>
              <a:gd name="connsiteX8" fmla="*/ 3121573 w 7740869"/>
              <a:gd name="connsiteY8" fmla="*/ 1797269 h 3138108"/>
              <a:gd name="connsiteX9" fmla="*/ 3767958 w 7740869"/>
              <a:gd name="connsiteY9" fmla="*/ 2081048 h 3138108"/>
              <a:gd name="connsiteX10" fmla="*/ 4083269 w 7740869"/>
              <a:gd name="connsiteY10" fmla="*/ 2159876 h 3138108"/>
              <a:gd name="connsiteX11" fmla="*/ 4335518 w 7740869"/>
              <a:gd name="connsiteY11" fmla="*/ 1813034 h 3138108"/>
              <a:gd name="connsiteX12" fmla="*/ 4382814 w 7740869"/>
              <a:gd name="connsiteY12" fmla="*/ 1939159 h 3138108"/>
              <a:gd name="connsiteX13" fmla="*/ 4524704 w 7740869"/>
              <a:gd name="connsiteY13" fmla="*/ 2081048 h 3138108"/>
              <a:gd name="connsiteX14" fmla="*/ 4997669 w 7740869"/>
              <a:gd name="connsiteY14" fmla="*/ 2286000 h 3138108"/>
              <a:gd name="connsiteX15" fmla="*/ 5060732 w 7740869"/>
              <a:gd name="connsiteY15" fmla="*/ 2412124 h 3138108"/>
              <a:gd name="connsiteX16" fmla="*/ 5044966 w 7740869"/>
              <a:gd name="connsiteY16" fmla="*/ 2506717 h 3138108"/>
              <a:gd name="connsiteX17" fmla="*/ 5186856 w 7740869"/>
              <a:gd name="connsiteY17" fmla="*/ 2885090 h 3138108"/>
              <a:gd name="connsiteX18" fmla="*/ 5533697 w 7740869"/>
              <a:gd name="connsiteY18" fmla="*/ 2900855 h 3138108"/>
              <a:gd name="connsiteX19" fmla="*/ 5659821 w 7740869"/>
              <a:gd name="connsiteY19" fmla="*/ 2963917 h 3138108"/>
              <a:gd name="connsiteX20" fmla="*/ 5801711 w 7740869"/>
              <a:gd name="connsiteY20" fmla="*/ 2995448 h 3138108"/>
              <a:gd name="connsiteX21" fmla="*/ 5880538 w 7740869"/>
              <a:gd name="connsiteY21" fmla="*/ 3090041 h 3138108"/>
              <a:gd name="connsiteX22" fmla="*/ 5927835 w 7740869"/>
              <a:gd name="connsiteY22" fmla="*/ 3137338 h 3138108"/>
              <a:gd name="connsiteX23" fmla="*/ 7740869 w 7740869"/>
              <a:gd name="connsiteY23" fmla="*/ 3105807 h 3138108"/>
              <a:gd name="connsiteX24" fmla="*/ 7472856 w 7740869"/>
              <a:gd name="connsiteY24" fmla="*/ 2948152 h 3138108"/>
              <a:gd name="connsiteX25" fmla="*/ 7189076 w 7740869"/>
              <a:gd name="connsiteY25" fmla="*/ 2885090 h 3138108"/>
              <a:gd name="connsiteX26" fmla="*/ 6952593 w 7740869"/>
              <a:gd name="connsiteY26" fmla="*/ 2774731 h 3138108"/>
              <a:gd name="connsiteX27" fmla="*/ 6479628 w 7740869"/>
              <a:gd name="connsiteY27" fmla="*/ 2680138 h 3138108"/>
              <a:gd name="connsiteX28" fmla="*/ 6101256 w 7740869"/>
              <a:gd name="connsiteY28" fmla="*/ 2522483 h 3138108"/>
              <a:gd name="connsiteX29" fmla="*/ 5691352 w 7740869"/>
              <a:gd name="connsiteY29" fmla="*/ 2207172 h 3138108"/>
              <a:gd name="connsiteX30" fmla="*/ 5502166 w 7740869"/>
              <a:gd name="connsiteY30" fmla="*/ 1797269 h 3138108"/>
              <a:gd name="connsiteX31" fmla="*/ 5218387 w 7740869"/>
              <a:gd name="connsiteY31" fmla="*/ 1324303 h 3138108"/>
              <a:gd name="connsiteX32" fmla="*/ 4840014 w 7740869"/>
              <a:gd name="connsiteY32" fmla="*/ 551793 h 3138108"/>
              <a:gd name="connsiteX33" fmla="*/ 3988676 w 7740869"/>
              <a:gd name="connsiteY33" fmla="*/ 409903 h 3138108"/>
              <a:gd name="connsiteX34" fmla="*/ 3988676 w 7740869"/>
              <a:gd name="connsiteY34" fmla="*/ 299545 h 3138108"/>
              <a:gd name="connsiteX35" fmla="*/ 3957146 w 7740869"/>
              <a:gd name="connsiteY35" fmla="*/ 189187 h 3138108"/>
              <a:gd name="connsiteX36" fmla="*/ 3815256 w 7740869"/>
              <a:gd name="connsiteY36" fmla="*/ 78827 h 3138108"/>
              <a:gd name="connsiteX37" fmla="*/ 3436883 w 7740869"/>
              <a:gd name="connsiteY37" fmla="*/ 0 h 3138108"/>
              <a:gd name="connsiteX38" fmla="*/ 3168869 w 7740869"/>
              <a:gd name="connsiteY38" fmla="*/ 94593 h 3138108"/>
              <a:gd name="connsiteX39" fmla="*/ 2979683 w 7740869"/>
              <a:gd name="connsiteY39" fmla="*/ 283779 h 3138108"/>
              <a:gd name="connsiteX40" fmla="*/ 2837793 w 7740869"/>
              <a:gd name="connsiteY40" fmla="*/ 394138 h 3138108"/>
              <a:gd name="connsiteX41" fmla="*/ 2569780 w 7740869"/>
              <a:gd name="connsiteY41" fmla="*/ 567559 h 3138108"/>
              <a:gd name="connsiteX42" fmla="*/ 2238704 w 7740869"/>
              <a:gd name="connsiteY42" fmla="*/ 1308538 h 3138108"/>
              <a:gd name="connsiteX43" fmla="*/ 1876097 w 7740869"/>
              <a:gd name="connsiteY43" fmla="*/ 1560786 h 3138108"/>
              <a:gd name="connsiteX44" fmla="*/ 1466193 w 7740869"/>
              <a:gd name="connsiteY44" fmla="*/ 1749972 h 3138108"/>
              <a:gd name="connsiteX45" fmla="*/ 1008993 w 7740869"/>
              <a:gd name="connsiteY45" fmla="*/ 2081048 h 3138108"/>
              <a:gd name="connsiteX46" fmla="*/ 804042 w 7740869"/>
              <a:gd name="connsiteY46" fmla="*/ 2286000 h 3138108"/>
              <a:gd name="connsiteX47" fmla="*/ 409904 w 7740869"/>
              <a:gd name="connsiteY47" fmla="*/ 2743200 h 3138108"/>
              <a:gd name="connsiteX48" fmla="*/ 94593 w 7740869"/>
              <a:gd name="connsiteY48" fmla="*/ 2948152 h 3138108"/>
              <a:gd name="connsiteX0" fmla="*/ 0 w 7740869"/>
              <a:gd name="connsiteY0" fmla="*/ 3137338 h 3144658"/>
              <a:gd name="connsiteX1" fmla="*/ 1686911 w 7740869"/>
              <a:gd name="connsiteY1" fmla="*/ 3121573 h 3144658"/>
              <a:gd name="connsiteX2" fmla="*/ 2207172 w 7740869"/>
              <a:gd name="connsiteY2" fmla="*/ 2837793 h 3144658"/>
              <a:gd name="connsiteX3" fmla="*/ 2664373 w 7740869"/>
              <a:gd name="connsiteY3" fmla="*/ 1954924 h 3144658"/>
              <a:gd name="connsiteX4" fmla="*/ 2711669 w 7740869"/>
              <a:gd name="connsiteY4" fmla="*/ 1923393 h 3144658"/>
              <a:gd name="connsiteX5" fmla="*/ 2806262 w 7740869"/>
              <a:gd name="connsiteY5" fmla="*/ 1813034 h 3144658"/>
              <a:gd name="connsiteX6" fmla="*/ 2837793 w 7740869"/>
              <a:gd name="connsiteY6" fmla="*/ 1765738 h 3144658"/>
              <a:gd name="connsiteX7" fmla="*/ 2885090 w 7740869"/>
              <a:gd name="connsiteY7" fmla="*/ 1749972 h 3144658"/>
              <a:gd name="connsiteX8" fmla="*/ 3121573 w 7740869"/>
              <a:gd name="connsiteY8" fmla="*/ 1797269 h 3144658"/>
              <a:gd name="connsiteX9" fmla="*/ 3767958 w 7740869"/>
              <a:gd name="connsiteY9" fmla="*/ 2081048 h 3144658"/>
              <a:gd name="connsiteX10" fmla="*/ 4083269 w 7740869"/>
              <a:gd name="connsiteY10" fmla="*/ 2159876 h 3144658"/>
              <a:gd name="connsiteX11" fmla="*/ 4335518 w 7740869"/>
              <a:gd name="connsiteY11" fmla="*/ 1813034 h 3144658"/>
              <a:gd name="connsiteX12" fmla="*/ 4382814 w 7740869"/>
              <a:gd name="connsiteY12" fmla="*/ 1939159 h 3144658"/>
              <a:gd name="connsiteX13" fmla="*/ 4524704 w 7740869"/>
              <a:gd name="connsiteY13" fmla="*/ 2081048 h 3144658"/>
              <a:gd name="connsiteX14" fmla="*/ 4997669 w 7740869"/>
              <a:gd name="connsiteY14" fmla="*/ 2286000 h 3144658"/>
              <a:gd name="connsiteX15" fmla="*/ 5060732 w 7740869"/>
              <a:gd name="connsiteY15" fmla="*/ 2412124 h 3144658"/>
              <a:gd name="connsiteX16" fmla="*/ 5044966 w 7740869"/>
              <a:gd name="connsiteY16" fmla="*/ 2506717 h 3144658"/>
              <a:gd name="connsiteX17" fmla="*/ 5186856 w 7740869"/>
              <a:gd name="connsiteY17" fmla="*/ 2885090 h 3144658"/>
              <a:gd name="connsiteX18" fmla="*/ 5533697 w 7740869"/>
              <a:gd name="connsiteY18" fmla="*/ 2900855 h 3144658"/>
              <a:gd name="connsiteX19" fmla="*/ 5659821 w 7740869"/>
              <a:gd name="connsiteY19" fmla="*/ 2963917 h 3144658"/>
              <a:gd name="connsiteX20" fmla="*/ 5801711 w 7740869"/>
              <a:gd name="connsiteY20" fmla="*/ 2995448 h 3144658"/>
              <a:gd name="connsiteX21" fmla="*/ 5927835 w 7740869"/>
              <a:gd name="connsiteY21" fmla="*/ 3137338 h 3144658"/>
              <a:gd name="connsiteX22" fmla="*/ 7740869 w 7740869"/>
              <a:gd name="connsiteY22" fmla="*/ 3105807 h 3144658"/>
              <a:gd name="connsiteX23" fmla="*/ 7472856 w 7740869"/>
              <a:gd name="connsiteY23" fmla="*/ 2948152 h 3144658"/>
              <a:gd name="connsiteX24" fmla="*/ 7189076 w 7740869"/>
              <a:gd name="connsiteY24" fmla="*/ 2885090 h 3144658"/>
              <a:gd name="connsiteX25" fmla="*/ 6952593 w 7740869"/>
              <a:gd name="connsiteY25" fmla="*/ 2774731 h 3144658"/>
              <a:gd name="connsiteX26" fmla="*/ 6479628 w 7740869"/>
              <a:gd name="connsiteY26" fmla="*/ 2680138 h 3144658"/>
              <a:gd name="connsiteX27" fmla="*/ 6101256 w 7740869"/>
              <a:gd name="connsiteY27" fmla="*/ 2522483 h 3144658"/>
              <a:gd name="connsiteX28" fmla="*/ 5691352 w 7740869"/>
              <a:gd name="connsiteY28" fmla="*/ 2207172 h 3144658"/>
              <a:gd name="connsiteX29" fmla="*/ 5502166 w 7740869"/>
              <a:gd name="connsiteY29" fmla="*/ 1797269 h 3144658"/>
              <a:gd name="connsiteX30" fmla="*/ 5218387 w 7740869"/>
              <a:gd name="connsiteY30" fmla="*/ 1324303 h 3144658"/>
              <a:gd name="connsiteX31" fmla="*/ 4840014 w 7740869"/>
              <a:gd name="connsiteY31" fmla="*/ 551793 h 3144658"/>
              <a:gd name="connsiteX32" fmla="*/ 3988676 w 7740869"/>
              <a:gd name="connsiteY32" fmla="*/ 409903 h 3144658"/>
              <a:gd name="connsiteX33" fmla="*/ 3988676 w 7740869"/>
              <a:gd name="connsiteY33" fmla="*/ 299545 h 3144658"/>
              <a:gd name="connsiteX34" fmla="*/ 3957146 w 7740869"/>
              <a:gd name="connsiteY34" fmla="*/ 189187 h 3144658"/>
              <a:gd name="connsiteX35" fmla="*/ 3815256 w 7740869"/>
              <a:gd name="connsiteY35" fmla="*/ 78827 h 3144658"/>
              <a:gd name="connsiteX36" fmla="*/ 3436883 w 7740869"/>
              <a:gd name="connsiteY36" fmla="*/ 0 h 3144658"/>
              <a:gd name="connsiteX37" fmla="*/ 3168869 w 7740869"/>
              <a:gd name="connsiteY37" fmla="*/ 94593 h 3144658"/>
              <a:gd name="connsiteX38" fmla="*/ 2979683 w 7740869"/>
              <a:gd name="connsiteY38" fmla="*/ 283779 h 3144658"/>
              <a:gd name="connsiteX39" fmla="*/ 2837793 w 7740869"/>
              <a:gd name="connsiteY39" fmla="*/ 394138 h 3144658"/>
              <a:gd name="connsiteX40" fmla="*/ 2569780 w 7740869"/>
              <a:gd name="connsiteY40" fmla="*/ 567559 h 3144658"/>
              <a:gd name="connsiteX41" fmla="*/ 2238704 w 7740869"/>
              <a:gd name="connsiteY41" fmla="*/ 1308538 h 3144658"/>
              <a:gd name="connsiteX42" fmla="*/ 1876097 w 7740869"/>
              <a:gd name="connsiteY42" fmla="*/ 1560786 h 3144658"/>
              <a:gd name="connsiteX43" fmla="*/ 1466193 w 7740869"/>
              <a:gd name="connsiteY43" fmla="*/ 1749972 h 3144658"/>
              <a:gd name="connsiteX44" fmla="*/ 1008993 w 7740869"/>
              <a:gd name="connsiteY44" fmla="*/ 2081048 h 3144658"/>
              <a:gd name="connsiteX45" fmla="*/ 804042 w 7740869"/>
              <a:gd name="connsiteY45" fmla="*/ 2286000 h 3144658"/>
              <a:gd name="connsiteX46" fmla="*/ 409904 w 7740869"/>
              <a:gd name="connsiteY46" fmla="*/ 2743200 h 3144658"/>
              <a:gd name="connsiteX47" fmla="*/ 94593 w 7740869"/>
              <a:gd name="connsiteY47" fmla="*/ 2948152 h 3144658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2837793 w 7740869"/>
              <a:gd name="connsiteY6" fmla="*/ 1765738 h 3146944"/>
              <a:gd name="connsiteX7" fmla="*/ 2885090 w 7740869"/>
              <a:gd name="connsiteY7" fmla="*/ 1749972 h 3146944"/>
              <a:gd name="connsiteX8" fmla="*/ 3121573 w 7740869"/>
              <a:gd name="connsiteY8" fmla="*/ 1797269 h 3146944"/>
              <a:gd name="connsiteX9" fmla="*/ 3767958 w 7740869"/>
              <a:gd name="connsiteY9" fmla="*/ 2081048 h 3146944"/>
              <a:gd name="connsiteX10" fmla="*/ 4083269 w 7740869"/>
              <a:gd name="connsiteY10" fmla="*/ 2159876 h 3146944"/>
              <a:gd name="connsiteX11" fmla="*/ 4335518 w 7740869"/>
              <a:gd name="connsiteY11" fmla="*/ 1813034 h 3146944"/>
              <a:gd name="connsiteX12" fmla="*/ 4382814 w 7740869"/>
              <a:gd name="connsiteY12" fmla="*/ 1939159 h 3146944"/>
              <a:gd name="connsiteX13" fmla="*/ 4524704 w 7740869"/>
              <a:gd name="connsiteY13" fmla="*/ 2081048 h 3146944"/>
              <a:gd name="connsiteX14" fmla="*/ 4997669 w 7740869"/>
              <a:gd name="connsiteY14" fmla="*/ 2286000 h 3146944"/>
              <a:gd name="connsiteX15" fmla="*/ 5060732 w 7740869"/>
              <a:gd name="connsiteY15" fmla="*/ 2412124 h 3146944"/>
              <a:gd name="connsiteX16" fmla="*/ 5044966 w 7740869"/>
              <a:gd name="connsiteY16" fmla="*/ 2506717 h 3146944"/>
              <a:gd name="connsiteX17" fmla="*/ 5186856 w 7740869"/>
              <a:gd name="connsiteY17" fmla="*/ 2885090 h 3146944"/>
              <a:gd name="connsiteX18" fmla="*/ 5533697 w 7740869"/>
              <a:gd name="connsiteY18" fmla="*/ 2900855 h 3146944"/>
              <a:gd name="connsiteX19" fmla="*/ 5659821 w 7740869"/>
              <a:gd name="connsiteY19" fmla="*/ 2963917 h 3146944"/>
              <a:gd name="connsiteX20" fmla="*/ 5927835 w 7740869"/>
              <a:gd name="connsiteY20" fmla="*/ 3137338 h 3146944"/>
              <a:gd name="connsiteX21" fmla="*/ 7740869 w 7740869"/>
              <a:gd name="connsiteY21" fmla="*/ 3105807 h 3146944"/>
              <a:gd name="connsiteX22" fmla="*/ 7472856 w 7740869"/>
              <a:gd name="connsiteY22" fmla="*/ 2948152 h 3146944"/>
              <a:gd name="connsiteX23" fmla="*/ 7189076 w 7740869"/>
              <a:gd name="connsiteY23" fmla="*/ 2885090 h 3146944"/>
              <a:gd name="connsiteX24" fmla="*/ 6952593 w 7740869"/>
              <a:gd name="connsiteY24" fmla="*/ 2774731 h 3146944"/>
              <a:gd name="connsiteX25" fmla="*/ 6479628 w 7740869"/>
              <a:gd name="connsiteY25" fmla="*/ 2680138 h 3146944"/>
              <a:gd name="connsiteX26" fmla="*/ 6101256 w 7740869"/>
              <a:gd name="connsiteY26" fmla="*/ 2522483 h 3146944"/>
              <a:gd name="connsiteX27" fmla="*/ 5691352 w 7740869"/>
              <a:gd name="connsiteY27" fmla="*/ 2207172 h 3146944"/>
              <a:gd name="connsiteX28" fmla="*/ 5502166 w 7740869"/>
              <a:gd name="connsiteY28" fmla="*/ 1797269 h 3146944"/>
              <a:gd name="connsiteX29" fmla="*/ 5218387 w 7740869"/>
              <a:gd name="connsiteY29" fmla="*/ 1324303 h 3146944"/>
              <a:gd name="connsiteX30" fmla="*/ 4840014 w 7740869"/>
              <a:gd name="connsiteY30" fmla="*/ 551793 h 3146944"/>
              <a:gd name="connsiteX31" fmla="*/ 3988676 w 7740869"/>
              <a:gd name="connsiteY31" fmla="*/ 409903 h 3146944"/>
              <a:gd name="connsiteX32" fmla="*/ 3988676 w 7740869"/>
              <a:gd name="connsiteY32" fmla="*/ 299545 h 3146944"/>
              <a:gd name="connsiteX33" fmla="*/ 3957146 w 7740869"/>
              <a:gd name="connsiteY33" fmla="*/ 189187 h 3146944"/>
              <a:gd name="connsiteX34" fmla="*/ 3815256 w 7740869"/>
              <a:gd name="connsiteY34" fmla="*/ 78827 h 3146944"/>
              <a:gd name="connsiteX35" fmla="*/ 3436883 w 7740869"/>
              <a:gd name="connsiteY35" fmla="*/ 0 h 3146944"/>
              <a:gd name="connsiteX36" fmla="*/ 3168869 w 7740869"/>
              <a:gd name="connsiteY36" fmla="*/ 94593 h 3146944"/>
              <a:gd name="connsiteX37" fmla="*/ 2979683 w 7740869"/>
              <a:gd name="connsiteY37" fmla="*/ 283779 h 3146944"/>
              <a:gd name="connsiteX38" fmla="*/ 2837793 w 7740869"/>
              <a:gd name="connsiteY38" fmla="*/ 394138 h 3146944"/>
              <a:gd name="connsiteX39" fmla="*/ 2569780 w 7740869"/>
              <a:gd name="connsiteY39" fmla="*/ 567559 h 3146944"/>
              <a:gd name="connsiteX40" fmla="*/ 2238704 w 7740869"/>
              <a:gd name="connsiteY40" fmla="*/ 1308538 h 3146944"/>
              <a:gd name="connsiteX41" fmla="*/ 1876097 w 7740869"/>
              <a:gd name="connsiteY41" fmla="*/ 1560786 h 3146944"/>
              <a:gd name="connsiteX42" fmla="*/ 1466193 w 7740869"/>
              <a:gd name="connsiteY42" fmla="*/ 1749972 h 3146944"/>
              <a:gd name="connsiteX43" fmla="*/ 1008993 w 7740869"/>
              <a:gd name="connsiteY43" fmla="*/ 2081048 h 3146944"/>
              <a:gd name="connsiteX44" fmla="*/ 804042 w 7740869"/>
              <a:gd name="connsiteY44" fmla="*/ 2286000 h 3146944"/>
              <a:gd name="connsiteX45" fmla="*/ 409904 w 7740869"/>
              <a:gd name="connsiteY45" fmla="*/ 2743200 h 3146944"/>
              <a:gd name="connsiteX46" fmla="*/ 94593 w 7740869"/>
              <a:gd name="connsiteY46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2837793 w 7740869"/>
              <a:gd name="connsiteY6" fmla="*/ 1765738 h 3146944"/>
              <a:gd name="connsiteX7" fmla="*/ 2885090 w 7740869"/>
              <a:gd name="connsiteY7" fmla="*/ 1749972 h 3146944"/>
              <a:gd name="connsiteX8" fmla="*/ 3121573 w 7740869"/>
              <a:gd name="connsiteY8" fmla="*/ 1797269 h 3146944"/>
              <a:gd name="connsiteX9" fmla="*/ 3767958 w 7740869"/>
              <a:gd name="connsiteY9" fmla="*/ 2081048 h 3146944"/>
              <a:gd name="connsiteX10" fmla="*/ 4083269 w 7740869"/>
              <a:gd name="connsiteY10" fmla="*/ 2159876 h 3146944"/>
              <a:gd name="connsiteX11" fmla="*/ 4382814 w 7740869"/>
              <a:gd name="connsiteY11" fmla="*/ 1939159 h 3146944"/>
              <a:gd name="connsiteX12" fmla="*/ 4524704 w 7740869"/>
              <a:gd name="connsiteY12" fmla="*/ 2081048 h 3146944"/>
              <a:gd name="connsiteX13" fmla="*/ 4997669 w 7740869"/>
              <a:gd name="connsiteY13" fmla="*/ 2286000 h 3146944"/>
              <a:gd name="connsiteX14" fmla="*/ 5060732 w 7740869"/>
              <a:gd name="connsiteY14" fmla="*/ 2412124 h 3146944"/>
              <a:gd name="connsiteX15" fmla="*/ 5044966 w 7740869"/>
              <a:gd name="connsiteY15" fmla="*/ 2506717 h 3146944"/>
              <a:gd name="connsiteX16" fmla="*/ 5186856 w 7740869"/>
              <a:gd name="connsiteY16" fmla="*/ 2885090 h 3146944"/>
              <a:gd name="connsiteX17" fmla="*/ 5533697 w 7740869"/>
              <a:gd name="connsiteY17" fmla="*/ 2900855 h 3146944"/>
              <a:gd name="connsiteX18" fmla="*/ 5659821 w 7740869"/>
              <a:gd name="connsiteY18" fmla="*/ 2963917 h 3146944"/>
              <a:gd name="connsiteX19" fmla="*/ 5927835 w 7740869"/>
              <a:gd name="connsiteY19" fmla="*/ 3137338 h 3146944"/>
              <a:gd name="connsiteX20" fmla="*/ 7740869 w 7740869"/>
              <a:gd name="connsiteY20" fmla="*/ 3105807 h 3146944"/>
              <a:gd name="connsiteX21" fmla="*/ 7472856 w 7740869"/>
              <a:gd name="connsiteY21" fmla="*/ 2948152 h 3146944"/>
              <a:gd name="connsiteX22" fmla="*/ 7189076 w 7740869"/>
              <a:gd name="connsiteY22" fmla="*/ 2885090 h 3146944"/>
              <a:gd name="connsiteX23" fmla="*/ 6952593 w 7740869"/>
              <a:gd name="connsiteY23" fmla="*/ 2774731 h 3146944"/>
              <a:gd name="connsiteX24" fmla="*/ 6479628 w 7740869"/>
              <a:gd name="connsiteY24" fmla="*/ 2680138 h 3146944"/>
              <a:gd name="connsiteX25" fmla="*/ 6101256 w 7740869"/>
              <a:gd name="connsiteY25" fmla="*/ 2522483 h 3146944"/>
              <a:gd name="connsiteX26" fmla="*/ 5691352 w 7740869"/>
              <a:gd name="connsiteY26" fmla="*/ 2207172 h 3146944"/>
              <a:gd name="connsiteX27" fmla="*/ 5502166 w 7740869"/>
              <a:gd name="connsiteY27" fmla="*/ 1797269 h 3146944"/>
              <a:gd name="connsiteX28" fmla="*/ 5218387 w 7740869"/>
              <a:gd name="connsiteY28" fmla="*/ 1324303 h 3146944"/>
              <a:gd name="connsiteX29" fmla="*/ 4840014 w 7740869"/>
              <a:gd name="connsiteY29" fmla="*/ 551793 h 3146944"/>
              <a:gd name="connsiteX30" fmla="*/ 3988676 w 7740869"/>
              <a:gd name="connsiteY30" fmla="*/ 409903 h 3146944"/>
              <a:gd name="connsiteX31" fmla="*/ 3988676 w 7740869"/>
              <a:gd name="connsiteY31" fmla="*/ 299545 h 3146944"/>
              <a:gd name="connsiteX32" fmla="*/ 3957146 w 7740869"/>
              <a:gd name="connsiteY32" fmla="*/ 189187 h 3146944"/>
              <a:gd name="connsiteX33" fmla="*/ 3815256 w 7740869"/>
              <a:gd name="connsiteY33" fmla="*/ 78827 h 3146944"/>
              <a:gd name="connsiteX34" fmla="*/ 3436883 w 7740869"/>
              <a:gd name="connsiteY34" fmla="*/ 0 h 3146944"/>
              <a:gd name="connsiteX35" fmla="*/ 3168869 w 7740869"/>
              <a:gd name="connsiteY35" fmla="*/ 94593 h 3146944"/>
              <a:gd name="connsiteX36" fmla="*/ 2979683 w 7740869"/>
              <a:gd name="connsiteY36" fmla="*/ 283779 h 3146944"/>
              <a:gd name="connsiteX37" fmla="*/ 2837793 w 7740869"/>
              <a:gd name="connsiteY37" fmla="*/ 394138 h 3146944"/>
              <a:gd name="connsiteX38" fmla="*/ 2569780 w 7740869"/>
              <a:gd name="connsiteY38" fmla="*/ 567559 h 3146944"/>
              <a:gd name="connsiteX39" fmla="*/ 2238704 w 7740869"/>
              <a:gd name="connsiteY39" fmla="*/ 1308538 h 3146944"/>
              <a:gd name="connsiteX40" fmla="*/ 1876097 w 7740869"/>
              <a:gd name="connsiteY40" fmla="*/ 1560786 h 3146944"/>
              <a:gd name="connsiteX41" fmla="*/ 1466193 w 7740869"/>
              <a:gd name="connsiteY41" fmla="*/ 1749972 h 3146944"/>
              <a:gd name="connsiteX42" fmla="*/ 1008993 w 7740869"/>
              <a:gd name="connsiteY42" fmla="*/ 2081048 h 3146944"/>
              <a:gd name="connsiteX43" fmla="*/ 804042 w 7740869"/>
              <a:gd name="connsiteY43" fmla="*/ 2286000 h 3146944"/>
              <a:gd name="connsiteX44" fmla="*/ 409904 w 7740869"/>
              <a:gd name="connsiteY44" fmla="*/ 2743200 h 3146944"/>
              <a:gd name="connsiteX45" fmla="*/ 94593 w 7740869"/>
              <a:gd name="connsiteY45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2837793 w 7740869"/>
              <a:gd name="connsiteY6" fmla="*/ 1765738 h 3146944"/>
              <a:gd name="connsiteX7" fmla="*/ 2885090 w 7740869"/>
              <a:gd name="connsiteY7" fmla="*/ 1749972 h 3146944"/>
              <a:gd name="connsiteX8" fmla="*/ 3121573 w 7740869"/>
              <a:gd name="connsiteY8" fmla="*/ 1797269 h 3146944"/>
              <a:gd name="connsiteX9" fmla="*/ 3767958 w 7740869"/>
              <a:gd name="connsiteY9" fmla="*/ 2081048 h 3146944"/>
              <a:gd name="connsiteX10" fmla="*/ 4083269 w 7740869"/>
              <a:gd name="connsiteY10" fmla="*/ 2159876 h 3146944"/>
              <a:gd name="connsiteX11" fmla="*/ 4524704 w 7740869"/>
              <a:gd name="connsiteY11" fmla="*/ 2081048 h 3146944"/>
              <a:gd name="connsiteX12" fmla="*/ 4997669 w 7740869"/>
              <a:gd name="connsiteY12" fmla="*/ 2286000 h 3146944"/>
              <a:gd name="connsiteX13" fmla="*/ 5060732 w 7740869"/>
              <a:gd name="connsiteY13" fmla="*/ 2412124 h 3146944"/>
              <a:gd name="connsiteX14" fmla="*/ 5044966 w 7740869"/>
              <a:gd name="connsiteY14" fmla="*/ 2506717 h 3146944"/>
              <a:gd name="connsiteX15" fmla="*/ 5186856 w 7740869"/>
              <a:gd name="connsiteY15" fmla="*/ 2885090 h 3146944"/>
              <a:gd name="connsiteX16" fmla="*/ 5533697 w 7740869"/>
              <a:gd name="connsiteY16" fmla="*/ 2900855 h 3146944"/>
              <a:gd name="connsiteX17" fmla="*/ 5659821 w 7740869"/>
              <a:gd name="connsiteY17" fmla="*/ 2963917 h 3146944"/>
              <a:gd name="connsiteX18" fmla="*/ 5927835 w 7740869"/>
              <a:gd name="connsiteY18" fmla="*/ 3137338 h 3146944"/>
              <a:gd name="connsiteX19" fmla="*/ 7740869 w 7740869"/>
              <a:gd name="connsiteY19" fmla="*/ 3105807 h 3146944"/>
              <a:gd name="connsiteX20" fmla="*/ 7472856 w 7740869"/>
              <a:gd name="connsiteY20" fmla="*/ 2948152 h 3146944"/>
              <a:gd name="connsiteX21" fmla="*/ 7189076 w 7740869"/>
              <a:gd name="connsiteY21" fmla="*/ 2885090 h 3146944"/>
              <a:gd name="connsiteX22" fmla="*/ 6952593 w 7740869"/>
              <a:gd name="connsiteY22" fmla="*/ 2774731 h 3146944"/>
              <a:gd name="connsiteX23" fmla="*/ 6479628 w 7740869"/>
              <a:gd name="connsiteY23" fmla="*/ 2680138 h 3146944"/>
              <a:gd name="connsiteX24" fmla="*/ 6101256 w 7740869"/>
              <a:gd name="connsiteY24" fmla="*/ 2522483 h 3146944"/>
              <a:gd name="connsiteX25" fmla="*/ 5691352 w 7740869"/>
              <a:gd name="connsiteY25" fmla="*/ 2207172 h 3146944"/>
              <a:gd name="connsiteX26" fmla="*/ 5502166 w 7740869"/>
              <a:gd name="connsiteY26" fmla="*/ 1797269 h 3146944"/>
              <a:gd name="connsiteX27" fmla="*/ 5218387 w 7740869"/>
              <a:gd name="connsiteY27" fmla="*/ 1324303 h 3146944"/>
              <a:gd name="connsiteX28" fmla="*/ 4840014 w 7740869"/>
              <a:gd name="connsiteY28" fmla="*/ 551793 h 3146944"/>
              <a:gd name="connsiteX29" fmla="*/ 3988676 w 7740869"/>
              <a:gd name="connsiteY29" fmla="*/ 409903 h 3146944"/>
              <a:gd name="connsiteX30" fmla="*/ 3988676 w 7740869"/>
              <a:gd name="connsiteY30" fmla="*/ 299545 h 3146944"/>
              <a:gd name="connsiteX31" fmla="*/ 3957146 w 7740869"/>
              <a:gd name="connsiteY31" fmla="*/ 189187 h 3146944"/>
              <a:gd name="connsiteX32" fmla="*/ 3815256 w 7740869"/>
              <a:gd name="connsiteY32" fmla="*/ 78827 h 3146944"/>
              <a:gd name="connsiteX33" fmla="*/ 3436883 w 7740869"/>
              <a:gd name="connsiteY33" fmla="*/ 0 h 3146944"/>
              <a:gd name="connsiteX34" fmla="*/ 3168869 w 7740869"/>
              <a:gd name="connsiteY34" fmla="*/ 94593 h 3146944"/>
              <a:gd name="connsiteX35" fmla="*/ 2979683 w 7740869"/>
              <a:gd name="connsiteY35" fmla="*/ 283779 h 3146944"/>
              <a:gd name="connsiteX36" fmla="*/ 2837793 w 7740869"/>
              <a:gd name="connsiteY36" fmla="*/ 394138 h 3146944"/>
              <a:gd name="connsiteX37" fmla="*/ 2569780 w 7740869"/>
              <a:gd name="connsiteY37" fmla="*/ 567559 h 3146944"/>
              <a:gd name="connsiteX38" fmla="*/ 2238704 w 7740869"/>
              <a:gd name="connsiteY38" fmla="*/ 1308538 h 3146944"/>
              <a:gd name="connsiteX39" fmla="*/ 1876097 w 7740869"/>
              <a:gd name="connsiteY39" fmla="*/ 1560786 h 3146944"/>
              <a:gd name="connsiteX40" fmla="*/ 1466193 w 7740869"/>
              <a:gd name="connsiteY40" fmla="*/ 1749972 h 3146944"/>
              <a:gd name="connsiteX41" fmla="*/ 1008993 w 7740869"/>
              <a:gd name="connsiteY41" fmla="*/ 2081048 h 3146944"/>
              <a:gd name="connsiteX42" fmla="*/ 804042 w 7740869"/>
              <a:gd name="connsiteY42" fmla="*/ 2286000 h 3146944"/>
              <a:gd name="connsiteX43" fmla="*/ 409904 w 7740869"/>
              <a:gd name="connsiteY43" fmla="*/ 2743200 h 3146944"/>
              <a:gd name="connsiteX44" fmla="*/ 94593 w 7740869"/>
              <a:gd name="connsiteY44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2837793 w 7740869"/>
              <a:gd name="connsiteY6" fmla="*/ 1765738 h 3146944"/>
              <a:gd name="connsiteX7" fmla="*/ 3121573 w 7740869"/>
              <a:gd name="connsiteY7" fmla="*/ 1797269 h 3146944"/>
              <a:gd name="connsiteX8" fmla="*/ 3767958 w 7740869"/>
              <a:gd name="connsiteY8" fmla="*/ 2081048 h 3146944"/>
              <a:gd name="connsiteX9" fmla="*/ 4083269 w 7740869"/>
              <a:gd name="connsiteY9" fmla="*/ 2159876 h 3146944"/>
              <a:gd name="connsiteX10" fmla="*/ 4524704 w 7740869"/>
              <a:gd name="connsiteY10" fmla="*/ 2081048 h 3146944"/>
              <a:gd name="connsiteX11" fmla="*/ 4997669 w 7740869"/>
              <a:gd name="connsiteY11" fmla="*/ 2286000 h 3146944"/>
              <a:gd name="connsiteX12" fmla="*/ 5060732 w 7740869"/>
              <a:gd name="connsiteY12" fmla="*/ 2412124 h 3146944"/>
              <a:gd name="connsiteX13" fmla="*/ 5044966 w 7740869"/>
              <a:gd name="connsiteY13" fmla="*/ 2506717 h 3146944"/>
              <a:gd name="connsiteX14" fmla="*/ 5186856 w 7740869"/>
              <a:gd name="connsiteY14" fmla="*/ 2885090 h 3146944"/>
              <a:gd name="connsiteX15" fmla="*/ 5533697 w 7740869"/>
              <a:gd name="connsiteY15" fmla="*/ 2900855 h 3146944"/>
              <a:gd name="connsiteX16" fmla="*/ 5659821 w 7740869"/>
              <a:gd name="connsiteY16" fmla="*/ 2963917 h 3146944"/>
              <a:gd name="connsiteX17" fmla="*/ 5927835 w 7740869"/>
              <a:gd name="connsiteY17" fmla="*/ 3137338 h 3146944"/>
              <a:gd name="connsiteX18" fmla="*/ 7740869 w 7740869"/>
              <a:gd name="connsiteY18" fmla="*/ 3105807 h 3146944"/>
              <a:gd name="connsiteX19" fmla="*/ 7472856 w 7740869"/>
              <a:gd name="connsiteY19" fmla="*/ 2948152 h 3146944"/>
              <a:gd name="connsiteX20" fmla="*/ 7189076 w 7740869"/>
              <a:gd name="connsiteY20" fmla="*/ 2885090 h 3146944"/>
              <a:gd name="connsiteX21" fmla="*/ 6952593 w 7740869"/>
              <a:gd name="connsiteY21" fmla="*/ 2774731 h 3146944"/>
              <a:gd name="connsiteX22" fmla="*/ 6479628 w 7740869"/>
              <a:gd name="connsiteY22" fmla="*/ 2680138 h 3146944"/>
              <a:gd name="connsiteX23" fmla="*/ 6101256 w 7740869"/>
              <a:gd name="connsiteY23" fmla="*/ 2522483 h 3146944"/>
              <a:gd name="connsiteX24" fmla="*/ 5691352 w 7740869"/>
              <a:gd name="connsiteY24" fmla="*/ 2207172 h 3146944"/>
              <a:gd name="connsiteX25" fmla="*/ 5502166 w 7740869"/>
              <a:gd name="connsiteY25" fmla="*/ 1797269 h 3146944"/>
              <a:gd name="connsiteX26" fmla="*/ 5218387 w 7740869"/>
              <a:gd name="connsiteY26" fmla="*/ 1324303 h 3146944"/>
              <a:gd name="connsiteX27" fmla="*/ 4840014 w 7740869"/>
              <a:gd name="connsiteY27" fmla="*/ 551793 h 3146944"/>
              <a:gd name="connsiteX28" fmla="*/ 3988676 w 7740869"/>
              <a:gd name="connsiteY28" fmla="*/ 409903 h 3146944"/>
              <a:gd name="connsiteX29" fmla="*/ 3988676 w 7740869"/>
              <a:gd name="connsiteY29" fmla="*/ 299545 h 3146944"/>
              <a:gd name="connsiteX30" fmla="*/ 3957146 w 7740869"/>
              <a:gd name="connsiteY30" fmla="*/ 189187 h 3146944"/>
              <a:gd name="connsiteX31" fmla="*/ 3815256 w 7740869"/>
              <a:gd name="connsiteY31" fmla="*/ 78827 h 3146944"/>
              <a:gd name="connsiteX32" fmla="*/ 3436883 w 7740869"/>
              <a:gd name="connsiteY32" fmla="*/ 0 h 3146944"/>
              <a:gd name="connsiteX33" fmla="*/ 3168869 w 7740869"/>
              <a:gd name="connsiteY33" fmla="*/ 94593 h 3146944"/>
              <a:gd name="connsiteX34" fmla="*/ 2979683 w 7740869"/>
              <a:gd name="connsiteY34" fmla="*/ 283779 h 3146944"/>
              <a:gd name="connsiteX35" fmla="*/ 2837793 w 7740869"/>
              <a:gd name="connsiteY35" fmla="*/ 394138 h 3146944"/>
              <a:gd name="connsiteX36" fmla="*/ 2569780 w 7740869"/>
              <a:gd name="connsiteY36" fmla="*/ 567559 h 3146944"/>
              <a:gd name="connsiteX37" fmla="*/ 2238704 w 7740869"/>
              <a:gd name="connsiteY37" fmla="*/ 1308538 h 3146944"/>
              <a:gd name="connsiteX38" fmla="*/ 1876097 w 7740869"/>
              <a:gd name="connsiteY38" fmla="*/ 1560786 h 3146944"/>
              <a:gd name="connsiteX39" fmla="*/ 1466193 w 7740869"/>
              <a:gd name="connsiteY39" fmla="*/ 1749972 h 3146944"/>
              <a:gd name="connsiteX40" fmla="*/ 1008993 w 7740869"/>
              <a:gd name="connsiteY40" fmla="*/ 2081048 h 3146944"/>
              <a:gd name="connsiteX41" fmla="*/ 804042 w 7740869"/>
              <a:gd name="connsiteY41" fmla="*/ 2286000 h 3146944"/>
              <a:gd name="connsiteX42" fmla="*/ 409904 w 7740869"/>
              <a:gd name="connsiteY42" fmla="*/ 2743200 h 3146944"/>
              <a:gd name="connsiteX43" fmla="*/ 94593 w 7740869"/>
              <a:gd name="connsiteY43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2806262 w 7740869"/>
              <a:gd name="connsiteY5" fmla="*/ 1813034 h 3146944"/>
              <a:gd name="connsiteX6" fmla="*/ 3121573 w 7740869"/>
              <a:gd name="connsiteY6" fmla="*/ 1797269 h 3146944"/>
              <a:gd name="connsiteX7" fmla="*/ 3767958 w 7740869"/>
              <a:gd name="connsiteY7" fmla="*/ 2081048 h 3146944"/>
              <a:gd name="connsiteX8" fmla="*/ 4083269 w 7740869"/>
              <a:gd name="connsiteY8" fmla="*/ 2159876 h 3146944"/>
              <a:gd name="connsiteX9" fmla="*/ 4524704 w 7740869"/>
              <a:gd name="connsiteY9" fmla="*/ 2081048 h 3146944"/>
              <a:gd name="connsiteX10" fmla="*/ 4997669 w 7740869"/>
              <a:gd name="connsiteY10" fmla="*/ 2286000 h 3146944"/>
              <a:gd name="connsiteX11" fmla="*/ 5060732 w 7740869"/>
              <a:gd name="connsiteY11" fmla="*/ 2412124 h 3146944"/>
              <a:gd name="connsiteX12" fmla="*/ 5044966 w 7740869"/>
              <a:gd name="connsiteY12" fmla="*/ 2506717 h 3146944"/>
              <a:gd name="connsiteX13" fmla="*/ 5186856 w 7740869"/>
              <a:gd name="connsiteY13" fmla="*/ 2885090 h 3146944"/>
              <a:gd name="connsiteX14" fmla="*/ 5533697 w 7740869"/>
              <a:gd name="connsiteY14" fmla="*/ 2900855 h 3146944"/>
              <a:gd name="connsiteX15" fmla="*/ 5659821 w 7740869"/>
              <a:gd name="connsiteY15" fmla="*/ 2963917 h 3146944"/>
              <a:gd name="connsiteX16" fmla="*/ 5927835 w 7740869"/>
              <a:gd name="connsiteY16" fmla="*/ 3137338 h 3146944"/>
              <a:gd name="connsiteX17" fmla="*/ 7740869 w 7740869"/>
              <a:gd name="connsiteY17" fmla="*/ 3105807 h 3146944"/>
              <a:gd name="connsiteX18" fmla="*/ 7472856 w 7740869"/>
              <a:gd name="connsiteY18" fmla="*/ 2948152 h 3146944"/>
              <a:gd name="connsiteX19" fmla="*/ 7189076 w 7740869"/>
              <a:gd name="connsiteY19" fmla="*/ 2885090 h 3146944"/>
              <a:gd name="connsiteX20" fmla="*/ 6952593 w 7740869"/>
              <a:gd name="connsiteY20" fmla="*/ 2774731 h 3146944"/>
              <a:gd name="connsiteX21" fmla="*/ 6479628 w 7740869"/>
              <a:gd name="connsiteY21" fmla="*/ 2680138 h 3146944"/>
              <a:gd name="connsiteX22" fmla="*/ 6101256 w 7740869"/>
              <a:gd name="connsiteY22" fmla="*/ 2522483 h 3146944"/>
              <a:gd name="connsiteX23" fmla="*/ 5691352 w 7740869"/>
              <a:gd name="connsiteY23" fmla="*/ 2207172 h 3146944"/>
              <a:gd name="connsiteX24" fmla="*/ 5502166 w 7740869"/>
              <a:gd name="connsiteY24" fmla="*/ 1797269 h 3146944"/>
              <a:gd name="connsiteX25" fmla="*/ 5218387 w 7740869"/>
              <a:gd name="connsiteY25" fmla="*/ 1324303 h 3146944"/>
              <a:gd name="connsiteX26" fmla="*/ 4840014 w 7740869"/>
              <a:gd name="connsiteY26" fmla="*/ 551793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840014 w 7740869"/>
              <a:gd name="connsiteY25" fmla="*/ 551793 h 3146944"/>
              <a:gd name="connsiteX26" fmla="*/ 3988676 w 7740869"/>
              <a:gd name="connsiteY26" fmla="*/ 409903 h 3146944"/>
              <a:gd name="connsiteX27" fmla="*/ 3988676 w 7740869"/>
              <a:gd name="connsiteY27" fmla="*/ 299545 h 3146944"/>
              <a:gd name="connsiteX28" fmla="*/ 3957146 w 7740869"/>
              <a:gd name="connsiteY28" fmla="*/ 189187 h 3146944"/>
              <a:gd name="connsiteX29" fmla="*/ 3815256 w 7740869"/>
              <a:gd name="connsiteY29" fmla="*/ 78827 h 3146944"/>
              <a:gd name="connsiteX30" fmla="*/ 3436883 w 7740869"/>
              <a:gd name="connsiteY30" fmla="*/ 0 h 3146944"/>
              <a:gd name="connsiteX31" fmla="*/ 3168869 w 7740869"/>
              <a:gd name="connsiteY31" fmla="*/ 94593 h 3146944"/>
              <a:gd name="connsiteX32" fmla="*/ 2979683 w 7740869"/>
              <a:gd name="connsiteY32" fmla="*/ 283779 h 3146944"/>
              <a:gd name="connsiteX33" fmla="*/ 2837793 w 7740869"/>
              <a:gd name="connsiteY33" fmla="*/ 394138 h 3146944"/>
              <a:gd name="connsiteX34" fmla="*/ 2569780 w 7740869"/>
              <a:gd name="connsiteY34" fmla="*/ 567559 h 3146944"/>
              <a:gd name="connsiteX35" fmla="*/ 2238704 w 7740869"/>
              <a:gd name="connsiteY35" fmla="*/ 1308538 h 3146944"/>
              <a:gd name="connsiteX36" fmla="*/ 1876097 w 7740869"/>
              <a:gd name="connsiteY36" fmla="*/ 1560786 h 3146944"/>
              <a:gd name="connsiteX37" fmla="*/ 1466193 w 7740869"/>
              <a:gd name="connsiteY37" fmla="*/ 1749972 h 3146944"/>
              <a:gd name="connsiteX38" fmla="*/ 1008993 w 7740869"/>
              <a:gd name="connsiteY38" fmla="*/ 2081048 h 3146944"/>
              <a:gd name="connsiteX39" fmla="*/ 804042 w 7740869"/>
              <a:gd name="connsiteY39" fmla="*/ 2286000 h 3146944"/>
              <a:gd name="connsiteX40" fmla="*/ 409904 w 7740869"/>
              <a:gd name="connsiteY40" fmla="*/ 2743200 h 3146944"/>
              <a:gd name="connsiteX41" fmla="*/ 94593 w 7740869"/>
              <a:gd name="connsiteY41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840014 w 7740869"/>
              <a:gd name="connsiteY25" fmla="*/ 551793 h 3146944"/>
              <a:gd name="connsiteX26" fmla="*/ 4840014 w 7740869"/>
              <a:gd name="connsiteY26" fmla="*/ 536027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840014 w 7740869"/>
              <a:gd name="connsiteY25" fmla="*/ 551793 h 3146944"/>
              <a:gd name="connsiteX26" fmla="*/ 4619297 w 7740869"/>
              <a:gd name="connsiteY26" fmla="*/ 551793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619297 w 7740869"/>
              <a:gd name="connsiteY26" fmla="*/ 551793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619297 w 7740869"/>
              <a:gd name="connsiteY26" fmla="*/ 551793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502166 w 7740869"/>
              <a:gd name="connsiteY23" fmla="*/ 17972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569780 w 7740869"/>
              <a:gd name="connsiteY35" fmla="*/ 5675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2979683 w 7740869"/>
              <a:gd name="connsiteY33" fmla="*/ 283779 h 3146944"/>
              <a:gd name="connsiteX34" fmla="*/ 2837793 w 7740869"/>
              <a:gd name="connsiteY34" fmla="*/ 394138 h 3146944"/>
              <a:gd name="connsiteX35" fmla="*/ 2607880 w 7740869"/>
              <a:gd name="connsiteY35" fmla="*/ 6056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3008258 w 7740869"/>
              <a:gd name="connsiteY33" fmla="*/ 312354 h 3146944"/>
              <a:gd name="connsiteX34" fmla="*/ 2837793 w 7740869"/>
              <a:gd name="connsiteY34" fmla="*/ 394138 h 3146944"/>
              <a:gd name="connsiteX35" fmla="*/ 2607880 w 7740869"/>
              <a:gd name="connsiteY35" fmla="*/ 6056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04042 w 7740869"/>
              <a:gd name="connsiteY40" fmla="*/ 22860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3008258 w 7740869"/>
              <a:gd name="connsiteY33" fmla="*/ 312354 h 3146944"/>
              <a:gd name="connsiteX34" fmla="*/ 2837793 w 7740869"/>
              <a:gd name="connsiteY34" fmla="*/ 394138 h 3146944"/>
              <a:gd name="connsiteX35" fmla="*/ 2607880 w 7740869"/>
              <a:gd name="connsiteY35" fmla="*/ 6056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23092 w 7740869"/>
              <a:gd name="connsiteY40" fmla="*/ 23241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  <a:gd name="connsiteX0" fmla="*/ 0 w 7740869"/>
              <a:gd name="connsiteY0" fmla="*/ 3137338 h 3146944"/>
              <a:gd name="connsiteX1" fmla="*/ 1686911 w 7740869"/>
              <a:gd name="connsiteY1" fmla="*/ 3121573 h 3146944"/>
              <a:gd name="connsiteX2" fmla="*/ 2207172 w 7740869"/>
              <a:gd name="connsiteY2" fmla="*/ 2837793 h 3146944"/>
              <a:gd name="connsiteX3" fmla="*/ 2664373 w 7740869"/>
              <a:gd name="connsiteY3" fmla="*/ 1954924 h 3146944"/>
              <a:gd name="connsiteX4" fmla="*/ 2711669 w 7740869"/>
              <a:gd name="connsiteY4" fmla="*/ 1923393 h 3146944"/>
              <a:gd name="connsiteX5" fmla="*/ 3121573 w 7740869"/>
              <a:gd name="connsiteY5" fmla="*/ 1797269 h 3146944"/>
              <a:gd name="connsiteX6" fmla="*/ 3767958 w 7740869"/>
              <a:gd name="connsiteY6" fmla="*/ 2081048 h 3146944"/>
              <a:gd name="connsiteX7" fmla="*/ 4083269 w 7740869"/>
              <a:gd name="connsiteY7" fmla="*/ 2159876 h 3146944"/>
              <a:gd name="connsiteX8" fmla="*/ 4524704 w 7740869"/>
              <a:gd name="connsiteY8" fmla="*/ 2081048 h 3146944"/>
              <a:gd name="connsiteX9" fmla="*/ 4997669 w 7740869"/>
              <a:gd name="connsiteY9" fmla="*/ 2286000 h 3146944"/>
              <a:gd name="connsiteX10" fmla="*/ 5060732 w 7740869"/>
              <a:gd name="connsiteY10" fmla="*/ 2412124 h 3146944"/>
              <a:gd name="connsiteX11" fmla="*/ 5044966 w 7740869"/>
              <a:gd name="connsiteY11" fmla="*/ 2506717 h 3146944"/>
              <a:gd name="connsiteX12" fmla="*/ 5186856 w 7740869"/>
              <a:gd name="connsiteY12" fmla="*/ 2885090 h 3146944"/>
              <a:gd name="connsiteX13" fmla="*/ 5533697 w 7740869"/>
              <a:gd name="connsiteY13" fmla="*/ 2900855 h 3146944"/>
              <a:gd name="connsiteX14" fmla="*/ 5659821 w 7740869"/>
              <a:gd name="connsiteY14" fmla="*/ 2963917 h 3146944"/>
              <a:gd name="connsiteX15" fmla="*/ 5927835 w 7740869"/>
              <a:gd name="connsiteY15" fmla="*/ 3137338 h 3146944"/>
              <a:gd name="connsiteX16" fmla="*/ 7740869 w 7740869"/>
              <a:gd name="connsiteY16" fmla="*/ 3105807 h 3146944"/>
              <a:gd name="connsiteX17" fmla="*/ 7472856 w 7740869"/>
              <a:gd name="connsiteY17" fmla="*/ 2948152 h 3146944"/>
              <a:gd name="connsiteX18" fmla="*/ 7189076 w 7740869"/>
              <a:gd name="connsiteY18" fmla="*/ 2885090 h 3146944"/>
              <a:gd name="connsiteX19" fmla="*/ 6952593 w 7740869"/>
              <a:gd name="connsiteY19" fmla="*/ 2774731 h 3146944"/>
              <a:gd name="connsiteX20" fmla="*/ 6479628 w 7740869"/>
              <a:gd name="connsiteY20" fmla="*/ 2680138 h 3146944"/>
              <a:gd name="connsiteX21" fmla="*/ 6101256 w 7740869"/>
              <a:gd name="connsiteY21" fmla="*/ 2522483 h 3146944"/>
              <a:gd name="connsiteX22" fmla="*/ 5691352 w 7740869"/>
              <a:gd name="connsiteY22" fmla="*/ 2207172 h 3146944"/>
              <a:gd name="connsiteX23" fmla="*/ 5445016 w 7740869"/>
              <a:gd name="connsiteY23" fmla="*/ 1835369 h 3146944"/>
              <a:gd name="connsiteX24" fmla="*/ 5218387 w 7740869"/>
              <a:gd name="connsiteY24" fmla="*/ 1324303 h 3146944"/>
              <a:gd name="connsiteX25" fmla="*/ 4997669 w 7740869"/>
              <a:gd name="connsiteY25" fmla="*/ 819807 h 3146944"/>
              <a:gd name="connsiteX26" fmla="*/ 4745421 w 7740869"/>
              <a:gd name="connsiteY26" fmla="*/ 536028 h 3146944"/>
              <a:gd name="connsiteX27" fmla="*/ 3988676 w 7740869"/>
              <a:gd name="connsiteY27" fmla="*/ 409903 h 3146944"/>
              <a:gd name="connsiteX28" fmla="*/ 3988676 w 7740869"/>
              <a:gd name="connsiteY28" fmla="*/ 299545 h 3146944"/>
              <a:gd name="connsiteX29" fmla="*/ 3957146 w 7740869"/>
              <a:gd name="connsiteY29" fmla="*/ 189187 h 3146944"/>
              <a:gd name="connsiteX30" fmla="*/ 3815256 w 7740869"/>
              <a:gd name="connsiteY30" fmla="*/ 78827 h 3146944"/>
              <a:gd name="connsiteX31" fmla="*/ 3436883 w 7740869"/>
              <a:gd name="connsiteY31" fmla="*/ 0 h 3146944"/>
              <a:gd name="connsiteX32" fmla="*/ 3168869 w 7740869"/>
              <a:gd name="connsiteY32" fmla="*/ 94593 h 3146944"/>
              <a:gd name="connsiteX33" fmla="*/ 3008258 w 7740869"/>
              <a:gd name="connsiteY33" fmla="*/ 312354 h 3146944"/>
              <a:gd name="connsiteX34" fmla="*/ 2837793 w 7740869"/>
              <a:gd name="connsiteY34" fmla="*/ 394138 h 3146944"/>
              <a:gd name="connsiteX35" fmla="*/ 2607880 w 7740869"/>
              <a:gd name="connsiteY35" fmla="*/ 605659 h 3146944"/>
              <a:gd name="connsiteX36" fmla="*/ 2238704 w 7740869"/>
              <a:gd name="connsiteY36" fmla="*/ 1308538 h 3146944"/>
              <a:gd name="connsiteX37" fmla="*/ 1876097 w 7740869"/>
              <a:gd name="connsiteY37" fmla="*/ 1560786 h 3146944"/>
              <a:gd name="connsiteX38" fmla="*/ 1466193 w 7740869"/>
              <a:gd name="connsiteY38" fmla="*/ 1749972 h 3146944"/>
              <a:gd name="connsiteX39" fmla="*/ 1008993 w 7740869"/>
              <a:gd name="connsiteY39" fmla="*/ 2081048 h 3146944"/>
              <a:gd name="connsiteX40" fmla="*/ 823092 w 7740869"/>
              <a:gd name="connsiteY40" fmla="*/ 2324100 h 3146944"/>
              <a:gd name="connsiteX41" fmla="*/ 409904 w 7740869"/>
              <a:gd name="connsiteY41" fmla="*/ 2743200 h 3146944"/>
              <a:gd name="connsiteX42" fmla="*/ 94593 w 7740869"/>
              <a:gd name="connsiteY42" fmla="*/ 2948152 h 314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40869" h="3146944">
                <a:moveTo>
                  <a:pt x="0" y="3137338"/>
                </a:moveTo>
                <a:lnTo>
                  <a:pt x="1686911" y="3121573"/>
                </a:lnTo>
                <a:lnTo>
                  <a:pt x="2207172" y="2837793"/>
                </a:lnTo>
                <a:lnTo>
                  <a:pt x="2664373" y="1954924"/>
                </a:lnTo>
                <a:lnTo>
                  <a:pt x="2711669" y="1923393"/>
                </a:lnTo>
                <a:cubicBezTo>
                  <a:pt x="2787869" y="1897117"/>
                  <a:pt x="2945525" y="1770993"/>
                  <a:pt x="3121573" y="1797269"/>
                </a:cubicBezTo>
                <a:cubicBezTo>
                  <a:pt x="3297621" y="1823545"/>
                  <a:pt x="3607675" y="2020614"/>
                  <a:pt x="3767958" y="2081048"/>
                </a:cubicBezTo>
                <a:cubicBezTo>
                  <a:pt x="3928241" y="2141482"/>
                  <a:pt x="3957145" y="2159876"/>
                  <a:pt x="4083269" y="2159876"/>
                </a:cubicBezTo>
                <a:cubicBezTo>
                  <a:pt x="4209393" y="2159876"/>
                  <a:pt x="4372304" y="2060027"/>
                  <a:pt x="4524704" y="2081048"/>
                </a:cubicBezTo>
                <a:cubicBezTo>
                  <a:pt x="4677104" y="2102069"/>
                  <a:pt x="4908331" y="2230821"/>
                  <a:pt x="4997669" y="2286000"/>
                </a:cubicBezTo>
                <a:cubicBezTo>
                  <a:pt x="5087007" y="2341179"/>
                  <a:pt x="5052849" y="2375338"/>
                  <a:pt x="5060732" y="2412124"/>
                </a:cubicBezTo>
                <a:cubicBezTo>
                  <a:pt x="5068615" y="2448910"/>
                  <a:pt x="5023945" y="2427889"/>
                  <a:pt x="5044966" y="2506717"/>
                </a:cubicBezTo>
                <a:cubicBezTo>
                  <a:pt x="5065987" y="2585545"/>
                  <a:pt x="5105401" y="2819400"/>
                  <a:pt x="5186856" y="2885090"/>
                </a:cubicBezTo>
                <a:cubicBezTo>
                  <a:pt x="5268311" y="2950780"/>
                  <a:pt x="5454870" y="2887717"/>
                  <a:pt x="5533697" y="2900855"/>
                </a:cubicBezTo>
                <a:cubicBezTo>
                  <a:pt x="5612524" y="2913993"/>
                  <a:pt x="5594131" y="2924503"/>
                  <a:pt x="5659821" y="2963917"/>
                </a:cubicBezTo>
                <a:cubicBezTo>
                  <a:pt x="5725511" y="3003331"/>
                  <a:pt x="5580994" y="3113690"/>
                  <a:pt x="5927835" y="3137338"/>
                </a:cubicBezTo>
                <a:cubicBezTo>
                  <a:pt x="6274676" y="3160986"/>
                  <a:pt x="7483366" y="3137338"/>
                  <a:pt x="7740869" y="3105807"/>
                </a:cubicBezTo>
                <a:lnTo>
                  <a:pt x="7472856" y="2948152"/>
                </a:lnTo>
                <a:lnTo>
                  <a:pt x="7189076" y="2885090"/>
                </a:lnTo>
                <a:lnTo>
                  <a:pt x="6952593" y="2774731"/>
                </a:lnTo>
                <a:lnTo>
                  <a:pt x="6479628" y="2680138"/>
                </a:lnTo>
                <a:cubicBezTo>
                  <a:pt x="6353504" y="2627586"/>
                  <a:pt x="6227380" y="2651235"/>
                  <a:pt x="6101256" y="2522483"/>
                </a:cubicBezTo>
                <a:lnTo>
                  <a:pt x="5691352" y="2207172"/>
                </a:lnTo>
                <a:cubicBezTo>
                  <a:pt x="5609240" y="2083238"/>
                  <a:pt x="5593803" y="1940253"/>
                  <a:pt x="5445016" y="1835369"/>
                </a:cubicBezTo>
                <a:lnTo>
                  <a:pt x="5218387" y="1324303"/>
                </a:lnTo>
                <a:lnTo>
                  <a:pt x="4997669" y="819807"/>
                </a:lnTo>
                <a:cubicBezTo>
                  <a:pt x="4981903" y="635876"/>
                  <a:pt x="4871545" y="625366"/>
                  <a:pt x="4745421" y="536028"/>
                </a:cubicBezTo>
                <a:lnTo>
                  <a:pt x="3988676" y="409903"/>
                </a:lnTo>
                <a:lnTo>
                  <a:pt x="3988676" y="299545"/>
                </a:lnTo>
                <a:lnTo>
                  <a:pt x="3957146" y="189187"/>
                </a:lnTo>
                <a:lnTo>
                  <a:pt x="3815256" y="78827"/>
                </a:lnTo>
                <a:lnTo>
                  <a:pt x="3436883" y="0"/>
                </a:lnTo>
                <a:lnTo>
                  <a:pt x="3168869" y="94593"/>
                </a:lnTo>
                <a:lnTo>
                  <a:pt x="3008258" y="312354"/>
                </a:lnTo>
                <a:lnTo>
                  <a:pt x="2837793" y="394138"/>
                </a:lnTo>
                <a:lnTo>
                  <a:pt x="2607880" y="605659"/>
                </a:lnTo>
                <a:lnTo>
                  <a:pt x="2238704" y="1308538"/>
                </a:lnTo>
                <a:lnTo>
                  <a:pt x="1876097" y="1560786"/>
                </a:lnTo>
                <a:lnTo>
                  <a:pt x="1466193" y="1749972"/>
                </a:lnTo>
                <a:lnTo>
                  <a:pt x="1008993" y="2081048"/>
                </a:lnTo>
                <a:lnTo>
                  <a:pt x="823092" y="2324100"/>
                </a:lnTo>
                <a:cubicBezTo>
                  <a:pt x="713938" y="2511425"/>
                  <a:pt x="547633" y="2603500"/>
                  <a:pt x="409904" y="2743200"/>
                </a:cubicBezTo>
                <a:lnTo>
                  <a:pt x="94593" y="2948152"/>
                </a:lnTo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7694" y="3105741"/>
            <a:ext cx="7822982" cy="3137403"/>
            <a:chOff x="737694" y="3105741"/>
            <a:chExt cx="2863849" cy="1005667"/>
          </a:xfrm>
        </p:grpSpPr>
        <p:grpSp>
          <p:nvGrpSpPr>
            <p:cNvPr id="5" name="Group 4"/>
            <p:cNvGrpSpPr/>
            <p:nvPr/>
          </p:nvGrpSpPr>
          <p:grpSpPr>
            <a:xfrm>
              <a:off x="737694" y="3117777"/>
              <a:ext cx="2863849" cy="993631"/>
              <a:chOff x="2774731" y="4836337"/>
              <a:chExt cx="2863849" cy="99363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774731" y="5824978"/>
                <a:ext cx="2863849" cy="0"/>
              </a:xfrm>
              <a:prstGeom prst="straightConnector1">
                <a:avLst/>
              </a:prstGeom>
              <a:ln w="57150">
                <a:solidFill>
                  <a:schemeClr val="tx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cxnSpLocks/>
                <a:stCxn id="25" idx="0"/>
              </p:cNvCxnSpPr>
              <p:nvPr/>
            </p:nvCxnSpPr>
            <p:spPr>
              <a:xfrm flipV="1">
                <a:off x="2787476" y="4836337"/>
                <a:ext cx="0" cy="993631"/>
              </a:xfrm>
              <a:prstGeom prst="straightConnector1">
                <a:avLst/>
              </a:prstGeom>
              <a:ln w="57150">
                <a:solidFill>
                  <a:schemeClr val="tx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7"/>
            <p:cNvSpPr/>
            <p:nvPr/>
          </p:nvSpPr>
          <p:spPr>
            <a:xfrm>
              <a:off x="774482" y="3105741"/>
              <a:ext cx="2711669" cy="947032"/>
            </a:xfrm>
            <a:custGeom>
              <a:avLst/>
              <a:gdLst>
                <a:gd name="connsiteX0" fmla="*/ 0 w 2727435"/>
                <a:gd name="connsiteY0" fmla="*/ 362607 h 442588"/>
                <a:gd name="connsiteX1" fmla="*/ 15766 w 2727435"/>
                <a:gd name="connsiteY1" fmla="*/ 441435 h 442588"/>
                <a:gd name="connsiteX2" fmla="*/ 189186 w 2727435"/>
                <a:gd name="connsiteY2" fmla="*/ 394138 h 442588"/>
                <a:gd name="connsiteX3" fmla="*/ 236483 w 2727435"/>
                <a:gd name="connsiteY3" fmla="*/ 378373 h 442588"/>
                <a:gd name="connsiteX4" fmla="*/ 331076 w 2727435"/>
                <a:gd name="connsiteY4" fmla="*/ 331076 h 442588"/>
                <a:gd name="connsiteX5" fmla="*/ 394138 w 2727435"/>
                <a:gd name="connsiteY5" fmla="*/ 299545 h 442588"/>
                <a:gd name="connsiteX6" fmla="*/ 504497 w 2727435"/>
                <a:gd name="connsiteY6" fmla="*/ 268014 h 442588"/>
                <a:gd name="connsiteX7" fmla="*/ 551793 w 2727435"/>
                <a:gd name="connsiteY7" fmla="*/ 252249 h 442588"/>
                <a:gd name="connsiteX8" fmla="*/ 677917 w 2727435"/>
                <a:gd name="connsiteY8" fmla="*/ 236483 h 442588"/>
                <a:gd name="connsiteX9" fmla="*/ 772511 w 2727435"/>
                <a:gd name="connsiteY9" fmla="*/ 204952 h 442588"/>
                <a:gd name="connsiteX10" fmla="*/ 819807 w 2727435"/>
                <a:gd name="connsiteY10" fmla="*/ 189187 h 442588"/>
                <a:gd name="connsiteX11" fmla="*/ 851338 w 2727435"/>
                <a:gd name="connsiteY11" fmla="*/ 157655 h 442588"/>
                <a:gd name="connsiteX12" fmla="*/ 977462 w 2727435"/>
                <a:gd name="connsiteY12" fmla="*/ 78828 h 442588"/>
                <a:gd name="connsiteX13" fmla="*/ 1087821 w 2727435"/>
                <a:gd name="connsiteY13" fmla="*/ 47297 h 442588"/>
                <a:gd name="connsiteX14" fmla="*/ 1229711 w 2727435"/>
                <a:gd name="connsiteY14" fmla="*/ 0 h 442588"/>
                <a:gd name="connsiteX15" fmla="*/ 1403131 w 2727435"/>
                <a:gd name="connsiteY15" fmla="*/ 15766 h 442588"/>
                <a:gd name="connsiteX16" fmla="*/ 1497724 w 2727435"/>
                <a:gd name="connsiteY16" fmla="*/ 63062 h 442588"/>
                <a:gd name="connsiteX17" fmla="*/ 1765738 w 2727435"/>
                <a:gd name="connsiteY17" fmla="*/ 78828 h 442588"/>
                <a:gd name="connsiteX18" fmla="*/ 1891862 w 2727435"/>
                <a:gd name="connsiteY18" fmla="*/ 189187 h 442588"/>
                <a:gd name="connsiteX19" fmla="*/ 1939159 w 2727435"/>
                <a:gd name="connsiteY19" fmla="*/ 236483 h 442588"/>
                <a:gd name="connsiteX20" fmla="*/ 1986455 w 2727435"/>
                <a:gd name="connsiteY20" fmla="*/ 268014 h 442588"/>
                <a:gd name="connsiteX21" fmla="*/ 2049517 w 2727435"/>
                <a:gd name="connsiteY21" fmla="*/ 299545 h 442588"/>
                <a:gd name="connsiteX22" fmla="*/ 2081049 w 2727435"/>
                <a:gd name="connsiteY22" fmla="*/ 331076 h 442588"/>
                <a:gd name="connsiteX23" fmla="*/ 2175642 w 2727435"/>
                <a:gd name="connsiteY23" fmla="*/ 362607 h 442588"/>
                <a:gd name="connsiteX24" fmla="*/ 2286000 w 2727435"/>
                <a:gd name="connsiteY24" fmla="*/ 394138 h 442588"/>
                <a:gd name="connsiteX25" fmla="*/ 2506717 w 2727435"/>
                <a:gd name="connsiteY25" fmla="*/ 409904 h 442588"/>
                <a:gd name="connsiteX26" fmla="*/ 2569780 w 2727435"/>
                <a:gd name="connsiteY26" fmla="*/ 425669 h 442588"/>
                <a:gd name="connsiteX27" fmla="*/ 2727435 w 2727435"/>
                <a:gd name="connsiteY27" fmla="*/ 441435 h 442588"/>
                <a:gd name="connsiteX0" fmla="*/ 0 w 2711669"/>
                <a:gd name="connsiteY0" fmla="*/ 441435 h 442588"/>
                <a:gd name="connsiteX1" fmla="*/ 173420 w 2711669"/>
                <a:gd name="connsiteY1" fmla="*/ 394138 h 442588"/>
                <a:gd name="connsiteX2" fmla="*/ 220717 w 2711669"/>
                <a:gd name="connsiteY2" fmla="*/ 378373 h 442588"/>
                <a:gd name="connsiteX3" fmla="*/ 315310 w 2711669"/>
                <a:gd name="connsiteY3" fmla="*/ 331076 h 442588"/>
                <a:gd name="connsiteX4" fmla="*/ 378372 w 2711669"/>
                <a:gd name="connsiteY4" fmla="*/ 299545 h 442588"/>
                <a:gd name="connsiteX5" fmla="*/ 488731 w 2711669"/>
                <a:gd name="connsiteY5" fmla="*/ 268014 h 442588"/>
                <a:gd name="connsiteX6" fmla="*/ 536027 w 2711669"/>
                <a:gd name="connsiteY6" fmla="*/ 252249 h 442588"/>
                <a:gd name="connsiteX7" fmla="*/ 662151 w 2711669"/>
                <a:gd name="connsiteY7" fmla="*/ 236483 h 442588"/>
                <a:gd name="connsiteX8" fmla="*/ 756745 w 2711669"/>
                <a:gd name="connsiteY8" fmla="*/ 204952 h 442588"/>
                <a:gd name="connsiteX9" fmla="*/ 804041 w 2711669"/>
                <a:gd name="connsiteY9" fmla="*/ 189187 h 442588"/>
                <a:gd name="connsiteX10" fmla="*/ 835572 w 2711669"/>
                <a:gd name="connsiteY10" fmla="*/ 157655 h 442588"/>
                <a:gd name="connsiteX11" fmla="*/ 961696 w 2711669"/>
                <a:gd name="connsiteY11" fmla="*/ 78828 h 442588"/>
                <a:gd name="connsiteX12" fmla="*/ 1072055 w 2711669"/>
                <a:gd name="connsiteY12" fmla="*/ 47297 h 442588"/>
                <a:gd name="connsiteX13" fmla="*/ 1213945 w 2711669"/>
                <a:gd name="connsiteY13" fmla="*/ 0 h 442588"/>
                <a:gd name="connsiteX14" fmla="*/ 1387365 w 2711669"/>
                <a:gd name="connsiteY14" fmla="*/ 15766 h 442588"/>
                <a:gd name="connsiteX15" fmla="*/ 1481958 w 2711669"/>
                <a:gd name="connsiteY15" fmla="*/ 63062 h 442588"/>
                <a:gd name="connsiteX16" fmla="*/ 1749972 w 2711669"/>
                <a:gd name="connsiteY16" fmla="*/ 78828 h 442588"/>
                <a:gd name="connsiteX17" fmla="*/ 1876096 w 2711669"/>
                <a:gd name="connsiteY17" fmla="*/ 189187 h 442588"/>
                <a:gd name="connsiteX18" fmla="*/ 1923393 w 2711669"/>
                <a:gd name="connsiteY18" fmla="*/ 236483 h 442588"/>
                <a:gd name="connsiteX19" fmla="*/ 1970689 w 2711669"/>
                <a:gd name="connsiteY19" fmla="*/ 268014 h 442588"/>
                <a:gd name="connsiteX20" fmla="*/ 2033751 w 2711669"/>
                <a:gd name="connsiteY20" fmla="*/ 299545 h 442588"/>
                <a:gd name="connsiteX21" fmla="*/ 2065283 w 2711669"/>
                <a:gd name="connsiteY21" fmla="*/ 331076 h 442588"/>
                <a:gd name="connsiteX22" fmla="*/ 2159876 w 2711669"/>
                <a:gd name="connsiteY22" fmla="*/ 362607 h 442588"/>
                <a:gd name="connsiteX23" fmla="*/ 2270234 w 2711669"/>
                <a:gd name="connsiteY23" fmla="*/ 394138 h 442588"/>
                <a:gd name="connsiteX24" fmla="*/ 2490951 w 2711669"/>
                <a:gd name="connsiteY24" fmla="*/ 409904 h 442588"/>
                <a:gd name="connsiteX25" fmla="*/ 2554014 w 2711669"/>
                <a:gd name="connsiteY25" fmla="*/ 425669 h 442588"/>
                <a:gd name="connsiteX26" fmla="*/ 2711669 w 2711669"/>
                <a:gd name="connsiteY26" fmla="*/ 441435 h 44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11669" h="442588">
                  <a:moveTo>
                    <a:pt x="0" y="441435"/>
                  </a:moveTo>
                  <a:cubicBezTo>
                    <a:pt x="14855" y="451338"/>
                    <a:pt x="173179" y="394218"/>
                    <a:pt x="173420" y="394138"/>
                  </a:cubicBezTo>
                  <a:lnTo>
                    <a:pt x="220717" y="378373"/>
                  </a:lnTo>
                  <a:cubicBezTo>
                    <a:pt x="311609" y="317779"/>
                    <a:pt x="223931" y="370239"/>
                    <a:pt x="315310" y="331076"/>
                  </a:cubicBezTo>
                  <a:cubicBezTo>
                    <a:pt x="336912" y="321818"/>
                    <a:pt x="356770" y="308803"/>
                    <a:pt x="378372" y="299545"/>
                  </a:cubicBezTo>
                  <a:cubicBezTo>
                    <a:pt x="416164" y="283348"/>
                    <a:pt x="448741" y="279440"/>
                    <a:pt x="488731" y="268014"/>
                  </a:cubicBezTo>
                  <a:cubicBezTo>
                    <a:pt x="504710" y="263449"/>
                    <a:pt x="519677" y="255222"/>
                    <a:pt x="536027" y="252249"/>
                  </a:cubicBezTo>
                  <a:cubicBezTo>
                    <a:pt x="577712" y="244670"/>
                    <a:pt x="620110" y="241738"/>
                    <a:pt x="662151" y="236483"/>
                  </a:cubicBezTo>
                  <a:lnTo>
                    <a:pt x="756745" y="204952"/>
                  </a:lnTo>
                  <a:lnTo>
                    <a:pt x="804041" y="189187"/>
                  </a:lnTo>
                  <a:cubicBezTo>
                    <a:pt x="814551" y="178676"/>
                    <a:pt x="824153" y="167171"/>
                    <a:pt x="835572" y="157655"/>
                  </a:cubicBezTo>
                  <a:cubicBezTo>
                    <a:pt x="876155" y="123836"/>
                    <a:pt x="912055" y="97444"/>
                    <a:pt x="961696" y="78828"/>
                  </a:cubicBezTo>
                  <a:cubicBezTo>
                    <a:pt x="1068352" y="38831"/>
                    <a:pt x="983132" y="85406"/>
                    <a:pt x="1072055" y="47297"/>
                  </a:cubicBezTo>
                  <a:cubicBezTo>
                    <a:pt x="1186285" y="-1658"/>
                    <a:pt x="1081058" y="26578"/>
                    <a:pt x="1213945" y="0"/>
                  </a:cubicBezTo>
                  <a:cubicBezTo>
                    <a:pt x="1271752" y="5255"/>
                    <a:pt x="1330608" y="3604"/>
                    <a:pt x="1387365" y="15766"/>
                  </a:cubicBezTo>
                  <a:cubicBezTo>
                    <a:pt x="1538491" y="48150"/>
                    <a:pt x="1337752" y="48641"/>
                    <a:pt x="1481958" y="63062"/>
                  </a:cubicBezTo>
                  <a:cubicBezTo>
                    <a:pt x="1571006" y="71967"/>
                    <a:pt x="1660634" y="73573"/>
                    <a:pt x="1749972" y="78828"/>
                  </a:cubicBezTo>
                  <a:cubicBezTo>
                    <a:pt x="1828190" y="130973"/>
                    <a:pt x="1783867" y="96958"/>
                    <a:pt x="1876096" y="189187"/>
                  </a:cubicBezTo>
                  <a:cubicBezTo>
                    <a:pt x="1891862" y="204953"/>
                    <a:pt x="1904842" y="224115"/>
                    <a:pt x="1923393" y="236483"/>
                  </a:cubicBezTo>
                  <a:cubicBezTo>
                    <a:pt x="1939158" y="246993"/>
                    <a:pt x="1954238" y="258613"/>
                    <a:pt x="1970689" y="268014"/>
                  </a:cubicBezTo>
                  <a:cubicBezTo>
                    <a:pt x="1991094" y="279674"/>
                    <a:pt x="2014196" y="286509"/>
                    <a:pt x="2033751" y="299545"/>
                  </a:cubicBezTo>
                  <a:cubicBezTo>
                    <a:pt x="2046119" y="307790"/>
                    <a:pt x="2051988" y="324429"/>
                    <a:pt x="2065283" y="331076"/>
                  </a:cubicBezTo>
                  <a:cubicBezTo>
                    <a:pt x="2095011" y="345940"/>
                    <a:pt x="2128345" y="352097"/>
                    <a:pt x="2159876" y="362607"/>
                  </a:cubicBezTo>
                  <a:cubicBezTo>
                    <a:pt x="2189776" y="372574"/>
                    <a:pt x="2240532" y="390838"/>
                    <a:pt x="2270234" y="394138"/>
                  </a:cubicBezTo>
                  <a:cubicBezTo>
                    <a:pt x="2343543" y="402283"/>
                    <a:pt x="2417379" y="404649"/>
                    <a:pt x="2490951" y="409904"/>
                  </a:cubicBezTo>
                  <a:cubicBezTo>
                    <a:pt x="2511972" y="415159"/>
                    <a:pt x="2532641" y="422107"/>
                    <a:pt x="2554014" y="425669"/>
                  </a:cubicBezTo>
                  <a:cubicBezTo>
                    <a:pt x="2656433" y="442739"/>
                    <a:pt x="2646237" y="441435"/>
                    <a:pt x="2711669" y="441435"/>
                  </a:cubicBez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flipV="1">
              <a:off x="1341382" y="3647493"/>
              <a:ext cx="1562100" cy="457200"/>
            </a:xfrm>
            <a:custGeom>
              <a:avLst/>
              <a:gdLst>
                <a:gd name="connsiteX0" fmla="*/ 0 w 1562100"/>
                <a:gd name="connsiteY0" fmla="*/ 6350 h 457200"/>
                <a:gd name="connsiteX1" fmla="*/ 0 w 1562100"/>
                <a:gd name="connsiteY1" fmla="*/ 6350 h 457200"/>
                <a:gd name="connsiteX2" fmla="*/ 69850 w 1562100"/>
                <a:gd name="connsiteY2" fmla="*/ 38100 h 457200"/>
                <a:gd name="connsiteX3" fmla="*/ 88900 w 1562100"/>
                <a:gd name="connsiteY3" fmla="*/ 57150 h 457200"/>
                <a:gd name="connsiteX4" fmla="*/ 127000 w 1562100"/>
                <a:gd name="connsiteY4" fmla="*/ 82550 h 457200"/>
                <a:gd name="connsiteX5" fmla="*/ 158750 w 1562100"/>
                <a:gd name="connsiteY5" fmla="*/ 107950 h 457200"/>
                <a:gd name="connsiteX6" fmla="*/ 171450 w 1562100"/>
                <a:gd name="connsiteY6" fmla="*/ 127000 h 457200"/>
                <a:gd name="connsiteX7" fmla="*/ 190500 w 1562100"/>
                <a:gd name="connsiteY7" fmla="*/ 139700 h 457200"/>
                <a:gd name="connsiteX8" fmla="*/ 234950 w 1562100"/>
                <a:gd name="connsiteY8" fmla="*/ 196850 h 457200"/>
                <a:gd name="connsiteX9" fmla="*/ 254000 w 1562100"/>
                <a:gd name="connsiteY9" fmla="*/ 209550 h 457200"/>
                <a:gd name="connsiteX10" fmla="*/ 260350 w 1562100"/>
                <a:gd name="connsiteY10" fmla="*/ 228600 h 457200"/>
                <a:gd name="connsiteX11" fmla="*/ 279400 w 1562100"/>
                <a:gd name="connsiteY11" fmla="*/ 241300 h 457200"/>
                <a:gd name="connsiteX12" fmla="*/ 298450 w 1562100"/>
                <a:gd name="connsiteY12" fmla="*/ 260350 h 457200"/>
                <a:gd name="connsiteX13" fmla="*/ 342900 w 1562100"/>
                <a:gd name="connsiteY13" fmla="*/ 311150 h 457200"/>
                <a:gd name="connsiteX14" fmla="*/ 361950 w 1562100"/>
                <a:gd name="connsiteY14" fmla="*/ 349250 h 457200"/>
                <a:gd name="connsiteX15" fmla="*/ 381000 w 1562100"/>
                <a:gd name="connsiteY15" fmla="*/ 368300 h 457200"/>
                <a:gd name="connsiteX16" fmla="*/ 393700 w 1562100"/>
                <a:gd name="connsiteY16" fmla="*/ 387350 h 457200"/>
                <a:gd name="connsiteX17" fmla="*/ 431800 w 1562100"/>
                <a:gd name="connsiteY17" fmla="*/ 412750 h 457200"/>
                <a:gd name="connsiteX18" fmla="*/ 450850 w 1562100"/>
                <a:gd name="connsiteY18" fmla="*/ 425450 h 457200"/>
                <a:gd name="connsiteX19" fmla="*/ 514350 w 1562100"/>
                <a:gd name="connsiteY19" fmla="*/ 444500 h 457200"/>
                <a:gd name="connsiteX20" fmla="*/ 546100 w 1562100"/>
                <a:gd name="connsiteY20" fmla="*/ 450850 h 457200"/>
                <a:gd name="connsiteX21" fmla="*/ 628650 w 1562100"/>
                <a:gd name="connsiteY21" fmla="*/ 457200 h 457200"/>
                <a:gd name="connsiteX22" fmla="*/ 800100 w 1562100"/>
                <a:gd name="connsiteY22" fmla="*/ 444500 h 457200"/>
                <a:gd name="connsiteX23" fmla="*/ 850900 w 1562100"/>
                <a:gd name="connsiteY23" fmla="*/ 438150 h 457200"/>
                <a:gd name="connsiteX24" fmla="*/ 876300 w 1562100"/>
                <a:gd name="connsiteY24" fmla="*/ 431800 h 457200"/>
                <a:gd name="connsiteX25" fmla="*/ 914400 w 1562100"/>
                <a:gd name="connsiteY25" fmla="*/ 425450 h 457200"/>
                <a:gd name="connsiteX26" fmla="*/ 933450 w 1562100"/>
                <a:gd name="connsiteY26" fmla="*/ 419100 h 457200"/>
                <a:gd name="connsiteX27" fmla="*/ 984250 w 1562100"/>
                <a:gd name="connsiteY27" fmla="*/ 406400 h 457200"/>
                <a:gd name="connsiteX28" fmla="*/ 1009650 w 1562100"/>
                <a:gd name="connsiteY28" fmla="*/ 400050 h 457200"/>
                <a:gd name="connsiteX29" fmla="*/ 1060450 w 1562100"/>
                <a:gd name="connsiteY29" fmla="*/ 393700 h 457200"/>
                <a:gd name="connsiteX30" fmla="*/ 1104900 w 1562100"/>
                <a:gd name="connsiteY30" fmla="*/ 374650 h 457200"/>
                <a:gd name="connsiteX31" fmla="*/ 1143000 w 1562100"/>
                <a:gd name="connsiteY31" fmla="*/ 361950 h 457200"/>
                <a:gd name="connsiteX32" fmla="*/ 1168400 w 1562100"/>
                <a:gd name="connsiteY32" fmla="*/ 349250 h 457200"/>
                <a:gd name="connsiteX33" fmla="*/ 1187450 w 1562100"/>
                <a:gd name="connsiteY33" fmla="*/ 336550 h 457200"/>
                <a:gd name="connsiteX34" fmla="*/ 1225550 w 1562100"/>
                <a:gd name="connsiteY34" fmla="*/ 317500 h 457200"/>
                <a:gd name="connsiteX35" fmla="*/ 1244600 w 1562100"/>
                <a:gd name="connsiteY35" fmla="*/ 298450 h 457200"/>
                <a:gd name="connsiteX36" fmla="*/ 1263650 w 1562100"/>
                <a:gd name="connsiteY36" fmla="*/ 285750 h 457200"/>
                <a:gd name="connsiteX37" fmla="*/ 1320800 w 1562100"/>
                <a:gd name="connsiteY37" fmla="*/ 234950 h 457200"/>
                <a:gd name="connsiteX38" fmla="*/ 1333500 w 1562100"/>
                <a:gd name="connsiteY38" fmla="*/ 215900 h 457200"/>
                <a:gd name="connsiteX39" fmla="*/ 1371600 w 1562100"/>
                <a:gd name="connsiteY39" fmla="*/ 184150 h 457200"/>
                <a:gd name="connsiteX40" fmla="*/ 1384300 w 1562100"/>
                <a:gd name="connsiteY40" fmla="*/ 165100 h 457200"/>
                <a:gd name="connsiteX41" fmla="*/ 1422400 w 1562100"/>
                <a:gd name="connsiteY41" fmla="*/ 139700 h 457200"/>
                <a:gd name="connsiteX42" fmla="*/ 1454150 w 1562100"/>
                <a:gd name="connsiteY42" fmla="*/ 107950 h 457200"/>
                <a:gd name="connsiteX43" fmla="*/ 1485900 w 1562100"/>
                <a:gd name="connsiteY43" fmla="*/ 82550 h 457200"/>
                <a:gd name="connsiteX44" fmla="*/ 1498600 w 1562100"/>
                <a:gd name="connsiteY44" fmla="*/ 57150 h 457200"/>
                <a:gd name="connsiteX45" fmla="*/ 1536700 w 1562100"/>
                <a:gd name="connsiteY45" fmla="*/ 31750 h 457200"/>
                <a:gd name="connsiteX46" fmla="*/ 1562100 w 1562100"/>
                <a:gd name="connsiteY46" fmla="*/ 0 h 457200"/>
                <a:gd name="connsiteX47" fmla="*/ 1562100 w 1562100"/>
                <a:gd name="connsiteY47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62100" h="457200">
                  <a:moveTo>
                    <a:pt x="0" y="6350"/>
                  </a:moveTo>
                  <a:lnTo>
                    <a:pt x="0" y="6350"/>
                  </a:lnTo>
                  <a:cubicBezTo>
                    <a:pt x="28564" y="17061"/>
                    <a:pt x="48152" y="20018"/>
                    <a:pt x="69850" y="38100"/>
                  </a:cubicBezTo>
                  <a:cubicBezTo>
                    <a:pt x="76749" y="43849"/>
                    <a:pt x="81811" y="51637"/>
                    <a:pt x="88900" y="57150"/>
                  </a:cubicBezTo>
                  <a:cubicBezTo>
                    <a:pt x="100948" y="66521"/>
                    <a:pt x="127000" y="82550"/>
                    <a:pt x="127000" y="82550"/>
                  </a:cubicBezTo>
                  <a:cubicBezTo>
                    <a:pt x="163396" y="137145"/>
                    <a:pt x="114933" y="72897"/>
                    <a:pt x="158750" y="107950"/>
                  </a:cubicBezTo>
                  <a:cubicBezTo>
                    <a:pt x="164709" y="112718"/>
                    <a:pt x="166054" y="121604"/>
                    <a:pt x="171450" y="127000"/>
                  </a:cubicBezTo>
                  <a:cubicBezTo>
                    <a:pt x="176846" y="132396"/>
                    <a:pt x="184150" y="135467"/>
                    <a:pt x="190500" y="139700"/>
                  </a:cubicBezTo>
                  <a:cubicBezTo>
                    <a:pt x="208201" y="166251"/>
                    <a:pt x="212568" y="178198"/>
                    <a:pt x="234950" y="196850"/>
                  </a:cubicBezTo>
                  <a:cubicBezTo>
                    <a:pt x="240813" y="201736"/>
                    <a:pt x="247650" y="205317"/>
                    <a:pt x="254000" y="209550"/>
                  </a:cubicBezTo>
                  <a:cubicBezTo>
                    <a:pt x="256117" y="215900"/>
                    <a:pt x="256169" y="223373"/>
                    <a:pt x="260350" y="228600"/>
                  </a:cubicBezTo>
                  <a:cubicBezTo>
                    <a:pt x="265118" y="234559"/>
                    <a:pt x="273537" y="236414"/>
                    <a:pt x="279400" y="241300"/>
                  </a:cubicBezTo>
                  <a:cubicBezTo>
                    <a:pt x="286299" y="247049"/>
                    <a:pt x="292937" y="253261"/>
                    <a:pt x="298450" y="260350"/>
                  </a:cubicBezTo>
                  <a:cubicBezTo>
                    <a:pt x="338341" y="311638"/>
                    <a:pt x="306021" y="286564"/>
                    <a:pt x="342900" y="311150"/>
                  </a:cubicBezTo>
                  <a:cubicBezTo>
                    <a:pt x="349264" y="330243"/>
                    <a:pt x="348273" y="332837"/>
                    <a:pt x="361950" y="349250"/>
                  </a:cubicBezTo>
                  <a:cubicBezTo>
                    <a:pt x="367699" y="356149"/>
                    <a:pt x="375251" y="361401"/>
                    <a:pt x="381000" y="368300"/>
                  </a:cubicBezTo>
                  <a:cubicBezTo>
                    <a:pt x="385886" y="374163"/>
                    <a:pt x="387957" y="382324"/>
                    <a:pt x="393700" y="387350"/>
                  </a:cubicBezTo>
                  <a:cubicBezTo>
                    <a:pt x="405187" y="397401"/>
                    <a:pt x="419100" y="404283"/>
                    <a:pt x="431800" y="412750"/>
                  </a:cubicBezTo>
                  <a:cubicBezTo>
                    <a:pt x="438150" y="416983"/>
                    <a:pt x="443610" y="423037"/>
                    <a:pt x="450850" y="425450"/>
                  </a:cubicBezTo>
                  <a:cubicBezTo>
                    <a:pt x="482509" y="436003"/>
                    <a:pt x="485560" y="438102"/>
                    <a:pt x="514350" y="444500"/>
                  </a:cubicBezTo>
                  <a:cubicBezTo>
                    <a:pt x="524886" y="446841"/>
                    <a:pt x="535373" y="449658"/>
                    <a:pt x="546100" y="450850"/>
                  </a:cubicBezTo>
                  <a:cubicBezTo>
                    <a:pt x="573529" y="453898"/>
                    <a:pt x="601133" y="455083"/>
                    <a:pt x="628650" y="457200"/>
                  </a:cubicBezTo>
                  <a:cubicBezTo>
                    <a:pt x="742164" y="450894"/>
                    <a:pt x="715033" y="454508"/>
                    <a:pt x="800100" y="444500"/>
                  </a:cubicBezTo>
                  <a:cubicBezTo>
                    <a:pt x="817048" y="442506"/>
                    <a:pt x="834067" y="440955"/>
                    <a:pt x="850900" y="438150"/>
                  </a:cubicBezTo>
                  <a:cubicBezTo>
                    <a:pt x="859508" y="436715"/>
                    <a:pt x="867742" y="433512"/>
                    <a:pt x="876300" y="431800"/>
                  </a:cubicBezTo>
                  <a:cubicBezTo>
                    <a:pt x="888925" y="429275"/>
                    <a:pt x="901831" y="428243"/>
                    <a:pt x="914400" y="425450"/>
                  </a:cubicBezTo>
                  <a:cubicBezTo>
                    <a:pt x="920934" y="423998"/>
                    <a:pt x="926992" y="420861"/>
                    <a:pt x="933450" y="419100"/>
                  </a:cubicBezTo>
                  <a:cubicBezTo>
                    <a:pt x="950289" y="414507"/>
                    <a:pt x="967317" y="410633"/>
                    <a:pt x="984250" y="406400"/>
                  </a:cubicBezTo>
                  <a:cubicBezTo>
                    <a:pt x="992717" y="404283"/>
                    <a:pt x="1000990" y="401132"/>
                    <a:pt x="1009650" y="400050"/>
                  </a:cubicBezTo>
                  <a:lnTo>
                    <a:pt x="1060450" y="393700"/>
                  </a:lnTo>
                  <a:cubicBezTo>
                    <a:pt x="1121771" y="373260"/>
                    <a:pt x="1026433" y="406037"/>
                    <a:pt x="1104900" y="374650"/>
                  </a:cubicBezTo>
                  <a:cubicBezTo>
                    <a:pt x="1117329" y="369678"/>
                    <a:pt x="1131026" y="367937"/>
                    <a:pt x="1143000" y="361950"/>
                  </a:cubicBezTo>
                  <a:cubicBezTo>
                    <a:pt x="1151467" y="357717"/>
                    <a:pt x="1160181" y="353946"/>
                    <a:pt x="1168400" y="349250"/>
                  </a:cubicBezTo>
                  <a:cubicBezTo>
                    <a:pt x="1175026" y="345464"/>
                    <a:pt x="1180624" y="339963"/>
                    <a:pt x="1187450" y="336550"/>
                  </a:cubicBezTo>
                  <a:cubicBezTo>
                    <a:pt x="1216089" y="322231"/>
                    <a:pt x="1198253" y="340248"/>
                    <a:pt x="1225550" y="317500"/>
                  </a:cubicBezTo>
                  <a:cubicBezTo>
                    <a:pt x="1232449" y="311751"/>
                    <a:pt x="1237701" y="304199"/>
                    <a:pt x="1244600" y="298450"/>
                  </a:cubicBezTo>
                  <a:cubicBezTo>
                    <a:pt x="1250463" y="293564"/>
                    <a:pt x="1257946" y="290820"/>
                    <a:pt x="1263650" y="285750"/>
                  </a:cubicBezTo>
                  <a:cubicBezTo>
                    <a:pt x="1328895" y="227755"/>
                    <a:pt x="1277565" y="263774"/>
                    <a:pt x="1320800" y="234950"/>
                  </a:cubicBezTo>
                  <a:cubicBezTo>
                    <a:pt x="1325033" y="228600"/>
                    <a:pt x="1328614" y="221763"/>
                    <a:pt x="1333500" y="215900"/>
                  </a:cubicBezTo>
                  <a:cubicBezTo>
                    <a:pt x="1348779" y="197565"/>
                    <a:pt x="1352869" y="196637"/>
                    <a:pt x="1371600" y="184150"/>
                  </a:cubicBezTo>
                  <a:cubicBezTo>
                    <a:pt x="1375833" y="177800"/>
                    <a:pt x="1378557" y="170126"/>
                    <a:pt x="1384300" y="165100"/>
                  </a:cubicBezTo>
                  <a:cubicBezTo>
                    <a:pt x="1395787" y="155049"/>
                    <a:pt x="1422400" y="139700"/>
                    <a:pt x="1422400" y="139700"/>
                  </a:cubicBezTo>
                  <a:cubicBezTo>
                    <a:pt x="1456267" y="88900"/>
                    <a:pt x="1411817" y="150283"/>
                    <a:pt x="1454150" y="107950"/>
                  </a:cubicBezTo>
                  <a:cubicBezTo>
                    <a:pt x="1482873" y="79227"/>
                    <a:pt x="1448814" y="94912"/>
                    <a:pt x="1485900" y="82550"/>
                  </a:cubicBezTo>
                  <a:cubicBezTo>
                    <a:pt x="1490133" y="74083"/>
                    <a:pt x="1491907" y="63843"/>
                    <a:pt x="1498600" y="57150"/>
                  </a:cubicBezTo>
                  <a:cubicBezTo>
                    <a:pt x="1509393" y="46357"/>
                    <a:pt x="1536700" y="31750"/>
                    <a:pt x="1536700" y="31750"/>
                  </a:cubicBezTo>
                  <a:cubicBezTo>
                    <a:pt x="1552721" y="7719"/>
                    <a:pt x="1544004" y="18096"/>
                    <a:pt x="1562100" y="0"/>
                  </a:cubicBezTo>
                  <a:lnTo>
                    <a:pt x="1562100" y="0"/>
                  </a:lnTo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7694" y="2047057"/>
            <a:ext cx="1423100" cy="1224136"/>
            <a:chOff x="1630019" y="3060214"/>
            <a:chExt cx="1423100" cy="1224136"/>
          </a:xfrm>
        </p:grpSpPr>
        <p:sp>
          <p:nvSpPr>
            <p:cNvPr id="10" name="Freeform 9"/>
            <p:cNvSpPr/>
            <p:nvPr/>
          </p:nvSpPr>
          <p:spPr>
            <a:xfrm>
              <a:off x="2449002" y="3403158"/>
              <a:ext cx="286247" cy="866692"/>
            </a:xfrm>
            <a:custGeom>
              <a:avLst/>
              <a:gdLst>
                <a:gd name="connsiteX0" fmla="*/ 0 w 286247"/>
                <a:gd name="connsiteY0" fmla="*/ 0 h 866692"/>
                <a:gd name="connsiteX1" fmla="*/ 286247 w 286247"/>
                <a:gd name="connsiteY1" fmla="*/ 111319 h 866692"/>
                <a:gd name="connsiteX2" fmla="*/ 278295 w 286247"/>
                <a:gd name="connsiteY2" fmla="*/ 866692 h 866692"/>
                <a:gd name="connsiteX3" fmla="*/ 0 w 286247"/>
                <a:gd name="connsiteY3" fmla="*/ 866692 h 86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7" h="866692">
                  <a:moveTo>
                    <a:pt x="0" y="0"/>
                  </a:moveTo>
                  <a:lnTo>
                    <a:pt x="286247" y="111319"/>
                  </a:lnTo>
                  <a:cubicBezTo>
                    <a:pt x="283596" y="363110"/>
                    <a:pt x="280946" y="614901"/>
                    <a:pt x="278295" y="866692"/>
                  </a:cubicBezTo>
                  <a:lnTo>
                    <a:pt x="0" y="866692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28800" y="3395208"/>
              <a:ext cx="580446" cy="874644"/>
            </a:xfrm>
            <a:custGeom>
              <a:avLst/>
              <a:gdLst>
                <a:gd name="connsiteX0" fmla="*/ 556592 w 564543"/>
                <a:gd name="connsiteY0" fmla="*/ 0 h 882595"/>
                <a:gd name="connsiteX1" fmla="*/ 0 w 564543"/>
                <a:gd name="connsiteY1" fmla="*/ 262393 h 882595"/>
                <a:gd name="connsiteX2" fmla="*/ 0 w 564543"/>
                <a:gd name="connsiteY2" fmla="*/ 866692 h 882595"/>
                <a:gd name="connsiteX3" fmla="*/ 564543 w 564543"/>
                <a:gd name="connsiteY3" fmla="*/ 882595 h 882595"/>
                <a:gd name="connsiteX0" fmla="*/ 564543 w 572494"/>
                <a:gd name="connsiteY0" fmla="*/ 0 h 882595"/>
                <a:gd name="connsiteX1" fmla="*/ 7951 w 572494"/>
                <a:gd name="connsiteY1" fmla="*/ 262393 h 882595"/>
                <a:gd name="connsiteX2" fmla="*/ 0 w 572494"/>
                <a:gd name="connsiteY2" fmla="*/ 882594 h 882595"/>
                <a:gd name="connsiteX3" fmla="*/ 572494 w 572494"/>
                <a:gd name="connsiteY3" fmla="*/ 882595 h 882595"/>
                <a:gd name="connsiteX0" fmla="*/ 556592 w 572494"/>
                <a:gd name="connsiteY0" fmla="*/ 0 h 850790"/>
                <a:gd name="connsiteX1" fmla="*/ 7951 w 572494"/>
                <a:gd name="connsiteY1" fmla="*/ 230588 h 850790"/>
                <a:gd name="connsiteX2" fmla="*/ 0 w 572494"/>
                <a:gd name="connsiteY2" fmla="*/ 850789 h 850790"/>
                <a:gd name="connsiteX3" fmla="*/ 572494 w 572494"/>
                <a:gd name="connsiteY3" fmla="*/ 850790 h 850790"/>
                <a:gd name="connsiteX0" fmla="*/ 580446 w 580446"/>
                <a:gd name="connsiteY0" fmla="*/ 0 h 874644"/>
                <a:gd name="connsiteX1" fmla="*/ 7951 w 580446"/>
                <a:gd name="connsiteY1" fmla="*/ 254442 h 874644"/>
                <a:gd name="connsiteX2" fmla="*/ 0 w 580446"/>
                <a:gd name="connsiteY2" fmla="*/ 874643 h 874644"/>
                <a:gd name="connsiteX3" fmla="*/ 572494 w 580446"/>
                <a:gd name="connsiteY3" fmla="*/ 874644 h 8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446" h="874644">
                  <a:moveTo>
                    <a:pt x="580446" y="0"/>
                  </a:moveTo>
                  <a:lnTo>
                    <a:pt x="7951" y="254442"/>
                  </a:lnTo>
                  <a:lnTo>
                    <a:pt x="0" y="874643"/>
                  </a:lnTo>
                  <a:lnTo>
                    <a:pt x="572494" y="874644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30019" y="3060214"/>
              <a:ext cx="1423100" cy="1224136"/>
              <a:chOff x="1630019" y="3060214"/>
              <a:chExt cx="1423100" cy="1224136"/>
            </a:xfrm>
          </p:grpSpPr>
          <p:pic>
            <p:nvPicPr>
              <p:cNvPr id="13" name="Picture 8" descr="Résultat de recherche d'images pour &quot;building&quot;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983" y="3060214"/>
                <a:ext cx="1224136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630019" y="3250879"/>
                <a:ext cx="842838" cy="2769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>
                  <a:rot lat="20399999" lon="3000000" rev="0"/>
                </a:camera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200" dirty="0"/>
                  <a:t>SCHOOL</a:t>
                </a:r>
                <a:endParaRPr lang="en-US" sz="1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69775" y="3645120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49337" y="3575697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25890" y="3512319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876281" y="3854601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060370" y="3803286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241450" y="3762543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87999" y="4047514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81142" y="4023361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62222" y="3996199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Rectangular Callout 26"/>
          <p:cNvSpPr/>
          <p:nvPr/>
        </p:nvSpPr>
        <p:spPr>
          <a:xfrm>
            <a:off x="5283200" y="2281174"/>
            <a:ext cx="2275990" cy="756472"/>
          </a:xfrm>
          <a:prstGeom prst="wedgeRectCallout">
            <a:avLst>
              <a:gd name="adj1" fmla="val -62922"/>
              <a:gd name="adj2" fmla="val 16227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Energy </a:t>
            </a:r>
            <a:r>
              <a:rPr lang="fr-BE" dirty="0" err="1"/>
              <a:t>coming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wholesale</a:t>
            </a:r>
            <a:r>
              <a:rPr lang="fr-BE" dirty="0"/>
              <a:t> </a:t>
            </a:r>
            <a:r>
              <a:rPr lang="fr-BE" dirty="0" err="1"/>
              <a:t>market</a:t>
            </a:r>
            <a:endParaRPr lang="en-US" dirty="0"/>
          </a:p>
        </p:txBody>
      </p:sp>
      <p:sp>
        <p:nvSpPr>
          <p:cNvPr id="29" name="Rectangular Callout 28"/>
          <p:cNvSpPr/>
          <p:nvPr/>
        </p:nvSpPr>
        <p:spPr>
          <a:xfrm>
            <a:off x="8152525" y="2346970"/>
            <a:ext cx="2275990" cy="756472"/>
          </a:xfrm>
          <a:prstGeom prst="wedgeRectCallout">
            <a:avLst>
              <a:gd name="adj1" fmla="val -62922"/>
              <a:gd name="adj2" fmla="val 162271"/>
            </a:avLst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bg1"/>
                </a:solidFill>
              </a:rPr>
              <a:t>Market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err="1">
                <a:solidFill>
                  <a:schemeClr val="bg1"/>
                </a:solidFill>
              </a:rPr>
              <a:t>period</a:t>
            </a:r>
            <a:endParaRPr lang="fr-BE" dirty="0">
              <a:solidFill>
                <a:schemeClr val="bg1"/>
              </a:solidFill>
            </a:endParaRPr>
          </a:p>
          <a:p>
            <a:pPr algn="ctr"/>
            <a:r>
              <a:rPr lang="fr-BE" dirty="0">
                <a:solidFill>
                  <a:schemeClr val="bg1"/>
                </a:solidFill>
              </a:rPr>
              <a:t>(</a:t>
            </a:r>
            <a:r>
              <a:rPr lang="fr-BE" dirty="0" err="1">
                <a:solidFill>
                  <a:schemeClr val="bg1"/>
                </a:solidFill>
              </a:rPr>
              <a:t>e.g</a:t>
            </a:r>
            <a:r>
              <a:rPr lang="fr-BE" dirty="0">
                <a:solidFill>
                  <a:schemeClr val="bg1"/>
                </a:solidFill>
              </a:rPr>
              <a:t>. 1/4h)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869998"/>
              </p:ext>
            </p:extLst>
          </p:nvPr>
        </p:nvGraphicFramePr>
        <p:xfrm>
          <a:off x="737694" y="3312497"/>
          <a:ext cx="81280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CF91FAB3-72A8-44A8-8F46-00BE554DD3E2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C45F3E-CC04-4BB6-B8E5-267064179AF8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D1407B-630E-490C-912A-5C379E9FB3D4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– Problem Statement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– Proof of Work ? - Proposal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8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1"/>
    </mc:Choice>
    <mc:Fallback xmlns="">
      <p:transition spd="slow" advTm="35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2673"/>
            <a:ext cx="10820400" cy="4024125"/>
          </a:xfrm>
        </p:spPr>
        <p:txBody>
          <a:bodyPr/>
          <a:lstStyle/>
          <a:p>
            <a:r>
              <a:rPr lang="en-US" dirty="0"/>
              <a:t>We want </a:t>
            </a:r>
            <a:r>
              <a:rPr lang="en-US" b="1" u="sng" dirty="0">
                <a:solidFill>
                  <a:srgbClr val="FFFF00"/>
                </a:solidFill>
              </a:rPr>
              <a:t>to record </a:t>
            </a:r>
            <a:r>
              <a:rPr lang="en-US" dirty="0"/>
              <a:t>the energy exchange into a blockchain</a:t>
            </a:r>
          </a:p>
        </p:txBody>
      </p:sp>
      <p:sp>
        <p:nvSpPr>
          <p:cNvPr id="4" name="Oval 3"/>
          <p:cNvSpPr/>
          <p:nvPr/>
        </p:nvSpPr>
        <p:spPr>
          <a:xfrm>
            <a:off x="1975104" y="2559753"/>
            <a:ext cx="3011424" cy="2462784"/>
          </a:xfrm>
          <a:prstGeom prst="ellipse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accent4">
                    <a:lumMod val="50000"/>
                  </a:schemeClr>
                </a:solidFill>
              </a:rPr>
              <a:t>Blockchain </a:t>
            </a:r>
          </a:p>
          <a:p>
            <a:pPr algn="ctr"/>
            <a:r>
              <a:rPr lang="fr-BE" dirty="0" err="1">
                <a:solidFill>
                  <a:schemeClr val="accent4">
                    <a:lumMod val="50000"/>
                  </a:schemeClr>
                </a:solidFill>
              </a:rPr>
              <a:t>eco</a:t>
            </a:r>
            <a:r>
              <a:rPr lang="fr-BE" dirty="0">
                <a:solidFill>
                  <a:schemeClr val="accent4">
                    <a:lumMod val="50000"/>
                  </a:schemeClr>
                </a:solidFill>
              </a:rPr>
              <a:t>-system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31024" y="2559753"/>
            <a:ext cx="3011424" cy="2462784"/>
          </a:xfrm>
          <a:prstGeom prst="ellipse">
            <a:avLst/>
          </a:prstGeom>
          <a:pattFill prst="wdDnDiag">
            <a:fgClr>
              <a:schemeClr val="accent6">
                <a:lumMod val="40000"/>
                <a:lumOff val="60000"/>
              </a:schemeClr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accent6">
                    <a:lumMod val="50000"/>
                  </a:schemeClr>
                </a:solidFill>
              </a:rPr>
              <a:t>Wholesale</a:t>
            </a: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6">
                    <a:lumMod val="50000"/>
                  </a:schemeClr>
                </a:solidFill>
              </a:rPr>
              <a:t>electicity</a:t>
            </a: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dirty="0" err="1">
                <a:solidFill>
                  <a:schemeClr val="accent6">
                    <a:lumMod val="50000"/>
                  </a:schemeClr>
                </a:solidFill>
              </a:rPr>
              <a:t>market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2553657"/>
            <a:ext cx="3011424" cy="24627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449312" y="2541465"/>
            <a:ext cx="3011424" cy="246278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64045" y="5200652"/>
            <a:ext cx="2286750" cy="1027608"/>
            <a:chOff x="772510" y="3105807"/>
            <a:chExt cx="7740869" cy="3146944"/>
          </a:xfrm>
        </p:grpSpPr>
        <p:sp>
          <p:nvSpPr>
            <p:cNvPr id="8" name="Freeform 7"/>
            <p:cNvSpPr/>
            <p:nvPr/>
          </p:nvSpPr>
          <p:spPr>
            <a:xfrm>
              <a:off x="772510" y="3105807"/>
              <a:ext cx="7740869" cy="3146944"/>
            </a:xfrm>
            <a:custGeom>
              <a:avLst/>
              <a:gdLst>
                <a:gd name="connsiteX0" fmla="*/ 0 w 7740869"/>
                <a:gd name="connsiteY0" fmla="*/ 3137338 h 3231931"/>
                <a:gd name="connsiteX1" fmla="*/ 1655380 w 7740869"/>
                <a:gd name="connsiteY1" fmla="*/ 3074276 h 3231931"/>
                <a:gd name="connsiteX2" fmla="*/ 2033752 w 7740869"/>
                <a:gd name="connsiteY2" fmla="*/ 2774731 h 3231931"/>
                <a:gd name="connsiteX3" fmla="*/ 2664373 w 7740869"/>
                <a:gd name="connsiteY3" fmla="*/ 1954924 h 3231931"/>
                <a:gd name="connsiteX4" fmla="*/ 2711669 w 7740869"/>
                <a:gd name="connsiteY4" fmla="*/ 1923393 h 3231931"/>
                <a:gd name="connsiteX5" fmla="*/ 2806262 w 7740869"/>
                <a:gd name="connsiteY5" fmla="*/ 1813034 h 3231931"/>
                <a:gd name="connsiteX6" fmla="*/ 2837793 w 7740869"/>
                <a:gd name="connsiteY6" fmla="*/ 1765738 h 3231931"/>
                <a:gd name="connsiteX7" fmla="*/ 2885090 w 7740869"/>
                <a:gd name="connsiteY7" fmla="*/ 1749972 h 3231931"/>
                <a:gd name="connsiteX8" fmla="*/ 2979683 w 7740869"/>
                <a:gd name="connsiteY8" fmla="*/ 1702676 h 3231931"/>
                <a:gd name="connsiteX9" fmla="*/ 3026980 w 7740869"/>
                <a:gd name="connsiteY9" fmla="*/ 1671145 h 3231931"/>
                <a:gd name="connsiteX10" fmla="*/ 3799490 w 7740869"/>
                <a:gd name="connsiteY10" fmla="*/ 1702676 h 3231931"/>
                <a:gd name="connsiteX11" fmla="*/ 3846787 w 7740869"/>
                <a:gd name="connsiteY11" fmla="*/ 1718441 h 3231931"/>
                <a:gd name="connsiteX12" fmla="*/ 4051738 w 7740869"/>
                <a:gd name="connsiteY12" fmla="*/ 1749972 h 3231931"/>
                <a:gd name="connsiteX13" fmla="*/ 4193628 w 7740869"/>
                <a:gd name="connsiteY13" fmla="*/ 1781503 h 3231931"/>
                <a:gd name="connsiteX14" fmla="*/ 4240924 w 7740869"/>
                <a:gd name="connsiteY14" fmla="*/ 1797269 h 3231931"/>
                <a:gd name="connsiteX15" fmla="*/ 4335518 w 7740869"/>
                <a:gd name="connsiteY15" fmla="*/ 1813034 h 3231931"/>
                <a:gd name="connsiteX16" fmla="*/ 4508938 w 7740869"/>
                <a:gd name="connsiteY16" fmla="*/ 1860331 h 3231931"/>
                <a:gd name="connsiteX17" fmla="*/ 4619297 w 7740869"/>
                <a:gd name="connsiteY17" fmla="*/ 1891862 h 3231931"/>
                <a:gd name="connsiteX18" fmla="*/ 4666593 w 7740869"/>
                <a:gd name="connsiteY18" fmla="*/ 1923393 h 3231931"/>
                <a:gd name="connsiteX19" fmla="*/ 4761187 w 7740869"/>
                <a:gd name="connsiteY19" fmla="*/ 1954924 h 3231931"/>
                <a:gd name="connsiteX20" fmla="*/ 4855780 w 7740869"/>
                <a:gd name="connsiteY20" fmla="*/ 1986455 h 3231931"/>
                <a:gd name="connsiteX21" fmla="*/ 4903076 w 7740869"/>
                <a:gd name="connsiteY21" fmla="*/ 2002221 h 3231931"/>
                <a:gd name="connsiteX22" fmla="*/ 4950373 w 7740869"/>
                <a:gd name="connsiteY22" fmla="*/ 2033752 h 3231931"/>
                <a:gd name="connsiteX23" fmla="*/ 5029200 w 7740869"/>
                <a:gd name="connsiteY23" fmla="*/ 2096814 h 3231931"/>
                <a:gd name="connsiteX24" fmla="*/ 5123793 w 7740869"/>
                <a:gd name="connsiteY24" fmla="*/ 2159876 h 3231931"/>
                <a:gd name="connsiteX25" fmla="*/ 5202621 w 7740869"/>
                <a:gd name="connsiteY25" fmla="*/ 2301765 h 3231931"/>
                <a:gd name="connsiteX26" fmla="*/ 5249918 w 7740869"/>
                <a:gd name="connsiteY26" fmla="*/ 2333296 h 3231931"/>
                <a:gd name="connsiteX27" fmla="*/ 5312980 w 7740869"/>
                <a:gd name="connsiteY27" fmla="*/ 2412124 h 3231931"/>
                <a:gd name="connsiteX28" fmla="*/ 5423338 w 7740869"/>
                <a:gd name="connsiteY28" fmla="*/ 2538248 h 3231931"/>
                <a:gd name="connsiteX29" fmla="*/ 5454869 w 7740869"/>
                <a:gd name="connsiteY29" fmla="*/ 2585545 h 3231931"/>
                <a:gd name="connsiteX30" fmla="*/ 5502166 w 7740869"/>
                <a:gd name="connsiteY30" fmla="*/ 2617076 h 3231931"/>
                <a:gd name="connsiteX31" fmla="*/ 5565228 w 7740869"/>
                <a:gd name="connsiteY31" fmla="*/ 2695903 h 3231931"/>
                <a:gd name="connsiteX32" fmla="*/ 5596759 w 7740869"/>
                <a:gd name="connsiteY32" fmla="*/ 2743200 h 3231931"/>
                <a:gd name="connsiteX33" fmla="*/ 5644056 w 7740869"/>
                <a:gd name="connsiteY33" fmla="*/ 2774731 h 3231931"/>
                <a:gd name="connsiteX34" fmla="*/ 5659821 w 7740869"/>
                <a:gd name="connsiteY34" fmla="*/ 2822027 h 3231931"/>
                <a:gd name="connsiteX35" fmla="*/ 5754414 w 7740869"/>
                <a:gd name="connsiteY35" fmla="*/ 2900855 h 3231931"/>
                <a:gd name="connsiteX36" fmla="*/ 5801711 w 7740869"/>
                <a:gd name="connsiteY36" fmla="*/ 2995448 h 3231931"/>
                <a:gd name="connsiteX37" fmla="*/ 5849007 w 7740869"/>
                <a:gd name="connsiteY37" fmla="*/ 3042745 h 3231931"/>
                <a:gd name="connsiteX38" fmla="*/ 5880538 w 7740869"/>
                <a:gd name="connsiteY38" fmla="*/ 3090041 h 3231931"/>
                <a:gd name="connsiteX39" fmla="*/ 5927835 w 7740869"/>
                <a:gd name="connsiteY39" fmla="*/ 3137338 h 3231931"/>
                <a:gd name="connsiteX40" fmla="*/ 5990897 w 7740869"/>
                <a:gd name="connsiteY40" fmla="*/ 3231931 h 3231931"/>
                <a:gd name="connsiteX41" fmla="*/ 7740869 w 7740869"/>
                <a:gd name="connsiteY41" fmla="*/ 3105807 h 3231931"/>
                <a:gd name="connsiteX42" fmla="*/ 7472856 w 7740869"/>
                <a:gd name="connsiteY42" fmla="*/ 2948152 h 3231931"/>
                <a:gd name="connsiteX43" fmla="*/ 7189076 w 7740869"/>
                <a:gd name="connsiteY43" fmla="*/ 2885090 h 3231931"/>
                <a:gd name="connsiteX44" fmla="*/ 6952593 w 7740869"/>
                <a:gd name="connsiteY44" fmla="*/ 2774731 h 3231931"/>
                <a:gd name="connsiteX45" fmla="*/ 6479628 w 7740869"/>
                <a:gd name="connsiteY45" fmla="*/ 2680138 h 3231931"/>
                <a:gd name="connsiteX46" fmla="*/ 6101256 w 7740869"/>
                <a:gd name="connsiteY46" fmla="*/ 2522483 h 3231931"/>
                <a:gd name="connsiteX47" fmla="*/ 5691352 w 7740869"/>
                <a:gd name="connsiteY47" fmla="*/ 2207172 h 3231931"/>
                <a:gd name="connsiteX48" fmla="*/ 5502166 w 7740869"/>
                <a:gd name="connsiteY48" fmla="*/ 1797269 h 3231931"/>
                <a:gd name="connsiteX49" fmla="*/ 5218387 w 7740869"/>
                <a:gd name="connsiteY49" fmla="*/ 1324303 h 3231931"/>
                <a:gd name="connsiteX50" fmla="*/ 4840014 w 7740869"/>
                <a:gd name="connsiteY50" fmla="*/ 551793 h 3231931"/>
                <a:gd name="connsiteX51" fmla="*/ 3988676 w 7740869"/>
                <a:gd name="connsiteY51" fmla="*/ 409903 h 3231931"/>
                <a:gd name="connsiteX52" fmla="*/ 3988676 w 7740869"/>
                <a:gd name="connsiteY52" fmla="*/ 299545 h 3231931"/>
                <a:gd name="connsiteX53" fmla="*/ 4035973 w 7740869"/>
                <a:gd name="connsiteY53" fmla="*/ 204952 h 3231931"/>
                <a:gd name="connsiteX54" fmla="*/ 3815256 w 7740869"/>
                <a:gd name="connsiteY54" fmla="*/ 78827 h 3231931"/>
                <a:gd name="connsiteX55" fmla="*/ 3436883 w 7740869"/>
                <a:gd name="connsiteY55" fmla="*/ 0 h 3231931"/>
                <a:gd name="connsiteX56" fmla="*/ 3168869 w 7740869"/>
                <a:gd name="connsiteY56" fmla="*/ 94593 h 3231931"/>
                <a:gd name="connsiteX57" fmla="*/ 2979683 w 7740869"/>
                <a:gd name="connsiteY57" fmla="*/ 283779 h 3231931"/>
                <a:gd name="connsiteX58" fmla="*/ 2837793 w 7740869"/>
                <a:gd name="connsiteY58" fmla="*/ 394138 h 3231931"/>
                <a:gd name="connsiteX59" fmla="*/ 2569780 w 7740869"/>
                <a:gd name="connsiteY59" fmla="*/ 567559 h 3231931"/>
                <a:gd name="connsiteX60" fmla="*/ 2238704 w 7740869"/>
                <a:gd name="connsiteY60" fmla="*/ 1308538 h 3231931"/>
                <a:gd name="connsiteX61" fmla="*/ 1876097 w 7740869"/>
                <a:gd name="connsiteY61" fmla="*/ 1560786 h 3231931"/>
                <a:gd name="connsiteX62" fmla="*/ 1466193 w 7740869"/>
                <a:gd name="connsiteY62" fmla="*/ 1749972 h 3231931"/>
                <a:gd name="connsiteX63" fmla="*/ 1008993 w 7740869"/>
                <a:gd name="connsiteY63" fmla="*/ 2081048 h 3231931"/>
                <a:gd name="connsiteX64" fmla="*/ 804042 w 7740869"/>
                <a:gd name="connsiteY64" fmla="*/ 2286000 h 3231931"/>
                <a:gd name="connsiteX65" fmla="*/ 409904 w 7740869"/>
                <a:gd name="connsiteY65" fmla="*/ 2743200 h 3231931"/>
                <a:gd name="connsiteX66" fmla="*/ 94593 w 7740869"/>
                <a:gd name="connsiteY66" fmla="*/ 2948152 h 3231931"/>
                <a:gd name="connsiteX0" fmla="*/ 0 w 7740869"/>
                <a:gd name="connsiteY0" fmla="*/ 3137338 h 3138108"/>
                <a:gd name="connsiteX1" fmla="*/ 1655380 w 7740869"/>
                <a:gd name="connsiteY1" fmla="*/ 3074276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671145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4035973 w 7740869"/>
                <a:gd name="connsiteY52" fmla="*/ 204952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671145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4035973 w 7740869"/>
                <a:gd name="connsiteY52" fmla="*/ 204952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671145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3957146 w 7740869"/>
                <a:gd name="connsiteY52" fmla="*/ 189187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560786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3957146 w 7740869"/>
                <a:gd name="connsiteY52" fmla="*/ 189187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026980 w 7740869"/>
                <a:gd name="connsiteY9" fmla="*/ 1560786 h 3138108"/>
                <a:gd name="connsiteX10" fmla="*/ 3121573 w 7740869"/>
                <a:gd name="connsiteY10" fmla="*/ 1797269 h 3138108"/>
                <a:gd name="connsiteX11" fmla="*/ 3799490 w 7740869"/>
                <a:gd name="connsiteY11" fmla="*/ 1702676 h 3138108"/>
                <a:gd name="connsiteX12" fmla="*/ 3846787 w 7740869"/>
                <a:gd name="connsiteY12" fmla="*/ 1718441 h 3138108"/>
                <a:gd name="connsiteX13" fmla="*/ 4051738 w 7740869"/>
                <a:gd name="connsiteY13" fmla="*/ 1749972 h 3138108"/>
                <a:gd name="connsiteX14" fmla="*/ 4193628 w 7740869"/>
                <a:gd name="connsiteY14" fmla="*/ 1781503 h 3138108"/>
                <a:gd name="connsiteX15" fmla="*/ 4240924 w 7740869"/>
                <a:gd name="connsiteY15" fmla="*/ 1797269 h 3138108"/>
                <a:gd name="connsiteX16" fmla="*/ 4335518 w 7740869"/>
                <a:gd name="connsiteY16" fmla="*/ 1813034 h 3138108"/>
                <a:gd name="connsiteX17" fmla="*/ 4508938 w 7740869"/>
                <a:gd name="connsiteY17" fmla="*/ 1860331 h 3138108"/>
                <a:gd name="connsiteX18" fmla="*/ 4619297 w 7740869"/>
                <a:gd name="connsiteY18" fmla="*/ 1891862 h 3138108"/>
                <a:gd name="connsiteX19" fmla="*/ 4666593 w 7740869"/>
                <a:gd name="connsiteY19" fmla="*/ 1923393 h 3138108"/>
                <a:gd name="connsiteX20" fmla="*/ 4761187 w 7740869"/>
                <a:gd name="connsiteY20" fmla="*/ 1954924 h 3138108"/>
                <a:gd name="connsiteX21" fmla="*/ 4855780 w 7740869"/>
                <a:gd name="connsiteY21" fmla="*/ 1986455 h 3138108"/>
                <a:gd name="connsiteX22" fmla="*/ 4903076 w 7740869"/>
                <a:gd name="connsiteY22" fmla="*/ 2002221 h 3138108"/>
                <a:gd name="connsiteX23" fmla="*/ 4950373 w 7740869"/>
                <a:gd name="connsiteY23" fmla="*/ 2033752 h 3138108"/>
                <a:gd name="connsiteX24" fmla="*/ 5029200 w 7740869"/>
                <a:gd name="connsiteY24" fmla="*/ 2096814 h 3138108"/>
                <a:gd name="connsiteX25" fmla="*/ 5123793 w 7740869"/>
                <a:gd name="connsiteY25" fmla="*/ 2159876 h 3138108"/>
                <a:gd name="connsiteX26" fmla="*/ 5202621 w 7740869"/>
                <a:gd name="connsiteY26" fmla="*/ 2301765 h 3138108"/>
                <a:gd name="connsiteX27" fmla="*/ 5249918 w 7740869"/>
                <a:gd name="connsiteY27" fmla="*/ 2333296 h 3138108"/>
                <a:gd name="connsiteX28" fmla="*/ 5312980 w 7740869"/>
                <a:gd name="connsiteY28" fmla="*/ 2412124 h 3138108"/>
                <a:gd name="connsiteX29" fmla="*/ 5423338 w 7740869"/>
                <a:gd name="connsiteY29" fmla="*/ 2538248 h 3138108"/>
                <a:gd name="connsiteX30" fmla="*/ 5454869 w 7740869"/>
                <a:gd name="connsiteY30" fmla="*/ 2585545 h 3138108"/>
                <a:gd name="connsiteX31" fmla="*/ 5502166 w 7740869"/>
                <a:gd name="connsiteY31" fmla="*/ 2617076 h 3138108"/>
                <a:gd name="connsiteX32" fmla="*/ 5565228 w 7740869"/>
                <a:gd name="connsiteY32" fmla="*/ 2695903 h 3138108"/>
                <a:gd name="connsiteX33" fmla="*/ 5596759 w 7740869"/>
                <a:gd name="connsiteY33" fmla="*/ 2743200 h 3138108"/>
                <a:gd name="connsiteX34" fmla="*/ 5644056 w 7740869"/>
                <a:gd name="connsiteY34" fmla="*/ 2774731 h 3138108"/>
                <a:gd name="connsiteX35" fmla="*/ 5659821 w 7740869"/>
                <a:gd name="connsiteY35" fmla="*/ 2822027 h 3138108"/>
                <a:gd name="connsiteX36" fmla="*/ 5754414 w 7740869"/>
                <a:gd name="connsiteY36" fmla="*/ 2900855 h 3138108"/>
                <a:gd name="connsiteX37" fmla="*/ 5801711 w 7740869"/>
                <a:gd name="connsiteY37" fmla="*/ 2995448 h 3138108"/>
                <a:gd name="connsiteX38" fmla="*/ 5849007 w 7740869"/>
                <a:gd name="connsiteY38" fmla="*/ 3042745 h 3138108"/>
                <a:gd name="connsiteX39" fmla="*/ 5880538 w 7740869"/>
                <a:gd name="connsiteY39" fmla="*/ 3090041 h 3138108"/>
                <a:gd name="connsiteX40" fmla="*/ 5927835 w 7740869"/>
                <a:gd name="connsiteY40" fmla="*/ 3137338 h 3138108"/>
                <a:gd name="connsiteX41" fmla="*/ 7740869 w 7740869"/>
                <a:gd name="connsiteY41" fmla="*/ 3105807 h 3138108"/>
                <a:gd name="connsiteX42" fmla="*/ 7472856 w 7740869"/>
                <a:gd name="connsiteY42" fmla="*/ 2948152 h 3138108"/>
                <a:gd name="connsiteX43" fmla="*/ 7189076 w 7740869"/>
                <a:gd name="connsiteY43" fmla="*/ 2885090 h 3138108"/>
                <a:gd name="connsiteX44" fmla="*/ 6952593 w 7740869"/>
                <a:gd name="connsiteY44" fmla="*/ 2774731 h 3138108"/>
                <a:gd name="connsiteX45" fmla="*/ 6479628 w 7740869"/>
                <a:gd name="connsiteY45" fmla="*/ 2680138 h 3138108"/>
                <a:gd name="connsiteX46" fmla="*/ 6101256 w 7740869"/>
                <a:gd name="connsiteY46" fmla="*/ 2522483 h 3138108"/>
                <a:gd name="connsiteX47" fmla="*/ 5691352 w 7740869"/>
                <a:gd name="connsiteY47" fmla="*/ 2207172 h 3138108"/>
                <a:gd name="connsiteX48" fmla="*/ 5502166 w 7740869"/>
                <a:gd name="connsiteY48" fmla="*/ 1797269 h 3138108"/>
                <a:gd name="connsiteX49" fmla="*/ 5218387 w 7740869"/>
                <a:gd name="connsiteY49" fmla="*/ 1324303 h 3138108"/>
                <a:gd name="connsiteX50" fmla="*/ 4840014 w 7740869"/>
                <a:gd name="connsiteY50" fmla="*/ 551793 h 3138108"/>
                <a:gd name="connsiteX51" fmla="*/ 3988676 w 7740869"/>
                <a:gd name="connsiteY51" fmla="*/ 409903 h 3138108"/>
                <a:gd name="connsiteX52" fmla="*/ 3988676 w 7740869"/>
                <a:gd name="connsiteY52" fmla="*/ 299545 h 3138108"/>
                <a:gd name="connsiteX53" fmla="*/ 3957146 w 7740869"/>
                <a:gd name="connsiteY53" fmla="*/ 189187 h 3138108"/>
                <a:gd name="connsiteX54" fmla="*/ 3815256 w 7740869"/>
                <a:gd name="connsiteY54" fmla="*/ 78827 h 3138108"/>
                <a:gd name="connsiteX55" fmla="*/ 3436883 w 7740869"/>
                <a:gd name="connsiteY55" fmla="*/ 0 h 3138108"/>
                <a:gd name="connsiteX56" fmla="*/ 3168869 w 7740869"/>
                <a:gd name="connsiteY56" fmla="*/ 94593 h 3138108"/>
                <a:gd name="connsiteX57" fmla="*/ 2979683 w 7740869"/>
                <a:gd name="connsiteY57" fmla="*/ 283779 h 3138108"/>
                <a:gd name="connsiteX58" fmla="*/ 2837793 w 7740869"/>
                <a:gd name="connsiteY58" fmla="*/ 394138 h 3138108"/>
                <a:gd name="connsiteX59" fmla="*/ 2569780 w 7740869"/>
                <a:gd name="connsiteY59" fmla="*/ 567559 h 3138108"/>
                <a:gd name="connsiteX60" fmla="*/ 2238704 w 7740869"/>
                <a:gd name="connsiteY60" fmla="*/ 1308538 h 3138108"/>
                <a:gd name="connsiteX61" fmla="*/ 1876097 w 7740869"/>
                <a:gd name="connsiteY61" fmla="*/ 1560786 h 3138108"/>
                <a:gd name="connsiteX62" fmla="*/ 1466193 w 7740869"/>
                <a:gd name="connsiteY62" fmla="*/ 1749972 h 3138108"/>
                <a:gd name="connsiteX63" fmla="*/ 1008993 w 7740869"/>
                <a:gd name="connsiteY63" fmla="*/ 2081048 h 3138108"/>
                <a:gd name="connsiteX64" fmla="*/ 804042 w 7740869"/>
                <a:gd name="connsiteY64" fmla="*/ 2286000 h 3138108"/>
                <a:gd name="connsiteX65" fmla="*/ 409904 w 7740869"/>
                <a:gd name="connsiteY65" fmla="*/ 2743200 h 3138108"/>
                <a:gd name="connsiteX66" fmla="*/ 94593 w 7740869"/>
                <a:gd name="connsiteY66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2979683 w 7740869"/>
                <a:gd name="connsiteY8" fmla="*/ 1702676 h 3138108"/>
                <a:gd name="connsiteX9" fmla="*/ 3121573 w 7740869"/>
                <a:gd name="connsiteY9" fmla="*/ 1797269 h 3138108"/>
                <a:gd name="connsiteX10" fmla="*/ 3799490 w 7740869"/>
                <a:gd name="connsiteY10" fmla="*/ 1702676 h 3138108"/>
                <a:gd name="connsiteX11" fmla="*/ 3846787 w 7740869"/>
                <a:gd name="connsiteY11" fmla="*/ 1718441 h 3138108"/>
                <a:gd name="connsiteX12" fmla="*/ 4051738 w 7740869"/>
                <a:gd name="connsiteY12" fmla="*/ 1749972 h 3138108"/>
                <a:gd name="connsiteX13" fmla="*/ 4193628 w 7740869"/>
                <a:gd name="connsiteY13" fmla="*/ 1781503 h 3138108"/>
                <a:gd name="connsiteX14" fmla="*/ 4240924 w 7740869"/>
                <a:gd name="connsiteY14" fmla="*/ 1797269 h 3138108"/>
                <a:gd name="connsiteX15" fmla="*/ 4335518 w 7740869"/>
                <a:gd name="connsiteY15" fmla="*/ 1813034 h 3138108"/>
                <a:gd name="connsiteX16" fmla="*/ 4508938 w 7740869"/>
                <a:gd name="connsiteY16" fmla="*/ 1860331 h 3138108"/>
                <a:gd name="connsiteX17" fmla="*/ 4619297 w 7740869"/>
                <a:gd name="connsiteY17" fmla="*/ 1891862 h 3138108"/>
                <a:gd name="connsiteX18" fmla="*/ 4666593 w 7740869"/>
                <a:gd name="connsiteY18" fmla="*/ 1923393 h 3138108"/>
                <a:gd name="connsiteX19" fmla="*/ 4761187 w 7740869"/>
                <a:gd name="connsiteY19" fmla="*/ 1954924 h 3138108"/>
                <a:gd name="connsiteX20" fmla="*/ 4855780 w 7740869"/>
                <a:gd name="connsiteY20" fmla="*/ 1986455 h 3138108"/>
                <a:gd name="connsiteX21" fmla="*/ 4903076 w 7740869"/>
                <a:gd name="connsiteY21" fmla="*/ 2002221 h 3138108"/>
                <a:gd name="connsiteX22" fmla="*/ 4950373 w 7740869"/>
                <a:gd name="connsiteY22" fmla="*/ 2033752 h 3138108"/>
                <a:gd name="connsiteX23" fmla="*/ 5029200 w 7740869"/>
                <a:gd name="connsiteY23" fmla="*/ 2096814 h 3138108"/>
                <a:gd name="connsiteX24" fmla="*/ 5123793 w 7740869"/>
                <a:gd name="connsiteY24" fmla="*/ 2159876 h 3138108"/>
                <a:gd name="connsiteX25" fmla="*/ 5202621 w 7740869"/>
                <a:gd name="connsiteY25" fmla="*/ 2301765 h 3138108"/>
                <a:gd name="connsiteX26" fmla="*/ 5249918 w 7740869"/>
                <a:gd name="connsiteY26" fmla="*/ 2333296 h 3138108"/>
                <a:gd name="connsiteX27" fmla="*/ 5312980 w 7740869"/>
                <a:gd name="connsiteY27" fmla="*/ 2412124 h 3138108"/>
                <a:gd name="connsiteX28" fmla="*/ 5423338 w 7740869"/>
                <a:gd name="connsiteY28" fmla="*/ 2538248 h 3138108"/>
                <a:gd name="connsiteX29" fmla="*/ 5454869 w 7740869"/>
                <a:gd name="connsiteY29" fmla="*/ 2585545 h 3138108"/>
                <a:gd name="connsiteX30" fmla="*/ 5502166 w 7740869"/>
                <a:gd name="connsiteY30" fmla="*/ 2617076 h 3138108"/>
                <a:gd name="connsiteX31" fmla="*/ 5565228 w 7740869"/>
                <a:gd name="connsiteY31" fmla="*/ 2695903 h 3138108"/>
                <a:gd name="connsiteX32" fmla="*/ 5596759 w 7740869"/>
                <a:gd name="connsiteY32" fmla="*/ 2743200 h 3138108"/>
                <a:gd name="connsiteX33" fmla="*/ 5644056 w 7740869"/>
                <a:gd name="connsiteY33" fmla="*/ 2774731 h 3138108"/>
                <a:gd name="connsiteX34" fmla="*/ 5659821 w 7740869"/>
                <a:gd name="connsiteY34" fmla="*/ 2822027 h 3138108"/>
                <a:gd name="connsiteX35" fmla="*/ 5754414 w 7740869"/>
                <a:gd name="connsiteY35" fmla="*/ 2900855 h 3138108"/>
                <a:gd name="connsiteX36" fmla="*/ 5801711 w 7740869"/>
                <a:gd name="connsiteY36" fmla="*/ 2995448 h 3138108"/>
                <a:gd name="connsiteX37" fmla="*/ 5849007 w 7740869"/>
                <a:gd name="connsiteY37" fmla="*/ 3042745 h 3138108"/>
                <a:gd name="connsiteX38" fmla="*/ 5880538 w 7740869"/>
                <a:gd name="connsiteY38" fmla="*/ 3090041 h 3138108"/>
                <a:gd name="connsiteX39" fmla="*/ 5927835 w 7740869"/>
                <a:gd name="connsiteY39" fmla="*/ 3137338 h 3138108"/>
                <a:gd name="connsiteX40" fmla="*/ 7740869 w 7740869"/>
                <a:gd name="connsiteY40" fmla="*/ 3105807 h 3138108"/>
                <a:gd name="connsiteX41" fmla="*/ 7472856 w 7740869"/>
                <a:gd name="connsiteY41" fmla="*/ 2948152 h 3138108"/>
                <a:gd name="connsiteX42" fmla="*/ 7189076 w 7740869"/>
                <a:gd name="connsiteY42" fmla="*/ 2885090 h 3138108"/>
                <a:gd name="connsiteX43" fmla="*/ 6952593 w 7740869"/>
                <a:gd name="connsiteY43" fmla="*/ 2774731 h 3138108"/>
                <a:gd name="connsiteX44" fmla="*/ 6479628 w 7740869"/>
                <a:gd name="connsiteY44" fmla="*/ 2680138 h 3138108"/>
                <a:gd name="connsiteX45" fmla="*/ 6101256 w 7740869"/>
                <a:gd name="connsiteY45" fmla="*/ 2522483 h 3138108"/>
                <a:gd name="connsiteX46" fmla="*/ 5691352 w 7740869"/>
                <a:gd name="connsiteY46" fmla="*/ 2207172 h 3138108"/>
                <a:gd name="connsiteX47" fmla="*/ 5502166 w 7740869"/>
                <a:gd name="connsiteY47" fmla="*/ 1797269 h 3138108"/>
                <a:gd name="connsiteX48" fmla="*/ 5218387 w 7740869"/>
                <a:gd name="connsiteY48" fmla="*/ 1324303 h 3138108"/>
                <a:gd name="connsiteX49" fmla="*/ 4840014 w 7740869"/>
                <a:gd name="connsiteY49" fmla="*/ 551793 h 3138108"/>
                <a:gd name="connsiteX50" fmla="*/ 3988676 w 7740869"/>
                <a:gd name="connsiteY50" fmla="*/ 409903 h 3138108"/>
                <a:gd name="connsiteX51" fmla="*/ 3988676 w 7740869"/>
                <a:gd name="connsiteY51" fmla="*/ 299545 h 3138108"/>
                <a:gd name="connsiteX52" fmla="*/ 3957146 w 7740869"/>
                <a:gd name="connsiteY52" fmla="*/ 189187 h 3138108"/>
                <a:gd name="connsiteX53" fmla="*/ 3815256 w 7740869"/>
                <a:gd name="connsiteY53" fmla="*/ 78827 h 3138108"/>
                <a:gd name="connsiteX54" fmla="*/ 3436883 w 7740869"/>
                <a:gd name="connsiteY54" fmla="*/ 0 h 3138108"/>
                <a:gd name="connsiteX55" fmla="*/ 3168869 w 7740869"/>
                <a:gd name="connsiteY55" fmla="*/ 94593 h 3138108"/>
                <a:gd name="connsiteX56" fmla="*/ 2979683 w 7740869"/>
                <a:gd name="connsiteY56" fmla="*/ 283779 h 3138108"/>
                <a:gd name="connsiteX57" fmla="*/ 2837793 w 7740869"/>
                <a:gd name="connsiteY57" fmla="*/ 394138 h 3138108"/>
                <a:gd name="connsiteX58" fmla="*/ 2569780 w 7740869"/>
                <a:gd name="connsiteY58" fmla="*/ 567559 h 3138108"/>
                <a:gd name="connsiteX59" fmla="*/ 2238704 w 7740869"/>
                <a:gd name="connsiteY59" fmla="*/ 1308538 h 3138108"/>
                <a:gd name="connsiteX60" fmla="*/ 1876097 w 7740869"/>
                <a:gd name="connsiteY60" fmla="*/ 1560786 h 3138108"/>
                <a:gd name="connsiteX61" fmla="*/ 1466193 w 7740869"/>
                <a:gd name="connsiteY61" fmla="*/ 1749972 h 3138108"/>
                <a:gd name="connsiteX62" fmla="*/ 1008993 w 7740869"/>
                <a:gd name="connsiteY62" fmla="*/ 2081048 h 3138108"/>
                <a:gd name="connsiteX63" fmla="*/ 804042 w 7740869"/>
                <a:gd name="connsiteY63" fmla="*/ 2286000 h 3138108"/>
                <a:gd name="connsiteX64" fmla="*/ 409904 w 7740869"/>
                <a:gd name="connsiteY64" fmla="*/ 2743200 h 3138108"/>
                <a:gd name="connsiteX65" fmla="*/ 94593 w 7740869"/>
                <a:gd name="connsiteY6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666593 w 7740869"/>
                <a:gd name="connsiteY17" fmla="*/ 1923393 h 3138108"/>
                <a:gd name="connsiteX18" fmla="*/ 4761187 w 7740869"/>
                <a:gd name="connsiteY18" fmla="*/ 1954924 h 3138108"/>
                <a:gd name="connsiteX19" fmla="*/ 4855780 w 7740869"/>
                <a:gd name="connsiteY19" fmla="*/ 1986455 h 3138108"/>
                <a:gd name="connsiteX20" fmla="*/ 4903076 w 7740869"/>
                <a:gd name="connsiteY20" fmla="*/ 2002221 h 3138108"/>
                <a:gd name="connsiteX21" fmla="*/ 4950373 w 7740869"/>
                <a:gd name="connsiteY21" fmla="*/ 2033752 h 3138108"/>
                <a:gd name="connsiteX22" fmla="*/ 5029200 w 7740869"/>
                <a:gd name="connsiteY22" fmla="*/ 2096814 h 3138108"/>
                <a:gd name="connsiteX23" fmla="*/ 5123793 w 7740869"/>
                <a:gd name="connsiteY23" fmla="*/ 2159876 h 3138108"/>
                <a:gd name="connsiteX24" fmla="*/ 5202621 w 7740869"/>
                <a:gd name="connsiteY24" fmla="*/ 2301765 h 3138108"/>
                <a:gd name="connsiteX25" fmla="*/ 5249918 w 7740869"/>
                <a:gd name="connsiteY25" fmla="*/ 2333296 h 3138108"/>
                <a:gd name="connsiteX26" fmla="*/ 5312980 w 7740869"/>
                <a:gd name="connsiteY26" fmla="*/ 2412124 h 3138108"/>
                <a:gd name="connsiteX27" fmla="*/ 5423338 w 7740869"/>
                <a:gd name="connsiteY27" fmla="*/ 2538248 h 3138108"/>
                <a:gd name="connsiteX28" fmla="*/ 5454869 w 7740869"/>
                <a:gd name="connsiteY28" fmla="*/ 2585545 h 3138108"/>
                <a:gd name="connsiteX29" fmla="*/ 5502166 w 7740869"/>
                <a:gd name="connsiteY29" fmla="*/ 2617076 h 3138108"/>
                <a:gd name="connsiteX30" fmla="*/ 5565228 w 7740869"/>
                <a:gd name="connsiteY30" fmla="*/ 2695903 h 3138108"/>
                <a:gd name="connsiteX31" fmla="*/ 5596759 w 7740869"/>
                <a:gd name="connsiteY31" fmla="*/ 2743200 h 3138108"/>
                <a:gd name="connsiteX32" fmla="*/ 5644056 w 7740869"/>
                <a:gd name="connsiteY32" fmla="*/ 2774731 h 3138108"/>
                <a:gd name="connsiteX33" fmla="*/ 5659821 w 7740869"/>
                <a:gd name="connsiteY33" fmla="*/ 2822027 h 3138108"/>
                <a:gd name="connsiteX34" fmla="*/ 5754414 w 7740869"/>
                <a:gd name="connsiteY34" fmla="*/ 2900855 h 3138108"/>
                <a:gd name="connsiteX35" fmla="*/ 5801711 w 7740869"/>
                <a:gd name="connsiteY35" fmla="*/ 2995448 h 3138108"/>
                <a:gd name="connsiteX36" fmla="*/ 5849007 w 7740869"/>
                <a:gd name="connsiteY36" fmla="*/ 3042745 h 3138108"/>
                <a:gd name="connsiteX37" fmla="*/ 5880538 w 7740869"/>
                <a:gd name="connsiteY37" fmla="*/ 3090041 h 3138108"/>
                <a:gd name="connsiteX38" fmla="*/ 5927835 w 7740869"/>
                <a:gd name="connsiteY38" fmla="*/ 3137338 h 3138108"/>
                <a:gd name="connsiteX39" fmla="*/ 7740869 w 7740869"/>
                <a:gd name="connsiteY39" fmla="*/ 3105807 h 3138108"/>
                <a:gd name="connsiteX40" fmla="*/ 7472856 w 7740869"/>
                <a:gd name="connsiteY40" fmla="*/ 2948152 h 3138108"/>
                <a:gd name="connsiteX41" fmla="*/ 7189076 w 7740869"/>
                <a:gd name="connsiteY41" fmla="*/ 2885090 h 3138108"/>
                <a:gd name="connsiteX42" fmla="*/ 6952593 w 7740869"/>
                <a:gd name="connsiteY42" fmla="*/ 2774731 h 3138108"/>
                <a:gd name="connsiteX43" fmla="*/ 6479628 w 7740869"/>
                <a:gd name="connsiteY43" fmla="*/ 2680138 h 3138108"/>
                <a:gd name="connsiteX44" fmla="*/ 6101256 w 7740869"/>
                <a:gd name="connsiteY44" fmla="*/ 2522483 h 3138108"/>
                <a:gd name="connsiteX45" fmla="*/ 5691352 w 7740869"/>
                <a:gd name="connsiteY45" fmla="*/ 2207172 h 3138108"/>
                <a:gd name="connsiteX46" fmla="*/ 5502166 w 7740869"/>
                <a:gd name="connsiteY46" fmla="*/ 1797269 h 3138108"/>
                <a:gd name="connsiteX47" fmla="*/ 5218387 w 7740869"/>
                <a:gd name="connsiteY47" fmla="*/ 1324303 h 3138108"/>
                <a:gd name="connsiteX48" fmla="*/ 4840014 w 7740869"/>
                <a:gd name="connsiteY48" fmla="*/ 551793 h 3138108"/>
                <a:gd name="connsiteX49" fmla="*/ 3988676 w 7740869"/>
                <a:gd name="connsiteY49" fmla="*/ 409903 h 3138108"/>
                <a:gd name="connsiteX50" fmla="*/ 3988676 w 7740869"/>
                <a:gd name="connsiteY50" fmla="*/ 299545 h 3138108"/>
                <a:gd name="connsiteX51" fmla="*/ 3957146 w 7740869"/>
                <a:gd name="connsiteY51" fmla="*/ 189187 h 3138108"/>
                <a:gd name="connsiteX52" fmla="*/ 3815256 w 7740869"/>
                <a:gd name="connsiteY52" fmla="*/ 78827 h 3138108"/>
                <a:gd name="connsiteX53" fmla="*/ 3436883 w 7740869"/>
                <a:gd name="connsiteY53" fmla="*/ 0 h 3138108"/>
                <a:gd name="connsiteX54" fmla="*/ 3168869 w 7740869"/>
                <a:gd name="connsiteY54" fmla="*/ 94593 h 3138108"/>
                <a:gd name="connsiteX55" fmla="*/ 2979683 w 7740869"/>
                <a:gd name="connsiteY55" fmla="*/ 283779 h 3138108"/>
                <a:gd name="connsiteX56" fmla="*/ 2837793 w 7740869"/>
                <a:gd name="connsiteY56" fmla="*/ 394138 h 3138108"/>
                <a:gd name="connsiteX57" fmla="*/ 2569780 w 7740869"/>
                <a:gd name="connsiteY57" fmla="*/ 567559 h 3138108"/>
                <a:gd name="connsiteX58" fmla="*/ 2238704 w 7740869"/>
                <a:gd name="connsiteY58" fmla="*/ 1308538 h 3138108"/>
                <a:gd name="connsiteX59" fmla="*/ 1876097 w 7740869"/>
                <a:gd name="connsiteY59" fmla="*/ 1560786 h 3138108"/>
                <a:gd name="connsiteX60" fmla="*/ 1466193 w 7740869"/>
                <a:gd name="connsiteY60" fmla="*/ 1749972 h 3138108"/>
                <a:gd name="connsiteX61" fmla="*/ 1008993 w 7740869"/>
                <a:gd name="connsiteY61" fmla="*/ 2081048 h 3138108"/>
                <a:gd name="connsiteX62" fmla="*/ 804042 w 7740869"/>
                <a:gd name="connsiteY62" fmla="*/ 2286000 h 3138108"/>
                <a:gd name="connsiteX63" fmla="*/ 409904 w 7740869"/>
                <a:gd name="connsiteY63" fmla="*/ 2743200 h 3138108"/>
                <a:gd name="connsiteX64" fmla="*/ 94593 w 7740869"/>
                <a:gd name="connsiteY64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666593 w 7740869"/>
                <a:gd name="connsiteY17" fmla="*/ 1923393 h 3138108"/>
                <a:gd name="connsiteX18" fmla="*/ 4761187 w 7740869"/>
                <a:gd name="connsiteY18" fmla="*/ 1954924 h 3138108"/>
                <a:gd name="connsiteX19" fmla="*/ 4855780 w 7740869"/>
                <a:gd name="connsiteY19" fmla="*/ 1986455 h 3138108"/>
                <a:gd name="connsiteX20" fmla="*/ 4903076 w 7740869"/>
                <a:gd name="connsiteY20" fmla="*/ 2002221 h 3138108"/>
                <a:gd name="connsiteX21" fmla="*/ 4950373 w 7740869"/>
                <a:gd name="connsiteY21" fmla="*/ 2033752 h 3138108"/>
                <a:gd name="connsiteX22" fmla="*/ 5029200 w 7740869"/>
                <a:gd name="connsiteY22" fmla="*/ 2096814 h 3138108"/>
                <a:gd name="connsiteX23" fmla="*/ 4997669 w 7740869"/>
                <a:gd name="connsiteY23" fmla="*/ 2286000 h 3138108"/>
                <a:gd name="connsiteX24" fmla="*/ 5202621 w 7740869"/>
                <a:gd name="connsiteY24" fmla="*/ 2301765 h 3138108"/>
                <a:gd name="connsiteX25" fmla="*/ 5249918 w 7740869"/>
                <a:gd name="connsiteY25" fmla="*/ 2333296 h 3138108"/>
                <a:gd name="connsiteX26" fmla="*/ 5312980 w 7740869"/>
                <a:gd name="connsiteY26" fmla="*/ 2412124 h 3138108"/>
                <a:gd name="connsiteX27" fmla="*/ 5423338 w 7740869"/>
                <a:gd name="connsiteY27" fmla="*/ 2538248 h 3138108"/>
                <a:gd name="connsiteX28" fmla="*/ 5454869 w 7740869"/>
                <a:gd name="connsiteY28" fmla="*/ 2585545 h 3138108"/>
                <a:gd name="connsiteX29" fmla="*/ 5502166 w 7740869"/>
                <a:gd name="connsiteY29" fmla="*/ 2617076 h 3138108"/>
                <a:gd name="connsiteX30" fmla="*/ 5565228 w 7740869"/>
                <a:gd name="connsiteY30" fmla="*/ 2695903 h 3138108"/>
                <a:gd name="connsiteX31" fmla="*/ 5596759 w 7740869"/>
                <a:gd name="connsiteY31" fmla="*/ 2743200 h 3138108"/>
                <a:gd name="connsiteX32" fmla="*/ 5644056 w 7740869"/>
                <a:gd name="connsiteY32" fmla="*/ 2774731 h 3138108"/>
                <a:gd name="connsiteX33" fmla="*/ 5659821 w 7740869"/>
                <a:gd name="connsiteY33" fmla="*/ 2822027 h 3138108"/>
                <a:gd name="connsiteX34" fmla="*/ 5754414 w 7740869"/>
                <a:gd name="connsiteY34" fmla="*/ 2900855 h 3138108"/>
                <a:gd name="connsiteX35" fmla="*/ 5801711 w 7740869"/>
                <a:gd name="connsiteY35" fmla="*/ 2995448 h 3138108"/>
                <a:gd name="connsiteX36" fmla="*/ 5849007 w 7740869"/>
                <a:gd name="connsiteY36" fmla="*/ 3042745 h 3138108"/>
                <a:gd name="connsiteX37" fmla="*/ 5880538 w 7740869"/>
                <a:gd name="connsiteY37" fmla="*/ 3090041 h 3138108"/>
                <a:gd name="connsiteX38" fmla="*/ 5927835 w 7740869"/>
                <a:gd name="connsiteY38" fmla="*/ 3137338 h 3138108"/>
                <a:gd name="connsiteX39" fmla="*/ 7740869 w 7740869"/>
                <a:gd name="connsiteY39" fmla="*/ 3105807 h 3138108"/>
                <a:gd name="connsiteX40" fmla="*/ 7472856 w 7740869"/>
                <a:gd name="connsiteY40" fmla="*/ 2948152 h 3138108"/>
                <a:gd name="connsiteX41" fmla="*/ 7189076 w 7740869"/>
                <a:gd name="connsiteY41" fmla="*/ 2885090 h 3138108"/>
                <a:gd name="connsiteX42" fmla="*/ 6952593 w 7740869"/>
                <a:gd name="connsiteY42" fmla="*/ 2774731 h 3138108"/>
                <a:gd name="connsiteX43" fmla="*/ 6479628 w 7740869"/>
                <a:gd name="connsiteY43" fmla="*/ 2680138 h 3138108"/>
                <a:gd name="connsiteX44" fmla="*/ 6101256 w 7740869"/>
                <a:gd name="connsiteY44" fmla="*/ 2522483 h 3138108"/>
                <a:gd name="connsiteX45" fmla="*/ 5691352 w 7740869"/>
                <a:gd name="connsiteY45" fmla="*/ 2207172 h 3138108"/>
                <a:gd name="connsiteX46" fmla="*/ 5502166 w 7740869"/>
                <a:gd name="connsiteY46" fmla="*/ 1797269 h 3138108"/>
                <a:gd name="connsiteX47" fmla="*/ 5218387 w 7740869"/>
                <a:gd name="connsiteY47" fmla="*/ 1324303 h 3138108"/>
                <a:gd name="connsiteX48" fmla="*/ 4840014 w 7740869"/>
                <a:gd name="connsiteY48" fmla="*/ 551793 h 3138108"/>
                <a:gd name="connsiteX49" fmla="*/ 3988676 w 7740869"/>
                <a:gd name="connsiteY49" fmla="*/ 409903 h 3138108"/>
                <a:gd name="connsiteX50" fmla="*/ 3988676 w 7740869"/>
                <a:gd name="connsiteY50" fmla="*/ 299545 h 3138108"/>
                <a:gd name="connsiteX51" fmla="*/ 3957146 w 7740869"/>
                <a:gd name="connsiteY51" fmla="*/ 189187 h 3138108"/>
                <a:gd name="connsiteX52" fmla="*/ 3815256 w 7740869"/>
                <a:gd name="connsiteY52" fmla="*/ 78827 h 3138108"/>
                <a:gd name="connsiteX53" fmla="*/ 3436883 w 7740869"/>
                <a:gd name="connsiteY53" fmla="*/ 0 h 3138108"/>
                <a:gd name="connsiteX54" fmla="*/ 3168869 w 7740869"/>
                <a:gd name="connsiteY54" fmla="*/ 94593 h 3138108"/>
                <a:gd name="connsiteX55" fmla="*/ 2979683 w 7740869"/>
                <a:gd name="connsiteY55" fmla="*/ 283779 h 3138108"/>
                <a:gd name="connsiteX56" fmla="*/ 2837793 w 7740869"/>
                <a:gd name="connsiteY56" fmla="*/ 394138 h 3138108"/>
                <a:gd name="connsiteX57" fmla="*/ 2569780 w 7740869"/>
                <a:gd name="connsiteY57" fmla="*/ 567559 h 3138108"/>
                <a:gd name="connsiteX58" fmla="*/ 2238704 w 7740869"/>
                <a:gd name="connsiteY58" fmla="*/ 1308538 h 3138108"/>
                <a:gd name="connsiteX59" fmla="*/ 1876097 w 7740869"/>
                <a:gd name="connsiteY59" fmla="*/ 1560786 h 3138108"/>
                <a:gd name="connsiteX60" fmla="*/ 1466193 w 7740869"/>
                <a:gd name="connsiteY60" fmla="*/ 1749972 h 3138108"/>
                <a:gd name="connsiteX61" fmla="*/ 1008993 w 7740869"/>
                <a:gd name="connsiteY61" fmla="*/ 2081048 h 3138108"/>
                <a:gd name="connsiteX62" fmla="*/ 804042 w 7740869"/>
                <a:gd name="connsiteY62" fmla="*/ 2286000 h 3138108"/>
                <a:gd name="connsiteX63" fmla="*/ 409904 w 7740869"/>
                <a:gd name="connsiteY63" fmla="*/ 2743200 h 3138108"/>
                <a:gd name="connsiteX64" fmla="*/ 94593 w 7740869"/>
                <a:gd name="connsiteY64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4855780 w 7740869"/>
                <a:gd name="connsiteY19" fmla="*/ 1986455 h 3138108"/>
                <a:gd name="connsiteX20" fmla="*/ 4903076 w 7740869"/>
                <a:gd name="connsiteY20" fmla="*/ 2002221 h 3138108"/>
                <a:gd name="connsiteX21" fmla="*/ 4950373 w 7740869"/>
                <a:gd name="connsiteY21" fmla="*/ 2033752 h 3138108"/>
                <a:gd name="connsiteX22" fmla="*/ 5029200 w 7740869"/>
                <a:gd name="connsiteY22" fmla="*/ 2096814 h 3138108"/>
                <a:gd name="connsiteX23" fmla="*/ 4997669 w 7740869"/>
                <a:gd name="connsiteY23" fmla="*/ 2286000 h 3138108"/>
                <a:gd name="connsiteX24" fmla="*/ 5202621 w 7740869"/>
                <a:gd name="connsiteY24" fmla="*/ 2301765 h 3138108"/>
                <a:gd name="connsiteX25" fmla="*/ 5249918 w 7740869"/>
                <a:gd name="connsiteY25" fmla="*/ 2333296 h 3138108"/>
                <a:gd name="connsiteX26" fmla="*/ 5312980 w 7740869"/>
                <a:gd name="connsiteY26" fmla="*/ 2412124 h 3138108"/>
                <a:gd name="connsiteX27" fmla="*/ 5423338 w 7740869"/>
                <a:gd name="connsiteY27" fmla="*/ 2538248 h 3138108"/>
                <a:gd name="connsiteX28" fmla="*/ 5454869 w 7740869"/>
                <a:gd name="connsiteY28" fmla="*/ 2585545 h 3138108"/>
                <a:gd name="connsiteX29" fmla="*/ 5502166 w 7740869"/>
                <a:gd name="connsiteY29" fmla="*/ 2617076 h 3138108"/>
                <a:gd name="connsiteX30" fmla="*/ 5565228 w 7740869"/>
                <a:gd name="connsiteY30" fmla="*/ 2695903 h 3138108"/>
                <a:gd name="connsiteX31" fmla="*/ 5596759 w 7740869"/>
                <a:gd name="connsiteY31" fmla="*/ 2743200 h 3138108"/>
                <a:gd name="connsiteX32" fmla="*/ 5644056 w 7740869"/>
                <a:gd name="connsiteY32" fmla="*/ 2774731 h 3138108"/>
                <a:gd name="connsiteX33" fmla="*/ 5659821 w 7740869"/>
                <a:gd name="connsiteY33" fmla="*/ 2822027 h 3138108"/>
                <a:gd name="connsiteX34" fmla="*/ 5754414 w 7740869"/>
                <a:gd name="connsiteY34" fmla="*/ 2900855 h 3138108"/>
                <a:gd name="connsiteX35" fmla="*/ 5801711 w 7740869"/>
                <a:gd name="connsiteY35" fmla="*/ 2995448 h 3138108"/>
                <a:gd name="connsiteX36" fmla="*/ 5849007 w 7740869"/>
                <a:gd name="connsiteY36" fmla="*/ 3042745 h 3138108"/>
                <a:gd name="connsiteX37" fmla="*/ 5880538 w 7740869"/>
                <a:gd name="connsiteY37" fmla="*/ 3090041 h 3138108"/>
                <a:gd name="connsiteX38" fmla="*/ 5927835 w 7740869"/>
                <a:gd name="connsiteY38" fmla="*/ 3137338 h 3138108"/>
                <a:gd name="connsiteX39" fmla="*/ 7740869 w 7740869"/>
                <a:gd name="connsiteY39" fmla="*/ 3105807 h 3138108"/>
                <a:gd name="connsiteX40" fmla="*/ 7472856 w 7740869"/>
                <a:gd name="connsiteY40" fmla="*/ 2948152 h 3138108"/>
                <a:gd name="connsiteX41" fmla="*/ 7189076 w 7740869"/>
                <a:gd name="connsiteY41" fmla="*/ 2885090 h 3138108"/>
                <a:gd name="connsiteX42" fmla="*/ 6952593 w 7740869"/>
                <a:gd name="connsiteY42" fmla="*/ 2774731 h 3138108"/>
                <a:gd name="connsiteX43" fmla="*/ 6479628 w 7740869"/>
                <a:gd name="connsiteY43" fmla="*/ 2680138 h 3138108"/>
                <a:gd name="connsiteX44" fmla="*/ 6101256 w 7740869"/>
                <a:gd name="connsiteY44" fmla="*/ 2522483 h 3138108"/>
                <a:gd name="connsiteX45" fmla="*/ 5691352 w 7740869"/>
                <a:gd name="connsiteY45" fmla="*/ 2207172 h 3138108"/>
                <a:gd name="connsiteX46" fmla="*/ 5502166 w 7740869"/>
                <a:gd name="connsiteY46" fmla="*/ 1797269 h 3138108"/>
                <a:gd name="connsiteX47" fmla="*/ 5218387 w 7740869"/>
                <a:gd name="connsiteY47" fmla="*/ 1324303 h 3138108"/>
                <a:gd name="connsiteX48" fmla="*/ 4840014 w 7740869"/>
                <a:gd name="connsiteY48" fmla="*/ 551793 h 3138108"/>
                <a:gd name="connsiteX49" fmla="*/ 3988676 w 7740869"/>
                <a:gd name="connsiteY49" fmla="*/ 409903 h 3138108"/>
                <a:gd name="connsiteX50" fmla="*/ 3988676 w 7740869"/>
                <a:gd name="connsiteY50" fmla="*/ 299545 h 3138108"/>
                <a:gd name="connsiteX51" fmla="*/ 3957146 w 7740869"/>
                <a:gd name="connsiteY51" fmla="*/ 189187 h 3138108"/>
                <a:gd name="connsiteX52" fmla="*/ 3815256 w 7740869"/>
                <a:gd name="connsiteY52" fmla="*/ 78827 h 3138108"/>
                <a:gd name="connsiteX53" fmla="*/ 3436883 w 7740869"/>
                <a:gd name="connsiteY53" fmla="*/ 0 h 3138108"/>
                <a:gd name="connsiteX54" fmla="*/ 3168869 w 7740869"/>
                <a:gd name="connsiteY54" fmla="*/ 94593 h 3138108"/>
                <a:gd name="connsiteX55" fmla="*/ 2979683 w 7740869"/>
                <a:gd name="connsiteY55" fmla="*/ 283779 h 3138108"/>
                <a:gd name="connsiteX56" fmla="*/ 2837793 w 7740869"/>
                <a:gd name="connsiteY56" fmla="*/ 394138 h 3138108"/>
                <a:gd name="connsiteX57" fmla="*/ 2569780 w 7740869"/>
                <a:gd name="connsiteY57" fmla="*/ 567559 h 3138108"/>
                <a:gd name="connsiteX58" fmla="*/ 2238704 w 7740869"/>
                <a:gd name="connsiteY58" fmla="*/ 1308538 h 3138108"/>
                <a:gd name="connsiteX59" fmla="*/ 1876097 w 7740869"/>
                <a:gd name="connsiteY59" fmla="*/ 1560786 h 3138108"/>
                <a:gd name="connsiteX60" fmla="*/ 1466193 w 7740869"/>
                <a:gd name="connsiteY60" fmla="*/ 1749972 h 3138108"/>
                <a:gd name="connsiteX61" fmla="*/ 1008993 w 7740869"/>
                <a:gd name="connsiteY61" fmla="*/ 2081048 h 3138108"/>
                <a:gd name="connsiteX62" fmla="*/ 804042 w 7740869"/>
                <a:gd name="connsiteY62" fmla="*/ 2286000 h 3138108"/>
                <a:gd name="connsiteX63" fmla="*/ 409904 w 7740869"/>
                <a:gd name="connsiteY63" fmla="*/ 2743200 h 3138108"/>
                <a:gd name="connsiteX64" fmla="*/ 94593 w 7740869"/>
                <a:gd name="connsiteY64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4855780 w 7740869"/>
                <a:gd name="connsiteY19" fmla="*/ 1986455 h 3138108"/>
                <a:gd name="connsiteX20" fmla="*/ 4950373 w 7740869"/>
                <a:gd name="connsiteY20" fmla="*/ 2033752 h 3138108"/>
                <a:gd name="connsiteX21" fmla="*/ 5029200 w 7740869"/>
                <a:gd name="connsiteY21" fmla="*/ 2096814 h 3138108"/>
                <a:gd name="connsiteX22" fmla="*/ 4997669 w 7740869"/>
                <a:gd name="connsiteY22" fmla="*/ 2286000 h 3138108"/>
                <a:gd name="connsiteX23" fmla="*/ 5202621 w 7740869"/>
                <a:gd name="connsiteY23" fmla="*/ 2301765 h 3138108"/>
                <a:gd name="connsiteX24" fmla="*/ 5249918 w 7740869"/>
                <a:gd name="connsiteY24" fmla="*/ 2333296 h 3138108"/>
                <a:gd name="connsiteX25" fmla="*/ 5312980 w 7740869"/>
                <a:gd name="connsiteY25" fmla="*/ 2412124 h 3138108"/>
                <a:gd name="connsiteX26" fmla="*/ 5423338 w 7740869"/>
                <a:gd name="connsiteY26" fmla="*/ 2538248 h 3138108"/>
                <a:gd name="connsiteX27" fmla="*/ 5454869 w 7740869"/>
                <a:gd name="connsiteY27" fmla="*/ 2585545 h 3138108"/>
                <a:gd name="connsiteX28" fmla="*/ 5502166 w 7740869"/>
                <a:gd name="connsiteY28" fmla="*/ 2617076 h 3138108"/>
                <a:gd name="connsiteX29" fmla="*/ 5565228 w 7740869"/>
                <a:gd name="connsiteY29" fmla="*/ 2695903 h 3138108"/>
                <a:gd name="connsiteX30" fmla="*/ 5596759 w 7740869"/>
                <a:gd name="connsiteY30" fmla="*/ 2743200 h 3138108"/>
                <a:gd name="connsiteX31" fmla="*/ 5644056 w 7740869"/>
                <a:gd name="connsiteY31" fmla="*/ 2774731 h 3138108"/>
                <a:gd name="connsiteX32" fmla="*/ 5659821 w 7740869"/>
                <a:gd name="connsiteY32" fmla="*/ 2822027 h 3138108"/>
                <a:gd name="connsiteX33" fmla="*/ 5754414 w 7740869"/>
                <a:gd name="connsiteY33" fmla="*/ 2900855 h 3138108"/>
                <a:gd name="connsiteX34" fmla="*/ 5801711 w 7740869"/>
                <a:gd name="connsiteY34" fmla="*/ 2995448 h 3138108"/>
                <a:gd name="connsiteX35" fmla="*/ 5849007 w 7740869"/>
                <a:gd name="connsiteY35" fmla="*/ 3042745 h 3138108"/>
                <a:gd name="connsiteX36" fmla="*/ 5880538 w 7740869"/>
                <a:gd name="connsiteY36" fmla="*/ 3090041 h 3138108"/>
                <a:gd name="connsiteX37" fmla="*/ 5927835 w 7740869"/>
                <a:gd name="connsiteY37" fmla="*/ 3137338 h 3138108"/>
                <a:gd name="connsiteX38" fmla="*/ 7740869 w 7740869"/>
                <a:gd name="connsiteY38" fmla="*/ 3105807 h 3138108"/>
                <a:gd name="connsiteX39" fmla="*/ 7472856 w 7740869"/>
                <a:gd name="connsiteY39" fmla="*/ 2948152 h 3138108"/>
                <a:gd name="connsiteX40" fmla="*/ 7189076 w 7740869"/>
                <a:gd name="connsiteY40" fmla="*/ 2885090 h 3138108"/>
                <a:gd name="connsiteX41" fmla="*/ 6952593 w 7740869"/>
                <a:gd name="connsiteY41" fmla="*/ 2774731 h 3138108"/>
                <a:gd name="connsiteX42" fmla="*/ 6479628 w 7740869"/>
                <a:gd name="connsiteY42" fmla="*/ 2680138 h 3138108"/>
                <a:gd name="connsiteX43" fmla="*/ 6101256 w 7740869"/>
                <a:gd name="connsiteY43" fmla="*/ 2522483 h 3138108"/>
                <a:gd name="connsiteX44" fmla="*/ 5691352 w 7740869"/>
                <a:gd name="connsiteY44" fmla="*/ 2207172 h 3138108"/>
                <a:gd name="connsiteX45" fmla="*/ 5502166 w 7740869"/>
                <a:gd name="connsiteY45" fmla="*/ 1797269 h 3138108"/>
                <a:gd name="connsiteX46" fmla="*/ 5218387 w 7740869"/>
                <a:gd name="connsiteY46" fmla="*/ 1324303 h 3138108"/>
                <a:gd name="connsiteX47" fmla="*/ 4840014 w 7740869"/>
                <a:gd name="connsiteY47" fmla="*/ 551793 h 3138108"/>
                <a:gd name="connsiteX48" fmla="*/ 3988676 w 7740869"/>
                <a:gd name="connsiteY48" fmla="*/ 409903 h 3138108"/>
                <a:gd name="connsiteX49" fmla="*/ 3988676 w 7740869"/>
                <a:gd name="connsiteY49" fmla="*/ 299545 h 3138108"/>
                <a:gd name="connsiteX50" fmla="*/ 3957146 w 7740869"/>
                <a:gd name="connsiteY50" fmla="*/ 189187 h 3138108"/>
                <a:gd name="connsiteX51" fmla="*/ 3815256 w 7740869"/>
                <a:gd name="connsiteY51" fmla="*/ 78827 h 3138108"/>
                <a:gd name="connsiteX52" fmla="*/ 3436883 w 7740869"/>
                <a:gd name="connsiteY52" fmla="*/ 0 h 3138108"/>
                <a:gd name="connsiteX53" fmla="*/ 3168869 w 7740869"/>
                <a:gd name="connsiteY53" fmla="*/ 94593 h 3138108"/>
                <a:gd name="connsiteX54" fmla="*/ 2979683 w 7740869"/>
                <a:gd name="connsiteY54" fmla="*/ 283779 h 3138108"/>
                <a:gd name="connsiteX55" fmla="*/ 2837793 w 7740869"/>
                <a:gd name="connsiteY55" fmla="*/ 394138 h 3138108"/>
                <a:gd name="connsiteX56" fmla="*/ 2569780 w 7740869"/>
                <a:gd name="connsiteY56" fmla="*/ 567559 h 3138108"/>
                <a:gd name="connsiteX57" fmla="*/ 2238704 w 7740869"/>
                <a:gd name="connsiteY57" fmla="*/ 1308538 h 3138108"/>
                <a:gd name="connsiteX58" fmla="*/ 1876097 w 7740869"/>
                <a:gd name="connsiteY58" fmla="*/ 1560786 h 3138108"/>
                <a:gd name="connsiteX59" fmla="*/ 1466193 w 7740869"/>
                <a:gd name="connsiteY59" fmla="*/ 1749972 h 3138108"/>
                <a:gd name="connsiteX60" fmla="*/ 1008993 w 7740869"/>
                <a:gd name="connsiteY60" fmla="*/ 2081048 h 3138108"/>
                <a:gd name="connsiteX61" fmla="*/ 804042 w 7740869"/>
                <a:gd name="connsiteY61" fmla="*/ 2286000 h 3138108"/>
                <a:gd name="connsiteX62" fmla="*/ 409904 w 7740869"/>
                <a:gd name="connsiteY62" fmla="*/ 2743200 h 3138108"/>
                <a:gd name="connsiteX63" fmla="*/ 94593 w 7740869"/>
                <a:gd name="connsiteY63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4950373 w 7740869"/>
                <a:gd name="connsiteY19" fmla="*/ 2033752 h 3138108"/>
                <a:gd name="connsiteX20" fmla="*/ 5029200 w 7740869"/>
                <a:gd name="connsiteY20" fmla="*/ 2096814 h 3138108"/>
                <a:gd name="connsiteX21" fmla="*/ 4997669 w 7740869"/>
                <a:gd name="connsiteY21" fmla="*/ 2286000 h 3138108"/>
                <a:gd name="connsiteX22" fmla="*/ 5202621 w 7740869"/>
                <a:gd name="connsiteY22" fmla="*/ 2301765 h 3138108"/>
                <a:gd name="connsiteX23" fmla="*/ 5249918 w 7740869"/>
                <a:gd name="connsiteY23" fmla="*/ 2333296 h 3138108"/>
                <a:gd name="connsiteX24" fmla="*/ 5312980 w 7740869"/>
                <a:gd name="connsiteY24" fmla="*/ 2412124 h 3138108"/>
                <a:gd name="connsiteX25" fmla="*/ 5423338 w 7740869"/>
                <a:gd name="connsiteY25" fmla="*/ 2538248 h 3138108"/>
                <a:gd name="connsiteX26" fmla="*/ 5454869 w 7740869"/>
                <a:gd name="connsiteY26" fmla="*/ 2585545 h 3138108"/>
                <a:gd name="connsiteX27" fmla="*/ 5502166 w 7740869"/>
                <a:gd name="connsiteY27" fmla="*/ 2617076 h 3138108"/>
                <a:gd name="connsiteX28" fmla="*/ 5565228 w 7740869"/>
                <a:gd name="connsiteY28" fmla="*/ 2695903 h 3138108"/>
                <a:gd name="connsiteX29" fmla="*/ 5596759 w 7740869"/>
                <a:gd name="connsiteY29" fmla="*/ 2743200 h 3138108"/>
                <a:gd name="connsiteX30" fmla="*/ 5644056 w 7740869"/>
                <a:gd name="connsiteY30" fmla="*/ 2774731 h 3138108"/>
                <a:gd name="connsiteX31" fmla="*/ 5659821 w 7740869"/>
                <a:gd name="connsiteY31" fmla="*/ 2822027 h 3138108"/>
                <a:gd name="connsiteX32" fmla="*/ 5754414 w 7740869"/>
                <a:gd name="connsiteY32" fmla="*/ 2900855 h 3138108"/>
                <a:gd name="connsiteX33" fmla="*/ 5801711 w 7740869"/>
                <a:gd name="connsiteY33" fmla="*/ 2995448 h 3138108"/>
                <a:gd name="connsiteX34" fmla="*/ 5849007 w 7740869"/>
                <a:gd name="connsiteY34" fmla="*/ 3042745 h 3138108"/>
                <a:gd name="connsiteX35" fmla="*/ 5880538 w 7740869"/>
                <a:gd name="connsiteY35" fmla="*/ 3090041 h 3138108"/>
                <a:gd name="connsiteX36" fmla="*/ 5927835 w 7740869"/>
                <a:gd name="connsiteY36" fmla="*/ 3137338 h 3138108"/>
                <a:gd name="connsiteX37" fmla="*/ 7740869 w 7740869"/>
                <a:gd name="connsiteY37" fmla="*/ 3105807 h 3138108"/>
                <a:gd name="connsiteX38" fmla="*/ 7472856 w 7740869"/>
                <a:gd name="connsiteY38" fmla="*/ 2948152 h 3138108"/>
                <a:gd name="connsiteX39" fmla="*/ 7189076 w 7740869"/>
                <a:gd name="connsiteY39" fmla="*/ 2885090 h 3138108"/>
                <a:gd name="connsiteX40" fmla="*/ 6952593 w 7740869"/>
                <a:gd name="connsiteY40" fmla="*/ 2774731 h 3138108"/>
                <a:gd name="connsiteX41" fmla="*/ 6479628 w 7740869"/>
                <a:gd name="connsiteY41" fmla="*/ 2680138 h 3138108"/>
                <a:gd name="connsiteX42" fmla="*/ 6101256 w 7740869"/>
                <a:gd name="connsiteY42" fmla="*/ 2522483 h 3138108"/>
                <a:gd name="connsiteX43" fmla="*/ 5691352 w 7740869"/>
                <a:gd name="connsiteY43" fmla="*/ 2207172 h 3138108"/>
                <a:gd name="connsiteX44" fmla="*/ 5502166 w 7740869"/>
                <a:gd name="connsiteY44" fmla="*/ 1797269 h 3138108"/>
                <a:gd name="connsiteX45" fmla="*/ 5218387 w 7740869"/>
                <a:gd name="connsiteY45" fmla="*/ 1324303 h 3138108"/>
                <a:gd name="connsiteX46" fmla="*/ 4840014 w 7740869"/>
                <a:gd name="connsiteY46" fmla="*/ 551793 h 3138108"/>
                <a:gd name="connsiteX47" fmla="*/ 3988676 w 7740869"/>
                <a:gd name="connsiteY47" fmla="*/ 409903 h 3138108"/>
                <a:gd name="connsiteX48" fmla="*/ 3988676 w 7740869"/>
                <a:gd name="connsiteY48" fmla="*/ 299545 h 3138108"/>
                <a:gd name="connsiteX49" fmla="*/ 3957146 w 7740869"/>
                <a:gd name="connsiteY49" fmla="*/ 189187 h 3138108"/>
                <a:gd name="connsiteX50" fmla="*/ 3815256 w 7740869"/>
                <a:gd name="connsiteY50" fmla="*/ 78827 h 3138108"/>
                <a:gd name="connsiteX51" fmla="*/ 3436883 w 7740869"/>
                <a:gd name="connsiteY51" fmla="*/ 0 h 3138108"/>
                <a:gd name="connsiteX52" fmla="*/ 3168869 w 7740869"/>
                <a:gd name="connsiteY52" fmla="*/ 94593 h 3138108"/>
                <a:gd name="connsiteX53" fmla="*/ 2979683 w 7740869"/>
                <a:gd name="connsiteY53" fmla="*/ 283779 h 3138108"/>
                <a:gd name="connsiteX54" fmla="*/ 2837793 w 7740869"/>
                <a:gd name="connsiteY54" fmla="*/ 394138 h 3138108"/>
                <a:gd name="connsiteX55" fmla="*/ 2569780 w 7740869"/>
                <a:gd name="connsiteY55" fmla="*/ 567559 h 3138108"/>
                <a:gd name="connsiteX56" fmla="*/ 2238704 w 7740869"/>
                <a:gd name="connsiteY56" fmla="*/ 1308538 h 3138108"/>
                <a:gd name="connsiteX57" fmla="*/ 1876097 w 7740869"/>
                <a:gd name="connsiteY57" fmla="*/ 1560786 h 3138108"/>
                <a:gd name="connsiteX58" fmla="*/ 1466193 w 7740869"/>
                <a:gd name="connsiteY58" fmla="*/ 1749972 h 3138108"/>
                <a:gd name="connsiteX59" fmla="*/ 1008993 w 7740869"/>
                <a:gd name="connsiteY59" fmla="*/ 2081048 h 3138108"/>
                <a:gd name="connsiteX60" fmla="*/ 804042 w 7740869"/>
                <a:gd name="connsiteY60" fmla="*/ 2286000 h 3138108"/>
                <a:gd name="connsiteX61" fmla="*/ 409904 w 7740869"/>
                <a:gd name="connsiteY61" fmla="*/ 2743200 h 3138108"/>
                <a:gd name="connsiteX62" fmla="*/ 94593 w 7740869"/>
                <a:gd name="connsiteY62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5029200 w 7740869"/>
                <a:gd name="connsiteY19" fmla="*/ 2096814 h 3138108"/>
                <a:gd name="connsiteX20" fmla="*/ 4997669 w 7740869"/>
                <a:gd name="connsiteY20" fmla="*/ 2286000 h 3138108"/>
                <a:gd name="connsiteX21" fmla="*/ 5202621 w 7740869"/>
                <a:gd name="connsiteY21" fmla="*/ 2301765 h 3138108"/>
                <a:gd name="connsiteX22" fmla="*/ 5249918 w 7740869"/>
                <a:gd name="connsiteY22" fmla="*/ 2333296 h 3138108"/>
                <a:gd name="connsiteX23" fmla="*/ 5312980 w 7740869"/>
                <a:gd name="connsiteY23" fmla="*/ 2412124 h 3138108"/>
                <a:gd name="connsiteX24" fmla="*/ 5423338 w 7740869"/>
                <a:gd name="connsiteY24" fmla="*/ 2538248 h 3138108"/>
                <a:gd name="connsiteX25" fmla="*/ 5454869 w 7740869"/>
                <a:gd name="connsiteY25" fmla="*/ 2585545 h 3138108"/>
                <a:gd name="connsiteX26" fmla="*/ 5502166 w 7740869"/>
                <a:gd name="connsiteY26" fmla="*/ 2617076 h 3138108"/>
                <a:gd name="connsiteX27" fmla="*/ 5565228 w 7740869"/>
                <a:gd name="connsiteY27" fmla="*/ 2695903 h 3138108"/>
                <a:gd name="connsiteX28" fmla="*/ 5596759 w 7740869"/>
                <a:gd name="connsiteY28" fmla="*/ 2743200 h 3138108"/>
                <a:gd name="connsiteX29" fmla="*/ 5644056 w 7740869"/>
                <a:gd name="connsiteY29" fmla="*/ 2774731 h 3138108"/>
                <a:gd name="connsiteX30" fmla="*/ 5659821 w 7740869"/>
                <a:gd name="connsiteY30" fmla="*/ 2822027 h 3138108"/>
                <a:gd name="connsiteX31" fmla="*/ 5754414 w 7740869"/>
                <a:gd name="connsiteY31" fmla="*/ 2900855 h 3138108"/>
                <a:gd name="connsiteX32" fmla="*/ 5801711 w 7740869"/>
                <a:gd name="connsiteY32" fmla="*/ 2995448 h 3138108"/>
                <a:gd name="connsiteX33" fmla="*/ 5849007 w 7740869"/>
                <a:gd name="connsiteY33" fmla="*/ 3042745 h 3138108"/>
                <a:gd name="connsiteX34" fmla="*/ 5880538 w 7740869"/>
                <a:gd name="connsiteY34" fmla="*/ 3090041 h 3138108"/>
                <a:gd name="connsiteX35" fmla="*/ 5927835 w 7740869"/>
                <a:gd name="connsiteY35" fmla="*/ 3137338 h 3138108"/>
                <a:gd name="connsiteX36" fmla="*/ 7740869 w 7740869"/>
                <a:gd name="connsiteY36" fmla="*/ 3105807 h 3138108"/>
                <a:gd name="connsiteX37" fmla="*/ 7472856 w 7740869"/>
                <a:gd name="connsiteY37" fmla="*/ 2948152 h 3138108"/>
                <a:gd name="connsiteX38" fmla="*/ 7189076 w 7740869"/>
                <a:gd name="connsiteY38" fmla="*/ 2885090 h 3138108"/>
                <a:gd name="connsiteX39" fmla="*/ 6952593 w 7740869"/>
                <a:gd name="connsiteY39" fmla="*/ 2774731 h 3138108"/>
                <a:gd name="connsiteX40" fmla="*/ 6479628 w 7740869"/>
                <a:gd name="connsiteY40" fmla="*/ 2680138 h 3138108"/>
                <a:gd name="connsiteX41" fmla="*/ 6101256 w 7740869"/>
                <a:gd name="connsiteY41" fmla="*/ 2522483 h 3138108"/>
                <a:gd name="connsiteX42" fmla="*/ 5691352 w 7740869"/>
                <a:gd name="connsiteY42" fmla="*/ 2207172 h 3138108"/>
                <a:gd name="connsiteX43" fmla="*/ 5502166 w 7740869"/>
                <a:gd name="connsiteY43" fmla="*/ 1797269 h 3138108"/>
                <a:gd name="connsiteX44" fmla="*/ 5218387 w 7740869"/>
                <a:gd name="connsiteY44" fmla="*/ 1324303 h 3138108"/>
                <a:gd name="connsiteX45" fmla="*/ 4840014 w 7740869"/>
                <a:gd name="connsiteY45" fmla="*/ 551793 h 3138108"/>
                <a:gd name="connsiteX46" fmla="*/ 3988676 w 7740869"/>
                <a:gd name="connsiteY46" fmla="*/ 409903 h 3138108"/>
                <a:gd name="connsiteX47" fmla="*/ 3988676 w 7740869"/>
                <a:gd name="connsiteY47" fmla="*/ 299545 h 3138108"/>
                <a:gd name="connsiteX48" fmla="*/ 3957146 w 7740869"/>
                <a:gd name="connsiteY48" fmla="*/ 189187 h 3138108"/>
                <a:gd name="connsiteX49" fmla="*/ 3815256 w 7740869"/>
                <a:gd name="connsiteY49" fmla="*/ 78827 h 3138108"/>
                <a:gd name="connsiteX50" fmla="*/ 3436883 w 7740869"/>
                <a:gd name="connsiteY50" fmla="*/ 0 h 3138108"/>
                <a:gd name="connsiteX51" fmla="*/ 3168869 w 7740869"/>
                <a:gd name="connsiteY51" fmla="*/ 94593 h 3138108"/>
                <a:gd name="connsiteX52" fmla="*/ 2979683 w 7740869"/>
                <a:gd name="connsiteY52" fmla="*/ 283779 h 3138108"/>
                <a:gd name="connsiteX53" fmla="*/ 2837793 w 7740869"/>
                <a:gd name="connsiteY53" fmla="*/ 394138 h 3138108"/>
                <a:gd name="connsiteX54" fmla="*/ 2569780 w 7740869"/>
                <a:gd name="connsiteY54" fmla="*/ 567559 h 3138108"/>
                <a:gd name="connsiteX55" fmla="*/ 2238704 w 7740869"/>
                <a:gd name="connsiteY55" fmla="*/ 1308538 h 3138108"/>
                <a:gd name="connsiteX56" fmla="*/ 1876097 w 7740869"/>
                <a:gd name="connsiteY56" fmla="*/ 1560786 h 3138108"/>
                <a:gd name="connsiteX57" fmla="*/ 1466193 w 7740869"/>
                <a:gd name="connsiteY57" fmla="*/ 1749972 h 3138108"/>
                <a:gd name="connsiteX58" fmla="*/ 1008993 w 7740869"/>
                <a:gd name="connsiteY58" fmla="*/ 2081048 h 3138108"/>
                <a:gd name="connsiteX59" fmla="*/ 804042 w 7740869"/>
                <a:gd name="connsiteY59" fmla="*/ 2286000 h 3138108"/>
                <a:gd name="connsiteX60" fmla="*/ 409904 w 7740869"/>
                <a:gd name="connsiteY60" fmla="*/ 2743200 h 3138108"/>
                <a:gd name="connsiteX61" fmla="*/ 94593 w 7740869"/>
                <a:gd name="connsiteY61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761187 w 7740869"/>
                <a:gd name="connsiteY18" fmla="*/ 1954924 h 3138108"/>
                <a:gd name="connsiteX19" fmla="*/ 4997669 w 7740869"/>
                <a:gd name="connsiteY19" fmla="*/ 2286000 h 3138108"/>
                <a:gd name="connsiteX20" fmla="*/ 5202621 w 7740869"/>
                <a:gd name="connsiteY20" fmla="*/ 2301765 h 3138108"/>
                <a:gd name="connsiteX21" fmla="*/ 5249918 w 7740869"/>
                <a:gd name="connsiteY21" fmla="*/ 2333296 h 3138108"/>
                <a:gd name="connsiteX22" fmla="*/ 5312980 w 7740869"/>
                <a:gd name="connsiteY22" fmla="*/ 2412124 h 3138108"/>
                <a:gd name="connsiteX23" fmla="*/ 5423338 w 7740869"/>
                <a:gd name="connsiteY23" fmla="*/ 2538248 h 3138108"/>
                <a:gd name="connsiteX24" fmla="*/ 5454869 w 7740869"/>
                <a:gd name="connsiteY24" fmla="*/ 2585545 h 3138108"/>
                <a:gd name="connsiteX25" fmla="*/ 5502166 w 7740869"/>
                <a:gd name="connsiteY25" fmla="*/ 2617076 h 3138108"/>
                <a:gd name="connsiteX26" fmla="*/ 5565228 w 7740869"/>
                <a:gd name="connsiteY26" fmla="*/ 2695903 h 3138108"/>
                <a:gd name="connsiteX27" fmla="*/ 5596759 w 7740869"/>
                <a:gd name="connsiteY27" fmla="*/ 2743200 h 3138108"/>
                <a:gd name="connsiteX28" fmla="*/ 5644056 w 7740869"/>
                <a:gd name="connsiteY28" fmla="*/ 2774731 h 3138108"/>
                <a:gd name="connsiteX29" fmla="*/ 5659821 w 7740869"/>
                <a:gd name="connsiteY29" fmla="*/ 2822027 h 3138108"/>
                <a:gd name="connsiteX30" fmla="*/ 5754414 w 7740869"/>
                <a:gd name="connsiteY30" fmla="*/ 2900855 h 3138108"/>
                <a:gd name="connsiteX31" fmla="*/ 5801711 w 7740869"/>
                <a:gd name="connsiteY31" fmla="*/ 2995448 h 3138108"/>
                <a:gd name="connsiteX32" fmla="*/ 5849007 w 7740869"/>
                <a:gd name="connsiteY32" fmla="*/ 3042745 h 3138108"/>
                <a:gd name="connsiteX33" fmla="*/ 5880538 w 7740869"/>
                <a:gd name="connsiteY33" fmla="*/ 3090041 h 3138108"/>
                <a:gd name="connsiteX34" fmla="*/ 5927835 w 7740869"/>
                <a:gd name="connsiteY34" fmla="*/ 3137338 h 3138108"/>
                <a:gd name="connsiteX35" fmla="*/ 7740869 w 7740869"/>
                <a:gd name="connsiteY35" fmla="*/ 3105807 h 3138108"/>
                <a:gd name="connsiteX36" fmla="*/ 7472856 w 7740869"/>
                <a:gd name="connsiteY36" fmla="*/ 2948152 h 3138108"/>
                <a:gd name="connsiteX37" fmla="*/ 7189076 w 7740869"/>
                <a:gd name="connsiteY37" fmla="*/ 2885090 h 3138108"/>
                <a:gd name="connsiteX38" fmla="*/ 6952593 w 7740869"/>
                <a:gd name="connsiteY38" fmla="*/ 2774731 h 3138108"/>
                <a:gd name="connsiteX39" fmla="*/ 6479628 w 7740869"/>
                <a:gd name="connsiteY39" fmla="*/ 2680138 h 3138108"/>
                <a:gd name="connsiteX40" fmla="*/ 6101256 w 7740869"/>
                <a:gd name="connsiteY40" fmla="*/ 2522483 h 3138108"/>
                <a:gd name="connsiteX41" fmla="*/ 5691352 w 7740869"/>
                <a:gd name="connsiteY41" fmla="*/ 2207172 h 3138108"/>
                <a:gd name="connsiteX42" fmla="*/ 5502166 w 7740869"/>
                <a:gd name="connsiteY42" fmla="*/ 1797269 h 3138108"/>
                <a:gd name="connsiteX43" fmla="*/ 5218387 w 7740869"/>
                <a:gd name="connsiteY43" fmla="*/ 1324303 h 3138108"/>
                <a:gd name="connsiteX44" fmla="*/ 4840014 w 7740869"/>
                <a:gd name="connsiteY44" fmla="*/ 551793 h 3138108"/>
                <a:gd name="connsiteX45" fmla="*/ 3988676 w 7740869"/>
                <a:gd name="connsiteY45" fmla="*/ 409903 h 3138108"/>
                <a:gd name="connsiteX46" fmla="*/ 3988676 w 7740869"/>
                <a:gd name="connsiteY46" fmla="*/ 299545 h 3138108"/>
                <a:gd name="connsiteX47" fmla="*/ 3957146 w 7740869"/>
                <a:gd name="connsiteY47" fmla="*/ 189187 h 3138108"/>
                <a:gd name="connsiteX48" fmla="*/ 3815256 w 7740869"/>
                <a:gd name="connsiteY48" fmla="*/ 78827 h 3138108"/>
                <a:gd name="connsiteX49" fmla="*/ 3436883 w 7740869"/>
                <a:gd name="connsiteY49" fmla="*/ 0 h 3138108"/>
                <a:gd name="connsiteX50" fmla="*/ 3168869 w 7740869"/>
                <a:gd name="connsiteY50" fmla="*/ 94593 h 3138108"/>
                <a:gd name="connsiteX51" fmla="*/ 2979683 w 7740869"/>
                <a:gd name="connsiteY51" fmla="*/ 283779 h 3138108"/>
                <a:gd name="connsiteX52" fmla="*/ 2837793 w 7740869"/>
                <a:gd name="connsiteY52" fmla="*/ 394138 h 3138108"/>
                <a:gd name="connsiteX53" fmla="*/ 2569780 w 7740869"/>
                <a:gd name="connsiteY53" fmla="*/ 567559 h 3138108"/>
                <a:gd name="connsiteX54" fmla="*/ 2238704 w 7740869"/>
                <a:gd name="connsiteY54" fmla="*/ 1308538 h 3138108"/>
                <a:gd name="connsiteX55" fmla="*/ 1876097 w 7740869"/>
                <a:gd name="connsiteY55" fmla="*/ 1560786 h 3138108"/>
                <a:gd name="connsiteX56" fmla="*/ 1466193 w 7740869"/>
                <a:gd name="connsiteY56" fmla="*/ 1749972 h 3138108"/>
                <a:gd name="connsiteX57" fmla="*/ 1008993 w 7740869"/>
                <a:gd name="connsiteY57" fmla="*/ 2081048 h 3138108"/>
                <a:gd name="connsiteX58" fmla="*/ 804042 w 7740869"/>
                <a:gd name="connsiteY58" fmla="*/ 2286000 h 3138108"/>
                <a:gd name="connsiteX59" fmla="*/ 409904 w 7740869"/>
                <a:gd name="connsiteY59" fmla="*/ 2743200 h 3138108"/>
                <a:gd name="connsiteX60" fmla="*/ 94593 w 7740869"/>
                <a:gd name="connsiteY60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508938 w 7740869"/>
                <a:gd name="connsiteY15" fmla="*/ 1860331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997669 w 7740869"/>
                <a:gd name="connsiteY18" fmla="*/ 2286000 h 3138108"/>
                <a:gd name="connsiteX19" fmla="*/ 5202621 w 7740869"/>
                <a:gd name="connsiteY19" fmla="*/ 2301765 h 3138108"/>
                <a:gd name="connsiteX20" fmla="*/ 5249918 w 7740869"/>
                <a:gd name="connsiteY20" fmla="*/ 2333296 h 3138108"/>
                <a:gd name="connsiteX21" fmla="*/ 5312980 w 7740869"/>
                <a:gd name="connsiteY21" fmla="*/ 2412124 h 3138108"/>
                <a:gd name="connsiteX22" fmla="*/ 5423338 w 7740869"/>
                <a:gd name="connsiteY22" fmla="*/ 2538248 h 3138108"/>
                <a:gd name="connsiteX23" fmla="*/ 5454869 w 7740869"/>
                <a:gd name="connsiteY23" fmla="*/ 2585545 h 3138108"/>
                <a:gd name="connsiteX24" fmla="*/ 5502166 w 7740869"/>
                <a:gd name="connsiteY24" fmla="*/ 2617076 h 3138108"/>
                <a:gd name="connsiteX25" fmla="*/ 5565228 w 7740869"/>
                <a:gd name="connsiteY25" fmla="*/ 2695903 h 3138108"/>
                <a:gd name="connsiteX26" fmla="*/ 5596759 w 7740869"/>
                <a:gd name="connsiteY26" fmla="*/ 2743200 h 3138108"/>
                <a:gd name="connsiteX27" fmla="*/ 5644056 w 7740869"/>
                <a:gd name="connsiteY27" fmla="*/ 2774731 h 3138108"/>
                <a:gd name="connsiteX28" fmla="*/ 5659821 w 7740869"/>
                <a:gd name="connsiteY28" fmla="*/ 2822027 h 3138108"/>
                <a:gd name="connsiteX29" fmla="*/ 5754414 w 7740869"/>
                <a:gd name="connsiteY29" fmla="*/ 2900855 h 3138108"/>
                <a:gd name="connsiteX30" fmla="*/ 5801711 w 7740869"/>
                <a:gd name="connsiteY30" fmla="*/ 2995448 h 3138108"/>
                <a:gd name="connsiteX31" fmla="*/ 5849007 w 7740869"/>
                <a:gd name="connsiteY31" fmla="*/ 3042745 h 3138108"/>
                <a:gd name="connsiteX32" fmla="*/ 5880538 w 7740869"/>
                <a:gd name="connsiteY32" fmla="*/ 3090041 h 3138108"/>
                <a:gd name="connsiteX33" fmla="*/ 5927835 w 7740869"/>
                <a:gd name="connsiteY33" fmla="*/ 3137338 h 3138108"/>
                <a:gd name="connsiteX34" fmla="*/ 7740869 w 7740869"/>
                <a:gd name="connsiteY34" fmla="*/ 3105807 h 3138108"/>
                <a:gd name="connsiteX35" fmla="*/ 7472856 w 7740869"/>
                <a:gd name="connsiteY35" fmla="*/ 2948152 h 3138108"/>
                <a:gd name="connsiteX36" fmla="*/ 7189076 w 7740869"/>
                <a:gd name="connsiteY36" fmla="*/ 2885090 h 3138108"/>
                <a:gd name="connsiteX37" fmla="*/ 6952593 w 7740869"/>
                <a:gd name="connsiteY37" fmla="*/ 2774731 h 3138108"/>
                <a:gd name="connsiteX38" fmla="*/ 6479628 w 7740869"/>
                <a:gd name="connsiteY38" fmla="*/ 2680138 h 3138108"/>
                <a:gd name="connsiteX39" fmla="*/ 6101256 w 7740869"/>
                <a:gd name="connsiteY39" fmla="*/ 2522483 h 3138108"/>
                <a:gd name="connsiteX40" fmla="*/ 5691352 w 7740869"/>
                <a:gd name="connsiteY40" fmla="*/ 2207172 h 3138108"/>
                <a:gd name="connsiteX41" fmla="*/ 5502166 w 7740869"/>
                <a:gd name="connsiteY41" fmla="*/ 1797269 h 3138108"/>
                <a:gd name="connsiteX42" fmla="*/ 5218387 w 7740869"/>
                <a:gd name="connsiteY42" fmla="*/ 1324303 h 3138108"/>
                <a:gd name="connsiteX43" fmla="*/ 4840014 w 7740869"/>
                <a:gd name="connsiteY43" fmla="*/ 551793 h 3138108"/>
                <a:gd name="connsiteX44" fmla="*/ 3988676 w 7740869"/>
                <a:gd name="connsiteY44" fmla="*/ 409903 h 3138108"/>
                <a:gd name="connsiteX45" fmla="*/ 3988676 w 7740869"/>
                <a:gd name="connsiteY45" fmla="*/ 299545 h 3138108"/>
                <a:gd name="connsiteX46" fmla="*/ 3957146 w 7740869"/>
                <a:gd name="connsiteY46" fmla="*/ 189187 h 3138108"/>
                <a:gd name="connsiteX47" fmla="*/ 3815256 w 7740869"/>
                <a:gd name="connsiteY47" fmla="*/ 78827 h 3138108"/>
                <a:gd name="connsiteX48" fmla="*/ 3436883 w 7740869"/>
                <a:gd name="connsiteY48" fmla="*/ 0 h 3138108"/>
                <a:gd name="connsiteX49" fmla="*/ 3168869 w 7740869"/>
                <a:gd name="connsiteY49" fmla="*/ 94593 h 3138108"/>
                <a:gd name="connsiteX50" fmla="*/ 2979683 w 7740869"/>
                <a:gd name="connsiteY50" fmla="*/ 283779 h 3138108"/>
                <a:gd name="connsiteX51" fmla="*/ 2837793 w 7740869"/>
                <a:gd name="connsiteY51" fmla="*/ 394138 h 3138108"/>
                <a:gd name="connsiteX52" fmla="*/ 2569780 w 7740869"/>
                <a:gd name="connsiteY52" fmla="*/ 567559 h 3138108"/>
                <a:gd name="connsiteX53" fmla="*/ 2238704 w 7740869"/>
                <a:gd name="connsiteY53" fmla="*/ 1308538 h 3138108"/>
                <a:gd name="connsiteX54" fmla="*/ 1876097 w 7740869"/>
                <a:gd name="connsiteY54" fmla="*/ 1560786 h 3138108"/>
                <a:gd name="connsiteX55" fmla="*/ 1466193 w 7740869"/>
                <a:gd name="connsiteY55" fmla="*/ 1749972 h 3138108"/>
                <a:gd name="connsiteX56" fmla="*/ 1008993 w 7740869"/>
                <a:gd name="connsiteY56" fmla="*/ 2081048 h 3138108"/>
                <a:gd name="connsiteX57" fmla="*/ 804042 w 7740869"/>
                <a:gd name="connsiteY57" fmla="*/ 2286000 h 3138108"/>
                <a:gd name="connsiteX58" fmla="*/ 409904 w 7740869"/>
                <a:gd name="connsiteY58" fmla="*/ 2743200 h 3138108"/>
                <a:gd name="connsiteX59" fmla="*/ 94593 w 7740869"/>
                <a:gd name="connsiteY59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382814 w 7740869"/>
                <a:gd name="connsiteY15" fmla="*/ 1939159 h 3138108"/>
                <a:gd name="connsiteX16" fmla="*/ 4619297 w 7740869"/>
                <a:gd name="connsiteY16" fmla="*/ 1891862 h 3138108"/>
                <a:gd name="connsiteX17" fmla="*/ 4524704 w 7740869"/>
                <a:gd name="connsiteY17" fmla="*/ 2081048 h 3138108"/>
                <a:gd name="connsiteX18" fmla="*/ 4997669 w 7740869"/>
                <a:gd name="connsiteY18" fmla="*/ 2286000 h 3138108"/>
                <a:gd name="connsiteX19" fmla="*/ 5202621 w 7740869"/>
                <a:gd name="connsiteY19" fmla="*/ 2301765 h 3138108"/>
                <a:gd name="connsiteX20" fmla="*/ 5249918 w 7740869"/>
                <a:gd name="connsiteY20" fmla="*/ 2333296 h 3138108"/>
                <a:gd name="connsiteX21" fmla="*/ 5312980 w 7740869"/>
                <a:gd name="connsiteY21" fmla="*/ 2412124 h 3138108"/>
                <a:gd name="connsiteX22" fmla="*/ 5423338 w 7740869"/>
                <a:gd name="connsiteY22" fmla="*/ 2538248 h 3138108"/>
                <a:gd name="connsiteX23" fmla="*/ 5454869 w 7740869"/>
                <a:gd name="connsiteY23" fmla="*/ 2585545 h 3138108"/>
                <a:gd name="connsiteX24" fmla="*/ 5502166 w 7740869"/>
                <a:gd name="connsiteY24" fmla="*/ 2617076 h 3138108"/>
                <a:gd name="connsiteX25" fmla="*/ 5565228 w 7740869"/>
                <a:gd name="connsiteY25" fmla="*/ 2695903 h 3138108"/>
                <a:gd name="connsiteX26" fmla="*/ 5596759 w 7740869"/>
                <a:gd name="connsiteY26" fmla="*/ 2743200 h 3138108"/>
                <a:gd name="connsiteX27" fmla="*/ 5644056 w 7740869"/>
                <a:gd name="connsiteY27" fmla="*/ 2774731 h 3138108"/>
                <a:gd name="connsiteX28" fmla="*/ 5659821 w 7740869"/>
                <a:gd name="connsiteY28" fmla="*/ 2822027 h 3138108"/>
                <a:gd name="connsiteX29" fmla="*/ 5754414 w 7740869"/>
                <a:gd name="connsiteY29" fmla="*/ 2900855 h 3138108"/>
                <a:gd name="connsiteX30" fmla="*/ 5801711 w 7740869"/>
                <a:gd name="connsiteY30" fmla="*/ 2995448 h 3138108"/>
                <a:gd name="connsiteX31" fmla="*/ 5849007 w 7740869"/>
                <a:gd name="connsiteY31" fmla="*/ 3042745 h 3138108"/>
                <a:gd name="connsiteX32" fmla="*/ 5880538 w 7740869"/>
                <a:gd name="connsiteY32" fmla="*/ 3090041 h 3138108"/>
                <a:gd name="connsiteX33" fmla="*/ 5927835 w 7740869"/>
                <a:gd name="connsiteY33" fmla="*/ 3137338 h 3138108"/>
                <a:gd name="connsiteX34" fmla="*/ 7740869 w 7740869"/>
                <a:gd name="connsiteY34" fmla="*/ 3105807 h 3138108"/>
                <a:gd name="connsiteX35" fmla="*/ 7472856 w 7740869"/>
                <a:gd name="connsiteY35" fmla="*/ 2948152 h 3138108"/>
                <a:gd name="connsiteX36" fmla="*/ 7189076 w 7740869"/>
                <a:gd name="connsiteY36" fmla="*/ 2885090 h 3138108"/>
                <a:gd name="connsiteX37" fmla="*/ 6952593 w 7740869"/>
                <a:gd name="connsiteY37" fmla="*/ 2774731 h 3138108"/>
                <a:gd name="connsiteX38" fmla="*/ 6479628 w 7740869"/>
                <a:gd name="connsiteY38" fmla="*/ 2680138 h 3138108"/>
                <a:gd name="connsiteX39" fmla="*/ 6101256 w 7740869"/>
                <a:gd name="connsiteY39" fmla="*/ 2522483 h 3138108"/>
                <a:gd name="connsiteX40" fmla="*/ 5691352 w 7740869"/>
                <a:gd name="connsiteY40" fmla="*/ 2207172 h 3138108"/>
                <a:gd name="connsiteX41" fmla="*/ 5502166 w 7740869"/>
                <a:gd name="connsiteY41" fmla="*/ 1797269 h 3138108"/>
                <a:gd name="connsiteX42" fmla="*/ 5218387 w 7740869"/>
                <a:gd name="connsiteY42" fmla="*/ 1324303 h 3138108"/>
                <a:gd name="connsiteX43" fmla="*/ 4840014 w 7740869"/>
                <a:gd name="connsiteY43" fmla="*/ 551793 h 3138108"/>
                <a:gd name="connsiteX44" fmla="*/ 3988676 w 7740869"/>
                <a:gd name="connsiteY44" fmla="*/ 409903 h 3138108"/>
                <a:gd name="connsiteX45" fmla="*/ 3988676 w 7740869"/>
                <a:gd name="connsiteY45" fmla="*/ 299545 h 3138108"/>
                <a:gd name="connsiteX46" fmla="*/ 3957146 w 7740869"/>
                <a:gd name="connsiteY46" fmla="*/ 189187 h 3138108"/>
                <a:gd name="connsiteX47" fmla="*/ 3815256 w 7740869"/>
                <a:gd name="connsiteY47" fmla="*/ 78827 h 3138108"/>
                <a:gd name="connsiteX48" fmla="*/ 3436883 w 7740869"/>
                <a:gd name="connsiteY48" fmla="*/ 0 h 3138108"/>
                <a:gd name="connsiteX49" fmla="*/ 3168869 w 7740869"/>
                <a:gd name="connsiteY49" fmla="*/ 94593 h 3138108"/>
                <a:gd name="connsiteX50" fmla="*/ 2979683 w 7740869"/>
                <a:gd name="connsiteY50" fmla="*/ 283779 h 3138108"/>
                <a:gd name="connsiteX51" fmla="*/ 2837793 w 7740869"/>
                <a:gd name="connsiteY51" fmla="*/ 394138 h 3138108"/>
                <a:gd name="connsiteX52" fmla="*/ 2569780 w 7740869"/>
                <a:gd name="connsiteY52" fmla="*/ 567559 h 3138108"/>
                <a:gd name="connsiteX53" fmla="*/ 2238704 w 7740869"/>
                <a:gd name="connsiteY53" fmla="*/ 1308538 h 3138108"/>
                <a:gd name="connsiteX54" fmla="*/ 1876097 w 7740869"/>
                <a:gd name="connsiteY54" fmla="*/ 1560786 h 3138108"/>
                <a:gd name="connsiteX55" fmla="*/ 1466193 w 7740869"/>
                <a:gd name="connsiteY55" fmla="*/ 1749972 h 3138108"/>
                <a:gd name="connsiteX56" fmla="*/ 1008993 w 7740869"/>
                <a:gd name="connsiteY56" fmla="*/ 2081048 h 3138108"/>
                <a:gd name="connsiteX57" fmla="*/ 804042 w 7740869"/>
                <a:gd name="connsiteY57" fmla="*/ 2286000 h 3138108"/>
                <a:gd name="connsiteX58" fmla="*/ 409904 w 7740869"/>
                <a:gd name="connsiteY58" fmla="*/ 2743200 h 3138108"/>
                <a:gd name="connsiteX59" fmla="*/ 94593 w 7740869"/>
                <a:gd name="connsiteY59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240924 w 7740869"/>
                <a:gd name="connsiteY13" fmla="*/ 1797269 h 3138108"/>
                <a:gd name="connsiteX14" fmla="*/ 4335518 w 7740869"/>
                <a:gd name="connsiteY14" fmla="*/ 1813034 h 3138108"/>
                <a:gd name="connsiteX15" fmla="*/ 4382814 w 7740869"/>
                <a:gd name="connsiteY15" fmla="*/ 1939159 h 3138108"/>
                <a:gd name="connsiteX16" fmla="*/ 4524704 w 7740869"/>
                <a:gd name="connsiteY16" fmla="*/ 2081048 h 3138108"/>
                <a:gd name="connsiteX17" fmla="*/ 4997669 w 7740869"/>
                <a:gd name="connsiteY17" fmla="*/ 2286000 h 3138108"/>
                <a:gd name="connsiteX18" fmla="*/ 5202621 w 7740869"/>
                <a:gd name="connsiteY18" fmla="*/ 2301765 h 3138108"/>
                <a:gd name="connsiteX19" fmla="*/ 5249918 w 7740869"/>
                <a:gd name="connsiteY19" fmla="*/ 2333296 h 3138108"/>
                <a:gd name="connsiteX20" fmla="*/ 5312980 w 7740869"/>
                <a:gd name="connsiteY20" fmla="*/ 2412124 h 3138108"/>
                <a:gd name="connsiteX21" fmla="*/ 5423338 w 7740869"/>
                <a:gd name="connsiteY21" fmla="*/ 2538248 h 3138108"/>
                <a:gd name="connsiteX22" fmla="*/ 5454869 w 7740869"/>
                <a:gd name="connsiteY22" fmla="*/ 2585545 h 3138108"/>
                <a:gd name="connsiteX23" fmla="*/ 5502166 w 7740869"/>
                <a:gd name="connsiteY23" fmla="*/ 2617076 h 3138108"/>
                <a:gd name="connsiteX24" fmla="*/ 5565228 w 7740869"/>
                <a:gd name="connsiteY24" fmla="*/ 2695903 h 3138108"/>
                <a:gd name="connsiteX25" fmla="*/ 5596759 w 7740869"/>
                <a:gd name="connsiteY25" fmla="*/ 2743200 h 3138108"/>
                <a:gd name="connsiteX26" fmla="*/ 5644056 w 7740869"/>
                <a:gd name="connsiteY26" fmla="*/ 2774731 h 3138108"/>
                <a:gd name="connsiteX27" fmla="*/ 5659821 w 7740869"/>
                <a:gd name="connsiteY27" fmla="*/ 2822027 h 3138108"/>
                <a:gd name="connsiteX28" fmla="*/ 5754414 w 7740869"/>
                <a:gd name="connsiteY28" fmla="*/ 2900855 h 3138108"/>
                <a:gd name="connsiteX29" fmla="*/ 5801711 w 7740869"/>
                <a:gd name="connsiteY29" fmla="*/ 2995448 h 3138108"/>
                <a:gd name="connsiteX30" fmla="*/ 5849007 w 7740869"/>
                <a:gd name="connsiteY30" fmla="*/ 3042745 h 3138108"/>
                <a:gd name="connsiteX31" fmla="*/ 5880538 w 7740869"/>
                <a:gd name="connsiteY31" fmla="*/ 3090041 h 3138108"/>
                <a:gd name="connsiteX32" fmla="*/ 5927835 w 7740869"/>
                <a:gd name="connsiteY32" fmla="*/ 3137338 h 3138108"/>
                <a:gd name="connsiteX33" fmla="*/ 7740869 w 7740869"/>
                <a:gd name="connsiteY33" fmla="*/ 3105807 h 3138108"/>
                <a:gd name="connsiteX34" fmla="*/ 7472856 w 7740869"/>
                <a:gd name="connsiteY34" fmla="*/ 2948152 h 3138108"/>
                <a:gd name="connsiteX35" fmla="*/ 7189076 w 7740869"/>
                <a:gd name="connsiteY35" fmla="*/ 2885090 h 3138108"/>
                <a:gd name="connsiteX36" fmla="*/ 6952593 w 7740869"/>
                <a:gd name="connsiteY36" fmla="*/ 2774731 h 3138108"/>
                <a:gd name="connsiteX37" fmla="*/ 6479628 w 7740869"/>
                <a:gd name="connsiteY37" fmla="*/ 2680138 h 3138108"/>
                <a:gd name="connsiteX38" fmla="*/ 6101256 w 7740869"/>
                <a:gd name="connsiteY38" fmla="*/ 2522483 h 3138108"/>
                <a:gd name="connsiteX39" fmla="*/ 5691352 w 7740869"/>
                <a:gd name="connsiteY39" fmla="*/ 2207172 h 3138108"/>
                <a:gd name="connsiteX40" fmla="*/ 5502166 w 7740869"/>
                <a:gd name="connsiteY40" fmla="*/ 1797269 h 3138108"/>
                <a:gd name="connsiteX41" fmla="*/ 5218387 w 7740869"/>
                <a:gd name="connsiteY41" fmla="*/ 1324303 h 3138108"/>
                <a:gd name="connsiteX42" fmla="*/ 4840014 w 7740869"/>
                <a:gd name="connsiteY42" fmla="*/ 551793 h 3138108"/>
                <a:gd name="connsiteX43" fmla="*/ 3988676 w 7740869"/>
                <a:gd name="connsiteY43" fmla="*/ 409903 h 3138108"/>
                <a:gd name="connsiteX44" fmla="*/ 3988676 w 7740869"/>
                <a:gd name="connsiteY44" fmla="*/ 299545 h 3138108"/>
                <a:gd name="connsiteX45" fmla="*/ 3957146 w 7740869"/>
                <a:gd name="connsiteY45" fmla="*/ 189187 h 3138108"/>
                <a:gd name="connsiteX46" fmla="*/ 3815256 w 7740869"/>
                <a:gd name="connsiteY46" fmla="*/ 78827 h 3138108"/>
                <a:gd name="connsiteX47" fmla="*/ 3436883 w 7740869"/>
                <a:gd name="connsiteY47" fmla="*/ 0 h 3138108"/>
                <a:gd name="connsiteX48" fmla="*/ 3168869 w 7740869"/>
                <a:gd name="connsiteY48" fmla="*/ 94593 h 3138108"/>
                <a:gd name="connsiteX49" fmla="*/ 2979683 w 7740869"/>
                <a:gd name="connsiteY49" fmla="*/ 283779 h 3138108"/>
                <a:gd name="connsiteX50" fmla="*/ 2837793 w 7740869"/>
                <a:gd name="connsiteY50" fmla="*/ 394138 h 3138108"/>
                <a:gd name="connsiteX51" fmla="*/ 2569780 w 7740869"/>
                <a:gd name="connsiteY51" fmla="*/ 567559 h 3138108"/>
                <a:gd name="connsiteX52" fmla="*/ 2238704 w 7740869"/>
                <a:gd name="connsiteY52" fmla="*/ 1308538 h 3138108"/>
                <a:gd name="connsiteX53" fmla="*/ 1876097 w 7740869"/>
                <a:gd name="connsiteY53" fmla="*/ 1560786 h 3138108"/>
                <a:gd name="connsiteX54" fmla="*/ 1466193 w 7740869"/>
                <a:gd name="connsiteY54" fmla="*/ 1749972 h 3138108"/>
                <a:gd name="connsiteX55" fmla="*/ 1008993 w 7740869"/>
                <a:gd name="connsiteY55" fmla="*/ 2081048 h 3138108"/>
                <a:gd name="connsiteX56" fmla="*/ 804042 w 7740869"/>
                <a:gd name="connsiteY56" fmla="*/ 2286000 h 3138108"/>
                <a:gd name="connsiteX57" fmla="*/ 409904 w 7740869"/>
                <a:gd name="connsiteY57" fmla="*/ 2743200 h 3138108"/>
                <a:gd name="connsiteX58" fmla="*/ 94593 w 7740869"/>
                <a:gd name="connsiteY58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4051738 w 7740869"/>
                <a:gd name="connsiteY11" fmla="*/ 1749972 h 3138108"/>
                <a:gd name="connsiteX12" fmla="*/ 4193628 w 7740869"/>
                <a:gd name="connsiteY12" fmla="*/ 1781503 h 3138108"/>
                <a:gd name="connsiteX13" fmla="*/ 4083269 w 7740869"/>
                <a:gd name="connsiteY13" fmla="*/ 2159876 h 3138108"/>
                <a:gd name="connsiteX14" fmla="*/ 4335518 w 7740869"/>
                <a:gd name="connsiteY14" fmla="*/ 1813034 h 3138108"/>
                <a:gd name="connsiteX15" fmla="*/ 4382814 w 7740869"/>
                <a:gd name="connsiteY15" fmla="*/ 1939159 h 3138108"/>
                <a:gd name="connsiteX16" fmla="*/ 4524704 w 7740869"/>
                <a:gd name="connsiteY16" fmla="*/ 2081048 h 3138108"/>
                <a:gd name="connsiteX17" fmla="*/ 4997669 w 7740869"/>
                <a:gd name="connsiteY17" fmla="*/ 2286000 h 3138108"/>
                <a:gd name="connsiteX18" fmla="*/ 5202621 w 7740869"/>
                <a:gd name="connsiteY18" fmla="*/ 2301765 h 3138108"/>
                <a:gd name="connsiteX19" fmla="*/ 5249918 w 7740869"/>
                <a:gd name="connsiteY19" fmla="*/ 2333296 h 3138108"/>
                <a:gd name="connsiteX20" fmla="*/ 5312980 w 7740869"/>
                <a:gd name="connsiteY20" fmla="*/ 2412124 h 3138108"/>
                <a:gd name="connsiteX21" fmla="*/ 5423338 w 7740869"/>
                <a:gd name="connsiteY21" fmla="*/ 2538248 h 3138108"/>
                <a:gd name="connsiteX22" fmla="*/ 5454869 w 7740869"/>
                <a:gd name="connsiteY22" fmla="*/ 2585545 h 3138108"/>
                <a:gd name="connsiteX23" fmla="*/ 5502166 w 7740869"/>
                <a:gd name="connsiteY23" fmla="*/ 2617076 h 3138108"/>
                <a:gd name="connsiteX24" fmla="*/ 5565228 w 7740869"/>
                <a:gd name="connsiteY24" fmla="*/ 2695903 h 3138108"/>
                <a:gd name="connsiteX25" fmla="*/ 5596759 w 7740869"/>
                <a:gd name="connsiteY25" fmla="*/ 2743200 h 3138108"/>
                <a:gd name="connsiteX26" fmla="*/ 5644056 w 7740869"/>
                <a:gd name="connsiteY26" fmla="*/ 2774731 h 3138108"/>
                <a:gd name="connsiteX27" fmla="*/ 5659821 w 7740869"/>
                <a:gd name="connsiteY27" fmla="*/ 2822027 h 3138108"/>
                <a:gd name="connsiteX28" fmla="*/ 5754414 w 7740869"/>
                <a:gd name="connsiteY28" fmla="*/ 2900855 h 3138108"/>
                <a:gd name="connsiteX29" fmla="*/ 5801711 w 7740869"/>
                <a:gd name="connsiteY29" fmla="*/ 2995448 h 3138108"/>
                <a:gd name="connsiteX30" fmla="*/ 5849007 w 7740869"/>
                <a:gd name="connsiteY30" fmla="*/ 3042745 h 3138108"/>
                <a:gd name="connsiteX31" fmla="*/ 5880538 w 7740869"/>
                <a:gd name="connsiteY31" fmla="*/ 3090041 h 3138108"/>
                <a:gd name="connsiteX32" fmla="*/ 5927835 w 7740869"/>
                <a:gd name="connsiteY32" fmla="*/ 3137338 h 3138108"/>
                <a:gd name="connsiteX33" fmla="*/ 7740869 w 7740869"/>
                <a:gd name="connsiteY33" fmla="*/ 3105807 h 3138108"/>
                <a:gd name="connsiteX34" fmla="*/ 7472856 w 7740869"/>
                <a:gd name="connsiteY34" fmla="*/ 2948152 h 3138108"/>
                <a:gd name="connsiteX35" fmla="*/ 7189076 w 7740869"/>
                <a:gd name="connsiteY35" fmla="*/ 2885090 h 3138108"/>
                <a:gd name="connsiteX36" fmla="*/ 6952593 w 7740869"/>
                <a:gd name="connsiteY36" fmla="*/ 2774731 h 3138108"/>
                <a:gd name="connsiteX37" fmla="*/ 6479628 w 7740869"/>
                <a:gd name="connsiteY37" fmla="*/ 2680138 h 3138108"/>
                <a:gd name="connsiteX38" fmla="*/ 6101256 w 7740869"/>
                <a:gd name="connsiteY38" fmla="*/ 2522483 h 3138108"/>
                <a:gd name="connsiteX39" fmla="*/ 5691352 w 7740869"/>
                <a:gd name="connsiteY39" fmla="*/ 2207172 h 3138108"/>
                <a:gd name="connsiteX40" fmla="*/ 5502166 w 7740869"/>
                <a:gd name="connsiteY40" fmla="*/ 1797269 h 3138108"/>
                <a:gd name="connsiteX41" fmla="*/ 5218387 w 7740869"/>
                <a:gd name="connsiteY41" fmla="*/ 1324303 h 3138108"/>
                <a:gd name="connsiteX42" fmla="*/ 4840014 w 7740869"/>
                <a:gd name="connsiteY42" fmla="*/ 551793 h 3138108"/>
                <a:gd name="connsiteX43" fmla="*/ 3988676 w 7740869"/>
                <a:gd name="connsiteY43" fmla="*/ 409903 h 3138108"/>
                <a:gd name="connsiteX44" fmla="*/ 3988676 w 7740869"/>
                <a:gd name="connsiteY44" fmla="*/ 299545 h 3138108"/>
                <a:gd name="connsiteX45" fmla="*/ 3957146 w 7740869"/>
                <a:gd name="connsiteY45" fmla="*/ 189187 h 3138108"/>
                <a:gd name="connsiteX46" fmla="*/ 3815256 w 7740869"/>
                <a:gd name="connsiteY46" fmla="*/ 78827 h 3138108"/>
                <a:gd name="connsiteX47" fmla="*/ 3436883 w 7740869"/>
                <a:gd name="connsiteY47" fmla="*/ 0 h 3138108"/>
                <a:gd name="connsiteX48" fmla="*/ 3168869 w 7740869"/>
                <a:gd name="connsiteY48" fmla="*/ 94593 h 3138108"/>
                <a:gd name="connsiteX49" fmla="*/ 2979683 w 7740869"/>
                <a:gd name="connsiteY49" fmla="*/ 283779 h 3138108"/>
                <a:gd name="connsiteX50" fmla="*/ 2837793 w 7740869"/>
                <a:gd name="connsiteY50" fmla="*/ 394138 h 3138108"/>
                <a:gd name="connsiteX51" fmla="*/ 2569780 w 7740869"/>
                <a:gd name="connsiteY51" fmla="*/ 567559 h 3138108"/>
                <a:gd name="connsiteX52" fmla="*/ 2238704 w 7740869"/>
                <a:gd name="connsiteY52" fmla="*/ 1308538 h 3138108"/>
                <a:gd name="connsiteX53" fmla="*/ 1876097 w 7740869"/>
                <a:gd name="connsiteY53" fmla="*/ 1560786 h 3138108"/>
                <a:gd name="connsiteX54" fmla="*/ 1466193 w 7740869"/>
                <a:gd name="connsiteY54" fmla="*/ 1749972 h 3138108"/>
                <a:gd name="connsiteX55" fmla="*/ 1008993 w 7740869"/>
                <a:gd name="connsiteY55" fmla="*/ 2081048 h 3138108"/>
                <a:gd name="connsiteX56" fmla="*/ 804042 w 7740869"/>
                <a:gd name="connsiteY56" fmla="*/ 2286000 h 3138108"/>
                <a:gd name="connsiteX57" fmla="*/ 409904 w 7740869"/>
                <a:gd name="connsiteY57" fmla="*/ 2743200 h 3138108"/>
                <a:gd name="connsiteX58" fmla="*/ 94593 w 7740869"/>
                <a:gd name="connsiteY58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193628 w 7740869"/>
                <a:gd name="connsiteY12" fmla="*/ 1781503 h 3138108"/>
                <a:gd name="connsiteX13" fmla="*/ 4083269 w 7740869"/>
                <a:gd name="connsiteY13" fmla="*/ 2159876 h 3138108"/>
                <a:gd name="connsiteX14" fmla="*/ 4335518 w 7740869"/>
                <a:gd name="connsiteY14" fmla="*/ 1813034 h 3138108"/>
                <a:gd name="connsiteX15" fmla="*/ 4382814 w 7740869"/>
                <a:gd name="connsiteY15" fmla="*/ 1939159 h 3138108"/>
                <a:gd name="connsiteX16" fmla="*/ 4524704 w 7740869"/>
                <a:gd name="connsiteY16" fmla="*/ 2081048 h 3138108"/>
                <a:gd name="connsiteX17" fmla="*/ 4997669 w 7740869"/>
                <a:gd name="connsiteY17" fmla="*/ 2286000 h 3138108"/>
                <a:gd name="connsiteX18" fmla="*/ 5202621 w 7740869"/>
                <a:gd name="connsiteY18" fmla="*/ 2301765 h 3138108"/>
                <a:gd name="connsiteX19" fmla="*/ 5249918 w 7740869"/>
                <a:gd name="connsiteY19" fmla="*/ 2333296 h 3138108"/>
                <a:gd name="connsiteX20" fmla="*/ 5312980 w 7740869"/>
                <a:gd name="connsiteY20" fmla="*/ 2412124 h 3138108"/>
                <a:gd name="connsiteX21" fmla="*/ 5423338 w 7740869"/>
                <a:gd name="connsiteY21" fmla="*/ 2538248 h 3138108"/>
                <a:gd name="connsiteX22" fmla="*/ 5454869 w 7740869"/>
                <a:gd name="connsiteY22" fmla="*/ 2585545 h 3138108"/>
                <a:gd name="connsiteX23" fmla="*/ 5502166 w 7740869"/>
                <a:gd name="connsiteY23" fmla="*/ 2617076 h 3138108"/>
                <a:gd name="connsiteX24" fmla="*/ 5565228 w 7740869"/>
                <a:gd name="connsiteY24" fmla="*/ 2695903 h 3138108"/>
                <a:gd name="connsiteX25" fmla="*/ 5596759 w 7740869"/>
                <a:gd name="connsiteY25" fmla="*/ 2743200 h 3138108"/>
                <a:gd name="connsiteX26" fmla="*/ 5644056 w 7740869"/>
                <a:gd name="connsiteY26" fmla="*/ 2774731 h 3138108"/>
                <a:gd name="connsiteX27" fmla="*/ 5659821 w 7740869"/>
                <a:gd name="connsiteY27" fmla="*/ 2822027 h 3138108"/>
                <a:gd name="connsiteX28" fmla="*/ 5754414 w 7740869"/>
                <a:gd name="connsiteY28" fmla="*/ 2900855 h 3138108"/>
                <a:gd name="connsiteX29" fmla="*/ 5801711 w 7740869"/>
                <a:gd name="connsiteY29" fmla="*/ 2995448 h 3138108"/>
                <a:gd name="connsiteX30" fmla="*/ 5849007 w 7740869"/>
                <a:gd name="connsiteY30" fmla="*/ 3042745 h 3138108"/>
                <a:gd name="connsiteX31" fmla="*/ 5880538 w 7740869"/>
                <a:gd name="connsiteY31" fmla="*/ 3090041 h 3138108"/>
                <a:gd name="connsiteX32" fmla="*/ 5927835 w 7740869"/>
                <a:gd name="connsiteY32" fmla="*/ 3137338 h 3138108"/>
                <a:gd name="connsiteX33" fmla="*/ 7740869 w 7740869"/>
                <a:gd name="connsiteY33" fmla="*/ 3105807 h 3138108"/>
                <a:gd name="connsiteX34" fmla="*/ 7472856 w 7740869"/>
                <a:gd name="connsiteY34" fmla="*/ 2948152 h 3138108"/>
                <a:gd name="connsiteX35" fmla="*/ 7189076 w 7740869"/>
                <a:gd name="connsiteY35" fmla="*/ 2885090 h 3138108"/>
                <a:gd name="connsiteX36" fmla="*/ 6952593 w 7740869"/>
                <a:gd name="connsiteY36" fmla="*/ 2774731 h 3138108"/>
                <a:gd name="connsiteX37" fmla="*/ 6479628 w 7740869"/>
                <a:gd name="connsiteY37" fmla="*/ 2680138 h 3138108"/>
                <a:gd name="connsiteX38" fmla="*/ 6101256 w 7740869"/>
                <a:gd name="connsiteY38" fmla="*/ 2522483 h 3138108"/>
                <a:gd name="connsiteX39" fmla="*/ 5691352 w 7740869"/>
                <a:gd name="connsiteY39" fmla="*/ 2207172 h 3138108"/>
                <a:gd name="connsiteX40" fmla="*/ 5502166 w 7740869"/>
                <a:gd name="connsiteY40" fmla="*/ 1797269 h 3138108"/>
                <a:gd name="connsiteX41" fmla="*/ 5218387 w 7740869"/>
                <a:gd name="connsiteY41" fmla="*/ 1324303 h 3138108"/>
                <a:gd name="connsiteX42" fmla="*/ 4840014 w 7740869"/>
                <a:gd name="connsiteY42" fmla="*/ 551793 h 3138108"/>
                <a:gd name="connsiteX43" fmla="*/ 3988676 w 7740869"/>
                <a:gd name="connsiteY43" fmla="*/ 409903 h 3138108"/>
                <a:gd name="connsiteX44" fmla="*/ 3988676 w 7740869"/>
                <a:gd name="connsiteY44" fmla="*/ 299545 h 3138108"/>
                <a:gd name="connsiteX45" fmla="*/ 3957146 w 7740869"/>
                <a:gd name="connsiteY45" fmla="*/ 189187 h 3138108"/>
                <a:gd name="connsiteX46" fmla="*/ 3815256 w 7740869"/>
                <a:gd name="connsiteY46" fmla="*/ 78827 h 3138108"/>
                <a:gd name="connsiteX47" fmla="*/ 3436883 w 7740869"/>
                <a:gd name="connsiteY47" fmla="*/ 0 h 3138108"/>
                <a:gd name="connsiteX48" fmla="*/ 3168869 w 7740869"/>
                <a:gd name="connsiteY48" fmla="*/ 94593 h 3138108"/>
                <a:gd name="connsiteX49" fmla="*/ 2979683 w 7740869"/>
                <a:gd name="connsiteY49" fmla="*/ 283779 h 3138108"/>
                <a:gd name="connsiteX50" fmla="*/ 2837793 w 7740869"/>
                <a:gd name="connsiteY50" fmla="*/ 394138 h 3138108"/>
                <a:gd name="connsiteX51" fmla="*/ 2569780 w 7740869"/>
                <a:gd name="connsiteY51" fmla="*/ 567559 h 3138108"/>
                <a:gd name="connsiteX52" fmla="*/ 2238704 w 7740869"/>
                <a:gd name="connsiteY52" fmla="*/ 1308538 h 3138108"/>
                <a:gd name="connsiteX53" fmla="*/ 1876097 w 7740869"/>
                <a:gd name="connsiteY53" fmla="*/ 1560786 h 3138108"/>
                <a:gd name="connsiteX54" fmla="*/ 1466193 w 7740869"/>
                <a:gd name="connsiteY54" fmla="*/ 1749972 h 3138108"/>
                <a:gd name="connsiteX55" fmla="*/ 1008993 w 7740869"/>
                <a:gd name="connsiteY55" fmla="*/ 2081048 h 3138108"/>
                <a:gd name="connsiteX56" fmla="*/ 804042 w 7740869"/>
                <a:gd name="connsiteY56" fmla="*/ 2286000 h 3138108"/>
                <a:gd name="connsiteX57" fmla="*/ 409904 w 7740869"/>
                <a:gd name="connsiteY57" fmla="*/ 2743200 h 3138108"/>
                <a:gd name="connsiteX58" fmla="*/ 94593 w 7740869"/>
                <a:gd name="connsiteY58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202621 w 7740869"/>
                <a:gd name="connsiteY17" fmla="*/ 2301765 h 3138108"/>
                <a:gd name="connsiteX18" fmla="*/ 5249918 w 7740869"/>
                <a:gd name="connsiteY18" fmla="*/ 2333296 h 3138108"/>
                <a:gd name="connsiteX19" fmla="*/ 5312980 w 7740869"/>
                <a:gd name="connsiteY19" fmla="*/ 2412124 h 3138108"/>
                <a:gd name="connsiteX20" fmla="*/ 5423338 w 7740869"/>
                <a:gd name="connsiteY20" fmla="*/ 2538248 h 3138108"/>
                <a:gd name="connsiteX21" fmla="*/ 5454869 w 7740869"/>
                <a:gd name="connsiteY21" fmla="*/ 2585545 h 3138108"/>
                <a:gd name="connsiteX22" fmla="*/ 5502166 w 7740869"/>
                <a:gd name="connsiteY22" fmla="*/ 2617076 h 3138108"/>
                <a:gd name="connsiteX23" fmla="*/ 5565228 w 7740869"/>
                <a:gd name="connsiteY23" fmla="*/ 2695903 h 3138108"/>
                <a:gd name="connsiteX24" fmla="*/ 5596759 w 7740869"/>
                <a:gd name="connsiteY24" fmla="*/ 2743200 h 3138108"/>
                <a:gd name="connsiteX25" fmla="*/ 5644056 w 7740869"/>
                <a:gd name="connsiteY25" fmla="*/ 2774731 h 3138108"/>
                <a:gd name="connsiteX26" fmla="*/ 5659821 w 7740869"/>
                <a:gd name="connsiteY26" fmla="*/ 2822027 h 3138108"/>
                <a:gd name="connsiteX27" fmla="*/ 5754414 w 7740869"/>
                <a:gd name="connsiteY27" fmla="*/ 2900855 h 3138108"/>
                <a:gd name="connsiteX28" fmla="*/ 5801711 w 7740869"/>
                <a:gd name="connsiteY28" fmla="*/ 2995448 h 3138108"/>
                <a:gd name="connsiteX29" fmla="*/ 5849007 w 7740869"/>
                <a:gd name="connsiteY29" fmla="*/ 3042745 h 3138108"/>
                <a:gd name="connsiteX30" fmla="*/ 5880538 w 7740869"/>
                <a:gd name="connsiteY30" fmla="*/ 3090041 h 3138108"/>
                <a:gd name="connsiteX31" fmla="*/ 5927835 w 7740869"/>
                <a:gd name="connsiteY31" fmla="*/ 3137338 h 3138108"/>
                <a:gd name="connsiteX32" fmla="*/ 7740869 w 7740869"/>
                <a:gd name="connsiteY32" fmla="*/ 3105807 h 3138108"/>
                <a:gd name="connsiteX33" fmla="*/ 7472856 w 7740869"/>
                <a:gd name="connsiteY33" fmla="*/ 2948152 h 3138108"/>
                <a:gd name="connsiteX34" fmla="*/ 7189076 w 7740869"/>
                <a:gd name="connsiteY34" fmla="*/ 2885090 h 3138108"/>
                <a:gd name="connsiteX35" fmla="*/ 6952593 w 7740869"/>
                <a:gd name="connsiteY35" fmla="*/ 2774731 h 3138108"/>
                <a:gd name="connsiteX36" fmla="*/ 6479628 w 7740869"/>
                <a:gd name="connsiteY36" fmla="*/ 2680138 h 3138108"/>
                <a:gd name="connsiteX37" fmla="*/ 6101256 w 7740869"/>
                <a:gd name="connsiteY37" fmla="*/ 2522483 h 3138108"/>
                <a:gd name="connsiteX38" fmla="*/ 5691352 w 7740869"/>
                <a:gd name="connsiteY38" fmla="*/ 2207172 h 3138108"/>
                <a:gd name="connsiteX39" fmla="*/ 5502166 w 7740869"/>
                <a:gd name="connsiteY39" fmla="*/ 1797269 h 3138108"/>
                <a:gd name="connsiteX40" fmla="*/ 5218387 w 7740869"/>
                <a:gd name="connsiteY40" fmla="*/ 1324303 h 3138108"/>
                <a:gd name="connsiteX41" fmla="*/ 4840014 w 7740869"/>
                <a:gd name="connsiteY41" fmla="*/ 551793 h 3138108"/>
                <a:gd name="connsiteX42" fmla="*/ 3988676 w 7740869"/>
                <a:gd name="connsiteY42" fmla="*/ 409903 h 3138108"/>
                <a:gd name="connsiteX43" fmla="*/ 3988676 w 7740869"/>
                <a:gd name="connsiteY43" fmla="*/ 299545 h 3138108"/>
                <a:gd name="connsiteX44" fmla="*/ 3957146 w 7740869"/>
                <a:gd name="connsiteY44" fmla="*/ 189187 h 3138108"/>
                <a:gd name="connsiteX45" fmla="*/ 3815256 w 7740869"/>
                <a:gd name="connsiteY45" fmla="*/ 78827 h 3138108"/>
                <a:gd name="connsiteX46" fmla="*/ 3436883 w 7740869"/>
                <a:gd name="connsiteY46" fmla="*/ 0 h 3138108"/>
                <a:gd name="connsiteX47" fmla="*/ 3168869 w 7740869"/>
                <a:gd name="connsiteY47" fmla="*/ 94593 h 3138108"/>
                <a:gd name="connsiteX48" fmla="*/ 2979683 w 7740869"/>
                <a:gd name="connsiteY48" fmla="*/ 283779 h 3138108"/>
                <a:gd name="connsiteX49" fmla="*/ 2837793 w 7740869"/>
                <a:gd name="connsiteY49" fmla="*/ 394138 h 3138108"/>
                <a:gd name="connsiteX50" fmla="*/ 2569780 w 7740869"/>
                <a:gd name="connsiteY50" fmla="*/ 567559 h 3138108"/>
                <a:gd name="connsiteX51" fmla="*/ 2238704 w 7740869"/>
                <a:gd name="connsiteY51" fmla="*/ 1308538 h 3138108"/>
                <a:gd name="connsiteX52" fmla="*/ 1876097 w 7740869"/>
                <a:gd name="connsiteY52" fmla="*/ 1560786 h 3138108"/>
                <a:gd name="connsiteX53" fmla="*/ 1466193 w 7740869"/>
                <a:gd name="connsiteY53" fmla="*/ 1749972 h 3138108"/>
                <a:gd name="connsiteX54" fmla="*/ 1008993 w 7740869"/>
                <a:gd name="connsiteY54" fmla="*/ 2081048 h 3138108"/>
                <a:gd name="connsiteX55" fmla="*/ 804042 w 7740869"/>
                <a:gd name="connsiteY55" fmla="*/ 2286000 h 3138108"/>
                <a:gd name="connsiteX56" fmla="*/ 409904 w 7740869"/>
                <a:gd name="connsiteY56" fmla="*/ 2743200 h 3138108"/>
                <a:gd name="connsiteX57" fmla="*/ 94593 w 7740869"/>
                <a:gd name="connsiteY57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202621 w 7740869"/>
                <a:gd name="connsiteY17" fmla="*/ 2301765 h 3138108"/>
                <a:gd name="connsiteX18" fmla="*/ 5249918 w 7740869"/>
                <a:gd name="connsiteY18" fmla="*/ 2333296 h 3138108"/>
                <a:gd name="connsiteX19" fmla="*/ 5312980 w 7740869"/>
                <a:gd name="connsiteY19" fmla="*/ 2412124 h 3138108"/>
                <a:gd name="connsiteX20" fmla="*/ 5423338 w 7740869"/>
                <a:gd name="connsiteY20" fmla="*/ 2538248 h 3138108"/>
                <a:gd name="connsiteX21" fmla="*/ 5454869 w 7740869"/>
                <a:gd name="connsiteY21" fmla="*/ 2585545 h 3138108"/>
                <a:gd name="connsiteX22" fmla="*/ 5502166 w 7740869"/>
                <a:gd name="connsiteY22" fmla="*/ 2617076 h 3138108"/>
                <a:gd name="connsiteX23" fmla="*/ 5186856 w 7740869"/>
                <a:gd name="connsiteY23" fmla="*/ 2885090 h 3138108"/>
                <a:gd name="connsiteX24" fmla="*/ 5596759 w 7740869"/>
                <a:gd name="connsiteY24" fmla="*/ 2743200 h 3138108"/>
                <a:gd name="connsiteX25" fmla="*/ 5644056 w 7740869"/>
                <a:gd name="connsiteY25" fmla="*/ 2774731 h 3138108"/>
                <a:gd name="connsiteX26" fmla="*/ 5659821 w 7740869"/>
                <a:gd name="connsiteY26" fmla="*/ 2822027 h 3138108"/>
                <a:gd name="connsiteX27" fmla="*/ 5754414 w 7740869"/>
                <a:gd name="connsiteY27" fmla="*/ 2900855 h 3138108"/>
                <a:gd name="connsiteX28" fmla="*/ 5801711 w 7740869"/>
                <a:gd name="connsiteY28" fmla="*/ 2995448 h 3138108"/>
                <a:gd name="connsiteX29" fmla="*/ 5849007 w 7740869"/>
                <a:gd name="connsiteY29" fmla="*/ 3042745 h 3138108"/>
                <a:gd name="connsiteX30" fmla="*/ 5880538 w 7740869"/>
                <a:gd name="connsiteY30" fmla="*/ 3090041 h 3138108"/>
                <a:gd name="connsiteX31" fmla="*/ 5927835 w 7740869"/>
                <a:gd name="connsiteY31" fmla="*/ 3137338 h 3138108"/>
                <a:gd name="connsiteX32" fmla="*/ 7740869 w 7740869"/>
                <a:gd name="connsiteY32" fmla="*/ 3105807 h 3138108"/>
                <a:gd name="connsiteX33" fmla="*/ 7472856 w 7740869"/>
                <a:gd name="connsiteY33" fmla="*/ 2948152 h 3138108"/>
                <a:gd name="connsiteX34" fmla="*/ 7189076 w 7740869"/>
                <a:gd name="connsiteY34" fmla="*/ 2885090 h 3138108"/>
                <a:gd name="connsiteX35" fmla="*/ 6952593 w 7740869"/>
                <a:gd name="connsiteY35" fmla="*/ 2774731 h 3138108"/>
                <a:gd name="connsiteX36" fmla="*/ 6479628 w 7740869"/>
                <a:gd name="connsiteY36" fmla="*/ 2680138 h 3138108"/>
                <a:gd name="connsiteX37" fmla="*/ 6101256 w 7740869"/>
                <a:gd name="connsiteY37" fmla="*/ 2522483 h 3138108"/>
                <a:gd name="connsiteX38" fmla="*/ 5691352 w 7740869"/>
                <a:gd name="connsiteY38" fmla="*/ 2207172 h 3138108"/>
                <a:gd name="connsiteX39" fmla="*/ 5502166 w 7740869"/>
                <a:gd name="connsiteY39" fmla="*/ 1797269 h 3138108"/>
                <a:gd name="connsiteX40" fmla="*/ 5218387 w 7740869"/>
                <a:gd name="connsiteY40" fmla="*/ 1324303 h 3138108"/>
                <a:gd name="connsiteX41" fmla="*/ 4840014 w 7740869"/>
                <a:gd name="connsiteY41" fmla="*/ 551793 h 3138108"/>
                <a:gd name="connsiteX42" fmla="*/ 3988676 w 7740869"/>
                <a:gd name="connsiteY42" fmla="*/ 409903 h 3138108"/>
                <a:gd name="connsiteX43" fmla="*/ 3988676 w 7740869"/>
                <a:gd name="connsiteY43" fmla="*/ 299545 h 3138108"/>
                <a:gd name="connsiteX44" fmla="*/ 3957146 w 7740869"/>
                <a:gd name="connsiteY44" fmla="*/ 189187 h 3138108"/>
                <a:gd name="connsiteX45" fmla="*/ 3815256 w 7740869"/>
                <a:gd name="connsiteY45" fmla="*/ 78827 h 3138108"/>
                <a:gd name="connsiteX46" fmla="*/ 3436883 w 7740869"/>
                <a:gd name="connsiteY46" fmla="*/ 0 h 3138108"/>
                <a:gd name="connsiteX47" fmla="*/ 3168869 w 7740869"/>
                <a:gd name="connsiteY47" fmla="*/ 94593 h 3138108"/>
                <a:gd name="connsiteX48" fmla="*/ 2979683 w 7740869"/>
                <a:gd name="connsiteY48" fmla="*/ 283779 h 3138108"/>
                <a:gd name="connsiteX49" fmla="*/ 2837793 w 7740869"/>
                <a:gd name="connsiteY49" fmla="*/ 394138 h 3138108"/>
                <a:gd name="connsiteX50" fmla="*/ 2569780 w 7740869"/>
                <a:gd name="connsiteY50" fmla="*/ 567559 h 3138108"/>
                <a:gd name="connsiteX51" fmla="*/ 2238704 w 7740869"/>
                <a:gd name="connsiteY51" fmla="*/ 1308538 h 3138108"/>
                <a:gd name="connsiteX52" fmla="*/ 1876097 w 7740869"/>
                <a:gd name="connsiteY52" fmla="*/ 1560786 h 3138108"/>
                <a:gd name="connsiteX53" fmla="*/ 1466193 w 7740869"/>
                <a:gd name="connsiteY53" fmla="*/ 1749972 h 3138108"/>
                <a:gd name="connsiteX54" fmla="*/ 1008993 w 7740869"/>
                <a:gd name="connsiteY54" fmla="*/ 2081048 h 3138108"/>
                <a:gd name="connsiteX55" fmla="*/ 804042 w 7740869"/>
                <a:gd name="connsiteY55" fmla="*/ 2286000 h 3138108"/>
                <a:gd name="connsiteX56" fmla="*/ 409904 w 7740869"/>
                <a:gd name="connsiteY56" fmla="*/ 2743200 h 3138108"/>
                <a:gd name="connsiteX57" fmla="*/ 94593 w 7740869"/>
                <a:gd name="connsiteY57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202621 w 7740869"/>
                <a:gd name="connsiteY17" fmla="*/ 2301765 h 3138108"/>
                <a:gd name="connsiteX18" fmla="*/ 5249918 w 7740869"/>
                <a:gd name="connsiteY18" fmla="*/ 2333296 h 3138108"/>
                <a:gd name="connsiteX19" fmla="*/ 5044966 w 7740869"/>
                <a:gd name="connsiteY19" fmla="*/ 2506717 h 3138108"/>
                <a:gd name="connsiteX20" fmla="*/ 5423338 w 7740869"/>
                <a:gd name="connsiteY20" fmla="*/ 2538248 h 3138108"/>
                <a:gd name="connsiteX21" fmla="*/ 5454869 w 7740869"/>
                <a:gd name="connsiteY21" fmla="*/ 2585545 h 3138108"/>
                <a:gd name="connsiteX22" fmla="*/ 5502166 w 7740869"/>
                <a:gd name="connsiteY22" fmla="*/ 2617076 h 3138108"/>
                <a:gd name="connsiteX23" fmla="*/ 5186856 w 7740869"/>
                <a:gd name="connsiteY23" fmla="*/ 2885090 h 3138108"/>
                <a:gd name="connsiteX24" fmla="*/ 5596759 w 7740869"/>
                <a:gd name="connsiteY24" fmla="*/ 2743200 h 3138108"/>
                <a:gd name="connsiteX25" fmla="*/ 5644056 w 7740869"/>
                <a:gd name="connsiteY25" fmla="*/ 2774731 h 3138108"/>
                <a:gd name="connsiteX26" fmla="*/ 5659821 w 7740869"/>
                <a:gd name="connsiteY26" fmla="*/ 2822027 h 3138108"/>
                <a:gd name="connsiteX27" fmla="*/ 5754414 w 7740869"/>
                <a:gd name="connsiteY27" fmla="*/ 2900855 h 3138108"/>
                <a:gd name="connsiteX28" fmla="*/ 5801711 w 7740869"/>
                <a:gd name="connsiteY28" fmla="*/ 2995448 h 3138108"/>
                <a:gd name="connsiteX29" fmla="*/ 5849007 w 7740869"/>
                <a:gd name="connsiteY29" fmla="*/ 3042745 h 3138108"/>
                <a:gd name="connsiteX30" fmla="*/ 5880538 w 7740869"/>
                <a:gd name="connsiteY30" fmla="*/ 3090041 h 3138108"/>
                <a:gd name="connsiteX31" fmla="*/ 5927835 w 7740869"/>
                <a:gd name="connsiteY31" fmla="*/ 3137338 h 3138108"/>
                <a:gd name="connsiteX32" fmla="*/ 7740869 w 7740869"/>
                <a:gd name="connsiteY32" fmla="*/ 3105807 h 3138108"/>
                <a:gd name="connsiteX33" fmla="*/ 7472856 w 7740869"/>
                <a:gd name="connsiteY33" fmla="*/ 2948152 h 3138108"/>
                <a:gd name="connsiteX34" fmla="*/ 7189076 w 7740869"/>
                <a:gd name="connsiteY34" fmla="*/ 2885090 h 3138108"/>
                <a:gd name="connsiteX35" fmla="*/ 6952593 w 7740869"/>
                <a:gd name="connsiteY35" fmla="*/ 2774731 h 3138108"/>
                <a:gd name="connsiteX36" fmla="*/ 6479628 w 7740869"/>
                <a:gd name="connsiteY36" fmla="*/ 2680138 h 3138108"/>
                <a:gd name="connsiteX37" fmla="*/ 6101256 w 7740869"/>
                <a:gd name="connsiteY37" fmla="*/ 2522483 h 3138108"/>
                <a:gd name="connsiteX38" fmla="*/ 5691352 w 7740869"/>
                <a:gd name="connsiteY38" fmla="*/ 2207172 h 3138108"/>
                <a:gd name="connsiteX39" fmla="*/ 5502166 w 7740869"/>
                <a:gd name="connsiteY39" fmla="*/ 1797269 h 3138108"/>
                <a:gd name="connsiteX40" fmla="*/ 5218387 w 7740869"/>
                <a:gd name="connsiteY40" fmla="*/ 1324303 h 3138108"/>
                <a:gd name="connsiteX41" fmla="*/ 4840014 w 7740869"/>
                <a:gd name="connsiteY41" fmla="*/ 551793 h 3138108"/>
                <a:gd name="connsiteX42" fmla="*/ 3988676 w 7740869"/>
                <a:gd name="connsiteY42" fmla="*/ 409903 h 3138108"/>
                <a:gd name="connsiteX43" fmla="*/ 3988676 w 7740869"/>
                <a:gd name="connsiteY43" fmla="*/ 299545 h 3138108"/>
                <a:gd name="connsiteX44" fmla="*/ 3957146 w 7740869"/>
                <a:gd name="connsiteY44" fmla="*/ 189187 h 3138108"/>
                <a:gd name="connsiteX45" fmla="*/ 3815256 w 7740869"/>
                <a:gd name="connsiteY45" fmla="*/ 78827 h 3138108"/>
                <a:gd name="connsiteX46" fmla="*/ 3436883 w 7740869"/>
                <a:gd name="connsiteY46" fmla="*/ 0 h 3138108"/>
                <a:gd name="connsiteX47" fmla="*/ 3168869 w 7740869"/>
                <a:gd name="connsiteY47" fmla="*/ 94593 h 3138108"/>
                <a:gd name="connsiteX48" fmla="*/ 2979683 w 7740869"/>
                <a:gd name="connsiteY48" fmla="*/ 283779 h 3138108"/>
                <a:gd name="connsiteX49" fmla="*/ 2837793 w 7740869"/>
                <a:gd name="connsiteY49" fmla="*/ 394138 h 3138108"/>
                <a:gd name="connsiteX50" fmla="*/ 2569780 w 7740869"/>
                <a:gd name="connsiteY50" fmla="*/ 567559 h 3138108"/>
                <a:gd name="connsiteX51" fmla="*/ 2238704 w 7740869"/>
                <a:gd name="connsiteY51" fmla="*/ 1308538 h 3138108"/>
                <a:gd name="connsiteX52" fmla="*/ 1876097 w 7740869"/>
                <a:gd name="connsiteY52" fmla="*/ 1560786 h 3138108"/>
                <a:gd name="connsiteX53" fmla="*/ 1466193 w 7740869"/>
                <a:gd name="connsiteY53" fmla="*/ 1749972 h 3138108"/>
                <a:gd name="connsiteX54" fmla="*/ 1008993 w 7740869"/>
                <a:gd name="connsiteY54" fmla="*/ 2081048 h 3138108"/>
                <a:gd name="connsiteX55" fmla="*/ 804042 w 7740869"/>
                <a:gd name="connsiteY55" fmla="*/ 2286000 h 3138108"/>
                <a:gd name="connsiteX56" fmla="*/ 409904 w 7740869"/>
                <a:gd name="connsiteY56" fmla="*/ 2743200 h 3138108"/>
                <a:gd name="connsiteX57" fmla="*/ 94593 w 7740869"/>
                <a:gd name="connsiteY57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202621 w 7740869"/>
                <a:gd name="connsiteY17" fmla="*/ 2301765 h 3138108"/>
                <a:gd name="connsiteX18" fmla="*/ 5060732 w 7740869"/>
                <a:gd name="connsiteY18" fmla="*/ 2412124 h 3138108"/>
                <a:gd name="connsiteX19" fmla="*/ 5044966 w 7740869"/>
                <a:gd name="connsiteY19" fmla="*/ 2506717 h 3138108"/>
                <a:gd name="connsiteX20" fmla="*/ 5423338 w 7740869"/>
                <a:gd name="connsiteY20" fmla="*/ 2538248 h 3138108"/>
                <a:gd name="connsiteX21" fmla="*/ 5454869 w 7740869"/>
                <a:gd name="connsiteY21" fmla="*/ 2585545 h 3138108"/>
                <a:gd name="connsiteX22" fmla="*/ 5502166 w 7740869"/>
                <a:gd name="connsiteY22" fmla="*/ 2617076 h 3138108"/>
                <a:gd name="connsiteX23" fmla="*/ 5186856 w 7740869"/>
                <a:gd name="connsiteY23" fmla="*/ 2885090 h 3138108"/>
                <a:gd name="connsiteX24" fmla="*/ 5596759 w 7740869"/>
                <a:gd name="connsiteY24" fmla="*/ 2743200 h 3138108"/>
                <a:gd name="connsiteX25" fmla="*/ 5644056 w 7740869"/>
                <a:gd name="connsiteY25" fmla="*/ 2774731 h 3138108"/>
                <a:gd name="connsiteX26" fmla="*/ 5659821 w 7740869"/>
                <a:gd name="connsiteY26" fmla="*/ 2822027 h 3138108"/>
                <a:gd name="connsiteX27" fmla="*/ 5754414 w 7740869"/>
                <a:gd name="connsiteY27" fmla="*/ 2900855 h 3138108"/>
                <a:gd name="connsiteX28" fmla="*/ 5801711 w 7740869"/>
                <a:gd name="connsiteY28" fmla="*/ 2995448 h 3138108"/>
                <a:gd name="connsiteX29" fmla="*/ 5849007 w 7740869"/>
                <a:gd name="connsiteY29" fmla="*/ 3042745 h 3138108"/>
                <a:gd name="connsiteX30" fmla="*/ 5880538 w 7740869"/>
                <a:gd name="connsiteY30" fmla="*/ 3090041 h 3138108"/>
                <a:gd name="connsiteX31" fmla="*/ 5927835 w 7740869"/>
                <a:gd name="connsiteY31" fmla="*/ 3137338 h 3138108"/>
                <a:gd name="connsiteX32" fmla="*/ 7740869 w 7740869"/>
                <a:gd name="connsiteY32" fmla="*/ 3105807 h 3138108"/>
                <a:gd name="connsiteX33" fmla="*/ 7472856 w 7740869"/>
                <a:gd name="connsiteY33" fmla="*/ 2948152 h 3138108"/>
                <a:gd name="connsiteX34" fmla="*/ 7189076 w 7740869"/>
                <a:gd name="connsiteY34" fmla="*/ 2885090 h 3138108"/>
                <a:gd name="connsiteX35" fmla="*/ 6952593 w 7740869"/>
                <a:gd name="connsiteY35" fmla="*/ 2774731 h 3138108"/>
                <a:gd name="connsiteX36" fmla="*/ 6479628 w 7740869"/>
                <a:gd name="connsiteY36" fmla="*/ 2680138 h 3138108"/>
                <a:gd name="connsiteX37" fmla="*/ 6101256 w 7740869"/>
                <a:gd name="connsiteY37" fmla="*/ 2522483 h 3138108"/>
                <a:gd name="connsiteX38" fmla="*/ 5691352 w 7740869"/>
                <a:gd name="connsiteY38" fmla="*/ 2207172 h 3138108"/>
                <a:gd name="connsiteX39" fmla="*/ 5502166 w 7740869"/>
                <a:gd name="connsiteY39" fmla="*/ 1797269 h 3138108"/>
                <a:gd name="connsiteX40" fmla="*/ 5218387 w 7740869"/>
                <a:gd name="connsiteY40" fmla="*/ 1324303 h 3138108"/>
                <a:gd name="connsiteX41" fmla="*/ 4840014 w 7740869"/>
                <a:gd name="connsiteY41" fmla="*/ 551793 h 3138108"/>
                <a:gd name="connsiteX42" fmla="*/ 3988676 w 7740869"/>
                <a:gd name="connsiteY42" fmla="*/ 409903 h 3138108"/>
                <a:gd name="connsiteX43" fmla="*/ 3988676 w 7740869"/>
                <a:gd name="connsiteY43" fmla="*/ 299545 h 3138108"/>
                <a:gd name="connsiteX44" fmla="*/ 3957146 w 7740869"/>
                <a:gd name="connsiteY44" fmla="*/ 189187 h 3138108"/>
                <a:gd name="connsiteX45" fmla="*/ 3815256 w 7740869"/>
                <a:gd name="connsiteY45" fmla="*/ 78827 h 3138108"/>
                <a:gd name="connsiteX46" fmla="*/ 3436883 w 7740869"/>
                <a:gd name="connsiteY46" fmla="*/ 0 h 3138108"/>
                <a:gd name="connsiteX47" fmla="*/ 3168869 w 7740869"/>
                <a:gd name="connsiteY47" fmla="*/ 94593 h 3138108"/>
                <a:gd name="connsiteX48" fmla="*/ 2979683 w 7740869"/>
                <a:gd name="connsiteY48" fmla="*/ 283779 h 3138108"/>
                <a:gd name="connsiteX49" fmla="*/ 2837793 w 7740869"/>
                <a:gd name="connsiteY49" fmla="*/ 394138 h 3138108"/>
                <a:gd name="connsiteX50" fmla="*/ 2569780 w 7740869"/>
                <a:gd name="connsiteY50" fmla="*/ 567559 h 3138108"/>
                <a:gd name="connsiteX51" fmla="*/ 2238704 w 7740869"/>
                <a:gd name="connsiteY51" fmla="*/ 1308538 h 3138108"/>
                <a:gd name="connsiteX52" fmla="*/ 1876097 w 7740869"/>
                <a:gd name="connsiteY52" fmla="*/ 1560786 h 3138108"/>
                <a:gd name="connsiteX53" fmla="*/ 1466193 w 7740869"/>
                <a:gd name="connsiteY53" fmla="*/ 1749972 h 3138108"/>
                <a:gd name="connsiteX54" fmla="*/ 1008993 w 7740869"/>
                <a:gd name="connsiteY54" fmla="*/ 2081048 h 3138108"/>
                <a:gd name="connsiteX55" fmla="*/ 804042 w 7740869"/>
                <a:gd name="connsiteY55" fmla="*/ 2286000 h 3138108"/>
                <a:gd name="connsiteX56" fmla="*/ 409904 w 7740869"/>
                <a:gd name="connsiteY56" fmla="*/ 2743200 h 3138108"/>
                <a:gd name="connsiteX57" fmla="*/ 94593 w 7740869"/>
                <a:gd name="connsiteY57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423338 w 7740869"/>
                <a:gd name="connsiteY19" fmla="*/ 2538248 h 3138108"/>
                <a:gd name="connsiteX20" fmla="*/ 5454869 w 7740869"/>
                <a:gd name="connsiteY20" fmla="*/ 2585545 h 3138108"/>
                <a:gd name="connsiteX21" fmla="*/ 5502166 w 7740869"/>
                <a:gd name="connsiteY21" fmla="*/ 2617076 h 3138108"/>
                <a:gd name="connsiteX22" fmla="*/ 5186856 w 7740869"/>
                <a:gd name="connsiteY22" fmla="*/ 2885090 h 3138108"/>
                <a:gd name="connsiteX23" fmla="*/ 5596759 w 7740869"/>
                <a:gd name="connsiteY23" fmla="*/ 2743200 h 3138108"/>
                <a:gd name="connsiteX24" fmla="*/ 5644056 w 7740869"/>
                <a:gd name="connsiteY24" fmla="*/ 2774731 h 3138108"/>
                <a:gd name="connsiteX25" fmla="*/ 5659821 w 7740869"/>
                <a:gd name="connsiteY25" fmla="*/ 2822027 h 3138108"/>
                <a:gd name="connsiteX26" fmla="*/ 5754414 w 7740869"/>
                <a:gd name="connsiteY26" fmla="*/ 2900855 h 3138108"/>
                <a:gd name="connsiteX27" fmla="*/ 5801711 w 7740869"/>
                <a:gd name="connsiteY27" fmla="*/ 2995448 h 3138108"/>
                <a:gd name="connsiteX28" fmla="*/ 5849007 w 7740869"/>
                <a:gd name="connsiteY28" fmla="*/ 3042745 h 3138108"/>
                <a:gd name="connsiteX29" fmla="*/ 5880538 w 7740869"/>
                <a:gd name="connsiteY29" fmla="*/ 3090041 h 3138108"/>
                <a:gd name="connsiteX30" fmla="*/ 5927835 w 7740869"/>
                <a:gd name="connsiteY30" fmla="*/ 3137338 h 3138108"/>
                <a:gd name="connsiteX31" fmla="*/ 7740869 w 7740869"/>
                <a:gd name="connsiteY31" fmla="*/ 3105807 h 3138108"/>
                <a:gd name="connsiteX32" fmla="*/ 7472856 w 7740869"/>
                <a:gd name="connsiteY32" fmla="*/ 2948152 h 3138108"/>
                <a:gd name="connsiteX33" fmla="*/ 7189076 w 7740869"/>
                <a:gd name="connsiteY33" fmla="*/ 2885090 h 3138108"/>
                <a:gd name="connsiteX34" fmla="*/ 6952593 w 7740869"/>
                <a:gd name="connsiteY34" fmla="*/ 2774731 h 3138108"/>
                <a:gd name="connsiteX35" fmla="*/ 6479628 w 7740869"/>
                <a:gd name="connsiteY35" fmla="*/ 2680138 h 3138108"/>
                <a:gd name="connsiteX36" fmla="*/ 6101256 w 7740869"/>
                <a:gd name="connsiteY36" fmla="*/ 2522483 h 3138108"/>
                <a:gd name="connsiteX37" fmla="*/ 5691352 w 7740869"/>
                <a:gd name="connsiteY37" fmla="*/ 2207172 h 3138108"/>
                <a:gd name="connsiteX38" fmla="*/ 5502166 w 7740869"/>
                <a:gd name="connsiteY38" fmla="*/ 1797269 h 3138108"/>
                <a:gd name="connsiteX39" fmla="*/ 5218387 w 7740869"/>
                <a:gd name="connsiteY39" fmla="*/ 1324303 h 3138108"/>
                <a:gd name="connsiteX40" fmla="*/ 4840014 w 7740869"/>
                <a:gd name="connsiteY40" fmla="*/ 551793 h 3138108"/>
                <a:gd name="connsiteX41" fmla="*/ 3988676 w 7740869"/>
                <a:gd name="connsiteY41" fmla="*/ 409903 h 3138108"/>
                <a:gd name="connsiteX42" fmla="*/ 3988676 w 7740869"/>
                <a:gd name="connsiteY42" fmla="*/ 299545 h 3138108"/>
                <a:gd name="connsiteX43" fmla="*/ 3957146 w 7740869"/>
                <a:gd name="connsiteY43" fmla="*/ 189187 h 3138108"/>
                <a:gd name="connsiteX44" fmla="*/ 3815256 w 7740869"/>
                <a:gd name="connsiteY44" fmla="*/ 78827 h 3138108"/>
                <a:gd name="connsiteX45" fmla="*/ 3436883 w 7740869"/>
                <a:gd name="connsiteY45" fmla="*/ 0 h 3138108"/>
                <a:gd name="connsiteX46" fmla="*/ 3168869 w 7740869"/>
                <a:gd name="connsiteY46" fmla="*/ 94593 h 3138108"/>
                <a:gd name="connsiteX47" fmla="*/ 2979683 w 7740869"/>
                <a:gd name="connsiteY47" fmla="*/ 283779 h 3138108"/>
                <a:gd name="connsiteX48" fmla="*/ 2837793 w 7740869"/>
                <a:gd name="connsiteY48" fmla="*/ 394138 h 3138108"/>
                <a:gd name="connsiteX49" fmla="*/ 2569780 w 7740869"/>
                <a:gd name="connsiteY49" fmla="*/ 567559 h 3138108"/>
                <a:gd name="connsiteX50" fmla="*/ 2238704 w 7740869"/>
                <a:gd name="connsiteY50" fmla="*/ 1308538 h 3138108"/>
                <a:gd name="connsiteX51" fmla="*/ 1876097 w 7740869"/>
                <a:gd name="connsiteY51" fmla="*/ 1560786 h 3138108"/>
                <a:gd name="connsiteX52" fmla="*/ 1466193 w 7740869"/>
                <a:gd name="connsiteY52" fmla="*/ 1749972 h 3138108"/>
                <a:gd name="connsiteX53" fmla="*/ 1008993 w 7740869"/>
                <a:gd name="connsiteY53" fmla="*/ 2081048 h 3138108"/>
                <a:gd name="connsiteX54" fmla="*/ 804042 w 7740869"/>
                <a:gd name="connsiteY54" fmla="*/ 2286000 h 3138108"/>
                <a:gd name="connsiteX55" fmla="*/ 409904 w 7740869"/>
                <a:gd name="connsiteY55" fmla="*/ 2743200 h 3138108"/>
                <a:gd name="connsiteX56" fmla="*/ 94593 w 7740869"/>
                <a:gd name="connsiteY56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423338 w 7740869"/>
                <a:gd name="connsiteY19" fmla="*/ 2538248 h 3138108"/>
                <a:gd name="connsiteX20" fmla="*/ 5454869 w 7740869"/>
                <a:gd name="connsiteY20" fmla="*/ 2585545 h 3138108"/>
                <a:gd name="connsiteX21" fmla="*/ 5186856 w 7740869"/>
                <a:gd name="connsiteY21" fmla="*/ 2885090 h 3138108"/>
                <a:gd name="connsiteX22" fmla="*/ 5596759 w 7740869"/>
                <a:gd name="connsiteY22" fmla="*/ 2743200 h 3138108"/>
                <a:gd name="connsiteX23" fmla="*/ 5644056 w 7740869"/>
                <a:gd name="connsiteY23" fmla="*/ 2774731 h 3138108"/>
                <a:gd name="connsiteX24" fmla="*/ 5659821 w 7740869"/>
                <a:gd name="connsiteY24" fmla="*/ 2822027 h 3138108"/>
                <a:gd name="connsiteX25" fmla="*/ 5754414 w 7740869"/>
                <a:gd name="connsiteY25" fmla="*/ 2900855 h 3138108"/>
                <a:gd name="connsiteX26" fmla="*/ 5801711 w 7740869"/>
                <a:gd name="connsiteY26" fmla="*/ 2995448 h 3138108"/>
                <a:gd name="connsiteX27" fmla="*/ 5849007 w 7740869"/>
                <a:gd name="connsiteY27" fmla="*/ 3042745 h 3138108"/>
                <a:gd name="connsiteX28" fmla="*/ 5880538 w 7740869"/>
                <a:gd name="connsiteY28" fmla="*/ 3090041 h 3138108"/>
                <a:gd name="connsiteX29" fmla="*/ 5927835 w 7740869"/>
                <a:gd name="connsiteY29" fmla="*/ 3137338 h 3138108"/>
                <a:gd name="connsiteX30" fmla="*/ 7740869 w 7740869"/>
                <a:gd name="connsiteY30" fmla="*/ 3105807 h 3138108"/>
                <a:gd name="connsiteX31" fmla="*/ 7472856 w 7740869"/>
                <a:gd name="connsiteY31" fmla="*/ 2948152 h 3138108"/>
                <a:gd name="connsiteX32" fmla="*/ 7189076 w 7740869"/>
                <a:gd name="connsiteY32" fmla="*/ 2885090 h 3138108"/>
                <a:gd name="connsiteX33" fmla="*/ 6952593 w 7740869"/>
                <a:gd name="connsiteY33" fmla="*/ 2774731 h 3138108"/>
                <a:gd name="connsiteX34" fmla="*/ 6479628 w 7740869"/>
                <a:gd name="connsiteY34" fmla="*/ 2680138 h 3138108"/>
                <a:gd name="connsiteX35" fmla="*/ 6101256 w 7740869"/>
                <a:gd name="connsiteY35" fmla="*/ 2522483 h 3138108"/>
                <a:gd name="connsiteX36" fmla="*/ 5691352 w 7740869"/>
                <a:gd name="connsiteY36" fmla="*/ 2207172 h 3138108"/>
                <a:gd name="connsiteX37" fmla="*/ 5502166 w 7740869"/>
                <a:gd name="connsiteY37" fmla="*/ 1797269 h 3138108"/>
                <a:gd name="connsiteX38" fmla="*/ 5218387 w 7740869"/>
                <a:gd name="connsiteY38" fmla="*/ 1324303 h 3138108"/>
                <a:gd name="connsiteX39" fmla="*/ 4840014 w 7740869"/>
                <a:gd name="connsiteY39" fmla="*/ 551793 h 3138108"/>
                <a:gd name="connsiteX40" fmla="*/ 3988676 w 7740869"/>
                <a:gd name="connsiteY40" fmla="*/ 409903 h 3138108"/>
                <a:gd name="connsiteX41" fmla="*/ 3988676 w 7740869"/>
                <a:gd name="connsiteY41" fmla="*/ 299545 h 3138108"/>
                <a:gd name="connsiteX42" fmla="*/ 3957146 w 7740869"/>
                <a:gd name="connsiteY42" fmla="*/ 189187 h 3138108"/>
                <a:gd name="connsiteX43" fmla="*/ 3815256 w 7740869"/>
                <a:gd name="connsiteY43" fmla="*/ 78827 h 3138108"/>
                <a:gd name="connsiteX44" fmla="*/ 3436883 w 7740869"/>
                <a:gd name="connsiteY44" fmla="*/ 0 h 3138108"/>
                <a:gd name="connsiteX45" fmla="*/ 3168869 w 7740869"/>
                <a:gd name="connsiteY45" fmla="*/ 94593 h 3138108"/>
                <a:gd name="connsiteX46" fmla="*/ 2979683 w 7740869"/>
                <a:gd name="connsiteY46" fmla="*/ 283779 h 3138108"/>
                <a:gd name="connsiteX47" fmla="*/ 2837793 w 7740869"/>
                <a:gd name="connsiteY47" fmla="*/ 394138 h 3138108"/>
                <a:gd name="connsiteX48" fmla="*/ 2569780 w 7740869"/>
                <a:gd name="connsiteY48" fmla="*/ 567559 h 3138108"/>
                <a:gd name="connsiteX49" fmla="*/ 2238704 w 7740869"/>
                <a:gd name="connsiteY49" fmla="*/ 1308538 h 3138108"/>
                <a:gd name="connsiteX50" fmla="*/ 1876097 w 7740869"/>
                <a:gd name="connsiteY50" fmla="*/ 1560786 h 3138108"/>
                <a:gd name="connsiteX51" fmla="*/ 1466193 w 7740869"/>
                <a:gd name="connsiteY51" fmla="*/ 1749972 h 3138108"/>
                <a:gd name="connsiteX52" fmla="*/ 1008993 w 7740869"/>
                <a:gd name="connsiteY52" fmla="*/ 2081048 h 3138108"/>
                <a:gd name="connsiteX53" fmla="*/ 804042 w 7740869"/>
                <a:gd name="connsiteY53" fmla="*/ 2286000 h 3138108"/>
                <a:gd name="connsiteX54" fmla="*/ 409904 w 7740869"/>
                <a:gd name="connsiteY54" fmla="*/ 2743200 h 3138108"/>
                <a:gd name="connsiteX55" fmla="*/ 94593 w 7740869"/>
                <a:gd name="connsiteY55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423338 w 7740869"/>
                <a:gd name="connsiteY19" fmla="*/ 2538248 h 3138108"/>
                <a:gd name="connsiteX20" fmla="*/ 5186856 w 7740869"/>
                <a:gd name="connsiteY20" fmla="*/ 2885090 h 3138108"/>
                <a:gd name="connsiteX21" fmla="*/ 5596759 w 7740869"/>
                <a:gd name="connsiteY21" fmla="*/ 2743200 h 3138108"/>
                <a:gd name="connsiteX22" fmla="*/ 5644056 w 7740869"/>
                <a:gd name="connsiteY22" fmla="*/ 2774731 h 3138108"/>
                <a:gd name="connsiteX23" fmla="*/ 5659821 w 7740869"/>
                <a:gd name="connsiteY23" fmla="*/ 2822027 h 3138108"/>
                <a:gd name="connsiteX24" fmla="*/ 5754414 w 7740869"/>
                <a:gd name="connsiteY24" fmla="*/ 2900855 h 3138108"/>
                <a:gd name="connsiteX25" fmla="*/ 5801711 w 7740869"/>
                <a:gd name="connsiteY25" fmla="*/ 2995448 h 3138108"/>
                <a:gd name="connsiteX26" fmla="*/ 5849007 w 7740869"/>
                <a:gd name="connsiteY26" fmla="*/ 3042745 h 3138108"/>
                <a:gd name="connsiteX27" fmla="*/ 5880538 w 7740869"/>
                <a:gd name="connsiteY27" fmla="*/ 3090041 h 3138108"/>
                <a:gd name="connsiteX28" fmla="*/ 5927835 w 7740869"/>
                <a:gd name="connsiteY28" fmla="*/ 3137338 h 3138108"/>
                <a:gd name="connsiteX29" fmla="*/ 7740869 w 7740869"/>
                <a:gd name="connsiteY29" fmla="*/ 3105807 h 3138108"/>
                <a:gd name="connsiteX30" fmla="*/ 7472856 w 7740869"/>
                <a:gd name="connsiteY30" fmla="*/ 2948152 h 3138108"/>
                <a:gd name="connsiteX31" fmla="*/ 7189076 w 7740869"/>
                <a:gd name="connsiteY31" fmla="*/ 2885090 h 3138108"/>
                <a:gd name="connsiteX32" fmla="*/ 6952593 w 7740869"/>
                <a:gd name="connsiteY32" fmla="*/ 2774731 h 3138108"/>
                <a:gd name="connsiteX33" fmla="*/ 6479628 w 7740869"/>
                <a:gd name="connsiteY33" fmla="*/ 2680138 h 3138108"/>
                <a:gd name="connsiteX34" fmla="*/ 6101256 w 7740869"/>
                <a:gd name="connsiteY34" fmla="*/ 2522483 h 3138108"/>
                <a:gd name="connsiteX35" fmla="*/ 5691352 w 7740869"/>
                <a:gd name="connsiteY35" fmla="*/ 2207172 h 3138108"/>
                <a:gd name="connsiteX36" fmla="*/ 5502166 w 7740869"/>
                <a:gd name="connsiteY36" fmla="*/ 1797269 h 3138108"/>
                <a:gd name="connsiteX37" fmla="*/ 5218387 w 7740869"/>
                <a:gd name="connsiteY37" fmla="*/ 1324303 h 3138108"/>
                <a:gd name="connsiteX38" fmla="*/ 4840014 w 7740869"/>
                <a:gd name="connsiteY38" fmla="*/ 551793 h 3138108"/>
                <a:gd name="connsiteX39" fmla="*/ 3988676 w 7740869"/>
                <a:gd name="connsiteY39" fmla="*/ 409903 h 3138108"/>
                <a:gd name="connsiteX40" fmla="*/ 3988676 w 7740869"/>
                <a:gd name="connsiteY40" fmla="*/ 299545 h 3138108"/>
                <a:gd name="connsiteX41" fmla="*/ 3957146 w 7740869"/>
                <a:gd name="connsiteY41" fmla="*/ 189187 h 3138108"/>
                <a:gd name="connsiteX42" fmla="*/ 3815256 w 7740869"/>
                <a:gd name="connsiteY42" fmla="*/ 78827 h 3138108"/>
                <a:gd name="connsiteX43" fmla="*/ 3436883 w 7740869"/>
                <a:gd name="connsiteY43" fmla="*/ 0 h 3138108"/>
                <a:gd name="connsiteX44" fmla="*/ 3168869 w 7740869"/>
                <a:gd name="connsiteY44" fmla="*/ 94593 h 3138108"/>
                <a:gd name="connsiteX45" fmla="*/ 2979683 w 7740869"/>
                <a:gd name="connsiteY45" fmla="*/ 283779 h 3138108"/>
                <a:gd name="connsiteX46" fmla="*/ 2837793 w 7740869"/>
                <a:gd name="connsiteY46" fmla="*/ 394138 h 3138108"/>
                <a:gd name="connsiteX47" fmla="*/ 2569780 w 7740869"/>
                <a:gd name="connsiteY47" fmla="*/ 567559 h 3138108"/>
                <a:gd name="connsiteX48" fmla="*/ 2238704 w 7740869"/>
                <a:gd name="connsiteY48" fmla="*/ 1308538 h 3138108"/>
                <a:gd name="connsiteX49" fmla="*/ 1876097 w 7740869"/>
                <a:gd name="connsiteY49" fmla="*/ 1560786 h 3138108"/>
                <a:gd name="connsiteX50" fmla="*/ 1466193 w 7740869"/>
                <a:gd name="connsiteY50" fmla="*/ 1749972 h 3138108"/>
                <a:gd name="connsiteX51" fmla="*/ 1008993 w 7740869"/>
                <a:gd name="connsiteY51" fmla="*/ 2081048 h 3138108"/>
                <a:gd name="connsiteX52" fmla="*/ 804042 w 7740869"/>
                <a:gd name="connsiteY52" fmla="*/ 2286000 h 3138108"/>
                <a:gd name="connsiteX53" fmla="*/ 409904 w 7740869"/>
                <a:gd name="connsiteY53" fmla="*/ 2743200 h 3138108"/>
                <a:gd name="connsiteX54" fmla="*/ 94593 w 7740869"/>
                <a:gd name="connsiteY54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186856 w 7740869"/>
                <a:gd name="connsiteY19" fmla="*/ 2885090 h 3138108"/>
                <a:gd name="connsiteX20" fmla="*/ 5596759 w 7740869"/>
                <a:gd name="connsiteY20" fmla="*/ 2743200 h 3138108"/>
                <a:gd name="connsiteX21" fmla="*/ 5644056 w 7740869"/>
                <a:gd name="connsiteY21" fmla="*/ 2774731 h 3138108"/>
                <a:gd name="connsiteX22" fmla="*/ 5659821 w 7740869"/>
                <a:gd name="connsiteY22" fmla="*/ 2822027 h 3138108"/>
                <a:gd name="connsiteX23" fmla="*/ 5754414 w 7740869"/>
                <a:gd name="connsiteY23" fmla="*/ 2900855 h 3138108"/>
                <a:gd name="connsiteX24" fmla="*/ 5801711 w 7740869"/>
                <a:gd name="connsiteY24" fmla="*/ 2995448 h 3138108"/>
                <a:gd name="connsiteX25" fmla="*/ 5849007 w 7740869"/>
                <a:gd name="connsiteY25" fmla="*/ 3042745 h 3138108"/>
                <a:gd name="connsiteX26" fmla="*/ 5880538 w 7740869"/>
                <a:gd name="connsiteY26" fmla="*/ 3090041 h 3138108"/>
                <a:gd name="connsiteX27" fmla="*/ 5927835 w 7740869"/>
                <a:gd name="connsiteY27" fmla="*/ 3137338 h 3138108"/>
                <a:gd name="connsiteX28" fmla="*/ 7740869 w 7740869"/>
                <a:gd name="connsiteY28" fmla="*/ 3105807 h 3138108"/>
                <a:gd name="connsiteX29" fmla="*/ 7472856 w 7740869"/>
                <a:gd name="connsiteY29" fmla="*/ 2948152 h 3138108"/>
                <a:gd name="connsiteX30" fmla="*/ 7189076 w 7740869"/>
                <a:gd name="connsiteY30" fmla="*/ 2885090 h 3138108"/>
                <a:gd name="connsiteX31" fmla="*/ 6952593 w 7740869"/>
                <a:gd name="connsiteY31" fmla="*/ 2774731 h 3138108"/>
                <a:gd name="connsiteX32" fmla="*/ 6479628 w 7740869"/>
                <a:gd name="connsiteY32" fmla="*/ 2680138 h 3138108"/>
                <a:gd name="connsiteX33" fmla="*/ 6101256 w 7740869"/>
                <a:gd name="connsiteY33" fmla="*/ 2522483 h 3138108"/>
                <a:gd name="connsiteX34" fmla="*/ 5691352 w 7740869"/>
                <a:gd name="connsiteY34" fmla="*/ 2207172 h 3138108"/>
                <a:gd name="connsiteX35" fmla="*/ 5502166 w 7740869"/>
                <a:gd name="connsiteY35" fmla="*/ 1797269 h 3138108"/>
                <a:gd name="connsiteX36" fmla="*/ 5218387 w 7740869"/>
                <a:gd name="connsiteY36" fmla="*/ 1324303 h 3138108"/>
                <a:gd name="connsiteX37" fmla="*/ 4840014 w 7740869"/>
                <a:gd name="connsiteY37" fmla="*/ 551793 h 3138108"/>
                <a:gd name="connsiteX38" fmla="*/ 3988676 w 7740869"/>
                <a:gd name="connsiteY38" fmla="*/ 409903 h 3138108"/>
                <a:gd name="connsiteX39" fmla="*/ 3988676 w 7740869"/>
                <a:gd name="connsiteY39" fmla="*/ 299545 h 3138108"/>
                <a:gd name="connsiteX40" fmla="*/ 3957146 w 7740869"/>
                <a:gd name="connsiteY40" fmla="*/ 189187 h 3138108"/>
                <a:gd name="connsiteX41" fmla="*/ 3815256 w 7740869"/>
                <a:gd name="connsiteY41" fmla="*/ 78827 h 3138108"/>
                <a:gd name="connsiteX42" fmla="*/ 3436883 w 7740869"/>
                <a:gd name="connsiteY42" fmla="*/ 0 h 3138108"/>
                <a:gd name="connsiteX43" fmla="*/ 3168869 w 7740869"/>
                <a:gd name="connsiteY43" fmla="*/ 94593 h 3138108"/>
                <a:gd name="connsiteX44" fmla="*/ 2979683 w 7740869"/>
                <a:gd name="connsiteY44" fmla="*/ 283779 h 3138108"/>
                <a:gd name="connsiteX45" fmla="*/ 2837793 w 7740869"/>
                <a:gd name="connsiteY45" fmla="*/ 394138 h 3138108"/>
                <a:gd name="connsiteX46" fmla="*/ 2569780 w 7740869"/>
                <a:gd name="connsiteY46" fmla="*/ 567559 h 3138108"/>
                <a:gd name="connsiteX47" fmla="*/ 2238704 w 7740869"/>
                <a:gd name="connsiteY47" fmla="*/ 1308538 h 3138108"/>
                <a:gd name="connsiteX48" fmla="*/ 1876097 w 7740869"/>
                <a:gd name="connsiteY48" fmla="*/ 1560786 h 3138108"/>
                <a:gd name="connsiteX49" fmla="*/ 1466193 w 7740869"/>
                <a:gd name="connsiteY49" fmla="*/ 1749972 h 3138108"/>
                <a:gd name="connsiteX50" fmla="*/ 1008993 w 7740869"/>
                <a:gd name="connsiteY50" fmla="*/ 2081048 h 3138108"/>
                <a:gd name="connsiteX51" fmla="*/ 804042 w 7740869"/>
                <a:gd name="connsiteY51" fmla="*/ 2286000 h 3138108"/>
                <a:gd name="connsiteX52" fmla="*/ 409904 w 7740869"/>
                <a:gd name="connsiteY52" fmla="*/ 2743200 h 3138108"/>
                <a:gd name="connsiteX53" fmla="*/ 94593 w 7740869"/>
                <a:gd name="connsiteY53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186856 w 7740869"/>
                <a:gd name="connsiteY19" fmla="*/ 2885090 h 3138108"/>
                <a:gd name="connsiteX20" fmla="*/ 5596759 w 7740869"/>
                <a:gd name="connsiteY20" fmla="*/ 2743200 h 3138108"/>
                <a:gd name="connsiteX21" fmla="*/ 5533697 w 7740869"/>
                <a:gd name="connsiteY21" fmla="*/ 2900855 h 3138108"/>
                <a:gd name="connsiteX22" fmla="*/ 5659821 w 7740869"/>
                <a:gd name="connsiteY22" fmla="*/ 2822027 h 3138108"/>
                <a:gd name="connsiteX23" fmla="*/ 5754414 w 7740869"/>
                <a:gd name="connsiteY23" fmla="*/ 2900855 h 3138108"/>
                <a:gd name="connsiteX24" fmla="*/ 5801711 w 7740869"/>
                <a:gd name="connsiteY24" fmla="*/ 2995448 h 3138108"/>
                <a:gd name="connsiteX25" fmla="*/ 5849007 w 7740869"/>
                <a:gd name="connsiteY25" fmla="*/ 3042745 h 3138108"/>
                <a:gd name="connsiteX26" fmla="*/ 5880538 w 7740869"/>
                <a:gd name="connsiteY26" fmla="*/ 3090041 h 3138108"/>
                <a:gd name="connsiteX27" fmla="*/ 5927835 w 7740869"/>
                <a:gd name="connsiteY27" fmla="*/ 3137338 h 3138108"/>
                <a:gd name="connsiteX28" fmla="*/ 7740869 w 7740869"/>
                <a:gd name="connsiteY28" fmla="*/ 3105807 h 3138108"/>
                <a:gd name="connsiteX29" fmla="*/ 7472856 w 7740869"/>
                <a:gd name="connsiteY29" fmla="*/ 2948152 h 3138108"/>
                <a:gd name="connsiteX30" fmla="*/ 7189076 w 7740869"/>
                <a:gd name="connsiteY30" fmla="*/ 2885090 h 3138108"/>
                <a:gd name="connsiteX31" fmla="*/ 6952593 w 7740869"/>
                <a:gd name="connsiteY31" fmla="*/ 2774731 h 3138108"/>
                <a:gd name="connsiteX32" fmla="*/ 6479628 w 7740869"/>
                <a:gd name="connsiteY32" fmla="*/ 2680138 h 3138108"/>
                <a:gd name="connsiteX33" fmla="*/ 6101256 w 7740869"/>
                <a:gd name="connsiteY33" fmla="*/ 2522483 h 3138108"/>
                <a:gd name="connsiteX34" fmla="*/ 5691352 w 7740869"/>
                <a:gd name="connsiteY34" fmla="*/ 2207172 h 3138108"/>
                <a:gd name="connsiteX35" fmla="*/ 5502166 w 7740869"/>
                <a:gd name="connsiteY35" fmla="*/ 1797269 h 3138108"/>
                <a:gd name="connsiteX36" fmla="*/ 5218387 w 7740869"/>
                <a:gd name="connsiteY36" fmla="*/ 1324303 h 3138108"/>
                <a:gd name="connsiteX37" fmla="*/ 4840014 w 7740869"/>
                <a:gd name="connsiteY37" fmla="*/ 551793 h 3138108"/>
                <a:gd name="connsiteX38" fmla="*/ 3988676 w 7740869"/>
                <a:gd name="connsiteY38" fmla="*/ 409903 h 3138108"/>
                <a:gd name="connsiteX39" fmla="*/ 3988676 w 7740869"/>
                <a:gd name="connsiteY39" fmla="*/ 299545 h 3138108"/>
                <a:gd name="connsiteX40" fmla="*/ 3957146 w 7740869"/>
                <a:gd name="connsiteY40" fmla="*/ 189187 h 3138108"/>
                <a:gd name="connsiteX41" fmla="*/ 3815256 w 7740869"/>
                <a:gd name="connsiteY41" fmla="*/ 78827 h 3138108"/>
                <a:gd name="connsiteX42" fmla="*/ 3436883 w 7740869"/>
                <a:gd name="connsiteY42" fmla="*/ 0 h 3138108"/>
                <a:gd name="connsiteX43" fmla="*/ 3168869 w 7740869"/>
                <a:gd name="connsiteY43" fmla="*/ 94593 h 3138108"/>
                <a:gd name="connsiteX44" fmla="*/ 2979683 w 7740869"/>
                <a:gd name="connsiteY44" fmla="*/ 283779 h 3138108"/>
                <a:gd name="connsiteX45" fmla="*/ 2837793 w 7740869"/>
                <a:gd name="connsiteY45" fmla="*/ 394138 h 3138108"/>
                <a:gd name="connsiteX46" fmla="*/ 2569780 w 7740869"/>
                <a:gd name="connsiteY46" fmla="*/ 567559 h 3138108"/>
                <a:gd name="connsiteX47" fmla="*/ 2238704 w 7740869"/>
                <a:gd name="connsiteY47" fmla="*/ 1308538 h 3138108"/>
                <a:gd name="connsiteX48" fmla="*/ 1876097 w 7740869"/>
                <a:gd name="connsiteY48" fmla="*/ 1560786 h 3138108"/>
                <a:gd name="connsiteX49" fmla="*/ 1466193 w 7740869"/>
                <a:gd name="connsiteY49" fmla="*/ 1749972 h 3138108"/>
                <a:gd name="connsiteX50" fmla="*/ 1008993 w 7740869"/>
                <a:gd name="connsiteY50" fmla="*/ 2081048 h 3138108"/>
                <a:gd name="connsiteX51" fmla="*/ 804042 w 7740869"/>
                <a:gd name="connsiteY51" fmla="*/ 2286000 h 3138108"/>
                <a:gd name="connsiteX52" fmla="*/ 409904 w 7740869"/>
                <a:gd name="connsiteY52" fmla="*/ 2743200 h 3138108"/>
                <a:gd name="connsiteX53" fmla="*/ 94593 w 7740869"/>
                <a:gd name="connsiteY53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186856 w 7740869"/>
                <a:gd name="connsiteY19" fmla="*/ 2885090 h 3138108"/>
                <a:gd name="connsiteX20" fmla="*/ 5596759 w 7740869"/>
                <a:gd name="connsiteY20" fmla="*/ 2743200 h 3138108"/>
                <a:gd name="connsiteX21" fmla="*/ 5533697 w 7740869"/>
                <a:gd name="connsiteY21" fmla="*/ 2900855 h 3138108"/>
                <a:gd name="connsiteX22" fmla="*/ 5659821 w 7740869"/>
                <a:gd name="connsiteY22" fmla="*/ 2963917 h 3138108"/>
                <a:gd name="connsiteX23" fmla="*/ 5754414 w 7740869"/>
                <a:gd name="connsiteY23" fmla="*/ 2900855 h 3138108"/>
                <a:gd name="connsiteX24" fmla="*/ 5801711 w 7740869"/>
                <a:gd name="connsiteY24" fmla="*/ 2995448 h 3138108"/>
                <a:gd name="connsiteX25" fmla="*/ 5849007 w 7740869"/>
                <a:gd name="connsiteY25" fmla="*/ 3042745 h 3138108"/>
                <a:gd name="connsiteX26" fmla="*/ 5880538 w 7740869"/>
                <a:gd name="connsiteY26" fmla="*/ 3090041 h 3138108"/>
                <a:gd name="connsiteX27" fmla="*/ 5927835 w 7740869"/>
                <a:gd name="connsiteY27" fmla="*/ 3137338 h 3138108"/>
                <a:gd name="connsiteX28" fmla="*/ 7740869 w 7740869"/>
                <a:gd name="connsiteY28" fmla="*/ 3105807 h 3138108"/>
                <a:gd name="connsiteX29" fmla="*/ 7472856 w 7740869"/>
                <a:gd name="connsiteY29" fmla="*/ 2948152 h 3138108"/>
                <a:gd name="connsiteX30" fmla="*/ 7189076 w 7740869"/>
                <a:gd name="connsiteY30" fmla="*/ 2885090 h 3138108"/>
                <a:gd name="connsiteX31" fmla="*/ 6952593 w 7740869"/>
                <a:gd name="connsiteY31" fmla="*/ 2774731 h 3138108"/>
                <a:gd name="connsiteX32" fmla="*/ 6479628 w 7740869"/>
                <a:gd name="connsiteY32" fmla="*/ 2680138 h 3138108"/>
                <a:gd name="connsiteX33" fmla="*/ 6101256 w 7740869"/>
                <a:gd name="connsiteY33" fmla="*/ 2522483 h 3138108"/>
                <a:gd name="connsiteX34" fmla="*/ 5691352 w 7740869"/>
                <a:gd name="connsiteY34" fmla="*/ 2207172 h 3138108"/>
                <a:gd name="connsiteX35" fmla="*/ 5502166 w 7740869"/>
                <a:gd name="connsiteY35" fmla="*/ 1797269 h 3138108"/>
                <a:gd name="connsiteX36" fmla="*/ 5218387 w 7740869"/>
                <a:gd name="connsiteY36" fmla="*/ 1324303 h 3138108"/>
                <a:gd name="connsiteX37" fmla="*/ 4840014 w 7740869"/>
                <a:gd name="connsiteY37" fmla="*/ 551793 h 3138108"/>
                <a:gd name="connsiteX38" fmla="*/ 3988676 w 7740869"/>
                <a:gd name="connsiteY38" fmla="*/ 409903 h 3138108"/>
                <a:gd name="connsiteX39" fmla="*/ 3988676 w 7740869"/>
                <a:gd name="connsiteY39" fmla="*/ 299545 h 3138108"/>
                <a:gd name="connsiteX40" fmla="*/ 3957146 w 7740869"/>
                <a:gd name="connsiteY40" fmla="*/ 189187 h 3138108"/>
                <a:gd name="connsiteX41" fmla="*/ 3815256 w 7740869"/>
                <a:gd name="connsiteY41" fmla="*/ 78827 h 3138108"/>
                <a:gd name="connsiteX42" fmla="*/ 3436883 w 7740869"/>
                <a:gd name="connsiteY42" fmla="*/ 0 h 3138108"/>
                <a:gd name="connsiteX43" fmla="*/ 3168869 w 7740869"/>
                <a:gd name="connsiteY43" fmla="*/ 94593 h 3138108"/>
                <a:gd name="connsiteX44" fmla="*/ 2979683 w 7740869"/>
                <a:gd name="connsiteY44" fmla="*/ 283779 h 3138108"/>
                <a:gd name="connsiteX45" fmla="*/ 2837793 w 7740869"/>
                <a:gd name="connsiteY45" fmla="*/ 394138 h 3138108"/>
                <a:gd name="connsiteX46" fmla="*/ 2569780 w 7740869"/>
                <a:gd name="connsiteY46" fmla="*/ 567559 h 3138108"/>
                <a:gd name="connsiteX47" fmla="*/ 2238704 w 7740869"/>
                <a:gd name="connsiteY47" fmla="*/ 1308538 h 3138108"/>
                <a:gd name="connsiteX48" fmla="*/ 1876097 w 7740869"/>
                <a:gd name="connsiteY48" fmla="*/ 1560786 h 3138108"/>
                <a:gd name="connsiteX49" fmla="*/ 1466193 w 7740869"/>
                <a:gd name="connsiteY49" fmla="*/ 1749972 h 3138108"/>
                <a:gd name="connsiteX50" fmla="*/ 1008993 w 7740869"/>
                <a:gd name="connsiteY50" fmla="*/ 2081048 h 3138108"/>
                <a:gd name="connsiteX51" fmla="*/ 804042 w 7740869"/>
                <a:gd name="connsiteY51" fmla="*/ 2286000 h 3138108"/>
                <a:gd name="connsiteX52" fmla="*/ 409904 w 7740869"/>
                <a:gd name="connsiteY52" fmla="*/ 2743200 h 3138108"/>
                <a:gd name="connsiteX53" fmla="*/ 94593 w 7740869"/>
                <a:gd name="connsiteY53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846787 w 7740869"/>
                <a:gd name="connsiteY10" fmla="*/ 1718441 h 3138108"/>
                <a:gd name="connsiteX11" fmla="*/ 3767958 w 7740869"/>
                <a:gd name="connsiteY11" fmla="*/ 2081048 h 3138108"/>
                <a:gd name="connsiteX12" fmla="*/ 4083269 w 7740869"/>
                <a:gd name="connsiteY12" fmla="*/ 2159876 h 3138108"/>
                <a:gd name="connsiteX13" fmla="*/ 4335518 w 7740869"/>
                <a:gd name="connsiteY13" fmla="*/ 1813034 h 3138108"/>
                <a:gd name="connsiteX14" fmla="*/ 4382814 w 7740869"/>
                <a:gd name="connsiteY14" fmla="*/ 1939159 h 3138108"/>
                <a:gd name="connsiteX15" fmla="*/ 4524704 w 7740869"/>
                <a:gd name="connsiteY15" fmla="*/ 2081048 h 3138108"/>
                <a:gd name="connsiteX16" fmla="*/ 4997669 w 7740869"/>
                <a:gd name="connsiteY16" fmla="*/ 2286000 h 3138108"/>
                <a:gd name="connsiteX17" fmla="*/ 5060732 w 7740869"/>
                <a:gd name="connsiteY17" fmla="*/ 2412124 h 3138108"/>
                <a:gd name="connsiteX18" fmla="*/ 5044966 w 7740869"/>
                <a:gd name="connsiteY18" fmla="*/ 2506717 h 3138108"/>
                <a:gd name="connsiteX19" fmla="*/ 5186856 w 7740869"/>
                <a:gd name="connsiteY19" fmla="*/ 2885090 h 3138108"/>
                <a:gd name="connsiteX20" fmla="*/ 5533697 w 7740869"/>
                <a:gd name="connsiteY20" fmla="*/ 2900855 h 3138108"/>
                <a:gd name="connsiteX21" fmla="*/ 5659821 w 7740869"/>
                <a:gd name="connsiteY21" fmla="*/ 2963917 h 3138108"/>
                <a:gd name="connsiteX22" fmla="*/ 5754414 w 7740869"/>
                <a:gd name="connsiteY22" fmla="*/ 2900855 h 3138108"/>
                <a:gd name="connsiteX23" fmla="*/ 5801711 w 7740869"/>
                <a:gd name="connsiteY23" fmla="*/ 2995448 h 3138108"/>
                <a:gd name="connsiteX24" fmla="*/ 5849007 w 7740869"/>
                <a:gd name="connsiteY24" fmla="*/ 3042745 h 3138108"/>
                <a:gd name="connsiteX25" fmla="*/ 5880538 w 7740869"/>
                <a:gd name="connsiteY25" fmla="*/ 3090041 h 3138108"/>
                <a:gd name="connsiteX26" fmla="*/ 5927835 w 7740869"/>
                <a:gd name="connsiteY26" fmla="*/ 3137338 h 3138108"/>
                <a:gd name="connsiteX27" fmla="*/ 7740869 w 7740869"/>
                <a:gd name="connsiteY27" fmla="*/ 3105807 h 3138108"/>
                <a:gd name="connsiteX28" fmla="*/ 7472856 w 7740869"/>
                <a:gd name="connsiteY28" fmla="*/ 2948152 h 3138108"/>
                <a:gd name="connsiteX29" fmla="*/ 7189076 w 7740869"/>
                <a:gd name="connsiteY29" fmla="*/ 2885090 h 3138108"/>
                <a:gd name="connsiteX30" fmla="*/ 6952593 w 7740869"/>
                <a:gd name="connsiteY30" fmla="*/ 2774731 h 3138108"/>
                <a:gd name="connsiteX31" fmla="*/ 6479628 w 7740869"/>
                <a:gd name="connsiteY31" fmla="*/ 2680138 h 3138108"/>
                <a:gd name="connsiteX32" fmla="*/ 6101256 w 7740869"/>
                <a:gd name="connsiteY32" fmla="*/ 2522483 h 3138108"/>
                <a:gd name="connsiteX33" fmla="*/ 5691352 w 7740869"/>
                <a:gd name="connsiteY33" fmla="*/ 2207172 h 3138108"/>
                <a:gd name="connsiteX34" fmla="*/ 5502166 w 7740869"/>
                <a:gd name="connsiteY34" fmla="*/ 1797269 h 3138108"/>
                <a:gd name="connsiteX35" fmla="*/ 5218387 w 7740869"/>
                <a:gd name="connsiteY35" fmla="*/ 1324303 h 3138108"/>
                <a:gd name="connsiteX36" fmla="*/ 4840014 w 7740869"/>
                <a:gd name="connsiteY36" fmla="*/ 551793 h 3138108"/>
                <a:gd name="connsiteX37" fmla="*/ 3988676 w 7740869"/>
                <a:gd name="connsiteY37" fmla="*/ 409903 h 3138108"/>
                <a:gd name="connsiteX38" fmla="*/ 3988676 w 7740869"/>
                <a:gd name="connsiteY38" fmla="*/ 299545 h 3138108"/>
                <a:gd name="connsiteX39" fmla="*/ 3957146 w 7740869"/>
                <a:gd name="connsiteY39" fmla="*/ 189187 h 3138108"/>
                <a:gd name="connsiteX40" fmla="*/ 3815256 w 7740869"/>
                <a:gd name="connsiteY40" fmla="*/ 78827 h 3138108"/>
                <a:gd name="connsiteX41" fmla="*/ 3436883 w 7740869"/>
                <a:gd name="connsiteY41" fmla="*/ 0 h 3138108"/>
                <a:gd name="connsiteX42" fmla="*/ 3168869 w 7740869"/>
                <a:gd name="connsiteY42" fmla="*/ 94593 h 3138108"/>
                <a:gd name="connsiteX43" fmla="*/ 2979683 w 7740869"/>
                <a:gd name="connsiteY43" fmla="*/ 283779 h 3138108"/>
                <a:gd name="connsiteX44" fmla="*/ 2837793 w 7740869"/>
                <a:gd name="connsiteY44" fmla="*/ 394138 h 3138108"/>
                <a:gd name="connsiteX45" fmla="*/ 2569780 w 7740869"/>
                <a:gd name="connsiteY45" fmla="*/ 567559 h 3138108"/>
                <a:gd name="connsiteX46" fmla="*/ 2238704 w 7740869"/>
                <a:gd name="connsiteY46" fmla="*/ 1308538 h 3138108"/>
                <a:gd name="connsiteX47" fmla="*/ 1876097 w 7740869"/>
                <a:gd name="connsiteY47" fmla="*/ 1560786 h 3138108"/>
                <a:gd name="connsiteX48" fmla="*/ 1466193 w 7740869"/>
                <a:gd name="connsiteY48" fmla="*/ 1749972 h 3138108"/>
                <a:gd name="connsiteX49" fmla="*/ 1008993 w 7740869"/>
                <a:gd name="connsiteY49" fmla="*/ 2081048 h 3138108"/>
                <a:gd name="connsiteX50" fmla="*/ 804042 w 7740869"/>
                <a:gd name="connsiteY50" fmla="*/ 2286000 h 3138108"/>
                <a:gd name="connsiteX51" fmla="*/ 409904 w 7740869"/>
                <a:gd name="connsiteY51" fmla="*/ 2743200 h 3138108"/>
                <a:gd name="connsiteX52" fmla="*/ 94593 w 7740869"/>
                <a:gd name="connsiteY52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99490 w 7740869"/>
                <a:gd name="connsiteY9" fmla="*/ 1702676 h 3138108"/>
                <a:gd name="connsiteX10" fmla="*/ 3767958 w 7740869"/>
                <a:gd name="connsiteY10" fmla="*/ 2081048 h 3138108"/>
                <a:gd name="connsiteX11" fmla="*/ 4083269 w 7740869"/>
                <a:gd name="connsiteY11" fmla="*/ 2159876 h 3138108"/>
                <a:gd name="connsiteX12" fmla="*/ 4335518 w 7740869"/>
                <a:gd name="connsiteY12" fmla="*/ 1813034 h 3138108"/>
                <a:gd name="connsiteX13" fmla="*/ 4382814 w 7740869"/>
                <a:gd name="connsiteY13" fmla="*/ 1939159 h 3138108"/>
                <a:gd name="connsiteX14" fmla="*/ 4524704 w 7740869"/>
                <a:gd name="connsiteY14" fmla="*/ 2081048 h 3138108"/>
                <a:gd name="connsiteX15" fmla="*/ 4997669 w 7740869"/>
                <a:gd name="connsiteY15" fmla="*/ 2286000 h 3138108"/>
                <a:gd name="connsiteX16" fmla="*/ 5060732 w 7740869"/>
                <a:gd name="connsiteY16" fmla="*/ 2412124 h 3138108"/>
                <a:gd name="connsiteX17" fmla="*/ 5044966 w 7740869"/>
                <a:gd name="connsiteY17" fmla="*/ 2506717 h 3138108"/>
                <a:gd name="connsiteX18" fmla="*/ 5186856 w 7740869"/>
                <a:gd name="connsiteY18" fmla="*/ 2885090 h 3138108"/>
                <a:gd name="connsiteX19" fmla="*/ 5533697 w 7740869"/>
                <a:gd name="connsiteY19" fmla="*/ 2900855 h 3138108"/>
                <a:gd name="connsiteX20" fmla="*/ 5659821 w 7740869"/>
                <a:gd name="connsiteY20" fmla="*/ 2963917 h 3138108"/>
                <a:gd name="connsiteX21" fmla="*/ 5754414 w 7740869"/>
                <a:gd name="connsiteY21" fmla="*/ 2900855 h 3138108"/>
                <a:gd name="connsiteX22" fmla="*/ 5801711 w 7740869"/>
                <a:gd name="connsiteY22" fmla="*/ 2995448 h 3138108"/>
                <a:gd name="connsiteX23" fmla="*/ 5849007 w 7740869"/>
                <a:gd name="connsiteY23" fmla="*/ 3042745 h 3138108"/>
                <a:gd name="connsiteX24" fmla="*/ 5880538 w 7740869"/>
                <a:gd name="connsiteY24" fmla="*/ 3090041 h 3138108"/>
                <a:gd name="connsiteX25" fmla="*/ 5927835 w 7740869"/>
                <a:gd name="connsiteY25" fmla="*/ 3137338 h 3138108"/>
                <a:gd name="connsiteX26" fmla="*/ 7740869 w 7740869"/>
                <a:gd name="connsiteY26" fmla="*/ 3105807 h 3138108"/>
                <a:gd name="connsiteX27" fmla="*/ 7472856 w 7740869"/>
                <a:gd name="connsiteY27" fmla="*/ 2948152 h 3138108"/>
                <a:gd name="connsiteX28" fmla="*/ 7189076 w 7740869"/>
                <a:gd name="connsiteY28" fmla="*/ 2885090 h 3138108"/>
                <a:gd name="connsiteX29" fmla="*/ 6952593 w 7740869"/>
                <a:gd name="connsiteY29" fmla="*/ 2774731 h 3138108"/>
                <a:gd name="connsiteX30" fmla="*/ 6479628 w 7740869"/>
                <a:gd name="connsiteY30" fmla="*/ 2680138 h 3138108"/>
                <a:gd name="connsiteX31" fmla="*/ 6101256 w 7740869"/>
                <a:gd name="connsiteY31" fmla="*/ 2522483 h 3138108"/>
                <a:gd name="connsiteX32" fmla="*/ 5691352 w 7740869"/>
                <a:gd name="connsiteY32" fmla="*/ 2207172 h 3138108"/>
                <a:gd name="connsiteX33" fmla="*/ 5502166 w 7740869"/>
                <a:gd name="connsiteY33" fmla="*/ 1797269 h 3138108"/>
                <a:gd name="connsiteX34" fmla="*/ 5218387 w 7740869"/>
                <a:gd name="connsiteY34" fmla="*/ 1324303 h 3138108"/>
                <a:gd name="connsiteX35" fmla="*/ 4840014 w 7740869"/>
                <a:gd name="connsiteY35" fmla="*/ 551793 h 3138108"/>
                <a:gd name="connsiteX36" fmla="*/ 3988676 w 7740869"/>
                <a:gd name="connsiteY36" fmla="*/ 409903 h 3138108"/>
                <a:gd name="connsiteX37" fmla="*/ 3988676 w 7740869"/>
                <a:gd name="connsiteY37" fmla="*/ 299545 h 3138108"/>
                <a:gd name="connsiteX38" fmla="*/ 3957146 w 7740869"/>
                <a:gd name="connsiteY38" fmla="*/ 189187 h 3138108"/>
                <a:gd name="connsiteX39" fmla="*/ 3815256 w 7740869"/>
                <a:gd name="connsiteY39" fmla="*/ 78827 h 3138108"/>
                <a:gd name="connsiteX40" fmla="*/ 3436883 w 7740869"/>
                <a:gd name="connsiteY40" fmla="*/ 0 h 3138108"/>
                <a:gd name="connsiteX41" fmla="*/ 3168869 w 7740869"/>
                <a:gd name="connsiteY41" fmla="*/ 94593 h 3138108"/>
                <a:gd name="connsiteX42" fmla="*/ 2979683 w 7740869"/>
                <a:gd name="connsiteY42" fmla="*/ 283779 h 3138108"/>
                <a:gd name="connsiteX43" fmla="*/ 2837793 w 7740869"/>
                <a:gd name="connsiteY43" fmla="*/ 394138 h 3138108"/>
                <a:gd name="connsiteX44" fmla="*/ 2569780 w 7740869"/>
                <a:gd name="connsiteY44" fmla="*/ 567559 h 3138108"/>
                <a:gd name="connsiteX45" fmla="*/ 2238704 w 7740869"/>
                <a:gd name="connsiteY45" fmla="*/ 1308538 h 3138108"/>
                <a:gd name="connsiteX46" fmla="*/ 1876097 w 7740869"/>
                <a:gd name="connsiteY46" fmla="*/ 1560786 h 3138108"/>
                <a:gd name="connsiteX47" fmla="*/ 1466193 w 7740869"/>
                <a:gd name="connsiteY47" fmla="*/ 1749972 h 3138108"/>
                <a:gd name="connsiteX48" fmla="*/ 1008993 w 7740869"/>
                <a:gd name="connsiteY48" fmla="*/ 2081048 h 3138108"/>
                <a:gd name="connsiteX49" fmla="*/ 804042 w 7740869"/>
                <a:gd name="connsiteY49" fmla="*/ 2286000 h 3138108"/>
                <a:gd name="connsiteX50" fmla="*/ 409904 w 7740869"/>
                <a:gd name="connsiteY50" fmla="*/ 2743200 h 3138108"/>
                <a:gd name="connsiteX51" fmla="*/ 94593 w 7740869"/>
                <a:gd name="connsiteY51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033752 w 7740869"/>
                <a:gd name="connsiteY2" fmla="*/ 2774731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67958 w 7740869"/>
                <a:gd name="connsiteY9" fmla="*/ 2081048 h 3138108"/>
                <a:gd name="connsiteX10" fmla="*/ 4083269 w 7740869"/>
                <a:gd name="connsiteY10" fmla="*/ 2159876 h 3138108"/>
                <a:gd name="connsiteX11" fmla="*/ 4335518 w 7740869"/>
                <a:gd name="connsiteY11" fmla="*/ 1813034 h 3138108"/>
                <a:gd name="connsiteX12" fmla="*/ 4382814 w 7740869"/>
                <a:gd name="connsiteY12" fmla="*/ 1939159 h 3138108"/>
                <a:gd name="connsiteX13" fmla="*/ 4524704 w 7740869"/>
                <a:gd name="connsiteY13" fmla="*/ 2081048 h 3138108"/>
                <a:gd name="connsiteX14" fmla="*/ 4997669 w 7740869"/>
                <a:gd name="connsiteY14" fmla="*/ 2286000 h 3138108"/>
                <a:gd name="connsiteX15" fmla="*/ 5060732 w 7740869"/>
                <a:gd name="connsiteY15" fmla="*/ 2412124 h 3138108"/>
                <a:gd name="connsiteX16" fmla="*/ 5044966 w 7740869"/>
                <a:gd name="connsiteY16" fmla="*/ 2506717 h 3138108"/>
                <a:gd name="connsiteX17" fmla="*/ 5186856 w 7740869"/>
                <a:gd name="connsiteY17" fmla="*/ 2885090 h 3138108"/>
                <a:gd name="connsiteX18" fmla="*/ 5533697 w 7740869"/>
                <a:gd name="connsiteY18" fmla="*/ 2900855 h 3138108"/>
                <a:gd name="connsiteX19" fmla="*/ 5659821 w 7740869"/>
                <a:gd name="connsiteY19" fmla="*/ 2963917 h 3138108"/>
                <a:gd name="connsiteX20" fmla="*/ 5754414 w 7740869"/>
                <a:gd name="connsiteY20" fmla="*/ 2900855 h 3138108"/>
                <a:gd name="connsiteX21" fmla="*/ 5801711 w 7740869"/>
                <a:gd name="connsiteY21" fmla="*/ 2995448 h 3138108"/>
                <a:gd name="connsiteX22" fmla="*/ 5849007 w 7740869"/>
                <a:gd name="connsiteY22" fmla="*/ 3042745 h 3138108"/>
                <a:gd name="connsiteX23" fmla="*/ 5880538 w 7740869"/>
                <a:gd name="connsiteY23" fmla="*/ 3090041 h 3138108"/>
                <a:gd name="connsiteX24" fmla="*/ 5927835 w 7740869"/>
                <a:gd name="connsiteY24" fmla="*/ 3137338 h 3138108"/>
                <a:gd name="connsiteX25" fmla="*/ 7740869 w 7740869"/>
                <a:gd name="connsiteY25" fmla="*/ 3105807 h 3138108"/>
                <a:gd name="connsiteX26" fmla="*/ 7472856 w 7740869"/>
                <a:gd name="connsiteY26" fmla="*/ 2948152 h 3138108"/>
                <a:gd name="connsiteX27" fmla="*/ 7189076 w 7740869"/>
                <a:gd name="connsiteY27" fmla="*/ 2885090 h 3138108"/>
                <a:gd name="connsiteX28" fmla="*/ 6952593 w 7740869"/>
                <a:gd name="connsiteY28" fmla="*/ 2774731 h 3138108"/>
                <a:gd name="connsiteX29" fmla="*/ 6479628 w 7740869"/>
                <a:gd name="connsiteY29" fmla="*/ 2680138 h 3138108"/>
                <a:gd name="connsiteX30" fmla="*/ 6101256 w 7740869"/>
                <a:gd name="connsiteY30" fmla="*/ 2522483 h 3138108"/>
                <a:gd name="connsiteX31" fmla="*/ 5691352 w 7740869"/>
                <a:gd name="connsiteY31" fmla="*/ 2207172 h 3138108"/>
                <a:gd name="connsiteX32" fmla="*/ 5502166 w 7740869"/>
                <a:gd name="connsiteY32" fmla="*/ 1797269 h 3138108"/>
                <a:gd name="connsiteX33" fmla="*/ 5218387 w 7740869"/>
                <a:gd name="connsiteY33" fmla="*/ 1324303 h 3138108"/>
                <a:gd name="connsiteX34" fmla="*/ 4840014 w 7740869"/>
                <a:gd name="connsiteY34" fmla="*/ 551793 h 3138108"/>
                <a:gd name="connsiteX35" fmla="*/ 3988676 w 7740869"/>
                <a:gd name="connsiteY35" fmla="*/ 409903 h 3138108"/>
                <a:gd name="connsiteX36" fmla="*/ 3988676 w 7740869"/>
                <a:gd name="connsiteY36" fmla="*/ 299545 h 3138108"/>
                <a:gd name="connsiteX37" fmla="*/ 3957146 w 7740869"/>
                <a:gd name="connsiteY37" fmla="*/ 189187 h 3138108"/>
                <a:gd name="connsiteX38" fmla="*/ 3815256 w 7740869"/>
                <a:gd name="connsiteY38" fmla="*/ 78827 h 3138108"/>
                <a:gd name="connsiteX39" fmla="*/ 3436883 w 7740869"/>
                <a:gd name="connsiteY39" fmla="*/ 0 h 3138108"/>
                <a:gd name="connsiteX40" fmla="*/ 3168869 w 7740869"/>
                <a:gd name="connsiteY40" fmla="*/ 94593 h 3138108"/>
                <a:gd name="connsiteX41" fmla="*/ 2979683 w 7740869"/>
                <a:gd name="connsiteY41" fmla="*/ 283779 h 3138108"/>
                <a:gd name="connsiteX42" fmla="*/ 2837793 w 7740869"/>
                <a:gd name="connsiteY42" fmla="*/ 394138 h 3138108"/>
                <a:gd name="connsiteX43" fmla="*/ 2569780 w 7740869"/>
                <a:gd name="connsiteY43" fmla="*/ 567559 h 3138108"/>
                <a:gd name="connsiteX44" fmla="*/ 2238704 w 7740869"/>
                <a:gd name="connsiteY44" fmla="*/ 1308538 h 3138108"/>
                <a:gd name="connsiteX45" fmla="*/ 1876097 w 7740869"/>
                <a:gd name="connsiteY45" fmla="*/ 1560786 h 3138108"/>
                <a:gd name="connsiteX46" fmla="*/ 1466193 w 7740869"/>
                <a:gd name="connsiteY46" fmla="*/ 1749972 h 3138108"/>
                <a:gd name="connsiteX47" fmla="*/ 1008993 w 7740869"/>
                <a:gd name="connsiteY47" fmla="*/ 2081048 h 3138108"/>
                <a:gd name="connsiteX48" fmla="*/ 804042 w 7740869"/>
                <a:gd name="connsiteY48" fmla="*/ 2286000 h 3138108"/>
                <a:gd name="connsiteX49" fmla="*/ 409904 w 7740869"/>
                <a:gd name="connsiteY49" fmla="*/ 2743200 h 3138108"/>
                <a:gd name="connsiteX50" fmla="*/ 94593 w 7740869"/>
                <a:gd name="connsiteY50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207172 w 7740869"/>
                <a:gd name="connsiteY2" fmla="*/ 2837793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67958 w 7740869"/>
                <a:gd name="connsiteY9" fmla="*/ 2081048 h 3138108"/>
                <a:gd name="connsiteX10" fmla="*/ 4083269 w 7740869"/>
                <a:gd name="connsiteY10" fmla="*/ 2159876 h 3138108"/>
                <a:gd name="connsiteX11" fmla="*/ 4335518 w 7740869"/>
                <a:gd name="connsiteY11" fmla="*/ 1813034 h 3138108"/>
                <a:gd name="connsiteX12" fmla="*/ 4382814 w 7740869"/>
                <a:gd name="connsiteY12" fmla="*/ 1939159 h 3138108"/>
                <a:gd name="connsiteX13" fmla="*/ 4524704 w 7740869"/>
                <a:gd name="connsiteY13" fmla="*/ 2081048 h 3138108"/>
                <a:gd name="connsiteX14" fmla="*/ 4997669 w 7740869"/>
                <a:gd name="connsiteY14" fmla="*/ 2286000 h 3138108"/>
                <a:gd name="connsiteX15" fmla="*/ 5060732 w 7740869"/>
                <a:gd name="connsiteY15" fmla="*/ 2412124 h 3138108"/>
                <a:gd name="connsiteX16" fmla="*/ 5044966 w 7740869"/>
                <a:gd name="connsiteY16" fmla="*/ 2506717 h 3138108"/>
                <a:gd name="connsiteX17" fmla="*/ 5186856 w 7740869"/>
                <a:gd name="connsiteY17" fmla="*/ 2885090 h 3138108"/>
                <a:gd name="connsiteX18" fmla="*/ 5533697 w 7740869"/>
                <a:gd name="connsiteY18" fmla="*/ 2900855 h 3138108"/>
                <a:gd name="connsiteX19" fmla="*/ 5659821 w 7740869"/>
                <a:gd name="connsiteY19" fmla="*/ 2963917 h 3138108"/>
                <a:gd name="connsiteX20" fmla="*/ 5754414 w 7740869"/>
                <a:gd name="connsiteY20" fmla="*/ 2900855 h 3138108"/>
                <a:gd name="connsiteX21" fmla="*/ 5801711 w 7740869"/>
                <a:gd name="connsiteY21" fmla="*/ 2995448 h 3138108"/>
                <a:gd name="connsiteX22" fmla="*/ 5849007 w 7740869"/>
                <a:gd name="connsiteY22" fmla="*/ 3042745 h 3138108"/>
                <a:gd name="connsiteX23" fmla="*/ 5880538 w 7740869"/>
                <a:gd name="connsiteY23" fmla="*/ 3090041 h 3138108"/>
                <a:gd name="connsiteX24" fmla="*/ 5927835 w 7740869"/>
                <a:gd name="connsiteY24" fmla="*/ 3137338 h 3138108"/>
                <a:gd name="connsiteX25" fmla="*/ 7740869 w 7740869"/>
                <a:gd name="connsiteY25" fmla="*/ 3105807 h 3138108"/>
                <a:gd name="connsiteX26" fmla="*/ 7472856 w 7740869"/>
                <a:gd name="connsiteY26" fmla="*/ 2948152 h 3138108"/>
                <a:gd name="connsiteX27" fmla="*/ 7189076 w 7740869"/>
                <a:gd name="connsiteY27" fmla="*/ 2885090 h 3138108"/>
                <a:gd name="connsiteX28" fmla="*/ 6952593 w 7740869"/>
                <a:gd name="connsiteY28" fmla="*/ 2774731 h 3138108"/>
                <a:gd name="connsiteX29" fmla="*/ 6479628 w 7740869"/>
                <a:gd name="connsiteY29" fmla="*/ 2680138 h 3138108"/>
                <a:gd name="connsiteX30" fmla="*/ 6101256 w 7740869"/>
                <a:gd name="connsiteY30" fmla="*/ 2522483 h 3138108"/>
                <a:gd name="connsiteX31" fmla="*/ 5691352 w 7740869"/>
                <a:gd name="connsiteY31" fmla="*/ 2207172 h 3138108"/>
                <a:gd name="connsiteX32" fmla="*/ 5502166 w 7740869"/>
                <a:gd name="connsiteY32" fmla="*/ 1797269 h 3138108"/>
                <a:gd name="connsiteX33" fmla="*/ 5218387 w 7740869"/>
                <a:gd name="connsiteY33" fmla="*/ 1324303 h 3138108"/>
                <a:gd name="connsiteX34" fmla="*/ 4840014 w 7740869"/>
                <a:gd name="connsiteY34" fmla="*/ 551793 h 3138108"/>
                <a:gd name="connsiteX35" fmla="*/ 3988676 w 7740869"/>
                <a:gd name="connsiteY35" fmla="*/ 409903 h 3138108"/>
                <a:gd name="connsiteX36" fmla="*/ 3988676 w 7740869"/>
                <a:gd name="connsiteY36" fmla="*/ 299545 h 3138108"/>
                <a:gd name="connsiteX37" fmla="*/ 3957146 w 7740869"/>
                <a:gd name="connsiteY37" fmla="*/ 189187 h 3138108"/>
                <a:gd name="connsiteX38" fmla="*/ 3815256 w 7740869"/>
                <a:gd name="connsiteY38" fmla="*/ 78827 h 3138108"/>
                <a:gd name="connsiteX39" fmla="*/ 3436883 w 7740869"/>
                <a:gd name="connsiteY39" fmla="*/ 0 h 3138108"/>
                <a:gd name="connsiteX40" fmla="*/ 3168869 w 7740869"/>
                <a:gd name="connsiteY40" fmla="*/ 94593 h 3138108"/>
                <a:gd name="connsiteX41" fmla="*/ 2979683 w 7740869"/>
                <a:gd name="connsiteY41" fmla="*/ 283779 h 3138108"/>
                <a:gd name="connsiteX42" fmla="*/ 2837793 w 7740869"/>
                <a:gd name="connsiteY42" fmla="*/ 394138 h 3138108"/>
                <a:gd name="connsiteX43" fmla="*/ 2569780 w 7740869"/>
                <a:gd name="connsiteY43" fmla="*/ 567559 h 3138108"/>
                <a:gd name="connsiteX44" fmla="*/ 2238704 w 7740869"/>
                <a:gd name="connsiteY44" fmla="*/ 1308538 h 3138108"/>
                <a:gd name="connsiteX45" fmla="*/ 1876097 w 7740869"/>
                <a:gd name="connsiteY45" fmla="*/ 1560786 h 3138108"/>
                <a:gd name="connsiteX46" fmla="*/ 1466193 w 7740869"/>
                <a:gd name="connsiteY46" fmla="*/ 1749972 h 3138108"/>
                <a:gd name="connsiteX47" fmla="*/ 1008993 w 7740869"/>
                <a:gd name="connsiteY47" fmla="*/ 2081048 h 3138108"/>
                <a:gd name="connsiteX48" fmla="*/ 804042 w 7740869"/>
                <a:gd name="connsiteY48" fmla="*/ 2286000 h 3138108"/>
                <a:gd name="connsiteX49" fmla="*/ 409904 w 7740869"/>
                <a:gd name="connsiteY49" fmla="*/ 2743200 h 3138108"/>
                <a:gd name="connsiteX50" fmla="*/ 94593 w 7740869"/>
                <a:gd name="connsiteY50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207172 w 7740869"/>
                <a:gd name="connsiteY2" fmla="*/ 2837793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67958 w 7740869"/>
                <a:gd name="connsiteY9" fmla="*/ 2081048 h 3138108"/>
                <a:gd name="connsiteX10" fmla="*/ 4083269 w 7740869"/>
                <a:gd name="connsiteY10" fmla="*/ 2159876 h 3138108"/>
                <a:gd name="connsiteX11" fmla="*/ 4335518 w 7740869"/>
                <a:gd name="connsiteY11" fmla="*/ 1813034 h 3138108"/>
                <a:gd name="connsiteX12" fmla="*/ 4382814 w 7740869"/>
                <a:gd name="connsiteY12" fmla="*/ 1939159 h 3138108"/>
                <a:gd name="connsiteX13" fmla="*/ 4524704 w 7740869"/>
                <a:gd name="connsiteY13" fmla="*/ 2081048 h 3138108"/>
                <a:gd name="connsiteX14" fmla="*/ 4997669 w 7740869"/>
                <a:gd name="connsiteY14" fmla="*/ 2286000 h 3138108"/>
                <a:gd name="connsiteX15" fmla="*/ 5060732 w 7740869"/>
                <a:gd name="connsiteY15" fmla="*/ 2412124 h 3138108"/>
                <a:gd name="connsiteX16" fmla="*/ 5044966 w 7740869"/>
                <a:gd name="connsiteY16" fmla="*/ 2506717 h 3138108"/>
                <a:gd name="connsiteX17" fmla="*/ 5186856 w 7740869"/>
                <a:gd name="connsiteY17" fmla="*/ 2885090 h 3138108"/>
                <a:gd name="connsiteX18" fmla="*/ 5533697 w 7740869"/>
                <a:gd name="connsiteY18" fmla="*/ 2900855 h 3138108"/>
                <a:gd name="connsiteX19" fmla="*/ 5659821 w 7740869"/>
                <a:gd name="connsiteY19" fmla="*/ 2963917 h 3138108"/>
                <a:gd name="connsiteX20" fmla="*/ 5801711 w 7740869"/>
                <a:gd name="connsiteY20" fmla="*/ 2995448 h 3138108"/>
                <a:gd name="connsiteX21" fmla="*/ 5849007 w 7740869"/>
                <a:gd name="connsiteY21" fmla="*/ 3042745 h 3138108"/>
                <a:gd name="connsiteX22" fmla="*/ 5880538 w 7740869"/>
                <a:gd name="connsiteY22" fmla="*/ 3090041 h 3138108"/>
                <a:gd name="connsiteX23" fmla="*/ 5927835 w 7740869"/>
                <a:gd name="connsiteY23" fmla="*/ 3137338 h 3138108"/>
                <a:gd name="connsiteX24" fmla="*/ 7740869 w 7740869"/>
                <a:gd name="connsiteY24" fmla="*/ 3105807 h 3138108"/>
                <a:gd name="connsiteX25" fmla="*/ 7472856 w 7740869"/>
                <a:gd name="connsiteY25" fmla="*/ 2948152 h 3138108"/>
                <a:gd name="connsiteX26" fmla="*/ 7189076 w 7740869"/>
                <a:gd name="connsiteY26" fmla="*/ 2885090 h 3138108"/>
                <a:gd name="connsiteX27" fmla="*/ 6952593 w 7740869"/>
                <a:gd name="connsiteY27" fmla="*/ 2774731 h 3138108"/>
                <a:gd name="connsiteX28" fmla="*/ 6479628 w 7740869"/>
                <a:gd name="connsiteY28" fmla="*/ 2680138 h 3138108"/>
                <a:gd name="connsiteX29" fmla="*/ 6101256 w 7740869"/>
                <a:gd name="connsiteY29" fmla="*/ 2522483 h 3138108"/>
                <a:gd name="connsiteX30" fmla="*/ 5691352 w 7740869"/>
                <a:gd name="connsiteY30" fmla="*/ 2207172 h 3138108"/>
                <a:gd name="connsiteX31" fmla="*/ 5502166 w 7740869"/>
                <a:gd name="connsiteY31" fmla="*/ 1797269 h 3138108"/>
                <a:gd name="connsiteX32" fmla="*/ 5218387 w 7740869"/>
                <a:gd name="connsiteY32" fmla="*/ 1324303 h 3138108"/>
                <a:gd name="connsiteX33" fmla="*/ 4840014 w 7740869"/>
                <a:gd name="connsiteY33" fmla="*/ 551793 h 3138108"/>
                <a:gd name="connsiteX34" fmla="*/ 3988676 w 7740869"/>
                <a:gd name="connsiteY34" fmla="*/ 409903 h 3138108"/>
                <a:gd name="connsiteX35" fmla="*/ 3988676 w 7740869"/>
                <a:gd name="connsiteY35" fmla="*/ 299545 h 3138108"/>
                <a:gd name="connsiteX36" fmla="*/ 3957146 w 7740869"/>
                <a:gd name="connsiteY36" fmla="*/ 189187 h 3138108"/>
                <a:gd name="connsiteX37" fmla="*/ 3815256 w 7740869"/>
                <a:gd name="connsiteY37" fmla="*/ 78827 h 3138108"/>
                <a:gd name="connsiteX38" fmla="*/ 3436883 w 7740869"/>
                <a:gd name="connsiteY38" fmla="*/ 0 h 3138108"/>
                <a:gd name="connsiteX39" fmla="*/ 3168869 w 7740869"/>
                <a:gd name="connsiteY39" fmla="*/ 94593 h 3138108"/>
                <a:gd name="connsiteX40" fmla="*/ 2979683 w 7740869"/>
                <a:gd name="connsiteY40" fmla="*/ 283779 h 3138108"/>
                <a:gd name="connsiteX41" fmla="*/ 2837793 w 7740869"/>
                <a:gd name="connsiteY41" fmla="*/ 394138 h 3138108"/>
                <a:gd name="connsiteX42" fmla="*/ 2569780 w 7740869"/>
                <a:gd name="connsiteY42" fmla="*/ 567559 h 3138108"/>
                <a:gd name="connsiteX43" fmla="*/ 2238704 w 7740869"/>
                <a:gd name="connsiteY43" fmla="*/ 1308538 h 3138108"/>
                <a:gd name="connsiteX44" fmla="*/ 1876097 w 7740869"/>
                <a:gd name="connsiteY44" fmla="*/ 1560786 h 3138108"/>
                <a:gd name="connsiteX45" fmla="*/ 1466193 w 7740869"/>
                <a:gd name="connsiteY45" fmla="*/ 1749972 h 3138108"/>
                <a:gd name="connsiteX46" fmla="*/ 1008993 w 7740869"/>
                <a:gd name="connsiteY46" fmla="*/ 2081048 h 3138108"/>
                <a:gd name="connsiteX47" fmla="*/ 804042 w 7740869"/>
                <a:gd name="connsiteY47" fmla="*/ 2286000 h 3138108"/>
                <a:gd name="connsiteX48" fmla="*/ 409904 w 7740869"/>
                <a:gd name="connsiteY48" fmla="*/ 2743200 h 3138108"/>
                <a:gd name="connsiteX49" fmla="*/ 94593 w 7740869"/>
                <a:gd name="connsiteY49" fmla="*/ 2948152 h 3138108"/>
                <a:gd name="connsiteX0" fmla="*/ 0 w 7740869"/>
                <a:gd name="connsiteY0" fmla="*/ 3137338 h 3138108"/>
                <a:gd name="connsiteX1" fmla="*/ 1686911 w 7740869"/>
                <a:gd name="connsiteY1" fmla="*/ 3121573 h 3138108"/>
                <a:gd name="connsiteX2" fmla="*/ 2207172 w 7740869"/>
                <a:gd name="connsiteY2" fmla="*/ 2837793 h 3138108"/>
                <a:gd name="connsiteX3" fmla="*/ 2664373 w 7740869"/>
                <a:gd name="connsiteY3" fmla="*/ 1954924 h 3138108"/>
                <a:gd name="connsiteX4" fmla="*/ 2711669 w 7740869"/>
                <a:gd name="connsiteY4" fmla="*/ 1923393 h 3138108"/>
                <a:gd name="connsiteX5" fmla="*/ 2806262 w 7740869"/>
                <a:gd name="connsiteY5" fmla="*/ 1813034 h 3138108"/>
                <a:gd name="connsiteX6" fmla="*/ 2837793 w 7740869"/>
                <a:gd name="connsiteY6" fmla="*/ 1765738 h 3138108"/>
                <a:gd name="connsiteX7" fmla="*/ 2885090 w 7740869"/>
                <a:gd name="connsiteY7" fmla="*/ 1749972 h 3138108"/>
                <a:gd name="connsiteX8" fmla="*/ 3121573 w 7740869"/>
                <a:gd name="connsiteY8" fmla="*/ 1797269 h 3138108"/>
                <a:gd name="connsiteX9" fmla="*/ 3767958 w 7740869"/>
                <a:gd name="connsiteY9" fmla="*/ 2081048 h 3138108"/>
                <a:gd name="connsiteX10" fmla="*/ 4083269 w 7740869"/>
                <a:gd name="connsiteY10" fmla="*/ 2159876 h 3138108"/>
                <a:gd name="connsiteX11" fmla="*/ 4335518 w 7740869"/>
                <a:gd name="connsiteY11" fmla="*/ 1813034 h 3138108"/>
                <a:gd name="connsiteX12" fmla="*/ 4382814 w 7740869"/>
                <a:gd name="connsiteY12" fmla="*/ 1939159 h 3138108"/>
                <a:gd name="connsiteX13" fmla="*/ 4524704 w 7740869"/>
                <a:gd name="connsiteY13" fmla="*/ 2081048 h 3138108"/>
                <a:gd name="connsiteX14" fmla="*/ 4997669 w 7740869"/>
                <a:gd name="connsiteY14" fmla="*/ 2286000 h 3138108"/>
                <a:gd name="connsiteX15" fmla="*/ 5060732 w 7740869"/>
                <a:gd name="connsiteY15" fmla="*/ 2412124 h 3138108"/>
                <a:gd name="connsiteX16" fmla="*/ 5044966 w 7740869"/>
                <a:gd name="connsiteY16" fmla="*/ 2506717 h 3138108"/>
                <a:gd name="connsiteX17" fmla="*/ 5186856 w 7740869"/>
                <a:gd name="connsiteY17" fmla="*/ 2885090 h 3138108"/>
                <a:gd name="connsiteX18" fmla="*/ 5533697 w 7740869"/>
                <a:gd name="connsiteY18" fmla="*/ 2900855 h 3138108"/>
                <a:gd name="connsiteX19" fmla="*/ 5659821 w 7740869"/>
                <a:gd name="connsiteY19" fmla="*/ 2963917 h 3138108"/>
                <a:gd name="connsiteX20" fmla="*/ 5801711 w 7740869"/>
                <a:gd name="connsiteY20" fmla="*/ 2995448 h 3138108"/>
                <a:gd name="connsiteX21" fmla="*/ 5880538 w 7740869"/>
                <a:gd name="connsiteY21" fmla="*/ 3090041 h 3138108"/>
                <a:gd name="connsiteX22" fmla="*/ 5927835 w 7740869"/>
                <a:gd name="connsiteY22" fmla="*/ 3137338 h 3138108"/>
                <a:gd name="connsiteX23" fmla="*/ 7740869 w 7740869"/>
                <a:gd name="connsiteY23" fmla="*/ 3105807 h 3138108"/>
                <a:gd name="connsiteX24" fmla="*/ 7472856 w 7740869"/>
                <a:gd name="connsiteY24" fmla="*/ 2948152 h 3138108"/>
                <a:gd name="connsiteX25" fmla="*/ 7189076 w 7740869"/>
                <a:gd name="connsiteY25" fmla="*/ 2885090 h 3138108"/>
                <a:gd name="connsiteX26" fmla="*/ 6952593 w 7740869"/>
                <a:gd name="connsiteY26" fmla="*/ 2774731 h 3138108"/>
                <a:gd name="connsiteX27" fmla="*/ 6479628 w 7740869"/>
                <a:gd name="connsiteY27" fmla="*/ 2680138 h 3138108"/>
                <a:gd name="connsiteX28" fmla="*/ 6101256 w 7740869"/>
                <a:gd name="connsiteY28" fmla="*/ 2522483 h 3138108"/>
                <a:gd name="connsiteX29" fmla="*/ 5691352 w 7740869"/>
                <a:gd name="connsiteY29" fmla="*/ 2207172 h 3138108"/>
                <a:gd name="connsiteX30" fmla="*/ 5502166 w 7740869"/>
                <a:gd name="connsiteY30" fmla="*/ 1797269 h 3138108"/>
                <a:gd name="connsiteX31" fmla="*/ 5218387 w 7740869"/>
                <a:gd name="connsiteY31" fmla="*/ 1324303 h 3138108"/>
                <a:gd name="connsiteX32" fmla="*/ 4840014 w 7740869"/>
                <a:gd name="connsiteY32" fmla="*/ 551793 h 3138108"/>
                <a:gd name="connsiteX33" fmla="*/ 3988676 w 7740869"/>
                <a:gd name="connsiteY33" fmla="*/ 409903 h 3138108"/>
                <a:gd name="connsiteX34" fmla="*/ 3988676 w 7740869"/>
                <a:gd name="connsiteY34" fmla="*/ 299545 h 3138108"/>
                <a:gd name="connsiteX35" fmla="*/ 3957146 w 7740869"/>
                <a:gd name="connsiteY35" fmla="*/ 189187 h 3138108"/>
                <a:gd name="connsiteX36" fmla="*/ 3815256 w 7740869"/>
                <a:gd name="connsiteY36" fmla="*/ 78827 h 3138108"/>
                <a:gd name="connsiteX37" fmla="*/ 3436883 w 7740869"/>
                <a:gd name="connsiteY37" fmla="*/ 0 h 3138108"/>
                <a:gd name="connsiteX38" fmla="*/ 3168869 w 7740869"/>
                <a:gd name="connsiteY38" fmla="*/ 94593 h 3138108"/>
                <a:gd name="connsiteX39" fmla="*/ 2979683 w 7740869"/>
                <a:gd name="connsiteY39" fmla="*/ 283779 h 3138108"/>
                <a:gd name="connsiteX40" fmla="*/ 2837793 w 7740869"/>
                <a:gd name="connsiteY40" fmla="*/ 394138 h 3138108"/>
                <a:gd name="connsiteX41" fmla="*/ 2569780 w 7740869"/>
                <a:gd name="connsiteY41" fmla="*/ 567559 h 3138108"/>
                <a:gd name="connsiteX42" fmla="*/ 2238704 w 7740869"/>
                <a:gd name="connsiteY42" fmla="*/ 1308538 h 3138108"/>
                <a:gd name="connsiteX43" fmla="*/ 1876097 w 7740869"/>
                <a:gd name="connsiteY43" fmla="*/ 1560786 h 3138108"/>
                <a:gd name="connsiteX44" fmla="*/ 1466193 w 7740869"/>
                <a:gd name="connsiteY44" fmla="*/ 1749972 h 3138108"/>
                <a:gd name="connsiteX45" fmla="*/ 1008993 w 7740869"/>
                <a:gd name="connsiteY45" fmla="*/ 2081048 h 3138108"/>
                <a:gd name="connsiteX46" fmla="*/ 804042 w 7740869"/>
                <a:gd name="connsiteY46" fmla="*/ 2286000 h 3138108"/>
                <a:gd name="connsiteX47" fmla="*/ 409904 w 7740869"/>
                <a:gd name="connsiteY47" fmla="*/ 2743200 h 3138108"/>
                <a:gd name="connsiteX48" fmla="*/ 94593 w 7740869"/>
                <a:gd name="connsiteY48" fmla="*/ 2948152 h 3138108"/>
                <a:gd name="connsiteX0" fmla="*/ 0 w 7740869"/>
                <a:gd name="connsiteY0" fmla="*/ 3137338 h 3144658"/>
                <a:gd name="connsiteX1" fmla="*/ 1686911 w 7740869"/>
                <a:gd name="connsiteY1" fmla="*/ 3121573 h 3144658"/>
                <a:gd name="connsiteX2" fmla="*/ 2207172 w 7740869"/>
                <a:gd name="connsiteY2" fmla="*/ 2837793 h 3144658"/>
                <a:gd name="connsiteX3" fmla="*/ 2664373 w 7740869"/>
                <a:gd name="connsiteY3" fmla="*/ 1954924 h 3144658"/>
                <a:gd name="connsiteX4" fmla="*/ 2711669 w 7740869"/>
                <a:gd name="connsiteY4" fmla="*/ 1923393 h 3144658"/>
                <a:gd name="connsiteX5" fmla="*/ 2806262 w 7740869"/>
                <a:gd name="connsiteY5" fmla="*/ 1813034 h 3144658"/>
                <a:gd name="connsiteX6" fmla="*/ 2837793 w 7740869"/>
                <a:gd name="connsiteY6" fmla="*/ 1765738 h 3144658"/>
                <a:gd name="connsiteX7" fmla="*/ 2885090 w 7740869"/>
                <a:gd name="connsiteY7" fmla="*/ 1749972 h 3144658"/>
                <a:gd name="connsiteX8" fmla="*/ 3121573 w 7740869"/>
                <a:gd name="connsiteY8" fmla="*/ 1797269 h 3144658"/>
                <a:gd name="connsiteX9" fmla="*/ 3767958 w 7740869"/>
                <a:gd name="connsiteY9" fmla="*/ 2081048 h 3144658"/>
                <a:gd name="connsiteX10" fmla="*/ 4083269 w 7740869"/>
                <a:gd name="connsiteY10" fmla="*/ 2159876 h 3144658"/>
                <a:gd name="connsiteX11" fmla="*/ 4335518 w 7740869"/>
                <a:gd name="connsiteY11" fmla="*/ 1813034 h 3144658"/>
                <a:gd name="connsiteX12" fmla="*/ 4382814 w 7740869"/>
                <a:gd name="connsiteY12" fmla="*/ 1939159 h 3144658"/>
                <a:gd name="connsiteX13" fmla="*/ 4524704 w 7740869"/>
                <a:gd name="connsiteY13" fmla="*/ 2081048 h 3144658"/>
                <a:gd name="connsiteX14" fmla="*/ 4997669 w 7740869"/>
                <a:gd name="connsiteY14" fmla="*/ 2286000 h 3144658"/>
                <a:gd name="connsiteX15" fmla="*/ 5060732 w 7740869"/>
                <a:gd name="connsiteY15" fmla="*/ 2412124 h 3144658"/>
                <a:gd name="connsiteX16" fmla="*/ 5044966 w 7740869"/>
                <a:gd name="connsiteY16" fmla="*/ 2506717 h 3144658"/>
                <a:gd name="connsiteX17" fmla="*/ 5186856 w 7740869"/>
                <a:gd name="connsiteY17" fmla="*/ 2885090 h 3144658"/>
                <a:gd name="connsiteX18" fmla="*/ 5533697 w 7740869"/>
                <a:gd name="connsiteY18" fmla="*/ 2900855 h 3144658"/>
                <a:gd name="connsiteX19" fmla="*/ 5659821 w 7740869"/>
                <a:gd name="connsiteY19" fmla="*/ 2963917 h 3144658"/>
                <a:gd name="connsiteX20" fmla="*/ 5801711 w 7740869"/>
                <a:gd name="connsiteY20" fmla="*/ 2995448 h 3144658"/>
                <a:gd name="connsiteX21" fmla="*/ 5927835 w 7740869"/>
                <a:gd name="connsiteY21" fmla="*/ 3137338 h 3144658"/>
                <a:gd name="connsiteX22" fmla="*/ 7740869 w 7740869"/>
                <a:gd name="connsiteY22" fmla="*/ 3105807 h 3144658"/>
                <a:gd name="connsiteX23" fmla="*/ 7472856 w 7740869"/>
                <a:gd name="connsiteY23" fmla="*/ 2948152 h 3144658"/>
                <a:gd name="connsiteX24" fmla="*/ 7189076 w 7740869"/>
                <a:gd name="connsiteY24" fmla="*/ 2885090 h 3144658"/>
                <a:gd name="connsiteX25" fmla="*/ 6952593 w 7740869"/>
                <a:gd name="connsiteY25" fmla="*/ 2774731 h 3144658"/>
                <a:gd name="connsiteX26" fmla="*/ 6479628 w 7740869"/>
                <a:gd name="connsiteY26" fmla="*/ 2680138 h 3144658"/>
                <a:gd name="connsiteX27" fmla="*/ 6101256 w 7740869"/>
                <a:gd name="connsiteY27" fmla="*/ 2522483 h 3144658"/>
                <a:gd name="connsiteX28" fmla="*/ 5691352 w 7740869"/>
                <a:gd name="connsiteY28" fmla="*/ 2207172 h 3144658"/>
                <a:gd name="connsiteX29" fmla="*/ 5502166 w 7740869"/>
                <a:gd name="connsiteY29" fmla="*/ 1797269 h 3144658"/>
                <a:gd name="connsiteX30" fmla="*/ 5218387 w 7740869"/>
                <a:gd name="connsiteY30" fmla="*/ 1324303 h 3144658"/>
                <a:gd name="connsiteX31" fmla="*/ 4840014 w 7740869"/>
                <a:gd name="connsiteY31" fmla="*/ 551793 h 3144658"/>
                <a:gd name="connsiteX32" fmla="*/ 3988676 w 7740869"/>
                <a:gd name="connsiteY32" fmla="*/ 409903 h 3144658"/>
                <a:gd name="connsiteX33" fmla="*/ 3988676 w 7740869"/>
                <a:gd name="connsiteY33" fmla="*/ 299545 h 3144658"/>
                <a:gd name="connsiteX34" fmla="*/ 3957146 w 7740869"/>
                <a:gd name="connsiteY34" fmla="*/ 189187 h 3144658"/>
                <a:gd name="connsiteX35" fmla="*/ 3815256 w 7740869"/>
                <a:gd name="connsiteY35" fmla="*/ 78827 h 3144658"/>
                <a:gd name="connsiteX36" fmla="*/ 3436883 w 7740869"/>
                <a:gd name="connsiteY36" fmla="*/ 0 h 3144658"/>
                <a:gd name="connsiteX37" fmla="*/ 3168869 w 7740869"/>
                <a:gd name="connsiteY37" fmla="*/ 94593 h 3144658"/>
                <a:gd name="connsiteX38" fmla="*/ 2979683 w 7740869"/>
                <a:gd name="connsiteY38" fmla="*/ 283779 h 3144658"/>
                <a:gd name="connsiteX39" fmla="*/ 2837793 w 7740869"/>
                <a:gd name="connsiteY39" fmla="*/ 394138 h 3144658"/>
                <a:gd name="connsiteX40" fmla="*/ 2569780 w 7740869"/>
                <a:gd name="connsiteY40" fmla="*/ 567559 h 3144658"/>
                <a:gd name="connsiteX41" fmla="*/ 2238704 w 7740869"/>
                <a:gd name="connsiteY41" fmla="*/ 1308538 h 3144658"/>
                <a:gd name="connsiteX42" fmla="*/ 1876097 w 7740869"/>
                <a:gd name="connsiteY42" fmla="*/ 1560786 h 3144658"/>
                <a:gd name="connsiteX43" fmla="*/ 1466193 w 7740869"/>
                <a:gd name="connsiteY43" fmla="*/ 1749972 h 3144658"/>
                <a:gd name="connsiteX44" fmla="*/ 1008993 w 7740869"/>
                <a:gd name="connsiteY44" fmla="*/ 2081048 h 3144658"/>
                <a:gd name="connsiteX45" fmla="*/ 804042 w 7740869"/>
                <a:gd name="connsiteY45" fmla="*/ 2286000 h 3144658"/>
                <a:gd name="connsiteX46" fmla="*/ 409904 w 7740869"/>
                <a:gd name="connsiteY46" fmla="*/ 2743200 h 3144658"/>
                <a:gd name="connsiteX47" fmla="*/ 94593 w 7740869"/>
                <a:gd name="connsiteY47" fmla="*/ 2948152 h 3144658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2837793 w 7740869"/>
                <a:gd name="connsiteY6" fmla="*/ 1765738 h 3146944"/>
                <a:gd name="connsiteX7" fmla="*/ 2885090 w 7740869"/>
                <a:gd name="connsiteY7" fmla="*/ 1749972 h 3146944"/>
                <a:gd name="connsiteX8" fmla="*/ 3121573 w 7740869"/>
                <a:gd name="connsiteY8" fmla="*/ 1797269 h 3146944"/>
                <a:gd name="connsiteX9" fmla="*/ 3767958 w 7740869"/>
                <a:gd name="connsiteY9" fmla="*/ 2081048 h 3146944"/>
                <a:gd name="connsiteX10" fmla="*/ 4083269 w 7740869"/>
                <a:gd name="connsiteY10" fmla="*/ 2159876 h 3146944"/>
                <a:gd name="connsiteX11" fmla="*/ 4335518 w 7740869"/>
                <a:gd name="connsiteY11" fmla="*/ 1813034 h 3146944"/>
                <a:gd name="connsiteX12" fmla="*/ 4382814 w 7740869"/>
                <a:gd name="connsiteY12" fmla="*/ 1939159 h 3146944"/>
                <a:gd name="connsiteX13" fmla="*/ 4524704 w 7740869"/>
                <a:gd name="connsiteY13" fmla="*/ 2081048 h 3146944"/>
                <a:gd name="connsiteX14" fmla="*/ 4997669 w 7740869"/>
                <a:gd name="connsiteY14" fmla="*/ 2286000 h 3146944"/>
                <a:gd name="connsiteX15" fmla="*/ 5060732 w 7740869"/>
                <a:gd name="connsiteY15" fmla="*/ 2412124 h 3146944"/>
                <a:gd name="connsiteX16" fmla="*/ 5044966 w 7740869"/>
                <a:gd name="connsiteY16" fmla="*/ 2506717 h 3146944"/>
                <a:gd name="connsiteX17" fmla="*/ 5186856 w 7740869"/>
                <a:gd name="connsiteY17" fmla="*/ 2885090 h 3146944"/>
                <a:gd name="connsiteX18" fmla="*/ 5533697 w 7740869"/>
                <a:gd name="connsiteY18" fmla="*/ 2900855 h 3146944"/>
                <a:gd name="connsiteX19" fmla="*/ 5659821 w 7740869"/>
                <a:gd name="connsiteY19" fmla="*/ 2963917 h 3146944"/>
                <a:gd name="connsiteX20" fmla="*/ 5927835 w 7740869"/>
                <a:gd name="connsiteY20" fmla="*/ 3137338 h 3146944"/>
                <a:gd name="connsiteX21" fmla="*/ 7740869 w 7740869"/>
                <a:gd name="connsiteY21" fmla="*/ 3105807 h 3146944"/>
                <a:gd name="connsiteX22" fmla="*/ 7472856 w 7740869"/>
                <a:gd name="connsiteY22" fmla="*/ 2948152 h 3146944"/>
                <a:gd name="connsiteX23" fmla="*/ 7189076 w 7740869"/>
                <a:gd name="connsiteY23" fmla="*/ 2885090 h 3146944"/>
                <a:gd name="connsiteX24" fmla="*/ 6952593 w 7740869"/>
                <a:gd name="connsiteY24" fmla="*/ 2774731 h 3146944"/>
                <a:gd name="connsiteX25" fmla="*/ 6479628 w 7740869"/>
                <a:gd name="connsiteY25" fmla="*/ 2680138 h 3146944"/>
                <a:gd name="connsiteX26" fmla="*/ 6101256 w 7740869"/>
                <a:gd name="connsiteY26" fmla="*/ 2522483 h 3146944"/>
                <a:gd name="connsiteX27" fmla="*/ 5691352 w 7740869"/>
                <a:gd name="connsiteY27" fmla="*/ 2207172 h 3146944"/>
                <a:gd name="connsiteX28" fmla="*/ 5502166 w 7740869"/>
                <a:gd name="connsiteY28" fmla="*/ 1797269 h 3146944"/>
                <a:gd name="connsiteX29" fmla="*/ 5218387 w 7740869"/>
                <a:gd name="connsiteY29" fmla="*/ 1324303 h 3146944"/>
                <a:gd name="connsiteX30" fmla="*/ 4840014 w 7740869"/>
                <a:gd name="connsiteY30" fmla="*/ 551793 h 3146944"/>
                <a:gd name="connsiteX31" fmla="*/ 3988676 w 7740869"/>
                <a:gd name="connsiteY31" fmla="*/ 409903 h 3146944"/>
                <a:gd name="connsiteX32" fmla="*/ 3988676 w 7740869"/>
                <a:gd name="connsiteY32" fmla="*/ 299545 h 3146944"/>
                <a:gd name="connsiteX33" fmla="*/ 3957146 w 7740869"/>
                <a:gd name="connsiteY33" fmla="*/ 189187 h 3146944"/>
                <a:gd name="connsiteX34" fmla="*/ 3815256 w 7740869"/>
                <a:gd name="connsiteY34" fmla="*/ 78827 h 3146944"/>
                <a:gd name="connsiteX35" fmla="*/ 3436883 w 7740869"/>
                <a:gd name="connsiteY35" fmla="*/ 0 h 3146944"/>
                <a:gd name="connsiteX36" fmla="*/ 3168869 w 7740869"/>
                <a:gd name="connsiteY36" fmla="*/ 94593 h 3146944"/>
                <a:gd name="connsiteX37" fmla="*/ 2979683 w 7740869"/>
                <a:gd name="connsiteY37" fmla="*/ 283779 h 3146944"/>
                <a:gd name="connsiteX38" fmla="*/ 2837793 w 7740869"/>
                <a:gd name="connsiteY38" fmla="*/ 394138 h 3146944"/>
                <a:gd name="connsiteX39" fmla="*/ 2569780 w 7740869"/>
                <a:gd name="connsiteY39" fmla="*/ 567559 h 3146944"/>
                <a:gd name="connsiteX40" fmla="*/ 2238704 w 7740869"/>
                <a:gd name="connsiteY40" fmla="*/ 1308538 h 3146944"/>
                <a:gd name="connsiteX41" fmla="*/ 1876097 w 7740869"/>
                <a:gd name="connsiteY41" fmla="*/ 1560786 h 3146944"/>
                <a:gd name="connsiteX42" fmla="*/ 1466193 w 7740869"/>
                <a:gd name="connsiteY42" fmla="*/ 1749972 h 3146944"/>
                <a:gd name="connsiteX43" fmla="*/ 1008993 w 7740869"/>
                <a:gd name="connsiteY43" fmla="*/ 2081048 h 3146944"/>
                <a:gd name="connsiteX44" fmla="*/ 804042 w 7740869"/>
                <a:gd name="connsiteY44" fmla="*/ 2286000 h 3146944"/>
                <a:gd name="connsiteX45" fmla="*/ 409904 w 7740869"/>
                <a:gd name="connsiteY45" fmla="*/ 2743200 h 3146944"/>
                <a:gd name="connsiteX46" fmla="*/ 94593 w 7740869"/>
                <a:gd name="connsiteY46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2837793 w 7740869"/>
                <a:gd name="connsiteY6" fmla="*/ 1765738 h 3146944"/>
                <a:gd name="connsiteX7" fmla="*/ 2885090 w 7740869"/>
                <a:gd name="connsiteY7" fmla="*/ 1749972 h 3146944"/>
                <a:gd name="connsiteX8" fmla="*/ 3121573 w 7740869"/>
                <a:gd name="connsiteY8" fmla="*/ 1797269 h 3146944"/>
                <a:gd name="connsiteX9" fmla="*/ 3767958 w 7740869"/>
                <a:gd name="connsiteY9" fmla="*/ 2081048 h 3146944"/>
                <a:gd name="connsiteX10" fmla="*/ 4083269 w 7740869"/>
                <a:gd name="connsiteY10" fmla="*/ 2159876 h 3146944"/>
                <a:gd name="connsiteX11" fmla="*/ 4382814 w 7740869"/>
                <a:gd name="connsiteY11" fmla="*/ 1939159 h 3146944"/>
                <a:gd name="connsiteX12" fmla="*/ 4524704 w 7740869"/>
                <a:gd name="connsiteY12" fmla="*/ 2081048 h 3146944"/>
                <a:gd name="connsiteX13" fmla="*/ 4997669 w 7740869"/>
                <a:gd name="connsiteY13" fmla="*/ 2286000 h 3146944"/>
                <a:gd name="connsiteX14" fmla="*/ 5060732 w 7740869"/>
                <a:gd name="connsiteY14" fmla="*/ 2412124 h 3146944"/>
                <a:gd name="connsiteX15" fmla="*/ 5044966 w 7740869"/>
                <a:gd name="connsiteY15" fmla="*/ 2506717 h 3146944"/>
                <a:gd name="connsiteX16" fmla="*/ 5186856 w 7740869"/>
                <a:gd name="connsiteY16" fmla="*/ 2885090 h 3146944"/>
                <a:gd name="connsiteX17" fmla="*/ 5533697 w 7740869"/>
                <a:gd name="connsiteY17" fmla="*/ 2900855 h 3146944"/>
                <a:gd name="connsiteX18" fmla="*/ 5659821 w 7740869"/>
                <a:gd name="connsiteY18" fmla="*/ 2963917 h 3146944"/>
                <a:gd name="connsiteX19" fmla="*/ 5927835 w 7740869"/>
                <a:gd name="connsiteY19" fmla="*/ 3137338 h 3146944"/>
                <a:gd name="connsiteX20" fmla="*/ 7740869 w 7740869"/>
                <a:gd name="connsiteY20" fmla="*/ 3105807 h 3146944"/>
                <a:gd name="connsiteX21" fmla="*/ 7472856 w 7740869"/>
                <a:gd name="connsiteY21" fmla="*/ 2948152 h 3146944"/>
                <a:gd name="connsiteX22" fmla="*/ 7189076 w 7740869"/>
                <a:gd name="connsiteY22" fmla="*/ 2885090 h 3146944"/>
                <a:gd name="connsiteX23" fmla="*/ 6952593 w 7740869"/>
                <a:gd name="connsiteY23" fmla="*/ 2774731 h 3146944"/>
                <a:gd name="connsiteX24" fmla="*/ 6479628 w 7740869"/>
                <a:gd name="connsiteY24" fmla="*/ 2680138 h 3146944"/>
                <a:gd name="connsiteX25" fmla="*/ 6101256 w 7740869"/>
                <a:gd name="connsiteY25" fmla="*/ 2522483 h 3146944"/>
                <a:gd name="connsiteX26" fmla="*/ 5691352 w 7740869"/>
                <a:gd name="connsiteY26" fmla="*/ 2207172 h 3146944"/>
                <a:gd name="connsiteX27" fmla="*/ 5502166 w 7740869"/>
                <a:gd name="connsiteY27" fmla="*/ 1797269 h 3146944"/>
                <a:gd name="connsiteX28" fmla="*/ 5218387 w 7740869"/>
                <a:gd name="connsiteY28" fmla="*/ 1324303 h 3146944"/>
                <a:gd name="connsiteX29" fmla="*/ 4840014 w 7740869"/>
                <a:gd name="connsiteY29" fmla="*/ 551793 h 3146944"/>
                <a:gd name="connsiteX30" fmla="*/ 3988676 w 7740869"/>
                <a:gd name="connsiteY30" fmla="*/ 409903 h 3146944"/>
                <a:gd name="connsiteX31" fmla="*/ 3988676 w 7740869"/>
                <a:gd name="connsiteY31" fmla="*/ 299545 h 3146944"/>
                <a:gd name="connsiteX32" fmla="*/ 3957146 w 7740869"/>
                <a:gd name="connsiteY32" fmla="*/ 189187 h 3146944"/>
                <a:gd name="connsiteX33" fmla="*/ 3815256 w 7740869"/>
                <a:gd name="connsiteY33" fmla="*/ 78827 h 3146944"/>
                <a:gd name="connsiteX34" fmla="*/ 3436883 w 7740869"/>
                <a:gd name="connsiteY34" fmla="*/ 0 h 3146944"/>
                <a:gd name="connsiteX35" fmla="*/ 3168869 w 7740869"/>
                <a:gd name="connsiteY35" fmla="*/ 94593 h 3146944"/>
                <a:gd name="connsiteX36" fmla="*/ 2979683 w 7740869"/>
                <a:gd name="connsiteY36" fmla="*/ 283779 h 3146944"/>
                <a:gd name="connsiteX37" fmla="*/ 2837793 w 7740869"/>
                <a:gd name="connsiteY37" fmla="*/ 394138 h 3146944"/>
                <a:gd name="connsiteX38" fmla="*/ 2569780 w 7740869"/>
                <a:gd name="connsiteY38" fmla="*/ 567559 h 3146944"/>
                <a:gd name="connsiteX39" fmla="*/ 2238704 w 7740869"/>
                <a:gd name="connsiteY39" fmla="*/ 1308538 h 3146944"/>
                <a:gd name="connsiteX40" fmla="*/ 1876097 w 7740869"/>
                <a:gd name="connsiteY40" fmla="*/ 1560786 h 3146944"/>
                <a:gd name="connsiteX41" fmla="*/ 1466193 w 7740869"/>
                <a:gd name="connsiteY41" fmla="*/ 1749972 h 3146944"/>
                <a:gd name="connsiteX42" fmla="*/ 1008993 w 7740869"/>
                <a:gd name="connsiteY42" fmla="*/ 2081048 h 3146944"/>
                <a:gd name="connsiteX43" fmla="*/ 804042 w 7740869"/>
                <a:gd name="connsiteY43" fmla="*/ 2286000 h 3146944"/>
                <a:gd name="connsiteX44" fmla="*/ 409904 w 7740869"/>
                <a:gd name="connsiteY44" fmla="*/ 2743200 h 3146944"/>
                <a:gd name="connsiteX45" fmla="*/ 94593 w 7740869"/>
                <a:gd name="connsiteY45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2837793 w 7740869"/>
                <a:gd name="connsiteY6" fmla="*/ 1765738 h 3146944"/>
                <a:gd name="connsiteX7" fmla="*/ 2885090 w 7740869"/>
                <a:gd name="connsiteY7" fmla="*/ 1749972 h 3146944"/>
                <a:gd name="connsiteX8" fmla="*/ 3121573 w 7740869"/>
                <a:gd name="connsiteY8" fmla="*/ 1797269 h 3146944"/>
                <a:gd name="connsiteX9" fmla="*/ 3767958 w 7740869"/>
                <a:gd name="connsiteY9" fmla="*/ 2081048 h 3146944"/>
                <a:gd name="connsiteX10" fmla="*/ 4083269 w 7740869"/>
                <a:gd name="connsiteY10" fmla="*/ 2159876 h 3146944"/>
                <a:gd name="connsiteX11" fmla="*/ 4524704 w 7740869"/>
                <a:gd name="connsiteY11" fmla="*/ 2081048 h 3146944"/>
                <a:gd name="connsiteX12" fmla="*/ 4997669 w 7740869"/>
                <a:gd name="connsiteY12" fmla="*/ 2286000 h 3146944"/>
                <a:gd name="connsiteX13" fmla="*/ 5060732 w 7740869"/>
                <a:gd name="connsiteY13" fmla="*/ 2412124 h 3146944"/>
                <a:gd name="connsiteX14" fmla="*/ 5044966 w 7740869"/>
                <a:gd name="connsiteY14" fmla="*/ 2506717 h 3146944"/>
                <a:gd name="connsiteX15" fmla="*/ 5186856 w 7740869"/>
                <a:gd name="connsiteY15" fmla="*/ 2885090 h 3146944"/>
                <a:gd name="connsiteX16" fmla="*/ 5533697 w 7740869"/>
                <a:gd name="connsiteY16" fmla="*/ 2900855 h 3146944"/>
                <a:gd name="connsiteX17" fmla="*/ 5659821 w 7740869"/>
                <a:gd name="connsiteY17" fmla="*/ 2963917 h 3146944"/>
                <a:gd name="connsiteX18" fmla="*/ 5927835 w 7740869"/>
                <a:gd name="connsiteY18" fmla="*/ 3137338 h 3146944"/>
                <a:gd name="connsiteX19" fmla="*/ 7740869 w 7740869"/>
                <a:gd name="connsiteY19" fmla="*/ 3105807 h 3146944"/>
                <a:gd name="connsiteX20" fmla="*/ 7472856 w 7740869"/>
                <a:gd name="connsiteY20" fmla="*/ 2948152 h 3146944"/>
                <a:gd name="connsiteX21" fmla="*/ 7189076 w 7740869"/>
                <a:gd name="connsiteY21" fmla="*/ 2885090 h 3146944"/>
                <a:gd name="connsiteX22" fmla="*/ 6952593 w 7740869"/>
                <a:gd name="connsiteY22" fmla="*/ 2774731 h 3146944"/>
                <a:gd name="connsiteX23" fmla="*/ 6479628 w 7740869"/>
                <a:gd name="connsiteY23" fmla="*/ 2680138 h 3146944"/>
                <a:gd name="connsiteX24" fmla="*/ 6101256 w 7740869"/>
                <a:gd name="connsiteY24" fmla="*/ 2522483 h 3146944"/>
                <a:gd name="connsiteX25" fmla="*/ 5691352 w 7740869"/>
                <a:gd name="connsiteY25" fmla="*/ 2207172 h 3146944"/>
                <a:gd name="connsiteX26" fmla="*/ 5502166 w 7740869"/>
                <a:gd name="connsiteY26" fmla="*/ 1797269 h 3146944"/>
                <a:gd name="connsiteX27" fmla="*/ 5218387 w 7740869"/>
                <a:gd name="connsiteY27" fmla="*/ 1324303 h 3146944"/>
                <a:gd name="connsiteX28" fmla="*/ 4840014 w 7740869"/>
                <a:gd name="connsiteY28" fmla="*/ 551793 h 3146944"/>
                <a:gd name="connsiteX29" fmla="*/ 3988676 w 7740869"/>
                <a:gd name="connsiteY29" fmla="*/ 409903 h 3146944"/>
                <a:gd name="connsiteX30" fmla="*/ 3988676 w 7740869"/>
                <a:gd name="connsiteY30" fmla="*/ 299545 h 3146944"/>
                <a:gd name="connsiteX31" fmla="*/ 3957146 w 7740869"/>
                <a:gd name="connsiteY31" fmla="*/ 189187 h 3146944"/>
                <a:gd name="connsiteX32" fmla="*/ 3815256 w 7740869"/>
                <a:gd name="connsiteY32" fmla="*/ 78827 h 3146944"/>
                <a:gd name="connsiteX33" fmla="*/ 3436883 w 7740869"/>
                <a:gd name="connsiteY33" fmla="*/ 0 h 3146944"/>
                <a:gd name="connsiteX34" fmla="*/ 3168869 w 7740869"/>
                <a:gd name="connsiteY34" fmla="*/ 94593 h 3146944"/>
                <a:gd name="connsiteX35" fmla="*/ 2979683 w 7740869"/>
                <a:gd name="connsiteY35" fmla="*/ 283779 h 3146944"/>
                <a:gd name="connsiteX36" fmla="*/ 2837793 w 7740869"/>
                <a:gd name="connsiteY36" fmla="*/ 394138 h 3146944"/>
                <a:gd name="connsiteX37" fmla="*/ 2569780 w 7740869"/>
                <a:gd name="connsiteY37" fmla="*/ 567559 h 3146944"/>
                <a:gd name="connsiteX38" fmla="*/ 2238704 w 7740869"/>
                <a:gd name="connsiteY38" fmla="*/ 1308538 h 3146944"/>
                <a:gd name="connsiteX39" fmla="*/ 1876097 w 7740869"/>
                <a:gd name="connsiteY39" fmla="*/ 1560786 h 3146944"/>
                <a:gd name="connsiteX40" fmla="*/ 1466193 w 7740869"/>
                <a:gd name="connsiteY40" fmla="*/ 1749972 h 3146944"/>
                <a:gd name="connsiteX41" fmla="*/ 1008993 w 7740869"/>
                <a:gd name="connsiteY41" fmla="*/ 2081048 h 3146944"/>
                <a:gd name="connsiteX42" fmla="*/ 804042 w 7740869"/>
                <a:gd name="connsiteY42" fmla="*/ 2286000 h 3146944"/>
                <a:gd name="connsiteX43" fmla="*/ 409904 w 7740869"/>
                <a:gd name="connsiteY43" fmla="*/ 2743200 h 3146944"/>
                <a:gd name="connsiteX44" fmla="*/ 94593 w 7740869"/>
                <a:gd name="connsiteY44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2837793 w 7740869"/>
                <a:gd name="connsiteY6" fmla="*/ 1765738 h 3146944"/>
                <a:gd name="connsiteX7" fmla="*/ 3121573 w 7740869"/>
                <a:gd name="connsiteY7" fmla="*/ 1797269 h 3146944"/>
                <a:gd name="connsiteX8" fmla="*/ 3767958 w 7740869"/>
                <a:gd name="connsiteY8" fmla="*/ 2081048 h 3146944"/>
                <a:gd name="connsiteX9" fmla="*/ 4083269 w 7740869"/>
                <a:gd name="connsiteY9" fmla="*/ 2159876 h 3146944"/>
                <a:gd name="connsiteX10" fmla="*/ 4524704 w 7740869"/>
                <a:gd name="connsiteY10" fmla="*/ 2081048 h 3146944"/>
                <a:gd name="connsiteX11" fmla="*/ 4997669 w 7740869"/>
                <a:gd name="connsiteY11" fmla="*/ 2286000 h 3146944"/>
                <a:gd name="connsiteX12" fmla="*/ 5060732 w 7740869"/>
                <a:gd name="connsiteY12" fmla="*/ 2412124 h 3146944"/>
                <a:gd name="connsiteX13" fmla="*/ 5044966 w 7740869"/>
                <a:gd name="connsiteY13" fmla="*/ 2506717 h 3146944"/>
                <a:gd name="connsiteX14" fmla="*/ 5186856 w 7740869"/>
                <a:gd name="connsiteY14" fmla="*/ 2885090 h 3146944"/>
                <a:gd name="connsiteX15" fmla="*/ 5533697 w 7740869"/>
                <a:gd name="connsiteY15" fmla="*/ 2900855 h 3146944"/>
                <a:gd name="connsiteX16" fmla="*/ 5659821 w 7740869"/>
                <a:gd name="connsiteY16" fmla="*/ 2963917 h 3146944"/>
                <a:gd name="connsiteX17" fmla="*/ 5927835 w 7740869"/>
                <a:gd name="connsiteY17" fmla="*/ 3137338 h 3146944"/>
                <a:gd name="connsiteX18" fmla="*/ 7740869 w 7740869"/>
                <a:gd name="connsiteY18" fmla="*/ 3105807 h 3146944"/>
                <a:gd name="connsiteX19" fmla="*/ 7472856 w 7740869"/>
                <a:gd name="connsiteY19" fmla="*/ 2948152 h 3146944"/>
                <a:gd name="connsiteX20" fmla="*/ 7189076 w 7740869"/>
                <a:gd name="connsiteY20" fmla="*/ 2885090 h 3146944"/>
                <a:gd name="connsiteX21" fmla="*/ 6952593 w 7740869"/>
                <a:gd name="connsiteY21" fmla="*/ 2774731 h 3146944"/>
                <a:gd name="connsiteX22" fmla="*/ 6479628 w 7740869"/>
                <a:gd name="connsiteY22" fmla="*/ 2680138 h 3146944"/>
                <a:gd name="connsiteX23" fmla="*/ 6101256 w 7740869"/>
                <a:gd name="connsiteY23" fmla="*/ 2522483 h 3146944"/>
                <a:gd name="connsiteX24" fmla="*/ 5691352 w 7740869"/>
                <a:gd name="connsiteY24" fmla="*/ 2207172 h 3146944"/>
                <a:gd name="connsiteX25" fmla="*/ 5502166 w 7740869"/>
                <a:gd name="connsiteY25" fmla="*/ 1797269 h 3146944"/>
                <a:gd name="connsiteX26" fmla="*/ 5218387 w 7740869"/>
                <a:gd name="connsiteY26" fmla="*/ 1324303 h 3146944"/>
                <a:gd name="connsiteX27" fmla="*/ 4840014 w 7740869"/>
                <a:gd name="connsiteY27" fmla="*/ 551793 h 3146944"/>
                <a:gd name="connsiteX28" fmla="*/ 3988676 w 7740869"/>
                <a:gd name="connsiteY28" fmla="*/ 409903 h 3146944"/>
                <a:gd name="connsiteX29" fmla="*/ 3988676 w 7740869"/>
                <a:gd name="connsiteY29" fmla="*/ 299545 h 3146944"/>
                <a:gd name="connsiteX30" fmla="*/ 3957146 w 7740869"/>
                <a:gd name="connsiteY30" fmla="*/ 189187 h 3146944"/>
                <a:gd name="connsiteX31" fmla="*/ 3815256 w 7740869"/>
                <a:gd name="connsiteY31" fmla="*/ 78827 h 3146944"/>
                <a:gd name="connsiteX32" fmla="*/ 3436883 w 7740869"/>
                <a:gd name="connsiteY32" fmla="*/ 0 h 3146944"/>
                <a:gd name="connsiteX33" fmla="*/ 3168869 w 7740869"/>
                <a:gd name="connsiteY33" fmla="*/ 94593 h 3146944"/>
                <a:gd name="connsiteX34" fmla="*/ 2979683 w 7740869"/>
                <a:gd name="connsiteY34" fmla="*/ 283779 h 3146944"/>
                <a:gd name="connsiteX35" fmla="*/ 2837793 w 7740869"/>
                <a:gd name="connsiteY35" fmla="*/ 394138 h 3146944"/>
                <a:gd name="connsiteX36" fmla="*/ 2569780 w 7740869"/>
                <a:gd name="connsiteY36" fmla="*/ 567559 h 3146944"/>
                <a:gd name="connsiteX37" fmla="*/ 2238704 w 7740869"/>
                <a:gd name="connsiteY37" fmla="*/ 1308538 h 3146944"/>
                <a:gd name="connsiteX38" fmla="*/ 1876097 w 7740869"/>
                <a:gd name="connsiteY38" fmla="*/ 1560786 h 3146944"/>
                <a:gd name="connsiteX39" fmla="*/ 1466193 w 7740869"/>
                <a:gd name="connsiteY39" fmla="*/ 1749972 h 3146944"/>
                <a:gd name="connsiteX40" fmla="*/ 1008993 w 7740869"/>
                <a:gd name="connsiteY40" fmla="*/ 2081048 h 3146944"/>
                <a:gd name="connsiteX41" fmla="*/ 804042 w 7740869"/>
                <a:gd name="connsiteY41" fmla="*/ 2286000 h 3146944"/>
                <a:gd name="connsiteX42" fmla="*/ 409904 w 7740869"/>
                <a:gd name="connsiteY42" fmla="*/ 2743200 h 3146944"/>
                <a:gd name="connsiteX43" fmla="*/ 94593 w 7740869"/>
                <a:gd name="connsiteY43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2806262 w 7740869"/>
                <a:gd name="connsiteY5" fmla="*/ 1813034 h 3146944"/>
                <a:gd name="connsiteX6" fmla="*/ 3121573 w 7740869"/>
                <a:gd name="connsiteY6" fmla="*/ 1797269 h 3146944"/>
                <a:gd name="connsiteX7" fmla="*/ 3767958 w 7740869"/>
                <a:gd name="connsiteY7" fmla="*/ 2081048 h 3146944"/>
                <a:gd name="connsiteX8" fmla="*/ 4083269 w 7740869"/>
                <a:gd name="connsiteY8" fmla="*/ 2159876 h 3146944"/>
                <a:gd name="connsiteX9" fmla="*/ 4524704 w 7740869"/>
                <a:gd name="connsiteY9" fmla="*/ 2081048 h 3146944"/>
                <a:gd name="connsiteX10" fmla="*/ 4997669 w 7740869"/>
                <a:gd name="connsiteY10" fmla="*/ 2286000 h 3146944"/>
                <a:gd name="connsiteX11" fmla="*/ 5060732 w 7740869"/>
                <a:gd name="connsiteY11" fmla="*/ 2412124 h 3146944"/>
                <a:gd name="connsiteX12" fmla="*/ 5044966 w 7740869"/>
                <a:gd name="connsiteY12" fmla="*/ 2506717 h 3146944"/>
                <a:gd name="connsiteX13" fmla="*/ 5186856 w 7740869"/>
                <a:gd name="connsiteY13" fmla="*/ 2885090 h 3146944"/>
                <a:gd name="connsiteX14" fmla="*/ 5533697 w 7740869"/>
                <a:gd name="connsiteY14" fmla="*/ 2900855 h 3146944"/>
                <a:gd name="connsiteX15" fmla="*/ 5659821 w 7740869"/>
                <a:gd name="connsiteY15" fmla="*/ 2963917 h 3146944"/>
                <a:gd name="connsiteX16" fmla="*/ 5927835 w 7740869"/>
                <a:gd name="connsiteY16" fmla="*/ 3137338 h 3146944"/>
                <a:gd name="connsiteX17" fmla="*/ 7740869 w 7740869"/>
                <a:gd name="connsiteY17" fmla="*/ 3105807 h 3146944"/>
                <a:gd name="connsiteX18" fmla="*/ 7472856 w 7740869"/>
                <a:gd name="connsiteY18" fmla="*/ 2948152 h 3146944"/>
                <a:gd name="connsiteX19" fmla="*/ 7189076 w 7740869"/>
                <a:gd name="connsiteY19" fmla="*/ 2885090 h 3146944"/>
                <a:gd name="connsiteX20" fmla="*/ 6952593 w 7740869"/>
                <a:gd name="connsiteY20" fmla="*/ 2774731 h 3146944"/>
                <a:gd name="connsiteX21" fmla="*/ 6479628 w 7740869"/>
                <a:gd name="connsiteY21" fmla="*/ 2680138 h 3146944"/>
                <a:gd name="connsiteX22" fmla="*/ 6101256 w 7740869"/>
                <a:gd name="connsiteY22" fmla="*/ 2522483 h 3146944"/>
                <a:gd name="connsiteX23" fmla="*/ 5691352 w 7740869"/>
                <a:gd name="connsiteY23" fmla="*/ 2207172 h 3146944"/>
                <a:gd name="connsiteX24" fmla="*/ 5502166 w 7740869"/>
                <a:gd name="connsiteY24" fmla="*/ 1797269 h 3146944"/>
                <a:gd name="connsiteX25" fmla="*/ 5218387 w 7740869"/>
                <a:gd name="connsiteY25" fmla="*/ 1324303 h 3146944"/>
                <a:gd name="connsiteX26" fmla="*/ 4840014 w 7740869"/>
                <a:gd name="connsiteY26" fmla="*/ 551793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840014 w 7740869"/>
                <a:gd name="connsiteY25" fmla="*/ 551793 h 3146944"/>
                <a:gd name="connsiteX26" fmla="*/ 3988676 w 7740869"/>
                <a:gd name="connsiteY26" fmla="*/ 409903 h 3146944"/>
                <a:gd name="connsiteX27" fmla="*/ 3988676 w 7740869"/>
                <a:gd name="connsiteY27" fmla="*/ 299545 h 3146944"/>
                <a:gd name="connsiteX28" fmla="*/ 3957146 w 7740869"/>
                <a:gd name="connsiteY28" fmla="*/ 189187 h 3146944"/>
                <a:gd name="connsiteX29" fmla="*/ 3815256 w 7740869"/>
                <a:gd name="connsiteY29" fmla="*/ 78827 h 3146944"/>
                <a:gd name="connsiteX30" fmla="*/ 3436883 w 7740869"/>
                <a:gd name="connsiteY30" fmla="*/ 0 h 3146944"/>
                <a:gd name="connsiteX31" fmla="*/ 3168869 w 7740869"/>
                <a:gd name="connsiteY31" fmla="*/ 94593 h 3146944"/>
                <a:gd name="connsiteX32" fmla="*/ 2979683 w 7740869"/>
                <a:gd name="connsiteY32" fmla="*/ 283779 h 3146944"/>
                <a:gd name="connsiteX33" fmla="*/ 2837793 w 7740869"/>
                <a:gd name="connsiteY33" fmla="*/ 394138 h 3146944"/>
                <a:gd name="connsiteX34" fmla="*/ 2569780 w 7740869"/>
                <a:gd name="connsiteY34" fmla="*/ 567559 h 3146944"/>
                <a:gd name="connsiteX35" fmla="*/ 2238704 w 7740869"/>
                <a:gd name="connsiteY35" fmla="*/ 1308538 h 3146944"/>
                <a:gd name="connsiteX36" fmla="*/ 1876097 w 7740869"/>
                <a:gd name="connsiteY36" fmla="*/ 1560786 h 3146944"/>
                <a:gd name="connsiteX37" fmla="*/ 1466193 w 7740869"/>
                <a:gd name="connsiteY37" fmla="*/ 1749972 h 3146944"/>
                <a:gd name="connsiteX38" fmla="*/ 1008993 w 7740869"/>
                <a:gd name="connsiteY38" fmla="*/ 2081048 h 3146944"/>
                <a:gd name="connsiteX39" fmla="*/ 804042 w 7740869"/>
                <a:gd name="connsiteY39" fmla="*/ 2286000 h 3146944"/>
                <a:gd name="connsiteX40" fmla="*/ 409904 w 7740869"/>
                <a:gd name="connsiteY40" fmla="*/ 2743200 h 3146944"/>
                <a:gd name="connsiteX41" fmla="*/ 94593 w 7740869"/>
                <a:gd name="connsiteY41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840014 w 7740869"/>
                <a:gd name="connsiteY25" fmla="*/ 551793 h 3146944"/>
                <a:gd name="connsiteX26" fmla="*/ 4840014 w 7740869"/>
                <a:gd name="connsiteY26" fmla="*/ 536027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840014 w 7740869"/>
                <a:gd name="connsiteY25" fmla="*/ 551793 h 3146944"/>
                <a:gd name="connsiteX26" fmla="*/ 4619297 w 7740869"/>
                <a:gd name="connsiteY26" fmla="*/ 551793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619297 w 7740869"/>
                <a:gd name="connsiteY26" fmla="*/ 551793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619297 w 7740869"/>
                <a:gd name="connsiteY26" fmla="*/ 551793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502166 w 7740869"/>
                <a:gd name="connsiteY23" fmla="*/ 17972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569780 w 7740869"/>
                <a:gd name="connsiteY35" fmla="*/ 5675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2979683 w 7740869"/>
                <a:gd name="connsiteY33" fmla="*/ 283779 h 3146944"/>
                <a:gd name="connsiteX34" fmla="*/ 2837793 w 7740869"/>
                <a:gd name="connsiteY34" fmla="*/ 394138 h 3146944"/>
                <a:gd name="connsiteX35" fmla="*/ 2607880 w 7740869"/>
                <a:gd name="connsiteY35" fmla="*/ 6056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3008258 w 7740869"/>
                <a:gd name="connsiteY33" fmla="*/ 312354 h 3146944"/>
                <a:gd name="connsiteX34" fmla="*/ 2837793 w 7740869"/>
                <a:gd name="connsiteY34" fmla="*/ 394138 h 3146944"/>
                <a:gd name="connsiteX35" fmla="*/ 2607880 w 7740869"/>
                <a:gd name="connsiteY35" fmla="*/ 6056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04042 w 7740869"/>
                <a:gd name="connsiteY40" fmla="*/ 22860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3008258 w 7740869"/>
                <a:gd name="connsiteY33" fmla="*/ 312354 h 3146944"/>
                <a:gd name="connsiteX34" fmla="*/ 2837793 w 7740869"/>
                <a:gd name="connsiteY34" fmla="*/ 394138 h 3146944"/>
                <a:gd name="connsiteX35" fmla="*/ 2607880 w 7740869"/>
                <a:gd name="connsiteY35" fmla="*/ 6056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23092 w 7740869"/>
                <a:gd name="connsiteY40" fmla="*/ 23241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  <a:gd name="connsiteX0" fmla="*/ 0 w 7740869"/>
                <a:gd name="connsiteY0" fmla="*/ 3137338 h 3146944"/>
                <a:gd name="connsiteX1" fmla="*/ 1686911 w 7740869"/>
                <a:gd name="connsiteY1" fmla="*/ 3121573 h 3146944"/>
                <a:gd name="connsiteX2" fmla="*/ 2207172 w 7740869"/>
                <a:gd name="connsiteY2" fmla="*/ 2837793 h 3146944"/>
                <a:gd name="connsiteX3" fmla="*/ 2664373 w 7740869"/>
                <a:gd name="connsiteY3" fmla="*/ 1954924 h 3146944"/>
                <a:gd name="connsiteX4" fmla="*/ 2711669 w 7740869"/>
                <a:gd name="connsiteY4" fmla="*/ 1923393 h 3146944"/>
                <a:gd name="connsiteX5" fmla="*/ 3121573 w 7740869"/>
                <a:gd name="connsiteY5" fmla="*/ 1797269 h 3146944"/>
                <a:gd name="connsiteX6" fmla="*/ 3767958 w 7740869"/>
                <a:gd name="connsiteY6" fmla="*/ 2081048 h 3146944"/>
                <a:gd name="connsiteX7" fmla="*/ 4083269 w 7740869"/>
                <a:gd name="connsiteY7" fmla="*/ 2159876 h 3146944"/>
                <a:gd name="connsiteX8" fmla="*/ 4524704 w 7740869"/>
                <a:gd name="connsiteY8" fmla="*/ 2081048 h 3146944"/>
                <a:gd name="connsiteX9" fmla="*/ 4997669 w 7740869"/>
                <a:gd name="connsiteY9" fmla="*/ 2286000 h 3146944"/>
                <a:gd name="connsiteX10" fmla="*/ 5060732 w 7740869"/>
                <a:gd name="connsiteY10" fmla="*/ 2412124 h 3146944"/>
                <a:gd name="connsiteX11" fmla="*/ 5044966 w 7740869"/>
                <a:gd name="connsiteY11" fmla="*/ 2506717 h 3146944"/>
                <a:gd name="connsiteX12" fmla="*/ 5186856 w 7740869"/>
                <a:gd name="connsiteY12" fmla="*/ 2885090 h 3146944"/>
                <a:gd name="connsiteX13" fmla="*/ 5533697 w 7740869"/>
                <a:gd name="connsiteY13" fmla="*/ 2900855 h 3146944"/>
                <a:gd name="connsiteX14" fmla="*/ 5659821 w 7740869"/>
                <a:gd name="connsiteY14" fmla="*/ 2963917 h 3146944"/>
                <a:gd name="connsiteX15" fmla="*/ 5927835 w 7740869"/>
                <a:gd name="connsiteY15" fmla="*/ 3137338 h 3146944"/>
                <a:gd name="connsiteX16" fmla="*/ 7740869 w 7740869"/>
                <a:gd name="connsiteY16" fmla="*/ 3105807 h 3146944"/>
                <a:gd name="connsiteX17" fmla="*/ 7472856 w 7740869"/>
                <a:gd name="connsiteY17" fmla="*/ 2948152 h 3146944"/>
                <a:gd name="connsiteX18" fmla="*/ 7189076 w 7740869"/>
                <a:gd name="connsiteY18" fmla="*/ 2885090 h 3146944"/>
                <a:gd name="connsiteX19" fmla="*/ 6952593 w 7740869"/>
                <a:gd name="connsiteY19" fmla="*/ 2774731 h 3146944"/>
                <a:gd name="connsiteX20" fmla="*/ 6479628 w 7740869"/>
                <a:gd name="connsiteY20" fmla="*/ 2680138 h 3146944"/>
                <a:gd name="connsiteX21" fmla="*/ 6101256 w 7740869"/>
                <a:gd name="connsiteY21" fmla="*/ 2522483 h 3146944"/>
                <a:gd name="connsiteX22" fmla="*/ 5691352 w 7740869"/>
                <a:gd name="connsiteY22" fmla="*/ 2207172 h 3146944"/>
                <a:gd name="connsiteX23" fmla="*/ 5445016 w 7740869"/>
                <a:gd name="connsiteY23" fmla="*/ 1835369 h 3146944"/>
                <a:gd name="connsiteX24" fmla="*/ 5218387 w 7740869"/>
                <a:gd name="connsiteY24" fmla="*/ 1324303 h 3146944"/>
                <a:gd name="connsiteX25" fmla="*/ 4997669 w 7740869"/>
                <a:gd name="connsiteY25" fmla="*/ 819807 h 3146944"/>
                <a:gd name="connsiteX26" fmla="*/ 4745421 w 7740869"/>
                <a:gd name="connsiteY26" fmla="*/ 536028 h 3146944"/>
                <a:gd name="connsiteX27" fmla="*/ 3988676 w 7740869"/>
                <a:gd name="connsiteY27" fmla="*/ 409903 h 3146944"/>
                <a:gd name="connsiteX28" fmla="*/ 3988676 w 7740869"/>
                <a:gd name="connsiteY28" fmla="*/ 299545 h 3146944"/>
                <a:gd name="connsiteX29" fmla="*/ 3957146 w 7740869"/>
                <a:gd name="connsiteY29" fmla="*/ 189187 h 3146944"/>
                <a:gd name="connsiteX30" fmla="*/ 3815256 w 7740869"/>
                <a:gd name="connsiteY30" fmla="*/ 78827 h 3146944"/>
                <a:gd name="connsiteX31" fmla="*/ 3436883 w 7740869"/>
                <a:gd name="connsiteY31" fmla="*/ 0 h 3146944"/>
                <a:gd name="connsiteX32" fmla="*/ 3168869 w 7740869"/>
                <a:gd name="connsiteY32" fmla="*/ 94593 h 3146944"/>
                <a:gd name="connsiteX33" fmla="*/ 3008258 w 7740869"/>
                <a:gd name="connsiteY33" fmla="*/ 312354 h 3146944"/>
                <a:gd name="connsiteX34" fmla="*/ 2837793 w 7740869"/>
                <a:gd name="connsiteY34" fmla="*/ 394138 h 3146944"/>
                <a:gd name="connsiteX35" fmla="*/ 2607880 w 7740869"/>
                <a:gd name="connsiteY35" fmla="*/ 605659 h 3146944"/>
                <a:gd name="connsiteX36" fmla="*/ 2238704 w 7740869"/>
                <a:gd name="connsiteY36" fmla="*/ 1308538 h 3146944"/>
                <a:gd name="connsiteX37" fmla="*/ 1876097 w 7740869"/>
                <a:gd name="connsiteY37" fmla="*/ 1560786 h 3146944"/>
                <a:gd name="connsiteX38" fmla="*/ 1466193 w 7740869"/>
                <a:gd name="connsiteY38" fmla="*/ 1749972 h 3146944"/>
                <a:gd name="connsiteX39" fmla="*/ 1008993 w 7740869"/>
                <a:gd name="connsiteY39" fmla="*/ 2081048 h 3146944"/>
                <a:gd name="connsiteX40" fmla="*/ 823092 w 7740869"/>
                <a:gd name="connsiteY40" fmla="*/ 2324100 h 3146944"/>
                <a:gd name="connsiteX41" fmla="*/ 409904 w 7740869"/>
                <a:gd name="connsiteY41" fmla="*/ 2743200 h 3146944"/>
                <a:gd name="connsiteX42" fmla="*/ 94593 w 7740869"/>
                <a:gd name="connsiteY42" fmla="*/ 2948152 h 314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740869" h="3146944">
                  <a:moveTo>
                    <a:pt x="0" y="3137338"/>
                  </a:moveTo>
                  <a:lnTo>
                    <a:pt x="1686911" y="3121573"/>
                  </a:lnTo>
                  <a:lnTo>
                    <a:pt x="2207172" y="2837793"/>
                  </a:lnTo>
                  <a:lnTo>
                    <a:pt x="2664373" y="1954924"/>
                  </a:lnTo>
                  <a:lnTo>
                    <a:pt x="2711669" y="1923393"/>
                  </a:lnTo>
                  <a:cubicBezTo>
                    <a:pt x="2787869" y="1897117"/>
                    <a:pt x="2945525" y="1770993"/>
                    <a:pt x="3121573" y="1797269"/>
                  </a:cubicBezTo>
                  <a:cubicBezTo>
                    <a:pt x="3297621" y="1823545"/>
                    <a:pt x="3607675" y="2020614"/>
                    <a:pt x="3767958" y="2081048"/>
                  </a:cubicBezTo>
                  <a:cubicBezTo>
                    <a:pt x="3928241" y="2141482"/>
                    <a:pt x="3957145" y="2159876"/>
                    <a:pt x="4083269" y="2159876"/>
                  </a:cubicBezTo>
                  <a:cubicBezTo>
                    <a:pt x="4209393" y="2159876"/>
                    <a:pt x="4372304" y="2060027"/>
                    <a:pt x="4524704" y="2081048"/>
                  </a:cubicBezTo>
                  <a:cubicBezTo>
                    <a:pt x="4677104" y="2102069"/>
                    <a:pt x="4908331" y="2230821"/>
                    <a:pt x="4997669" y="2286000"/>
                  </a:cubicBezTo>
                  <a:cubicBezTo>
                    <a:pt x="5087007" y="2341179"/>
                    <a:pt x="5052849" y="2375338"/>
                    <a:pt x="5060732" y="2412124"/>
                  </a:cubicBezTo>
                  <a:cubicBezTo>
                    <a:pt x="5068615" y="2448910"/>
                    <a:pt x="5023945" y="2427889"/>
                    <a:pt x="5044966" y="2506717"/>
                  </a:cubicBezTo>
                  <a:cubicBezTo>
                    <a:pt x="5065987" y="2585545"/>
                    <a:pt x="5105401" y="2819400"/>
                    <a:pt x="5186856" y="2885090"/>
                  </a:cubicBezTo>
                  <a:cubicBezTo>
                    <a:pt x="5268311" y="2950780"/>
                    <a:pt x="5454870" y="2887717"/>
                    <a:pt x="5533697" y="2900855"/>
                  </a:cubicBezTo>
                  <a:cubicBezTo>
                    <a:pt x="5612524" y="2913993"/>
                    <a:pt x="5594131" y="2924503"/>
                    <a:pt x="5659821" y="2963917"/>
                  </a:cubicBezTo>
                  <a:cubicBezTo>
                    <a:pt x="5725511" y="3003331"/>
                    <a:pt x="5580994" y="3113690"/>
                    <a:pt x="5927835" y="3137338"/>
                  </a:cubicBezTo>
                  <a:cubicBezTo>
                    <a:pt x="6274676" y="3160986"/>
                    <a:pt x="7483366" y="3137338"/>
                    <a:pt x="7740869" y="3105807"/>
                  </a:cubicBezTo>
                  <a:lnTo>
                    <a:pt x="7472856" y="2948152"/>
                  </a:lnTo>
                  <a:lnTo>
                    <a:pt x="7189076" y="2885090"/>
                  </a:lnTo>
                  <a:lnTo>
                    <a:pt x="6952593" y="2774731"/>
                  </a:lnTo>
                  <a:lnTo>
                    <a:pt x="6479628" y="2680138"/>
                  </a:lnTo>
                  <a:cubicBezTo>
                    <a:pt x="6353504" y="2627586"/>
                    <a:pt x="6227380" y="2651235"/>
                    <a:pt x="6101256" y="2522483"/>
                  </a:cubicBezTo>
                  <a:lnTo>
                    <a:pt x="5691352" y="2207172"/>
                  </a:lnTo>
                  <a:cubicBezTo>
                    <a:pt x="5609240" y="2083238"/>
                    <a:pt x="5593803" y="1940253"/>
                    <a:pt x="5445016" y="1835369"/>
                  </a:cubicBezTo>
                  <a:lnTo>
                    <a:pt x="5218387" y="1324303"/>
                  </a:lnTo>
                  <a:lnTo>
                    <a:pt x="4997669" y="819807"/>
                  </a:lnTo>
                  <a:cubicBezTo>
                    <a:pt x="4981903" y="635876"/>
                    <a:pt x="4871545" y="625366"/>
                    <a:pt x="4745421" y="536028"/>
                  </a:cubicBezTo>
                  <a:lnTo>
                    <a:pt x="3988676" y="409903"/>
                  </a:lnTo>
                  <a:lnTo>
                    <a:pt x="3988676" y="299545"/>
                  </a:lnTo>
                  <a:lnTo>
                    <a:pt x="3957146" y="189187"/>
                  </a:lnTo>
                  <a:lnTo>
                    <a:pt x="3815256" y="78827"/>
                  </a:lnTo>
                  <a:lnTo>
                    <a:pt x="3436883" y="0"/>
                  </a:lnTo>
                  <a:lnTo>
                    <a:pt x="3168869" y="94593"/>
                  </a:lnTo>
                  <a:lnTo>
                    <a:pt x="3008258" y="312354"/>
                  </a:lnTo>
                  <a:lnTo>
                    <a:pt x="2837793" y="394138"/>
                  </a:lnTo>
                  <a:lnTo>
                    <a:pt x="2607880" y="605659"/>
                  </a:lnTo>
                  <a:lnTo>
                    <a:pt x="2238704" y="1308538"/>
                  </a:lnTo>
                  <a:lnTo>
                    <a:pt x="1876097" y="1560786"/>
                  </a:lnTo>
                  <a:lnTo>
                    <a:pt x="1466193" y="1749972"/>
                  </a:lnTo>
                  <a:lnTo>
                    <a:pt x="1008993" y="2081048"/>
                  </a:lnTo>
                  <a:lnTo>
                    <a:pt x="823092" y="2324100"/>
                  </a:lnTo>
                  <a:cubicBezTo>
                    <a:pt x="713938" y="2511425"/>
                    <a:pt x="547633" y="2603500"/>
                    <a:pt x="409904" y="2743200"/>
                  </a:cubicBezTo>
                  <a:lnTo>
                    <a:pt x="94593" y="2948152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2386748" y="4795857"/>
              <a:ext cx="4267083" cy="1426338"/>
            </a:xfrm>
            <a:custGeom>
              <a:avLst/>
              <a:gdLst>
                <a:gd name="connsiteX0" fmla="*/ 0 w 1562100"/>
                <a:gd name="connsiteY0" fmla="*/ 6350 h 457200"/>
                <a:gd name="connsiteX1" fmla="*/ 0 w 1562100"/>
                <a:gd name="connsiteY1" fmla="*/ 6350 h 457200"/>
                <a:gd name="connsiteX2" fmla="*/ 69850 w 1562100"/>
                <a:gd name="connsiteY2" fmla="*/ 38100 h 457200"/>
                <a:gd name="connsiteX3" fmla="*/ 88900 w 1562100"/>
                <a:gd name="connsiteY3" fmla="*/ 57150 h 457200"/>
                <a:gd name="connsiteX4" fmla="*/ 127000 w 1562100"/>
                <a:gd name="connsiteY4" fmla="*/ 82550 h 457200"/>
                <a:gd name="connsiteX5" fmla="*/ 158750 w 1562100"/>
                <a:gd name="connsiteY5" fmla="*/ 107950 h 457200"/>
                <a:gd name="connsiteX6" fmla="*/ 171450 w 1562100"/>
                <a:gd name="connsiteY6" fmla="*/ 127000 h 457200"/>
                <a:gd name="connsiteX7" fmla="*/ 190500 w 1562100"/>
                <a:gd name="connsiteY7" fmla="*/ 139700 h 457200"/>
                <a:gd name="connsiteX8" fmla="*/ 234950 w 1562100"/>
                <a:gd name="connsiteY8" fmla="*/ 196850 h 457200"/>
                <a:gd name="connsiteX9" fmla="*/ 254000 w 1562100"/>
                <a:gd name="connsiteY9" fmla="*/ 209550 h 457200"/>
                <a:gd name="connsiteX10" fmla="*/ 260350 w 1562100"/>
                <a:gd name="connsiteY10" fmla="*/ 228600 h 457200"/>
                <a:gd name="connsiteX11" fmla="*/ 279400 w 1562100"/>
                <a:gd name="connsiteY11" fmla="*/ 241300 h 457200"/>
                <a:gd name="connsiteX12" fmla="*/ 298450 w 1562100"/>
                <a:gd name="connsiteY12" fmla="*/ 260350 h 457200"/>
                <a:gd name="connsiteX13" fmla="*/ 342900 w 1562100"/>
                <a:gd name="connsiteY13" fmla="*/ 311150 h 457200"/>
                <a:gd name="connsiteX14" fmla="*/ 361950 w 1562100"/>
                <a:gd name="connsiteY14" fmla="*/ 349250 h 457200"/>
                <a:gd name="connsiteX15" fmla="*/ 381000 w 1562100"/>
                <a:gd name="connsiteY15" fmla="*/ 368300 h 457200"/>
                <a:gd name="connsiteX16" fmla="*/ 393700 w 1562100"/>
                <a:gd name="connsiteY16" fmla="*/ 387350 h 457200"/>
                <a:gd name="connsiteX17" fmla="*/ 431800 w 1562100"/>
                <a:gd name="connsiteY17" fmla="*/ 412750 h 457200"/>
                <a:gd name="connsiteX18" fmla="*/ 450850 w 1562100"/>
                <a:gd name="connsiteY18" fmla="*/ 425450 h 457200"/>
                <a:gd name="connsiteX19" fmla="*/ 514350 w 1562100"/>
                <a:gd name="connsiteY19" fmla="*/ 444500 h 457200"/>
                <a:gd name="connsiteX20" fmla="*/ 546100 w 1562100"/>
                <a:gd name="connsiteY20" fmla="*/ 450850 h 457200"/>
                <a:gd name="connsiteX21" fmla="*/ 628650 w 1562100"/>
                <a:gd name="connsiteY21" fmla="*/ 457200 h 457200"/>
                <a:gd name="connsiteX22" fmla="*/ 800100 w 1562100"/>
                <a:gd name="connsiteY22" fmla="*/ 444500 h 457200"/>
                <a:gd name="connsiteX23" fmla="*/ 850900 w 1562100"/>
                <a:gd name="connsiteY23" fmla="*/ 438150 h 457200"/>
                <a:gd name="connsiteX24" fmla="*/ 876300 w 1562100"/>
                <a:gd name="connsiteY24" fmla="*/ 431800 h 457200"/>
                <a:gd name="connsiteX25" fmla="*/ 914400 w 1562100"/>
                <a:gd name="connsiteY25" fmla="*/ 425450 h 457200"/>
                <a:gd name="connsiteX26" fmla="*/ 933450 w 1562100"/>
                <a:gd name="connsiteY26" fmla="*/ 419100 h 457200"/>
                <a:gd name="connsiteX27" fmla="*/ 984250 w 1562100"/>
                <a:gd name="connsiteY27" fmla="*/ 406400 h 457200"/>
                <a:gd name="connsiteX28" fmla="*/ 1009650 w 1562100"/>
                <a:gd name="connsiteY28" fmla="*/ 400050 h 457200"/>
                <a:gd name="connsiteX29" fmla="*/ 1060450 w 1562100"/>
                <a:gd name="connsiteY29" fmla="*/ 393700 h 457200"/>
                <a:gd name="connsiteX30" fmla="*/ 1104900 w 1562100"/>
                <a:gd name="connsiteY30" fmla="*/ 374650 h 457200"/>
                <a:gd name="connsiteX31" fmla="*/ 1143000 w 1562100"/>
                <a:gd name="connsiteY31" fmla="*/ 361950 h 457200"/>
                <a:gd name="connsiteX32" fmla="*/ 1168400 w 1562100"/>
                <a:gd name="connsiteY32" fmla="*/ 349250 h 457200"/>
                <a:gd name="connsiteX33" fmla="*/ 1187450 w 1562100"/>
                <a:gd name="connsiteY33" fmla="*/ 336550 h 457200"/>
                <a:gd name="connsiteX34" fmla="*/ 1225550 w 1562100"/>
                <a:gd name="connsiteY34" fmla="*/ 317500 h 457200"/>
                <a:gd name="connsiteX35" fmla="*/ 1244600 w 1562100"/>
                <a:gd name="connsiteY35" fmla="*/ 298450 h 457200"/>
                <a:gd name="connsiteX36" fmla="*/ 1263650 w 1562100"/>
                <a:gd name="connsiteY36" fmla="*/ 285750 h 457200"/>
                <a:gd name="connsiteX37" fmla="*/ 1320800 w 1562100"/>
                <a:gd name="connsiteY37" fmla="*/ 234950 h 457200"/>
                <a:gd name="connsiteX38" fmla="*/ 1333500 w 1562100"/>
                <a:gd name="connsiteY38" fmla="*/ 215900 h 457200"/>
                <a:gd name="connsiteX39" fmla="*/ 1371600 w 1562100"/>
                <a:gd name="connsiteY39" fmla="*/ 184150 h 457200"/>
                <a:gd name="connsiteX40" fmla="*/ 1384300 w 1562100"/>
                <a:gd name="connsiteY40" fmla="*/ 165100 h 457200"/>
                <a:gd name="connsiteX41" fmla="*/ 1422400 w 1562100"/>
                <a:gd name="connsiteY41" fmla="*/ 139700 h 457200"/>
                <a:gd name="connsiteX42" fmla="*/ 1454150 w 1562100"/>
                <a:gd name="connsiteY42" fmla="*/ 107950 h 457200"/>
                <a:gd name="connsiteX43" fmla="*/ 1485900 w 1562100"/>
                <a:gd name="connsiteY43" fmla="*/ 82550 h 457200"/>
                <a:gd name="connsiteX44" fmla="*/ 1498600 w 1562100"/>
                <a:gd name="connsiteY44" fmla="*/ 57150 h 457200"/>
                <a:gd name="connsiteX45" fmla="*/ 1536700 w 1562100"/>
                <a:gd name="connsiteY45" fmla="*/ 31750 h 457200"/>
                <a:gd name="connsiteX46" fmla="*/ 1562100 w 1562100"/>
                <a:gd name="connsiteY46" fmla="*/ 0 h 457200"/>
                <a:gd name="connsiteX47" fmla="*/ 1562100 w 1562100"/>
                <a:gd name="connsiteY47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562100" h="457200">
                  <a:moveTo>
                    <a:pt x="0" y="6350"/>
                  </a:moveTo>
                  <a:lnTo>
                    <a:pt x="0" y="6350"/>
                  </a:lnTo>
                  <a:cubicBezTo>
                    <a:pt x="28564" y="17061"/>
                    <a:pt x="48152" y="20018"/>
                    <a:pt x="69850" y="38100"/>
                  </a:cubicBezTo>
                  <a:cubicBezTo>
                    <a:pt x="76749" y="43849"/>
                    <a:pt x="81811" y="51637"/>
                    <a:pt x="88900" y="57150"/>
                  </a:cubicBezTo>
                  <a:cubicBezTo>
                    <a:pt x="100948" y="66521"/>
                    <a:pt x="127000" y="82550"/>
                    <a:pt x="127000" y="82550"/>
                  </a:cubicBezTo>
                  <a:cubicBezTo>
                    <a:pt x="163396" y="137145"/>
                    <a:pt x="114933" y="72897"/>
                    <a:pt x="158750" y="107950"/>
                  </a:cubicBezTo>
                  <a:cubicBezTo>
                    <a:pt x="164709" y="112718"/>
                    <a:pt x="166054" y="121604"/>
                    <a:pt x="171450" y="127000"/>
                  </a:cubicBezTo>
                  <a:cubicBezTo>
                    <a:pt x="176846" y="132396"/>
                    <a:pt x="184150" y="135467"/>
                    <a:pt x="190500" y="139700"/>
                  </a:cubicBezTo>
                  <a:cubicBezTo>
                    <a:pt x="208201" y="166251"/>
                    <a:pt x="212568" y="178198"/>
                    <a:pt x="234950" y="196850"/>
                  </a:cubicBezTo>
                  <a:cubicBezTo>
                    <a:pt x="240813" y="201736"/>
                    <a:pt x="247650" y="205317"/>
                    <a:pt x="254000" y="209550"/>
                  </a:cubicBezTo>
                  <a:cubicBezTo>
                    <a:pt x="256117" y="215900"/>
                    <a:pt x="256169" y="223373"/>
                    <a:pt x="260350" y="228600"/>
                  </a:cubicBezTo>
                  <a:cubicBezTo>
                    <a:pt x="265118" y="234559"/>
                    <a:pt x="273537" y="236414"/>
                    <a:pt x="279400" y="241300"/>
                  </a:cubicBezTo>
                  <a:cubicBezTo>
                    <a:pt x="286299" y="247049"/>
                    <a:pt x="292937" y="253261"/>
                    <a:pt x="298450" y="260350"/>
                  </a:cubicBezTo>
                  <a:cubicBezTo>
                    <a:pt x="338341" y="311638"/>
                    <a:pt x="306021" y="286564"/>
                    <a:pt x="342900" y="311150"/>
                  </a:cubicBezTo>
                  <a:cubicBezTo>
                    <a:pt x="349264" y="330243"/>
                    <a:pt x="348273" y="332837"/>
                    <a:pt x="361950" y="349250"/>
                  </a:cubicBezTo>
                  <a:cubicBezTo>
                    <a:pt x="367699" y="356149"/>
                    <a:pt x="375251" y="361401"/>
                    <a:pt x="381000" y="368300"/>
                  </a:cubicBezTo>
                  <a:cubicBezTo>
                    <a:pt x="385886" y="374163"/>
                    <a:pt x="387957" y="382324"/>
                    <a:pt x="393700" y="387350"/>
                  </a:cubicBezTo>
                  <a:cubicBezTo>
                    <a:pt x="405187" y="397401"/>
                    <a:pt x="419100" y="404283"/>
                    <a:pt x="431800" y="412750"/>
                  </a:cubicBezTo>
                  <a:cubicBezTo>
                    <a:pt x="438150" y="416983"/>
                    <a:pt x="443610" y="423037"/>
                    <a:pt x="450850" y="425450"/>
                  </a:cubicBezTo>
                  <a:cubicBezTo>
                    <a:pt x="482509" y="436003"/>
                    <a:pt x="485560" y="438102"/>
                    <a:pt x="514350" y="444500"/>
                  </a:cubicBezTo>
                  <a:cubicBezTo>
                    <a:pt x="524886" y="446841"/>
                    <a:pt x="535373" y="449658"/>
                    <a:pt x="546100" y="450850"/>
                  </a:cubicBezTo>
                  <a:cubicBezTo>
                    <a:pt x="573529" y="453898"/>
                    <a:pt x="601133" y="455083"/>
                    <a:pt x="628650" y="457200"/>
                  </a:cubicBezTo>
                  <a:cubicBezTo>
                    <a:pt x="742164" y="450894"/>
                    <a:pt x="715033" y="454508"/>
                    <a:pt x="800100" y="444500"/>
                  </a:cubicBezTo>
                  <a:cubicBezTo>
                    <a:pt x="817048" y="442506"/>
                    <a:pt x="834067" y="440955"/>
                    <a:pt x="850900" y="438150"/>
                  </a:cubicBezTo>
                  <a:cubicBezTo>
                    <a:pt x="859508" y="436715"/>
                    <a:pt x="867742" y="433512"/>
                    <a:pt x="876300" y="431800"/>
                  </a:cubicBezTo>
                  <a:cubicBezTo>
                    <a:pt x="888925" y="429275"/>
                    <a:pt x="901831" y="428243"/>
                    <a:pt x="914400" y="425450"/>
                  </a:cubicBezTo>
                  <a:cubicBezTo>
                    <a:pt x="920934" y="423998"/>
                    <a:pt x="926992" y="420861"/>
                    <a:pt x="933450" y="419100"/>
                  </a:cubicBezTo>
                  <a:cubicBezTo>
                    <a:pt x="950289" y="414507"/>
                    <a:pt x="967317" y="410633"/>
                    <a:pt x="984250" y="406400"/>
                  </a:cubicBezTo>
                  <a:cubicBezTo>
                    <a:pt x="992717" y="404283"/>
                    <a:pt x="1000990" y="401132"/>
                    <a:pt x="1009650" y="400050"/>
                  </a:cubicBezTo>
                  <a:lnTo>
                    <a:pt x="1060450" y="393700"/>
                  </a:lnTo>
                  <a:cubicBezTo>
                    <a:pt x="1121771" y="373260"/>
                    <a:pt x="1026433" y="406037"/>
                    <a:pt x="1104900" y="374650"/>
                  </a:cubicBezTo>
                  <a:cubicBezTo>
                    <a:pt x="1117329" y="369678"/>
                    <a:pt x="1131026" y="367937"/>
                    <a:pt x="1143000" y="361950"/>
                  </a:cubicBezTo>
                  <a:cubicBezTo>
                    <a:pt x="1151467" y="357717"/>
                    <a:pt x="1160181" y="353946"/>
                    <a:pt x="1168400" y="349250"/>
                  </a:cubicBezTo>
                  <a:cubicBezTo>
                    <a:pt x="1175026" y="345464"/>
                    <a:pt x="1180624" y="339963"/>
                    <a:pt x="1187450" y="336550"/>
                  </a:cubicBezTo>
                  <a:cubicBezTo>
                    <a:pt x="1216089" y="322231"/>
                    <a:pt x="1198253" y="340248"/>
                    <a:pt x="1225550" y="317500"/>
                  </a:cubicBezTo>
                  <a:cubicBezTo>
                    <a:pt x="1232449" y="311751"/>
                    <a:pt x="1237701" y="304199"/>
                    <a:pt x="1244600" y="298450"/>
                  </a:cubicBezTo>
                  <a:cubicBezTo>
                    <a:pt x="1250463" y="293564"/>
                    <a:pt x="1257946" y="290820"/>
                    <a:pt x="1263650" y="285750"/>
                  </a:cubicBezTo>
                  <a:cubicBezTo>
                    <a:pt x="1328895" y="227755"/>
                    <a:pt x="1277565" y="263774"/>
                    <a:pt x="1320800" y="234950"/>
                  </a:cubicBezTo>
                  <a:cubicBezTo>
                    <a:pt x="1325033" y="228600"/>
                    <a:pt x="1328614" y="221763"/>
                    <a:pt x="1333500" y="215900"/>
                  </a:cubicBezTo>
                  <a:cubicBezTo>
                    <a:pt x="1348779" y="197565"/>
                    <a:pt x="1352869" y="196637"/>
                    <a:pt x="1371600" y="184150"/>
                  </a:cubicBezTo>
                  <a:cubicBezTo>
                    <a:pt x="1375833" y="177800"/>
                    <a:pt x="1378557" y="170126"/>
                    <a:pt x="1384300" y="165100"/>
                  </a:cubicBezTo>
                  <a:cubicBezTo>
                    <a:pt x="1395787" y="155049"/>
                    <a:pt x="1422400" y="139700"/>
                    <a:pt x="1422400" y="139700"/>
                  </a:cubicBezTo>
                  <a:cubicBezTo>
                    <a:pt x="1456267" y="88900"/>
                    <a:pt x="1411817" y="150283"/>
                    <a:pt x="1454150" y="107950"/>
                  </a:cubicBezTo>
                  <a:cubicBezTo>
                    <a:pt x="1482873" y="79227"/>
                    <a:pt x="1448814" y="94912"/>
                    <a:pt x="1485900" y="82550"/>
                  </a:cubicBezTo>
                  <a:cubicBezTo>
                    <a:pt x="1490133" y="74083"/>
                    <a:pt x="1491907" y="63843"/>
                    <a:pt x="1498600" y="57150"/>
                  </a:cubicBezTo>
                  <a:cubicBezTo>
                    <a:pt x="1509393" y="46357"/>
                    <a:pt x="1536700" y="31750"/>
                    <a:pt x="1536700" y="31750"/>
                  </a:cubicBezTo>
                  <a:cubicBezTo>
                    <a:pt x="1552721" y="7719"/>
                    <a:pt x="1544004" y="18096"/>
                    <a:pt x="1562100" y="0"/>
                  </a:cubicBezTo>
                  <a:lnTo>
                    <a:pt x="156210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flipV="1">
            <a:off x="2850541" y="5747987"/>
            <a:ext cx="1260550" cy="465759"/>
          </a:xfrm>
          <a:custGeom>
            <a:avLst/>
            <a:gdLst>
              <a:gd name="connsiteX0" fmla="*/ 0 w 1562100"/>
              <a:gd name="connsiteY0" fmla="*/ 6350 h 457200"/>
              <a:gd name="connsiteX1" fmla="*/ 0 w 1562100"/>
              <a:gd name="connsiteY1" fmla="*/ 6350 h 457200"/>
              <a:gd name="connsiteX2" fmla="*/ 69850 w 1562100"/>
              <a:gd name="connsiteY2" fmla="*/ 38100 h 457200"/>
              <a:gd name="connsiteX3" fmla="*/ 88900 w 1562100"/>
              <a:gd name="connsiteY3" fmla="*/ 57150 h 457200"/>
              <a:gd name="connsiteX4" fmla="*/ 127000 w 1562100"/>
              <a:gd name="connsiteY4" fmla="*/ 82550 h 457200"/>
              <a:gd name="connsiteX5" fmla="*/ 158750 w 1562100"/>
              <a:gd name="connsiteY5" fmla="*/ 107950 h 457200"/>
              <a:gd name="connsiteX6" fmla="*/ 171450 w 1562100"/>
              <a:gd name="connsiteY6" fmla="*/ 127000 h 457200"/>
              <a:gd name="connsiteX7" fmla="*/ 190500 w 1562100"/>
              <a:gd name="connsiteY7" fmla="*/ 139700 h 457200"/>
              <a:gd name="connsiteX8" fmla="*/ 234950 w 1562100"/>
              <a:gd name="connsiteY8" fmla="*/ 196850 h 457200"/>
              <a:gd name="connsiteX9" fmla="*/ 254000 w 1562100"/>
              <a:gd name="connsiteY9" fmla="*/ 209550 h 457200"/>
              <a:gd name="connsiteX10" fmla="*/ 260350 w 1562100"/>
              <a:gd name="connsiteY10" fmla="*/ 228600 h 457200"/>
              <a:gd name="connsiteX11" fmla="*/ 279400 w 1562100"/>
              <a:gd name="connsiteY11" fmla="*/ 241300 h 457200"/>
              <a:gd name="connsiteX12" fmla="*/ 298450 w 1562100"/>
              <a:gd name="connsiteY12" fmla="*/ 260350 h 457200"/>
              <a:gd name="connsiteX13" fmla="*/ 342900 w 1562100"/>
              <a:gd name="connsiteY13" fmla="*/ 311150 h 457200"/>
              <a:gd name="connsiteX14" fmla="*/ 361950 w 1562100"/>
              <a:gd name="connsiteY14" fmla="*/ 349250 h 457200"/>
              <a:gd name="connsiteX15" fmla="*/ 381000 w 1562100"/>
              <a:gd name="connsiteY15" fmla="*/ 368300 h 457200"/>
              <a:gd name="connsiteX16" fmla="*/ 393700 w 1562100"/>
              <a:gd name="connsiteY16" fmla="*/ 387350 h 457200"/>
              <a:gd name="connsiteX17" fmla="*/ 431800 w 1562100"/>
              <a:gd name="connsiteY17" fmla="*/ 412750 h 457200"/>
              <a:gd name="connsiteX18" fmla="*/ 450850 w 1562100"/>
              <a:gd name="connsiteY18" fmla="*/ 425450 h 457200"/>
              <a:gd name="connsiteX19" fmla="*/ 514350 w 1562100"/>
              <a:gd name="connsiteY19" fmla="*/ 444500 h 457200"/>
              <a:gd name="connsiteX20" fmla="*/ 546100 w 1562100"/>
              <a:gd name="connsiteY20" fmla="*/ 450850 h 457200"/>
              <a:gd name="connsiteX21" fmla="*/ 628650 w 1562100"/>
              <a:gd name="connsiteY21" fmla="*/ 457200 h 457200"/>
              <a:gd name="connsiteX22" fmla="*/ 800100 w 1562100"/>
              <a:gd name="connsiteY22" fmla="*/ 444500 h 457200"/>
              <a:gd name="connsiteX23" fmla="*/ 850900 w 1562100"/>
              <a:gd name="connsiteY23" fmla="*/ 438150 h 457200"/>
              <a:gd name="connsiteX24" fmla="*/ 876300 w 1562100"/>
              <a:gd name="connsiteY24" fmla="*/ 431800 h 457200"/>
              <a:gd name="connsiteX25" fmla="*/ 914400 w 1562100"/>
              <a:gd name="connsiteY25" fmla="*/ 425450 h 457200"/>
              <a:gd name="connsiteX26" fmla="*/ 933450 w 1562100"/>
              <a:gd name="connsiteY26" fmla="*/ 419100 h 457200"/>
              <a:gd name="connsiteX27" fmla="*/ 984250 w 1562100"/>
              <a:gd name="connsiteY27" fmla="*/ 406400 h 457200"/>
              <a:gd name="connsiteX28" fmla="*/ 1009650 w 1562100"/>
              <a:gd name="connsiteY28" fmla="*/ 400050 h 457200"/>
              <a:gd name="connsiteX29" fmla="*/ 1060450 w 1562100"/>
              <a:gd name="connsiteY29" fmla="*/ 393700 h 457200"/>
              <a:gd name="connsiteX30" fmla="*/ 1104900 w 1562100"/>
              <a:gd name="connsiteY30" fmla="*/ 374650 h 457200"/>
              <a:gd name="connsiteX31" fmla="*/ 1143000 w 1562100"/>
              <a:gd name="connsiteY31" fmla="*/ 361950 h 457200"/>
              <a:gd name="connsiteX32" fmla="*/ 1168400 w 1562100"/>
              <a:gd name="connsiteY32" fmla="*/ 349250 h 457200"/>
              <a:gd name="connsiteX33" fmla="*/ 1187450 w 1562100"/>
              <a:gd name="connsiteY33" fmla="*/ 336550 h 457200"/>
              <a:gd name="connsiteX34" fmla="*/ 1225550 w 1562100"/>
              <a:gd name="connsiteY34" fmla="*/ 317500 h 457200"/>
              <a:gd name="connsiteX35" fmla="*/ 1244600 w 1562100"/>
              <a:gd name="connsiteY35" fmla="*/ 298450 h 457200"/>
              <a:gd name="connsiteX36" fmla="*/ 1263650 w 1562100"/>
              <a:gd name="connsiteY36" fmla="*/ 285750 h 457200"/>
              <a:gd name="connsiteX37" fmla="*/ 1320800 w 1562100"/>
              <a:gd name="connsiteY37" fmla="*/ 234950 h 457200"/>
              <a:gd name="connsiteX38" fmla="*/ 1333500 w 1562100"/>
              <a:gd name="connsiteY38" fmla="*/ 215900 h 457200"/>
              <a:gd name="connsiteX39" fmla="*/ 1371600 w 1562100"/>
              <a:gd name="connsiteY39" fmla="*/ 184150 h 457200"/>
              <a:gd name="connsiteX40" fmla="*/ 1384300 w 1562100"/>
              <a:gd name="connsiteY40" fmla="*/ 165100 h 457200"/>
              <a:gd name="connsiteX41" fmla="*/ 1422400 w 1562100"/>
              <a:gd name="connsiteY41" fmla="*/ 139700 h 457200"/>
              <a:gd name="connsiteX42" fmla="*/ 1454150 w 1562100"/>
              <a:gd name="connsiteY42" fmla="*/ 107950 h 457200"/>
              <a:gd name="connsiteX43" fmla="*/ 1485900 w 1562100"/>
              <a:gd name="connsiteY43" fmla="*/ 82550 h 457200"/>
              <a:gd name="connsiteX44" fmla="*/ 1498600 w 1562100"/>
              <a:gd name="connsiteY44" fmla="*/ 57150 h 457200"/>
              <a:gd name="connsiteX45" fmla="*/ 1536700 w 1562100"/>
              <a:gd name="connsiteY45" fmla="*/ 31750 h 457200"/>
              <a:gd name="connsiteX46" fmla="*/ 1562100 w 1562100"/>
              <a:gd name="connsiteY46" fmla="*/ 0 h 457200"/>
              <a:gd name="connsiteX47" fmla="*/ 1562100 w 1562100"/>
              <a:gd name="connsiteY4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62100" h="457200">
                <a:moveTo>
                  <a:pt x="0" y="6350"/>
                </a:moveTo>
                <a:lnTo>
                  <a:pt x="0" y="6350"/>
                </a:lnTo>
                <a:cubicBezTo>
                  <a:pt x="28564" y="17061"/>
                  <a:pt x="48152" y="20018"/>
                  <a:pt x="69850" y="38100"/>
                </a:cubicBezTo>
                <a:cubicBezTo>
                  <a:pt x="76749" y="43849"/>
                  <a:pt x="81811" y="51637"/>
                  <a:pt x="88900" y="57150"/>
                </a:cubicBezTo>
                <a:cubicBezTo>
                  <a:pt x="100948" y="66521"/>
                  <a:pt x="127000" y="82550"/>
                  <a:pt x="127000" y="82550"/>
                </a:cubicBezTo>
                <a:cubicBezTo>
                  <a:pt x="163396" y="137145"/>
                  <a:pt x="114933" y="72897"/>
                  <a:pt x="158750" y="107950"/>
                </a:cubicBezTo>
                <a:cubicBezTo>
                  <a:pt x="164709" y="112718"/>
                  <a:pt x="166054" y="121604"/>
                  <a:pt x="171450" y="127000"/>
                </a:cubicBezTo>
                <a:cubicBezTo>
                  <a:pt x="176846" y="132396"/>
                  <a:pt x="184150" y="135467"/>
                  <a:pt x="190500" y="139700"/>
                </a:cubicBezTo>
                <a:cubicBezTo>
                  <a:pt x="208201" y="166251"/>
                  <a:pt x="212568" y="178198"/>
                  <a:pt x="234950" y="196850"/>
                </a:cubicBezTo>
                <a:cubicBezTo>
                  <a:pt x="240813" y="201736"/>
                  <a:pt x="247650" y="205317"/>
                  <a:pt x="254000" y="209550"/>
                </a:cubicBezTo>
                <a:cubicBezTo>
                  <a:pt x="256117" y="215900"/>
                  <a:pt x="256169" y="223373"/>
                  <a:pt x="260350" y="228600"/>
                </a:cubicBezTo>
                <a:cubicBezTo>
                  <a:pt x="265118" y="234559"/>
                  <a:pt x="273537" y="236414"/>
                  <a:pt x="279400" y="241300"/>
                </a:cubicBezTo>
                <a:cubicBezTo>
                  <a:pt x="286299" y="247049"/>
                  <a:pt x="292937" y="253261"/>
                  <a:pt x="298450" y="260350"/>
                </a:cubicBezTo>
                <a:cubicBezTo>
                  <a:pt x="338341" y="311638"/>
                  <a:pt x="306021" y="286564"/>
                  <a:pt x="342900" y="311150"/>
                </a:cubicBezTo>
                <a:cubicBezTo>
                  <a:pt x="349264" y="330243"/>
                  <a:pt x="348273" y="332837"/>
                  <a:pt x="361950" y="349250"/>
                </a:cubicBezTo>
                <a:cubicBezTo>
                  <a:pt x="367699" y="356149"/>
                  <a:pt x="375251" y="361401"/>
                  <a:pt x="381000" y="368300"/>
                </a:cubicBezTo>
                <a:cubicBezTo>
                  <a:pt x="385886" y="374163"/>
                  <a:pt x="387957" y="382324"/>
                  <a:pt x="393700" y="387350"/>
                </a:cubicBezTo>
                <a:cubicBezTo>
                  <a:pt x="405187" y="397401"/>
                  <a:pt x="419100" y="404283"/>
                  <a:pt x="431800" y="412750"/>
                </a:cubicBezTo>
                <a:cubicBezTo>
                  <a:pt x="438150" y="416983"/>
                  <a:pt x="443610" y="423037"/>
                  <a:pt x="450850" y="425450"/>
                </a:cubicBezTo>
                <a:cubicBezTo>
                  <a:pt x="482509" y="436003"/>
                  <a:pt x="485560" y="438102"/>
                  <a:pt x="514350" y="444500"/>
                </a:cubicBezTo>
                <a:cubicBezTo>
                  <a:pt x="524886" y="446841"/>
                  <a:pt x="535373" y="449658"/>
                  <a:pt x="546100" y="450850"/>
                </a:cubicBezTo>
                <a:cubicBezTo>
                  <a:pt x="573529" y="453898"/>
                  <a:pt x="601133" y="455083"/>
                  <a:pt x="628650" y="457200"/>
                </a:cubicBezTo>
                <a:cubicBezTo>
                  <a:pt x="742164" y="450894"/>
                  <a:pt x="715033" y="454508"/>
                  <a:pt x="800100" y="444500"/>
                </a:cubicBezTo>
                <a:cubicBezTo>
                  <a:pt x="817048" y="442506"/>
                  <a:pt x="834067" y="440955"/>
                  <a:pt x="850900" y="438150"/>
                </a:cubicBezTo>
                <a:cubicBezTo>
                  <a:pt x="859508" y="436715"/>
                  <a:pt x="867742" y="433512"/>
                  <a:pt x="876300" y="431800"/>
                </a:cubicBezTo>
                <a:cubicBezTo>
                  <a:pt x="888925" y="429275"/>
                  <a:pt x="901831" y="428243"/>
                  <a:pt x="914400" y="425450"/>
                </a:cubicBezTo>
                <a:cubicBezTo>
                  <a:pt x="920934" y="423998"/>
                  <a:pt x="926992" y="420861"/>
                  <a:pt x="933450" y="419100"/>
                </a:cubicBezTo>
                <a:cubicBezTo>
                  <a:pt x="950289" y="414507"/>
                  <a:pt x="967317" y="410633"/>
                  <a:pt x="984250" y="406400"/>
                </a:cubicBezTo>
                <a:cubicBezTo>
                  <a:pt x="992717" y="404283"/>
                  <a:pt x="1000990" y="401132"/>
                  <a:pt x="1009650" y="400050"/>
                </a:cubicBezTo>
                <a:lnTo>
                  <a:pt x="1060450" y="393700"/>
                </a:lnTo>
                <a:cubicBezTo>
                  <a:pt x="1121771" y="373260"/>
                  <a:pt x="1026433" y="406037"/>
                  <a:pt x="1104900" y="374650"/>
                </a:cubicBezTo>
                <a:cubicBezTo>
                  <a:pt x="1117329" y="369678"/>
                  <a:pt x="1131026" y="367937"/>
                  <a:pt x="1143000" y="361950"/>
                </a:cubicBezTo>
                <a:cubicBezTo>
                  <a:pt x="1151467" y="357717"/>
                  <a:pt x="1160181" y="353946"/>
                  <a:pt x="1168400" y="349250"/>
                </a:cubicBezTo>
                <a:cubicBezTo>
                  <a:pt x="1175026" y="345464"/>
                  <a:pt x="1180624" y="339963"/>
                  <a:pt x="1187450" y="336550"/>
                </a:cubicBezTo>
                <a:cubicBezTo>
                  <a:pt x="1216089" y="322231"/>
                  <a:pt x="1198253" y="340248"/>
                  <a:pt x="1225550" y="317500"/>
                </a:cubicBezTo>
                <a:cubicBezTo>
                  <a:pt x="1232449" y="311751"/>
                  <a:pt x="1237701" y="304199"/>
                  <a:pt x="1244600" y="298450"/>
                </a:cubicBezTo>
                <a:cubicBezTo>
                  <a:pt x="1250463" y="293564"/>
                  <a:pt x="1257946" y="290820"/>
                  <a:pt x="1263650" y="285750"/>
                </a:cubicBezTo>
                <a:cubicBezTo>
                  <a:pt x="1328895" y="227755"/>
                  <a:pt x="1277565" y="263774"/>
                  <a:pt x="1320800" y="234950"/>
                </a:cubicBezTo>
                <a:cubicBezTo>
                  <a:pt x="1325033" y="228600"/>
                  <a:pt x="1328614" y="221763"/>
                  <a:pt x="1333500" y="215900"/>
                </a:cubicBezTo>
                <a:cubicBezTo>
                  <a:pt x="1348779" y="197565"/>
                  <a:pt x="1352869" y="196637"/>
                  <a:pt x="1371600" y="184150"/>
                </a:cubicBezTo>
                <a:cubicBezTo>
                  <a:pt x="1375833" y="177800"/>
                  <a:pt x="1378557" y="170126"/>
                  <a:pt x="1384300" y="165100"/>
                </a:cubicBezTo>
                <a:cubicBezTo>
                  <a:pt x="1395787" y="155049"/>
                  <a:pt x="1422400" y="139700"/>
                  <a:pt x="1422400" y="139700"/>
                </a:cubicBezTo>
                <a:cubicBezTo>
                  <a:pt x="1456267" y="88900"/>
                  <a:pt x="1411817" y="150283"/>
                  <a:pt x="1454150" y="107950"/>
                </a:cubicBezTo>
                <a:cubicBezTo>
                  <a:pt x="1482873" y="79227"/>
                  <a:pt x="1448814" y="94912"/>
                  <a:pt x="1485900" y="82550"/>
                </a:cubicBezTo>
                <a:cubicBezTo>
                  <a:pt x="1490133" y="74083"/>
                  <a:pt x="1491907" y="63843"/>
                  <a:pt x="1498600" y="57150"/>
                </a:cubicBezTo>
                <a:cubicBezTo>
                  <a:pt x="1509393" y="46357"/>
                  <a:pt x="1536700" y="31750"/>
                  <a:pt x="1536700" y="31750"/>
                </a:cubicBezTo>
                <a:cubicBezTo>
                  <a:pt x="1552721" y="7719"/>
                  <a:pt x="1544004" y="18096"/>
                  <a:pt x="1562100" y="0"/>
                </a:cubicBezTo>
                <a:lnTo>
                  <a:pt x="1562100" y="0"/>
                </a:lnTo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42A7B-8D20-4135-830D-81B9908AA06F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60998-F478-4F0D-9E70-73B624587A8B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337B4-F02A-4B11-B517-667F63A4A3A4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– Problem Statement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– Proof of Work ? - Proposal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4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2"/>
    </mc:Choice>
    <mc:Fallback xmlns="">
      <p:transition spd="slow" advTm="16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6406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5 -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6407 -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65896E-6 L 0.20729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B892-8CF7-4524-AD24-743D6830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07357"/>
            <a:ext cx="8610600" cy="1293028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61DCC-98A6-4CC7-841D-B0B30E42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7980"/>
            <a:ext cx="10820400" cy="5538462"/>
          </a:xfrm>
        </p:spPr>
        <p:txBody>
          <a:bodyPr>
            <a:normAutofit/>
          </a:bodyPr>
          <a:lstStyle/>
          <a:p>
            <a:r>
              <a:rPr lang="en-US" dirty="0"/>
              <a:t>Precision and accuracy of measurements</a:t>
            </a:r>
          </a:p>
          <a:p>
            <a:endParaRPr lang="fr-BE" dirty="0"/>
          </a:p>
          <a:p>
            <a:r>
              <a:rPr lang="en-US" dirty="0"/>
              <a:t>Trade and exchange traceability</a:t>
            </a:r>
          </a:p>
          <a:p>
            <a:endParaRPr lang="fr-BE" dirty="0"/>
          </a:p>
          <a:p>
            <a:r>
              <a:rPr lang="en-US" dirty="0"/>
              <a:t>Respect for private life: that is to say, offer enough </a:t>
            </a:r>
            <a:r>
              <a:rPr lang="en-US" dirty="0" err="1"/>
              <a:t>defence</a:t>
            </a:r>
            <a:r>
              <a:rPr lang="en-US" dirty="0"/>
              <a:t> so that an external attack can not access personal information</a:t>
            </a:r>
          </a:p>
          <a:p>
            <a:endParaRPr lang="fr-BE" dirty="0"/>
          </a:p>
          <a:p>
            <a:r>
              <a:rPr lang="en-US" dirty="0"/>
              <a:t>Split "pairwise" exchanges perfectly with what comes from the market on the same time base (the market period)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Provide to the market and / or customer information close to real time.</a:t>
            </a:r>
            <a:endParaRPr lang="fr-BE" dirty="0"/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35420-BA17-459C-B8EC-A193152464D4}"/>
              </a:ext>
            </a:extLst>
          </p:cNvPr>
          <p:cNvSpPr txBox="1"/>
          <p:nvPr/>
        </p:nvSpPr>
        <p:spPr>
          <a:xfrm>
            <a:off x="2100942" y="1781219"/>
            <a:ext cx="9957708" cy="64633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Depends on the interface between the physical world and the blockchain but also the speed of transactions</a:t>
            </a:r>
            <a:endParaRPr lang="fr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69802-BB7B-42EA-B48F-C3DF5C6C6702}"/>
              </a:ext>
            </a:extLst>
          </p:cNvPr>
          <p:cNvSpPr txBox="1"/>
          <p:nvPr/>
        </p:nvSpPr>
        <p:spPr>
          <a:xfrm>
            <a:off x="2100942" y="2722421"/>
            <a:ext cx="9957708" cy="36933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Ok, that's intrinsic to the very concept of blockchain</a:t>
            </a:r>
            <a:endParaRPr lang="fr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03B5E-7315-4FE1-A499-562889723AC1}"/>
              </a:ext>
            </a:extLst>
          </p:cNvPr>
          <p:cNvSpPr txBox="1"/>
          <p:nvPr/>
        </p:nvSpPr>
        <p:spPr>
          <a:xfrm>
            <a:off x="2100942" y="3932597"/>
            <a:ext cx="9957708" cy="36933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Ok, if we admit that anonymity is sufficient</a:t>
            </a:r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C9152-D9C3-4E8C-8E58-AC442A4B02E8}"/>
              </a:ext>
            </a:extLst>
          </p:cNvPr>
          <p:cNvSpPr txBox="1"/>
          <p:nvPr/>
        </p:nvSpPr>
        <p:spPr>
          <a:xfrm>
            <a:off x="2100942" y="5043712"/>
            <a:ext cx="9957708" cy="369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fr-BE" dirty="0"/>
              <a:t>Not ok </a:t>
            </a:r>
            <a:r>
              <a:rPr lang="en-US" dirty="0"/>
              <a:t>with</a:t>
            </a:r>
            <a:r>
              <a:rPr lang="fr-BE" dirty="0"/>
              <a:t> Proof of Work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6BD32-DE49-4D93-9829-52322D9C22ED}"/>
              </a:ext>
            </a:extLst>
          </p:cNvPr>
          <p:cNvSpPr txBox="1"/>
          <p:nvPr/>
        </p:nvSpPr>
        <p:spPr>
          <a:xfrm>
            <a:off x="2100942" y="5413044"/>
            <a:ext cx="9957708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Develop Specific Time synchronized Blockchain</a:t>
            </a:r>
            <a:endParaRPr lang="fr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F5618-2EDA-4892-863B-0C9063BF4421}"/>
              </a:ext>
            </a:extLst>
          </p:cNvPr>
          <p:cNvSpPr txBox="1"/>
          <p:nvPr/>
        </p:nvSpPr>
        <p:spPr>
          <a:xfrm>
            <a:off x="2100942" y="6321317"/>
            <a:ext cx="9957708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Develop Specific Time synchronized Blockchain</a:t>
            </a:r>
            <a:endParaRPr lang="fr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AFA88-9C77-4922-AC58-122BE78E5D4D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– Problem Statement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– Proof of Work ? - Proposal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2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18"/>
    </mc:Choice>
    <mc:Fallback xmlns="">
      <p:transition spd="slow" advTm="32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BC0834-2877-4BEF-B14C-DE5EDC52F6BC}"/>
              </a:ext>
            </a:extLst>
          </p:cNvPr>
          <p:cNvSpPr/>
          <p:nvPr/>
        </p:nvSpPr>
        <p:spPr>
          <a:xfrm>
            <a:off x="533400" y="2958353"/>
            <a:ext cx="124968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TX 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3455D-E649-475C-BBD9-B64C39FAB76C}"/>
              </a:ext>
            </a:extLst>
          </p:cNvPr>
          <p:cNvSpPr/>
          <p:nvPr/>
        </p:nvSpPr>
        <p:spPr>
          <a:xfrm>
            <a:off x="412587" y="3283811"/>
            <a:ext cx="124968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TX 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F1EBC-43EE-4540-B289-9096DC71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4464C-DB56-4689-BB5A-4B6798074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Way</a:t>
            </a:r>
            <a:r>
              <a:rPr lang="fr-BE" dirty="0"/>
              <a:t> of </a:t>
            </a:r>
            <a:r>
              <a:rPr lang="fr-BE" dirty="0" err="1"/>
              <a:t>working</a:t>
            </a:r>
            <a:r>
              <a:rPr lang="fr-BE" dirty="0"/>
              <a:t> = Hash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60DC3-3283-48F3-B1D4-2AACBB724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510" y="2194559"/>
            <a:ext cx="3091722" cy="2068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49FC7-F298-4824-9AFD-0C70CA501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963" y="3096199"/>
            <a:ext cx="1536765" cy="1536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C48BA-8BA6-4E92-9573-621969AD30D1}"/>
              </a:ext>
            </a:extLst>
          </p:cNvPr>
          <p:cNvSpPr txBox="1"/>
          <p:nvPr/>
        </p:nvSpPr>
        <p:spPr>
          <a:xfrm>
            <a:off x="6638932" y="3697122"/>
            <a:ext cx="188976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HASH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CD6C307-9D7D-4868-B244-A090EBE911CF}"/>
              </a:ext>
            </a:extLst>
          </p:cNvPr>
          <p:cNvSpPr/>
          <p:nvPr/>
        </p:nvSpPr>
        <p:spPr>
          <a:xfrm rot="16200000">
            <a:off x="2849215" y="2762078"/>
            <a:ext cx="425361" cy="2064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F2DA0-3A99-4E66-B3C4-0D7B345793B2}"/>
              </a:ext>
            </a:extLst>
          </p:cNvPr>
          <p:cNvSpPr/>
          <p:nvPr/>
        </p:nvSpPr>
        <p:spPr>
          <a:xfrm>
            <a:off x="309155" y="3621002"/>
            <a:ext cx="124968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TX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4DAA35-A376-4039-9321-2490CFCB1EF4}"/>
              </a:ext>
            </a:extLst>
          </p:cNvPr>
          <p:cNvSpPr/>
          <p:nvPr/>
        </p:nvSpPr>
        <p:spPr>
          <a:xfrm>
            <a:off x="188342" y="3946460"/>
            <a:ext cx="1249680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TX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CD8D20-0028-4C8B-9CCB-0BAA0A9C4293}"/>
              </a:ext>
            </a:extLst>
          </p:cNvPr>
          <p:cNvSpPr/>
          <p:nvPr/>
        </p:nvSpPr>
        <p:spPr>
          <a:xfrm>
            <a:off x="-48799" y="4556403"/>
            <a:ext cx="1684941" cy="4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Hash bloc 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57A7C-1701-4EB4-92D3-6064793C3649}"/>
              </a:ext>
            </a:extLst>
          </p:cNvPr>
          <p:cNvSpPr/>
          <p:nvPr/>
        </p:nvSpPr>
        <p:spPr>
          <a:xfrm>
            <a:off x="2460869" y="6251162"/>
            <a:ext cx="1684941" cy="4419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Nonce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CB634FB-A843-4E4D-AC0F-355397723024}"/>
              </a:ext>
            </a:extLst>
          </p:cNvPr>
          <p:cNvSpPr/>
          <p:nvPr/>
        </p:nvSpPr>
        <p:spPr>
          <a:xfrm>
            <a:off x="5736238" y="3543231"/>
            <a:ext cx="787889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35F6DC9-CC5C-4423-9C26-1474BEE0420A}"/>
              </a:ext>
            </a:extLst>
          </p:cNvPr>
          <p:cNvSpPr/>
          <p:nvPr/>
        </p:nvSpPr>
        <p:spPr>
          <a:xfrm rot="20830266">
            <a:off x="1718860" y="4201770"/>
            <a:ext cx="2279963" cy="374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F80E8F55-E536-4ED7-B332-082466BD0F20}"/>
              </a:ext>
            </a:extLst>
          </p:cNvPr>
          <p:cNvSpPr/>
          <p:nvPr/>
        </p:nvSpPr>
        <p:spPr>
          <a:xfrm rot="1161297">
            <a:off x="1752130" y="2812131"/>
            <a:ext cx="159834" cy="1746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EC2B848-1A8A-4562-BD1B-D04B6B3BBCA0}"/>
              </a:ext>
            </a:extLst>
          </p:cNvPr>
          <p:cNvSpPr/>
          <p:nvPr/>
        </p:nvSpPr>
        <p:spPr>
          <a:xfrm rot="5400000">
            <a:off x="7168720" y="4274219"/>
            <a:ext cx="787889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13E5D85-B3CF-490F-8BB8-DDFD8F7C8703}"/>
              </a:ext>
            </a:extLst>
          </p:cNvPr>
          <p:cNvSpPr/>
          <p:nvPr/>
        </p:nvSpPr>
        <p:spPr>
          <a:xfrm rot="17483707" flipV="1">
            <a:off x="2676854" y="5065560"/>
            <a:ext cx="1830267" cy="43627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658ACA-B4C6-49B5-B6A4-133DBC2B07C9}"/>
              </a:ext>
            </a:extLst>
          </p:cNvPr>
          <p:cNvGrpSpPr/>
          <p:nvPr/>
        </p:nvGrpSpPr>
        <p:grpSpPr>
          <a:xfrm>
            <a:off x="4205980" y="5908295"/>
            <a:ext cx="6686583" cy="764801"/>
            <a:chOff x="4205980" y="5908295"/>
            <a:chExt cx="6686583" cy="7648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71ED51-EAD9-4BDF-AC20-98990224C73B}"/>
                </a:ext>
              </a:extLst>
            </p:cNvPr>
            <p:cNvSpPr/>
            <p:nvPr/>
          </p:nvSpPr>
          <p:spPr>
            <a:xfrm>
              <a:off x="8486818" y="6297971"/>
              <a:ext cx="2405745" cy="34834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Ok create a block</a:t>
              </a:r>
            </a:p>
          </p:txBody>
        </p:sp>
        <p:sp>
          <p:nvSpPr>
            <p:cNvPr id="25" name="Arrow: Left-Right-Up 24">
              <a:extLst>
                <a:ext uri="{FF2B5EF4-FFF2-40B4-BE49-F238E27FC236}">
                  <a16:creationId xmlns:a16="http://schemas.microsoft.com/office/drawing/2014/main" id="{F4059027-83B6-4358-A01A-4B2EDF890A2F}"/>
                </a:ext>
              </a:extLst>
            </p:cNvPr>
            <p:cNvSpPr/>
            <p:nvPr/>
          </p:nvSpPr>
          <p:spPr>
            <a:xfrm>
              <a:off x="4205980" y="5908295"/>
              <a:ext cx="4226368" cy="764801"/>
            </a:xfrm>
            <a:prstGeom prst="leftRightUpArrow">
              <a:avLst>
                <a:gd name="adj1" fmla="val 30693"/>
                <a:gd name="adj2" fmla="val 25000"/>
                <a:gd name="adj3" fmla="val 25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33000">
                  <a:schemeClr val="accent4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A5D87C-81D3-40DE-9338-AEB0756BC347}"/>
                </a:ext>
              </a:extLst>
            </p:cNvPr>
            <p:cNvSpPr txBox="1"/>
            <p:nvPr/>
          </p:nvSpPr>
          <p:spPr>
            <a:xfrm>
              <a:off x="6937617" y="6275959"/>
              <a:ext cx="77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err="1"/>
                <a:t>yes</a:t>
              </a:r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C5B510-4E58-4216-8C98-0063BA7BD62A}"/>
                </a:ext>
              </a:extLst>
            </p:cNvPr>
            <p:cNvSpPr txBox="1"/>
            <p:nvPr/>
          </p:nvSpPr>
          <p:spPr>
            <a:xfrm>
              <a:off x="5647667" y="6275959"/>
              <a:ext cx="778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59579B1-5AA7-4BD4-96C6-F9C58B2ABB43}"/>
              </a:ext>
            </a:extLst>
          </p:cNvPr>
          <p:cNvSpPr/>
          <p:nvPr/>
        </p:nvSpPr>
        <p:spPr>
          <a:xfrm>
            <a:off x="4440575" y="5052889"/>
            <a:ext cx="6287128" cy="109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Hash between</a:t>
            </a:r>
          </a:p>
          <a:p>
            <a:r>
              <a:rPr lang="fr-BE" sz="1400" dirty="0"/>
              <a:t>00000000000000000000000000000000000000</a:t>
            </a: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10000000000000000000000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BE" sz="1400" dirty="0"/>
              <a:t>000000000000000000000000000000000000</a:t>
            </a:r>
            <a:r>
              <a:rPr lang="fr-B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1000000000000000000000000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D998B1-6BC6-409C-ABD9-ED266951EEDE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– Problem Statement – </a:t>
            </a:r>
            <a:r>
              <a:rPr lang="en-US" dirty="0"/>
              <a:t>Proof of Work ?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- 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52421-2A24-419A-BBA2-F3391F2BADC1}"/>
              </a:ext>
            </a:extLst>
          </p:cNvPr>
          <p:cNvSpPr txBox="1"/>
          <p:nvPr/>
        </p:nvSpPr>
        <p:spPr>
          <a:xfrm>
            <a:off x="69155" y="5251363"/>
            <a:ext cx="220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Th/s ~ 1 kW</a:t>
            </a:r>
          </a:p>
          <a:p>
            <a:r>
              <a:rPr lang="en-US" dirty="0"/>
              <a:t>Bitcoin (total hash rate power):</a:t>
            </a:r>
          </a:p>
          <a:p>
            <a:r>
              <a:rPr lang="en-US" dirty="0"/>
              <a:t>35,366,943 Th/s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5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5"/>
    </mc:Choice>
    <mc:Fallback xmlns="">
      <p:transition spd="slow" advTm="24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9" grpId="0" animBg="1"/>
      <p:bldP spid="12" grpId="0" animBg="1"/>
      <p:bldP spid="11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6" grpId="0" animBg="1"/>
      <p:bldP spid="20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84C0-063C-43F2-9020-8A59D3D4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4EF40-2C58-48AD-B5FB-4B0158CC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err="1"/>
              <a:t>PoW</a:t>
            </a:r>
            <a:r>
              <a:rPr lang="en-US" dirty="0"/>
              <a:t> is not suitable for Peer to Peer electricity exchange?</a:t>
            </a:r>
          </a:p>
          <a:p>
            <a:pPr lvl="1"/>
            <a:r>
              <a:rPr lang="en-US" dirty="0"/>
              <a:t>The time to solve the mathematical puzzle is not a constant and depend on the computation power (hash rate)</a:t>
            </a:r>
          </a:p>
          <a:p>
            <a:pPr lvl="1"/>
            <a:r>
              <a:rPr lang="en-US" dirty="0"/>
              <a:t>Energy consumption</a:t>
            </a:r>
          </a:p>
          <a:p>
            <a:pPr lvl="2"/>
            <a:r>
              <a:rPr lang="en-US" dirty="0"/>
              <a:t>most computers can achieve at least 4 </a:t>
            </a:r>
            <a:r>
              <a:rPr lang="en-US" dirty="0" err="1"/>
              <a:t>Gh</a:t>
            </a:r>
            <a:r>
              <a:rPr lang="en-US" dirty="0"/>
              <a:t>/s</a:t>
            </a:r>
          </a:p>
          <a:p>
            <a:pPr lvl="2"/>
            <a:r>
              <a:rPr lang="en-US" dirty="0"/>
              <a:t>Special devices(e.g. AntS3) reaches 450 </a:t>
            </a:r>
            <a:r>
              <a:rPr lang="en-US" dirty="0" err="1"/>
              <a:t>Gh</a:t>
            </a:r>
            <a:r>
              <a:rPr lang="en-US" dirty="0"/>
              <a:t>/s</a:t>
            </a:r>
          </a:p>
          <a:p>
            <a:pPr lvl="2"/>
            <a:r>
              <a:rPr lang="en-US" dirty="0"/>
              <a:t>There is a competition: Hash rate for bitcoin is 26.146.927 Th/s (and it is exponential growing)</a:t>
            </a:r>
          </a:p>
          <a:p>
            <a:r>
              <a:rPr lang="en-US" dirty="0" err="1"/>
              <a:t>PoW</a:t>
            </a:r>
            <a:r>
              <a:rPr lang="en-US" dirty="0"/>
              <a:t> could be used if the market period is long (e.g. year or month as it is residential customers)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F4A307-9C73-4C03-A2CC-7A6CF71896B9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BE37F-B96C-498E-9265-44AF557DF7B0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3635E-94DC-4159-B919-55E4D872850B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– Problem Statement – </a:t>
            </a:r>
            <a:r>
              <a:rPr lang="en-US" dirty="0"/>
              <a:t>Proof of Work ?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- Proposal</a:t>
            </a:r>
          </a:p>
        </p:txBody>
      </p:sp>
    </p:spTree>
    <p:extLst>
      <p:ext uri="{BB962C8B-B14F-4D97-AF65-F5344CB8AC3E}">
        <p14:creationId xmlns:p14="http://schemas.microsoft.com/office/powerpoint/2010/main" val="31834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2"/>
    </mc:Choice>
    <mc:Fallback xmlns="">
      <p:transition spd="slow" advTm="930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A213B5-CB7D-41AD-8436-1FA7D1CC3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000858"/>
              </p:ext>
            </p:extLst>
          </p:nvPr>
        </p:nvGraphicFramePr>
        <p:xfrm>
          <a:off x="141653" y="353290"/>
          <a:ext cx="11767318" cy="713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DCE94C-DF59-4801-932F-41E461A1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a Time synchronized blockchain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7D68D5-C4F2-44C8-8885-DC9E9C2B3E3E}"/>
                  </a:ext>
                </a:extLst>
              </p:cNvPr>
              <p:cNvSpPr/>
              <p:nvPr/>
            </p:nvSpPr>
            <p:spPr>
              <a:xfrm>
                <a:off x="3989687" y="3813054"/>
                <a:ext cx="4452118" cy="961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BE" sz="160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BE" sz="160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7D68D5-C4F2-44C8-8885-DC9E9C2B3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87" y="3813054"/>
                <a:ext cx="4452118" cy="961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004457" y="4820498"/>
            <a:ext cx="6248401" cy="1638176"/>
            <a:chOff x="3004457" y="4612673"/>
            <a:chExt cx="6248401" cy="16381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BDE5C-D7D2-4B01-A6D3-3DF21045B241}"/>
                </a:ext>
              </a:extLst>
            </p:cNvPr>
            <p:cNvSpPr txBox="1"/>
            <p:nvPr/>
          </p:nvSpPr>
          <p:spPr>
            <a:xfrm>
              <a:off x="3004457" y="5327519"/>
              <a:ext cx="6248401" cy="923330"/>
            </a:xfrm>
            <a:prstGeom prst="rect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BE" dirty="0"/>
                <a:t>A = Age of the last block </a:t>
              </a:r>
              <a:r>
                <a:rPr lang="fr-BE" dirty="0" err="1"/>
                <a:t>created</a:t>
              </a:r>
              <a:r>
                <a:rPr lang="fr-BE" dirty="0"/>
                <a:t> by the candidate</a:t>
              </a:r>
            </a:p>
            <a:p>
              <a:r>
                <a:rPr lang="fr-BE" dirty="0"/>
                <a:t>R = </a:t>
              </a:r>
              <a:r>
                <a:rPr lang="fr-BE" dirty="0" err="1"/>
                <a:t>reputation</a:t>
              </a:r>
              <a:r>
                <a:rPr lang="fr-BE" dirty="0"/>
                <a:t> of the candidate (</a:t>
              </a:r>
              <a:r>
                <a:rPr lang="fr-BE" dirty="0" err="1"/>
                <a:t>e.g</a:t>
              </a:r>
              <a:r>
                <a:rPr lang="fr-BE" dirty="0"/>
                <a:t>. # of </a:t>
              </a:r>
              <a:r>
                <a:rPr lang="fr-BE" dirty="0" err="1"/>
                <a:t>her</a:t>
              </a:r>
              <a:r>
                <a:rPr lang="fr-BE" dirty="0"/>
                <a:t>/</a:t>
              </a:r>
              <a:r>
                <a:rPr lang="fr-BE" dirty="0" err="1"/>
                <a:t>his</a:t>
              </a:r>
              <a:r>
                <a:rPr lang="fr-BE" dirty="0"/>
                <a:t> block in the main </a:t>
              </a:r>
              <a:r>
                <a:rPr lang="fr-BE" dirty="0" err="1"/>
                <a:t>chain</a:t>
              </a:r>
              <a:r>
                <a:rPr lang="fr-BE" dirty="0"/>
                <a:t> 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5FB649-51D8-4E54-B4AC-302385389537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6128658" y="4612673"/>
              <a:ext cx="0" cy="714846"/>
            </a:xfrm>
            <a:prstGeom prst="straightConnector1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69613" y="1929747"/>
            <a:ext cx="6846335" cy="1109909"/>
            <a:chOff x="4969613" y="1721922"/>
            <a:chExt cx="6846335" cy="1109909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7941729" y="-1042388"/>
              <a:ext cx="902103" cy="684633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26108" y="1721922"/>
              <a:ext cx="4110669" cy="380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/>
                <a:t>Selection</a:t>
              </a:r>
              <a:r>
                <a:rPr lang="fr-BE" dirty="0"/>
                <a:t> </a:t>
              </a:r>
              <a:r>
                <a:rPr lang="fr-BE" dirty="0" err="1"/>
                <a:t>done</a:t>
              </a:r>
              <a:r>
                <a:rPr lang="fr-BE" dirty="0"/>
                <a:t> by </a:t>
              </a:r>
              <a:r>
                <a:rPr lang="fr-BE" dirty="0" err="1"/>
                <a:t>current</a:t>
              </a:r>
              <a:r>
                <a:rPr lang="fr-BE" dirty="0"/>
                <a:t> Miner</a:t>
              </a:r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51765-5B94-4744-9B67-2072E1FBAA84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8865A3-F763-4E28-8270-371F4E8999C9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9A3E0-D767-4FA5-ABB4-229317ACA416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– Problem Statement – Proof of Work ? - </a:t>
            </a:r>
            <a:r>
              <a:rPr lang="en-US" dirty="0"/>
              <a:t>Proposa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9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16"/>
    </mc:Choice>
    <mc:Fallback xmlns="">
      <p:transition spd="slow" advTm="1645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rved Right Arrow 38"/>
          <p:cNvSpPr/>
          <p:nvPr/>
        </p:nvSpPr>
        <p:spPr>
          <a:xfrm>
            <a:off x="8198069" y="5170303"/>
            <a:ext cx="2049517" cy="1047070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82138" y="4498931"/>
            <a:ext cx="6887972" cy="1018861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a Time synchronized blockchain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3605635"/>
            <a:ext cx="12192000" cy="831275"/>
            <a:chOff x="0" y="2885702"/>
            <a:chExt cx="12192000" cy="831275"/>
          </a:xfrm>
        </p:grpSpPr>
        <p:sp>
          <p:nvSpPr>
            <p:cNvPr id="4" name="Rectangle 3"/>
            <p:cNvSpPr/>
            <p:nvPr/>
          </p:nvSpPr>
          <p:spPr>
            <a:xfrm>
              <a:off x="3482137" y="2885704"/>
              <a:ext cx="6892937" cy="83127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/>
                <a:t>Market</a:t>
              </a:r>
              <a:r>
                <a:rPr lang="fr-BE" dirty="0"/>
                <a:t> </a:t>
              </a:r>
              <a:r>
                <a:rPr lang="fr-BE" dirty="0" err="1"/>
                <a:t>period</a:t>
              </a:r>
              <a:r>
                <a:rPr lang="fr-BE" dirty="0"/>
                <a:t> t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2885703"/>
              <a:ext cx="3482137" cy="831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>
                  <a:solidFill>
                    <a:schemeClr val="bg1"/>
                  </a:solidFill>
                </a:rPr>
                <a:t>Market</a:t>
              </a:r>
              <a:r>
                <a:rPr lang="fr-BE" dirty="0">
                  <a:solidFill>
                    <a:schemeClr val="bg1"/>
                  </a:solidFill>
                </a:rPr>
                <a:t> </a:t>
              </a:r>
              <a:r>
                <a:rPr lang="fr-BE" dirty="0" err="1">
                  <a:solidFill>
                    <a:schemeClr val="bg1"/>
                  </a:solidFill>
                </a:rPr>
                <a:t>period</a:t>
              </a:r>
              <a:r>
                <a:rPr lang="fr-BE" dirty="0">
                  <a:solidFill>
                    <a:schemeClr val="bg1"/>
                  </a:solidFill>
                </a:rPr>
                <a:t> t-1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75075" y="2885702"/>
              <a:ext cx="1816925" cy="831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>
                  <a:solidFill>
                    <a:schemeClr val="bg1"/>
                  </a:solidFill>
                </a:rPr>
                <a:t>Market</a:t>
              </a:r>
              <a:r>
                <a:rPr lang="fr-BE" dirty="0">
                  <a:solidFill>
                    <a:schemeClr val="bg1"/>
                  </a:solidFill>
                </a:rPr>
                <a:t> </a:t>
              </a:r>
              <a:r>
                <a:rPr lang="fr-BE" dirty="0" err="1">
                  <a:solidFill>
                    <a:schemeClr val="bg1"/>
                  </a:solidFill>
                </a:rPr>
                <a:t>period</a:t>
              </a:r>
              <a:r>
                <a:rPr lang="fr-BE" dirty="0">
                  <a:solidFill>
                    <a:schemeClr val="bg1"/>
                  </a:solidFill>
                </a:rPr>
                <a:t> t+1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ube 2"/>
          <p:cNvSpPr/>
          <p:nvPr/>
        </p:nvSpPr>
        <p:spPr>
          <a:xfrm>
            <a:off x="10217420" y="5622252"/>
            <a:ext cx="684381" cy="657483"/>
          </a:xfrm>
          <a:prstGeom prst="cube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88672" y="264722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u="sng" dirty="0" err="1"/>
              <a:t>Each</a:t>
            </a:r>
            <a:r>
              <a:rPr lang="fr-BE" sz="2400" b="1" u="sng" dirty="0"/>
              <a:t> candidate </a:t>
            </a:r>
            <a:r>
              <a:rPr lang="fr-BE" sz="2400" dirty="0" err="1"/>
              <a:t>creates</a:t>
            </a:r>
            <a:r>
              <a:rPr lang="fr-BE" sz="2400" dirty="0"/>
              <a:t> a block </a:t>
            </a:r>
            <a:r>
              <a:rPr lang="fr-BE" sz="2400" dirty="0" err="1"/>
              <a:t>with</a:t>
            </a:r>
            <a:r>
              <a:rPr lang="fr-BE" sz="2400" dirty="0"/>
              <a:t> all transactions </a:t>
            </a:r>
            <a:r>
              <a:rPr lang="fr-BE" sz="2400" dirty="0" err="1"/>
              <a:t>done</a:t>
            </a:r>
            <a:r>
              <a:rPr lang="fr-BE" sz="2400" dirty="0"/>
              <a:t> </a:t>
            </a:r>
            <a:r>
              <a:rPr lang="fr-BE" sz="2400" dirty="0" err="1"/>
              <a:t>during</a:t>
            </a:r>
            <a:r>
              <a:rPr lang="fr-BE" sz="2400" dirty="0"/>
              <a:t> the </a:t>
            </a:r>
            <a:r>
              <a:rPr lang="fr-BE" sz="2400" dirty="0" err="1"/>
              <a:t>market</a:t>
            </a:r>
            <a:r>
              <a:rPr lang="fr-BE" sz="2400" dirty="0"/>
              <a:t> </a:t>
            </a:r>
            <a:r>
              <a:rPr lang="fr-BE" sz="2400" dirty="0" err="1"/>
              <a:t>period</a:t>
            </a:r>
            <a:r>
              <a:rPr lang="fr-BE" sz="2400" dirty="0"/>
              <a:t> and broadcasts </a:t>
            </a:r>
            <a:r>
              <a:rPr lang="fr-BE" sz="2400" dirty="0" err="1"/>
              <a:t>it</a:t>
            </a:r>
            <a:endParaRPr lang="en-US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661C96-993D-4746-8DDE-4B30D6438120}"/>
              </a:ext>
            </a:extLst>
          </p:cNvPr>
          <p:cNvGrpSpPr/>
          <p:nvPr/>
        </p:nvGrpSpPr>
        <p:grpSpPr>
          <a:xfrm>
            <a:off x="3517499" y="4565226"/>
            <a:ext cx="1318578" cy="392036"/>
            <a:chOff x="162631" y="16771"/>
            <a:chExt cx="8193452" cy="1747743"/>
          </a:xfrm>
        </p:grpSpPr>
        <p:graphicFrame>
          <p:nvGraphicFramePr>
            <p:cNvPr id="22" name="Content Placeholder 5">
              <a:extLst>
                <a:ext uri="{FF2B5EF4-FFF2-40B4-BE49-F238E27FC236}">
                  <a16:creationId xmlns:a16="http://schemas.microsoft.com/office/drawing/2014/main" id="{91A42C9F-F586-4D3B-961B-68B2A8A52F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539227"/>
                </p:ext>
              </p:extLst>
            </p:nvPr>
          </p:nvGraphicFramePr>
          <p:xfrm>
            <a:off x="2590409" y="16771"/>
            <a:ext cx="3336799" cy="17477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551B297-2202-469B-9F9B-244F95943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7208" y="190554"/>
              <a:ext cx="2428875" cy="140017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235B9A6-0810-42D6-8857-C9CACE823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631" y="135834"/>
              <a:ext cx="2428875" cy="151231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ECA681-B4D8-4FD9-B90B-D0D411C232A5}"/>
              </a:ext>
            </a:extLst>
          </p:cNvPr>
          <p:cNvGrpSpPr/>
          <p:nvPr/>
        </p:nvGrpSpPr>
        <p:grpSpPr>
          <a:xfrm>
            <a:off x="3748480" y="5092916"/>
            <a:ext cx="1059401" cy="416693"/>
            <a:chOff x="162631" y="16771"/>
            <a:chExt cx="8193452" cy="1747743"/>
          </a:xfrm>
        </p:grpSpPr>
        <p:graphicFrame>
          <p:nvGraphicFramePr>
            <p:cNvPr id="26" name="Content Placeholder 5">
              <a:extLst>
                <a:ext uri="{FF2B5EF4-FFF2-40B4-BE49-F238E27FC236}">
                  <a16:creationId xmlns:a16="http://schemas.microsoft.com/office/drawing/2014/main" id="{7444D59A-C3DE-407E-AA88-7249F550291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6986356"/>
                </p:ext>
              </p:extLst>
            </p:nvPr>
          </p:nvGraphicFramePr>
          <p:xfrm>
            <a:off x="2590409" y="16771"/>
            <a:ext cx="3336799" cy="17477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51BA1CD-1908-4F11-BBF5-7C886D35C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27208" y="190554"/>
              <a:ext cx="2428875" cy="14001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B29D74-19EE-45CB-8B3D-0F553449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631" y="135834"/>
              <a:ext cx="2428875" cy="151231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A87FA1-9630-4D0C-B601-F017686BFE15}"/>
              </a:ext>
            </a:extLst>
          </p:cNvPr>
          <p:cNvGrpSpPr/>
          <p:nvPr/>
        </p:nvGrpSpPr>
        <p:grpSpPr>
          <a:xfrm>
            <a:off x="4953799" y="4599702"/>
            <a:ext cx="1053529" cy="467562"/>
            <a:chOff x="4736563" y="3017531"/>
            <a:chExt cx="1237845" cy="50487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96EF985-E0E8-4D1A-8FD2-7A3052FD9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04667" y="3032579"/>
              <a:ext cx="369741" cy="44433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6AB8F7C-96E9-408B-B18B-C440EFDD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6563" y="3017531"/>
              <a:ext cx="401198" cy="504879"/>
            </a:xfrm>
            <a:prstGeom prst="rect">
              <a:avLst/>
            </a:prstGeom>
          </p:spPr>
        </p:pic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6E9CACE-DE1A-4E5E-BCD3-CEA514596E8B}"/>
                </a:ext>
              </a:extLst>
            </p:cNvPr>
            <p:cNvSpPr/>
            <p:nvPr/>
          </p:nvSpPr>
          <p:spPr>
            <a:xfrm>
              <a:off x="5140476" y="3068398"/>
              <a:ext cx="452131" cy="360000"/>
            </a:xfrm>
            <a:prstGeom prst="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42F3F8-A959-4000-AE74-52B3F781D57C}"/>
              </a:ext>
            </a:extLst>
          </p:cNvPr>
          <p:cNvGrpSpPr/>
          <p:nvPr/>
        </p:nvGrpSpPr>
        <p:grpSpPr>
          <a:xfrm>
            <a:off x="7555745" y="4585797"/>
            <a:ext cx="1013188" cy="373662"/>
            <a:chOff x="1634821" y="1105737"/>
            <a:chExt cx="1207165" cy="56979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D67A66C-D7FE-464C-9AF5-5942777D5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34821" y="1167911"/>
              <a:ext cx="302619" cy="5076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0C173C-C57A-42F0-BE9D-53AF67A98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99063" y="1105737"/>
              <a:ext cx="342923" cy="559506"/>
            </a:xfrm>
            <a:prstGeom prst="rect">
              <a:avLst/>
            </a:prstGeom>
          </p:spPr>
        </p:pic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9FE429EA-D88C-484C-9988-3DF08E1825F5}"/>
                </a:ext>
              </a:extLst>
            </p:cNvPr>
            <p:cNvSpPr/>
            <p:nvPr/>
          </p:nvSpPr>
          <p:spPr>
            <a:xfrm>
              <a:off x="1929584" y="1192371"/>
              <a:ext cx="555174" cy="41563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D4C874-85E5-4ABC-BD1C-C9E7C654CC46}"/>
              </a:ext>
            </a:extLst>
          </p:cNvPr>
          <p:cNvGrpSpPr/>
          <p:nvPr/>
        </p:nvGrpSpPr>
        <p:grpSpPr>
          <a:xfrm>
            <a:off x="6145214" y="4775868"/>
            <a:ext cx="1081096" cy="358481"/>
            <a:chOff x="4040064" y="1256944"/>
            <a:chExt cx="1219755" cy="52572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81D8937-02E9-405B-87CF-560B6E691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flipH="1">
              <a:off x="4040064" y="1256944"/>
              <a:ext cx="304730" cy="52572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D9F42F-C89F-418B-A6A5-0238A7BC0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899302" y="1268160"/>
              <a:ext cx="360517" cy="455153"/>
            </a:xfrm>
            <a:prstGeom prst="rect">
              <a:avLst/>
            </a:prstGeom>
          </p:spPr>
        </p:pic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BCF9FA19-6B04-4236-B750-1696C634FCEA}"/>
                </a:ext>
              </a:extLst>
            </p:cNvPr>
            <p:cNvSpPr/>
            <p:nvPr/>
          </p:nvSpPr>
          <p:spPr>
            <a:xfrm>
              <a:off x="4316218" y="1302758"/>
              <a:ext cx="555174" cy="41563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F6C337-EB2C-4D2F-AA00-90B345077150}"/>
              </a:ext>
            </a:extLst>
          </p:cNvPr>
          <p:cNvGrpSpPr/>
          <p:nvPr/>
        </p:nvGrpSpPr>
        <p:grpSpPr>
          <a:xfrm>
            <a:off x="9155824" y="4599702"/>
            <a:ext cx="875616" cy="391221"/>
            <a:chOff x="79123" y="884068"/>
            <a:chExt cx="1240714" cy="59936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07AB018-473A-4F5B-95D9-8A481EB25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9123" y="884068"/>
              <a:ext cx="307391" cy="55989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4DBE6A0-1751-4B89-988A-18F6B6FC3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64129" y="914298"/>
              <a:ext cx="355708" cy="569133"/>
            </a:xfrm>
            <a:prstGeom prst="rect">
              <a:avLst/>
            </a:prstGeom>
          </p:spPr>
        </p:pic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8EB3B3C1-4AC4-40A5-A34A-4C150E252653}"/>
                </a:ext>
              </a:extLst>
            </p:cNvPr>
            <p:cNvSpPr/>
            <p:nvPr/>
          </p:nvSpPr>
          <p:spPr>
            <a:xfrm>
              <a:off x="386514" y="971118"/>
              <a:ext cx="555174" cy="41563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EDFE08-D3AE-43F6-A712-9DEDB501A4FE}"/>
              </a:ext>
            </a:extLst>
          </p:cNvPr>
          <p:cNvGrpSpPr/>
          <p:nvPr/>
        </p:nvGrpSpPr>
        <p:grpSpPr>
          <a:xfrm>
            <a:off x="7212732" y="5132925"/>
            <a:ext cx="974301" cy="389206"/>
            <a:chOff x="2814483" y="213484"/>
            <a:chExt cx="1146050" cy="559891"/>
          </a:xfrm>
        </p:grpSpPr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BC9C0305-E43B-49CE-B2BE-567D031081EC}"/>
                </a:ext>
              </a:extLst>
            </p:cNvPr>
            <p:cNvSpPr/>
            <p:nvPr/>
          </p:nvSpPr>
          <p:spPr>
            <a:xfrm>
              <a:off x="3137330" y="278228"/>
              <a:ext cx="555174" cy="41563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4967FE5-17FD-40D1-8C1C-8A42C96F9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672163" y="213484"/>
              <a:ext cx="288370" cy="55989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13EBA2F-6BED-4AEC-A3F1-993797C14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814483" y="239621"/>
              <a:ext cx="302619" cy="50761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D3DE4C-E4E4-45FE-B7BA-D30C6C47C9EB}"/>
              </a:ext>
            </a:extLst>
          </p:cNvPr>
          <p:cNvGrpSpPr/>
          <p:nvPr/>
        </p:nvGrpSpPr>
        <p:grpSpPr>
          <a:xfrm>
            <a:off x="5368978" y="5122865"/>
            <a:ext cx="1091342" cy="406412"/>
            <a:chOff x="2491596" y="1222745"/>
            <a:chExt cx="1175115" cy="479418"/>
          </a:xfrm>
        </p:grpSpPr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35135634-DCC2-4306-8870-0CBD2455DA0F}"/>
                </a:ext>
              </a:extLst>
            </p:cNvPr>
            <p:cNvSpPr/>
            <p:nvPr/>
          </p:nvSpPr>
          <p:spPr>
            <a:xfrm>
              <a:off x="2811737" y="1222745"/>
              <a:ext cx="555174" cy="41563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C4EB86C-5CFD-49B8-8CD5-2617AA5F8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2491596" y="1222745"/>
              <a:ext cx="296392" cy="47941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83CA2CF-71E5-4844-99D7-88BADEBBC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3370149" y="1267300"/>
              <a:ext cx="296562" cy="40410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3E77DAC-E40F-4D23-94AC-0EBC6DE93CD1}"/>
              </a:ext>
            </a:extLst>
          </p:cNvPr>
          <p:cNvGrpSpPr/>
          <p:nvPr/>
        </p:nvGrpSpPr>
        <p:grpSpPr>
          <a:xfrm>
            <a:off x="8329583" y="5100423"/>
            <a:ext cx="939884" cy="290622"/>
            <a:chOff x="5209301" y="1213803"/>
            <a:chExt cx="1354680" cy="55464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78E0A7A-5817-4098-A9B0-63C43B09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209301" y="1213803"/>
              <a:ext cx="393950" cy="554640"/>
            </a:xfrm>
            <a:prstGeom prst="rect">
              <a:avLst/>
            </a:prstGeom>
          </p:spPr>
        </p:pic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4A87F0CA-B80A-4D33-AE12-7F23A09388FC}"/>
                </a:ext>
              </a:extLst>
            </p:cNvPr>
            <p:cNvSpPr/>
            <p:nvPr/>
          </p:nvSpPr>
          <p:spPr>
            <a:xfrm>
              <a:off x="5585850" y="1280067"/>
              <a:ext cx="555174" cy="41563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65ED052-4428-4E65-BE5A-393C4833D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141631" y="1228945"/>
              <a:ext cx="422350" cy="533217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19907153-605A-4BC2-B7BB-D14A0356ABF7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9A28D5-B87D-4945-B69A-50D4A844598F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08A158-F837-4E4A-BD07-68B346E846C2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– Problem Statement – Proof of Work ? - </a:t>
            </a:r>
            <a:r>
              <a:rPr lang="en-US" dirty="0"/>
              <a:t>Proposa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00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3"/>
    </mc:Choice>
    <mc:Fallback xmlns="">
      <p:transition spd="slow" advTm="188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/>
              <a:t>Proposal for a Time synchronized blockchain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9149" y="5780103"/>
            <a:ext cx="3960067" cy="708632"/>
            <a:chOff x="2481272" y="2412885"/>
            <a:chExt cx="1540380" cy="708632"/>
          </a:xfrm>
        </p:grpSpPr>
        <p:sp>
          <p:nvSpPr>
            <p:cNvPr id="18" name="Rounded Rectangle 17"/>
            <p:cNvSpPr/>
            <p:nvPr/>
          </p:nvSpPr>
          <p:spPr>
            <a:xfrm>
              <a:off x="2481272" y="2412885"/>
              <a:ext cx="1540380" cy="7086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187402"/>
                <a:satOff val="3003"/>
                <a:lumOff val="-196"/>
                <a:alphaOff val="0"/>
              </a:schemeClr>
            </a:fillRef>
            <a:effectRef idx="0">
              <a:schemeClr val="accent4">
                <a:hueOff val="1187402"/>
                <a:satOff val="3003"/>
                <a:lumOff val="-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481272" y="2412885"/>
              <a:ext cx="1540380" cy="708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noProof="0" dirty="0"/>
                <a:t>Candidates Announcement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87408" y="5780103"/>
            <a:ext cx="1387666" cy="708632"/>
            <a:chOff x="7430164" y="2412885"/>
            <a:chExt cx="1540380" cy="708632"/>
          </a:xfrm>
        </p:grpSpPr>
        <p:sp>
          <p:nvSpPr>
            <p:cNvPr id="14" name="Rounded Rectangle 13"/>
            <p:cNvSpPr/>
            <p:nvPr/>
          </p:nvSpPr>
          <p:spPr>
            <a:xfrm>
              <a:off x="7430164" y="2412885"/>
              <a:ext cx="1540380" cy="7086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562207"/>
                <a:satOff val="9008"/>
                <a:lumOff val="-588"/>
                <a:alphaOff val="0"/>
              </a:schemeClr>
            </a:fillRef>
            <a:effectRef idx="0">
              <a:schemeClr val="accent4">
                <a:hueOff val="3562207"/>
                <a:satOff val="9008"/>
                <a:lumOff val="-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7430164" y="2412885"/>
              <a:ext cx="1540380" cy="708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noProof="0" dirty="0"/>
                <a:t>Broadcast winner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47028" y="5780103"/>
            <a:ext cx="1540380" cy="708632"/>
            <a:chOff x="9904610" y="2412885"/>
            <a:chExt cx="1540380" cy="708632"/>
          </a:xfrm>
        </p:grpSpPr>
        <p:sp>
          <p:nvSpPr>
            <p:cNvPr id="12" name="Rounded Rectangle 11"/>
            <p:cNvSpPr/>
            <p:nvPr/>
          </p:nvSpPr>
          <p:spPr>
            <a:xfrm>
              <a:off x="9904610" y="2412885"/>
              <a:ext cx="1540380" cy="7086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749609"/>
                <a:satOff val="12011"/>
                <a:lumOff val="-784"/>
                <a:alphaOff val="0"/>
              </a:schemeClr>
            </a:fillRef>
            <a:effectRef idx="0">
              <a:schemeClr val="accent4">
                <a:hueOff val="4749609"/>
                <a:satOff val="12011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9904610" y="2412885"/>
              <a:ext cx="1540380" cy="6947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/>
                <a:t>Selection of the best </a:t>
              </a:r>
              <a:r>
                <a:rPr lang="en-US" sz="1600" dirty="0"/>
                <a:t>candidate</a:t>
              </a:r>
              <a:endParaRPr lang="en-US" sz="1600" kern="1200" noProof="0" dirty="0"/>
            </a:p>
          </p:txBody>
        </p:sp>
      </p:grpSp>
      <p:sp>
        <p:nvSpPr>
          <p:cNvPr id="20" name="5-Point Star 19"/>
          <p:cNvSpPr/>
          <p:nvPr/>
        </p:nvSpPr>
        <p:spPr>
          <a:xfrm>
            <a:off x="3201954" y="5004097"/>
            <a:ext cx="534390" cy="570016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20655" y="5043527"/>
            <a:ext cx="20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Candidate </a:t>
            </a:r>
          </a:p>
          <a:p>
            <a:pPr algn="ctr"/>
            <a:r>
              <a:rPr lang="fr-BE" dirty="0" err="1"/>
              <a:t>gate</a:t>
            </a:r>
            <a:r>
              <a:rPr lang="fr-BE" dirty="0"/>
              <a:t> </a:t>
            </a:r>
            <a:r>
              <a:rPr lang="fr-BE" dirty="0" err="1"/>
              <a:t>opening</a:t>
            </a:r>
            <a:endParaRPr lang="en-US" dirty="0"/>
          </a:p>
        </p:txBody>
      </p:sp>
      <p:sp>
        <p:nvSpPr>
          <p:cNvPr id="22" name="5-Point Star 21"/>
          <p:cNvSpPr/>
          <p:nvPr/>
        </p:nvSpPr>
        <p:spPr>
          <a:xfrm>
            <a:off x="7179833" y="5007557"/>
            <a:ext cx="534390" cy="570016"/>
          </a:xfrm>
          <a:prstGeom prst="star5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80722" y="5006063"/>
            <a:ext cx="20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Candidate </a:t>
            </a:r>
          </a:p>
          <a:p>
            <a:pPr algn="ctr"/>
            <a:r>
              <a:rPr lang="fr-BE" dirty="0" err="1"/>
              <a:t>gate</a:t>
            </a:r>
            <a:r>
              <a:rPr lang="fr-BE" dirty="0"/>
              <a:t> </a:t>
            </a:r>
            <a:r>
              <a:rPr lang="fr-BE" dirty="0" err="1"/>
              <a:t>closing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0" y="4135968"/>
            <a:ext cx="12192000" cy="831275"/>
            <a:chOff x="0" y="2885702"/>
            <a:chExt cx="12192000" cy="831275"/>
          </a:xfrm>
        </p:grpSpPr>
        <p:sp>
          <p:nvSpPr>
            <p:cNvPr id="52" name="Rectangle 51"/>
            <p:cNvSpPr/>
            <p:nvPr/>
          </p:nvSpPr>
          <p:spPr>
            <a:xfrm>
              <a:off x="3482137" y="2885704"/>
              <a:ext cx="6892937" cy="83127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/>
                <a:t>Market</a:t>
              </a:r>
              <a:r>
                <a:rPr lang="fr-BE" dirty="0"/>
                <a:t> </a:t>
              </a:r>
              <a:r>
                <a:rPr lang="fr-BE" dirty="0" err="1"/>
                <a:t>period</a:t>
              </a:r>
              <a:r>
                <a:rPr lang="fr-BE" dirty="0"/>
                <a:t> t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0" y="2885703"/>
              <a:ext cx="3482137" cy="831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Market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BE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period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t-1</a:t>
              </a:r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375075" y="2885702"/>
              <a:ext cx="1816925" cy="8312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Market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BE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period</a:t>
              </a:r>
              <a:r>
                <a:rPr lang="fr-BE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 t+1</a:t>
              </a:r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197976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Each candidate</a:t>
            </a:r>
            <a:r>
              <a:rPr lang="en-US" sz="2400" dirty="0"/>
              <a:t>, meanwhile, sends its voting tokens to the current miner.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voting period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1" name="5-Point Star 60"/>
          <p:cNvSpPr/>
          <p:nvPr/>
        </p:nvSpPr>
        <p:spPr>
          <a:xfrm>
            <a:off x="10107879" y="5004097"/>
            <a:ext cx="534390" cy="570016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BDD254-297E-4694-ACE7-DFA854E1D1E7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B275A2-2989-4451-A509-A3E302BBC166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315EE0-861B-41FA-882A-FF4F11F0BD54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– Problem Statement – Proof of Work ? - </a:t>
            </a:r>
            <a:r>
              <a:rPr lang="en-US" dirty="0"/>
              <a:t>Proposa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2770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0"/>
    </mc:Choice>
    <mc:Fallback xmlns="">
      <p:transition spd="slow" advTm="1598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r>
              <a:rPr lang="en-US" dirty="0"/>
              <a:t>Proposal for a Time synchronized 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0690"/>
            <a:ext cx="10820400" cy="44616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The </a:t>
            </a:r>
            <a:r>
              <a:rPr lang="en-US" sz="2500" b="1" dirty="0">
                <a:solidFill>
                  <a:srgbClr val="FFFF00"/>
                </a:solidFill>
              </a:rPr>
              <a:t>consensus</a:t>
            </a:r>
            <a:r>
              <a:rPr lang="en-US" sz="2400" dirty="0"/>
              <a:t> is created by: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/>
              <a:t>All nodes (candidates or not) add the winner's block to their own chain if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They agree about the validity of the transactions contained in the block or,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 This block is equal to the block that a candidate has been mined.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/>
              <a:t>This is transparent and therefore verifiable by all nodes.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dirty="0"/>
              <a:t>The longest chain is the "truth".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DB184-7582-4EBD-9820-5E2B25D273B4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96CC7-6774-4851-AD50-090825C46754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47A7E-6EC6-462F-A982-2E02DAA2E9A9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– Problem Statement – Proof of Work ? - </a:t>
            </a:r>
            <a:r>
              <a:rPr lang="en-US" dirty="0"/>
              <a:t>Proposa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4445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11506200" cy="1293028"/>
          </a:xfrm>
        </p:spPr>
        <p:txBody>
          <a:bodyPr/>
          <a:lstStyle/>
          <a:p>
            <a:r>
              <a:rPr lang="en-US" dirty="0"/>
              <a:t>Proposal for a Time synchronized blockchain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0690"/>
            <a:ext cx="10820400" cy="44616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/>
              <a:t>Complement: simulations of the importance of wealth factor </a:t>
            </a: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DB184-7582-4EBD-9820-5E2B25D273B4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96CC7-6774-4851-AD50-090825C46754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BE833-9E50-4A1F-A462-9DC234C4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3" y="2819912"/>
            <a:ext cx="3900988" cy="2849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95D49-35C3-4FB6-9D71-2D64055AD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63268"/>
            <a:ext cx="3900989" cy="2763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26DC66-2557-4EE0-B2CF-ADD87B899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512" y="5717550"/>
            <a:ext cx="1390650" cy="495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12A27-185D-4C04-BFA8-F0E9347BBA57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– Problem Statement – Proof of Work ? - </a:t>
            </a:r>
            <a:r>
              <a:rPr lang="en-US" dirty="0"/>
              <a:t>Proposa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19860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A840-219A-4FE7-BCF9-669365CC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71AB-8AE3-48AF-8586-85568E662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Statement</a:t>
            </a:r>
          </a:p>
          <a:p>
            <a:r>
              <a:rPr lang="en-US" dirty="0"/>
              <a:t>Proof of work ?</a:t>
            </a:r>
          </a:p>
          <a:p>
            <a:r>
              <a:rPr lang="en-US" dirty="0"/>
              <a:t>Proposal for a time synchronized blockchain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00C9FF-0ADF-46A4-939D-36037305C791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81B4E-3366-4947-BC65-FFD7551E31A0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</p:spTree>
    <p:extLst>
      <p:ext uri="{BB962C8B-B14F-4D97-AF65-F5344CB8AC3E}">
        <p14:creationId xmlns:p14="http://schemas.microsoft.com/office/powerpoint/2010/main" val="42151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73"/>
    </mc:Choice>
    <mc:Fallback xmlns="">
      <p:transition spd="slow" advTm="3897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0690"/>
            <a:ext cx="10820400" cy="44616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The block contains all the transactions of a market period and is compatible with the wholesale market.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The motivation of the minor is related to the value of the vote token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dirty="0"/>
              <a:t>The validation of the block is the time between the end of the market period and the opening of the next block.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5F346-BA15-4AD6-95D6-3B99D001FAD5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AA454-FB2E-4FE9-AF68-70A7564F0523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</p:spTree>
    <p:extLst>
      <p:ext uri="{BB962C8B-B14F-4D97-AF65-F5344CB8AC3E}">
        <p14:creationId xmlns:p14="http://schemas.microsoft.com/office/powerpoint/2010/main" val="2905886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739E-BD75-441F-A168-D2157D2C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38267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E7684-DC04-461D-9193-8CC69765C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1920"/>
            <a:ext cx="10820400" cy="4024125"/>
          </a:xfrm>
        </p:spPr>
        <p:txBody>
          <a:bodyPr/>
          <a:lstStyle/>
          <a:p>
            <a:r>
              <a:rPr lang="en-US" dirty="0"/>
              <a:t>Blockchain for peer-to-peer energy exchanges: design and recommendations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Blockchain for peer-to-peer energy exchanges: design and recommendations (additional work)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E-CLOUD, the open microgrid in existing network infrastructure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C919E-8167-4443-BA51-06A094263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496" y="2626360"/>
            <a:ext cx="1876425" cy="1885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6C885-BFDB-4DB0-9802-7E653C99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671" y="608247"/>
            <a:ext cx="188595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18B70-D288-4988-AD09-239FEA112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208" y="4663523"/>
            <a:ext cx="1905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7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98ACF-8DD3-48D9-9D24-ECC02ADF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9436"/>
            <a:ext cx="10820400" cy="4218746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US" sz="2000" dirty="0"/>
              <a:t>Blockchain is</a:t>
            </a:r>
          </a:p>
          <a:p>
            <a:pPr marL="742950" lvl="1" indent="-285750"/>
            <a:r>
              <a:rPr lang="en-US" dirty="0"/>
              <a:t>An open, distributed ledger that can record transactions between two parties efficiently and in a verifiable and permanent way.(*)</a:t>
            </a:r>
          </a:p>
          <a:p>
            <a:pPr marL="1085850" lvl="2" indent="-171450"/>
            <a:r>
              <a:rPr lang="en-US" sz="1050" dirty="0"/>
              <a:t>(*) M. </a:t>
            </a:r>
            <a:r>
              <a:rPr lang="en-US" sz="1050" dirty="0" err="1"/>
              <a:t>Iansiti</a:t>
            </a:r>
            <a:r>
              <a:rPr lang="en-US" sz="1050" dirty="0"/>
              <a:t> and K. R. Lakhani, “The truth about blockchain,” </a:t>
            </a:r>
            <a:r>
              <a:rPr lang="en-US" sz="1050" i="1" dirty="0"/>
              <a:t>Harvard Business Review</a:t>
            </a:r>
            <a:r>
              <a:rPr lang="en-US" sz="1050" dirty="0"/>
              <a:t>, vol. 95, no. 1, pp. 118–127, 2017.</a:t>
            </a:r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  <a:p>
            <a:pPr marL="742950" lvl="1" indent="-285750"/>
            <a:endParaRPr lang="en-US" dirty="0"/>
          </a:p>
          <a:p>
            <a:pPr marL="742950" lvl="1" indent="-285750"/>
            <a:r>
              <a:rPr lang="en-US" dirty="0"/>
              <a:t>A set of cryptography and information technologies put together to create a robust system based on game theories and consensus.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Blockchain is not to be confused with crypto currencies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AD02E-007A-430E-83AD-0DE886AD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91D6B-0531-45BF-A7EE-A8DB20B297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5737" y="2631408"/>
            <a:ext cx="1794577" cy="10049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4510EC-F8DF-493E-BFC6-EA2AC92BBBAA}"/>
              </a:ext>
            </a:extLst>
          </p:cNvPr>
          <p:cNvGrpSpPr/>
          <p:nvPr/>
        </p:nvGrpSpPr>
        <p:grpSpPr>
          <a:xfrm>
            <a:off x="4184073" y="4249850"/>
            <a:ext cx="3983658" cy="873821"/>
            <a:chOff x="3437165" y="5638473"/>
            <a:chExt cx="4619730" cy="12195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2E2DE7-4A54-48BE-B57F-F14741DA4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7165" y="5693561"/>
              <a:ext cx="1868365" cy="11644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EB2599-C366-4D04-82EE-530BF646D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3088" y="5638473"/>
              <a:ext cx="1743807" cy="116042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73465C-C0D7-40F5-B149-B502815C8174}"/>
              </a:ext>
            </a:extLst>
          </p:cNvPr>
          <p:cNvGrpSpPr/>
          <p:nvPr/>
        </p:nvGrpSpPr>
        <p:grpSpPr>
          <a:xfrm>
            <a:off x="4289218" y="5920853"/>
            <a:ext cx="3613563" cy="704271"/>
            <a:chOff x="5633893" y="1958109"/>
            <a:chExt cx="3662507" cy="7944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4F1B9E-F4A8-4AF7-AFE4-ECEBD17B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3893" y="1958109"/>
              <a:ext cx="1292608" cy="77556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DED2AE-566D-4CD1-858B-28E9FADAA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5710" y="1958109"/>
              <a:ext cx="794471" cy="7944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53608C-3F10-4705-B084-C939AA1BF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19390" y="1958109"/>
              <a:ext cx="1177010" cy="78040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BA25FC8-9852-478C-B8C0-8D8470014D1D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E4526-1FE9-4CE4-9BBF-5B1BECEA6B4E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02D70-2DA5-4865-80B9-F70807A6CADB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</a:p>
          <a:p>
            <a:r>
              <a:rPr lang="en-US" dirty="0"/>
              <a:t>Introduction –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Problem Statement – Proof of Work ? - Proposal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3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50"/>
    </mc:Choice>
    <mc:Fallback xmlns="">
      <p:transition spd="slow" advTm="3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E1A2574B-3D65-4BA6-9358-5064C350D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525866"/>
              </p:ext>
            </p:extLst>
          </p:nvPr>
        </p:nvGraphicFramePr>
        <p:xfrm>
          <a:off x="2306262" y="3082316"/>
          <a:ext cx="7211577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 « </a:t>
            </a:r>
            <a:r>
              <a:rPr lang="fr-BE" dirty="0" err="1"/>
              <a:t>classic</a:t>
            </a:r>
            <a:r>
              <a:rPr lang="fr-BE" dirty="0"/>
              <a:t> » </a:t>
            </a:r>
            <a:r>
              <a:rPr lang="fr-BE" dirty="0" err="1"/>
              <a:t>way</a:t>
            </a:r>
            <a:r>
              <a:rPr lang="fr-BE" dirty="0"/>
              <a:t> to do a transaction:</a:t>
            </a:r>
            <a:endParaRPr lang="en-US" dirty="0"/>
          </a:p>
        </p:txBody>
      </p:sp>
      <p:pic>
        <p:nvPicPr>
          <p:cNvPr id="1026" name="Picture 2" descr="Image result for title of property real estat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9" b="10730"/>
          <a:stretch/>
        </p:blipFill>
        <p:spPr bwMode="auto">
          <a:xfrm>
            <a:off x="6190520" y="3480178"/>
            <a:ext cx="2386129" cy="10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9242" y="5174556"/>
            <a:ext cx="8966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official who has the (legal) authority to say that transactions are correctly signed, true and to make an oath (= promise) official </a:t>
            </a:r>
          </a:p>
          <a:p>
            <a:r>
              <a:rPr lang="en-US" dirty="0"/>
              <a:t>	=&gt; “The man in the middle” records these transactions in a book / a ledger</a:t>
            </a:r>
          </a:p>
          <a:p>
            <a:r>
              <a:rPr lang="fr-BE" dirty="0"/>
              <a:t>	</a:t>
            </a:r>
            <a:r>
              <a:rPr lang="en-US" dirty="0"/>
              <a:t>Notary</a:t>
            </a:r>
            <a:r>
              <a:rPr lang="fr-BE" dirty="0"/>
              <a:t> – Bank  - </a:t>
            </a:r>
            <a:r>
              <a:rPr lang="en-US" dirty="0"/>
              <a:t>meter</a:t>
            </a:r>
            <a:r>
              <a:rPr lang="fr-BE" dirty="0"/>
              <a:t> </a:t>
            </a:r>
            <a:r>
              <a:rPr lang="en-US" dirty="0"/>
              <a:t>reading company </a:t>
            </a:r>
            <a:r>
              <a:rPr lang="fr-BE" dirty="0"/>
              <a:t>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541CE-8B87-428D-9F0C-06A3F36C4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20" y="3268952"/>
            <a:ext cx="2428875" cy="1400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74D2F-F91D-4A0C-A3BB-A31C7D7BB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04" y="2653365"/>
            <a:ext cx="2428875" cy="1512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B4F6C-A953-450B-9062-E112A8A61D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9812" y="3212880"/>
            <a:ext cx="2314575" cy="1524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80B71C-C5FC-4CD6-AD82-C7C14F6CA2C8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D5BD51-AE0F-4829-BFD0-9C4A624DC821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F3D455-55C1-4849-807C-5BC1E6188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04" y="3705801"/>
            <a:ext cx="2428875" cy="1400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AE1AE-0ECE-4F2B-AB8A-FB2139C5EE6C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</a:p>
          <a:p>
            <a:r>
              <a:rPr lang="en-US" dirty="0"/>
              <a:t>Introduction –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Problem Statement – Proof of Work ? - Proposal</a:t>
            </a:r>
          </a:p>
        </p:txBody>
      </p:sp>
    </p:spTree>
    <p:extLst>
      <p:ext uri="{BB962C8B-B14F-4D97-AF65-F5344CB8AC3E}">
        <p14:creationId xmlns:p14="http://schemas.microsoft.com/office/powerpoint/2010/main" val="39303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08"/>
    </mc:Choice>
    <mc:Fallback xmlns="">
      <p:transition spd="slow" advTm="746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85286" cy="402412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dirty="0"/>
              <a:t>These « classical » practices have a lot of drawbacks :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Trust « the man in the middle »</a:t>
            </a:r>
          </a:p>
          <a:p>
            <a:pPr lvl="2">
              <a:spcAft>
                <a:spcPts val="400"/>
              </a:spcAft>
            </a:pPr>
            <a:r>
              <a:rPr lang="en-US" sz="2000" dirty="0"/>
              <a:t>The process is as good as its weakest point: human</a:t>
            </a:r>
          </a:p>
          <a:p>
            <a:pPr lvl="2">
              <a:spcAft>
                <a:spcPts val="400"/>
              </a:spcAft>
            </a:pPr>
            <a:r>
              <a:rPr lang="en-US" sz="2000" dirty="0"/>
              <a:t>E.g. Bank crisis 2008 =&gt; the very start of Bitcoin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Risk of tampering/cheating the records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Risk of manipulation/destruction of the ledger</a:t>
            </a:r>
          </a:p>
          <a:p>
            <a:pPr>
              <a:spcAft>
                <a:spcPts val="400"/>
              </a:spcAft>
            </a:pPr>
            <a:r>
              <a:rPr lang="en-US" dirty="0"/>
              <a:t>To avoid these drawbacks: «  A pack of fish is less vulnerable than a fish alone»</a:t>
            </a:r>
          </a:p>
          <a:p>
            <a:pPr>
              <a:spcAft>
                <a:spcPts val="400"/>
              </a:spcAft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10172" y="5020415"/>
            <a:ext cx="9081828" cy="1794043"/>
            <a:chOff x="3110172" y="5020415"/>
            <a:chExt cx="9081828" cy="17940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172" y="5020415"/>
              <a:ext cx="2481943" cy="179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592115" y="5289620"/>
              <a:ext cx="659988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fr-BE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Decentralisation</a:t>
              </a:r>
              <a:endParaRPr lang="en-US" sz="5400" b="1" dirty="0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DB50B86-D11F-4A5F-9DEC-1B9326113C46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0DBC4-906D-4B31-A020-695DBEB0EBB2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F5D35-A915-4B2B-BF2C-C2FF1E903762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</a:p>
          <a:p>
            <a:r>
              <a:rPr lang="en-US" dirty="0"/>
              <a:t>Introduction –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Problem Statement – Proof of Work ? - Proposal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03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52"/>
    </mc:Choice>
    <mc:Fallback xmlns="">
      <p:transition spd="slow" advTm="46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What if these transactions are managed in a decentralized and digital way: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en-US" b="1" dirty="0">
                <a:solidFill>
                  <a:srgbClr val="FFFF00"/>
                </a:solidFill>
              </a:rPr>
              <a:t>CONSENSUS</a:t>
            </a:r>
            <a:r>
              <a:rPr lang="en-US" dirty="0"/>
              <a:t> that transactions are </a:t>
            </a:r>
            <a:r>
              <a:rPr lang="en-US" sz="2400" b="1" dirty="0">
                <a:solidFill>
                  <a:srgbClr val="92D050"/>
                </a:solidFill>
              </a:rPr>
              <a:t>correctly signed</a:t>
            </a:r>
            <a:r>
              <a:rPr lang="en-US" dirty="0"/>
              <a:t>, </a:t>
            </a:r>
            <a:r>
              <a:rPr lang="en-US" sz="2400" b="1" dirty="0">
                <a:solidFill>
                  <a:srgbClr val="92D050"/>
                </a:solidFill>
              </a:rPr>
              <a:t>true</a:t>
            </a:r>
            <a:r>
              <a:rPr lang="en-US" dirty="0"/>
              <a:t> and to </a:t>
            </a:r>
            <a:r>
              <a:rPr lang="en-US" sz="2400" b="1" dirty="0">
                <a:solidFill>
                  <a:srgbClr val="92D050"/>
                </a:solidFill>
              </a:rPr>
              <a:t>make an oath (= promise) official and immutable , in a digital manner</a:t>
            </a:r>
          </a:p>
          <a:p>
            <a:pPr>
              <a:spcAft>
                <a:spcPts val="400"/>
              </a:spcAft>
            </a:pPr>
            <a:r>
              <a:rPr lang="en-US" dirty="0"/>
              <a:t>Know the recipient = a public key</a:t>
            </a:r>
          </a:p>
          <a:p>
            <a:pPr>
              <a:spcAft>
                <a:spcPts val="400"/>
              </a:spcAft>
            </a:pPr>
            <a:r>
              <a:rPr lang="en-US" dirty="0"/>
              <a:t>Sign = private key + public key (RSA like)</a:t>
            </a:r>
          </a:p>
          <a:p>
            <a:pPr>
              <a:spcAft>
                <a:spcPts val="400"/>
              </a:spcAft>
            </a:pPr>
            <a:r>
              <a:rPr lang="en-US" dirty="0"/>
              <a:t>The next slides will explain how to make the consensus in order that the promise will be official and immutable in a digital manner:</a:t>
            </a:r>
          </a:p>
          <a:p>
            <a:pPr marL="914400" lvl="2" indent="0">
              <a:spcAft>
                <a:spcPts val="400"/>
              </a:spcAft>
              <a:buNone/>
            </a:pPr>
            <a:r>
              <a:rPr lang="en-US" dirty="0"/>
              <a:t>=&gt; Create a block and Role of the miner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0012B-35D4-46BB-9D93-EB3A8F62F5B5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93D87-73F4-46D2-9016-9C7A3A5F2CDD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F315A-8448-4A7E-8879-7C7916D0750A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</a:p>
          <a:p>
            <a:r>
              <a:rPr lang="en-US" dirty="0"/>
              <a:t>Introduction –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Problem Statement – Proof of Work ? - Proposal</a:t>
            </a:r>
          </a:p>
        </p:txBody>
      </p:sp>
    </p:spTree>
    <p:extLst>
      <p:ext uri="{BB962C8B-B14F-4D97-AF65-F5344CB8AC3E}">
        <p14:creationId xmlns:p14="http://schemas.microsoft.com/office/powerpoint/2010/main" val="15710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50"/>
    </mc:Choice>
    <mc:Fallback xmlns="">
      <p:transition spd="slow" advTm="665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C503-A519-4A5D-A467-A4EB7E0A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block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A4EF73-25FD-4026-9BB6-64775740FC75}"/>
              </a:ext>
            </a:extLst>
          </p:cNvPr>
          <p:cNvCxnSpPr>
            <a:cxnSpLocks/>
            <a:stCxn id="53" idx="17"/>
            <a:endCxn id="68" idx="1"/>
          </p:cNvCxnSpPr>
          <p:nvPr/>
        </p:nvCxnSpPr>
        <p:spPr>
          <a:xfrm>
            <a:off x="5998532" y="6046861"/>
            <a:ext cx="1255458" cy="42583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76909FD-B044-48C0-A9EF-9A7217634B87}"/>
              </a:ext>
            </a:extLst>
          </p:cNvPr>
          <p:cNvCxnSpPr>
            <a:cxnSpLocks/>
            <a:stCxn id="68" idx="3"/>
            <a:endCxn id="61" idx="1"/>
          </p:cNvCxnSpPr>
          <p:nvPr/>
        </p:nvCxnSpPr>
        <p:spPr>
          <a:xfrm flipV="1">
            <a:off x="8307332" y="6104495"/>
            <a:ext cx="1382891" cy="36820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D9DBAD-5821-4A0B-9EAE-849E7E90E7A9}"/>
              </a:ext>
            </a:extLst>
          </p:cNvPr>
          <p:cNvGrpSpPr/>
          <p:nvPr/>
        </p:nvGrpSpPr>
        <p:grpSpPr>
          <a:xfrm>
            <a:off x="9690223" y="2683176"/>
            <a:ext cx="1145330" cy="4173417"/>
            <a:chOff x="9690223" y="2683176"/>
            <a:chExt cx="1145330" cy="4173417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B008591-058C-4ECC-AEFA-7B39B372B4D2}"/>
                </a:ext>
              </a:extLst>
            </p:cNvPr>
            <p:cNvCxnSpPr>
              <a:cxnSpLocks/>
            </p:cNvCxnSpPr>
            <p:nvPr/>
          </p:nvCxnSpPr>
          <p:spPr>
            <a:xfrm>
              <a:off x="10262888" y="6099963"/>
              <a:ext cx="0" cy="756630"/>
            </a:xfrm>
            <a:prstGeom prst="straightConnector1">
              <a:avLst/>
            </a:prstGeom>
            <a:ln w="762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8361366-55CB-48AC-8DCD-01695031FD13}"/>
                </a:ext>
              </a:extLst>
            </p:cNvPr>
            <p:cNvCxnSpPr>
              <a:cxnSpLocks/>
              <a:stCxn id="58" idx="2"/>
              <a:endCxn id="61" idx="0"/>
            </p:cNvCxnSpPr>
            <p:nvPr/>
          </p:nvCxnSpPr>
          <p:spPr>
            <a:xfrm>
              <a:off x="10262888" y="3962478"/>
              <a:ext cx="0" cy="187510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672F3BF-7E98-4C50-BFC3-8BBDEC8A83D4}"/>
                </a:ext>
              </a:extLst>
            </p:cNvPr>
            <p:cNvSpPr/>
            <p:nvPr/>
          </p:nvSpPr>
          <p:spPr>
            <a:xfrm>
              <a:off x="9690223" y="3428665"/>
              <a:ext cx="1145330" cy="533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Block H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A65619F-9B62-4285-B729-3BB308EBC066}"/>
                </a:ext>
              </a:extLst>
            </p:cNvPr>
            <p:cNvSpPr/>
            <p:nvPr/>
          </p:nvSpPr>
          <p:spPr>
            <a:xfrm>
              <a:off x="9690223" y="4236846"/>
              <a:ext cx="1145330" cy="533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Block I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22C337D-3956-446B-9DFC-42A24C5565BC}"/>
                </a:ext>
              </a:extLst>
            </p:cNvPr>
            <p:cNvSpPr/>
            <p:nvPr/>
          </p:nvSpPr>
          <p:spPr>
            <a:xfrm>
              <a:off x="9690223" y="5045026"/>
              <a:ext cx="1145330" cy="533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Block J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17CE436-9256-4CC8-8403-1B7039DA524D}"/>
                </a:ext>
              </a:extLst>
            </p:cNvPr>
            <p:cNvSpPr/>
            <p:nvPr/>
          </p:nvSpPr>
          <p:spPr>
            <a:xfrm>
              <a:off x="9690223" y="5837588"/>
              <a:ext cx="1145330" cy="533813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Block K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50ACA05-8DD5-4B1D-9B68-5914E36F9888}"/>
                </a:ext>
              </a:extLst>
            </p:cNvPr>
            <p:cNvCxnSpPr>
              <a:cxnSpLocks/>
            </p:cNvCxnSpPr>
            <p:nvPr/>
          </p:nvCxnSpPr>
          <p:spPr>
            <a:xfrm>
              <a:off x="10262888" y="2683176"/>
              <a:ext cx="0" cy="756630"/>
            </a:xfrm>
            <a:prstGeom prst="straightConnector1">
              <a:avLst/>
            </a:prstGeom>
            <a:ln w="762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25A4673C-B21F-4174-BF98-8837C5632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990" y="6122223"/>
            <a:ext cx="1053342" cy="700951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33E951D-85D5-4C64-8098-AD2342623B3F}"/>
              </a:ext>
            </a:extLst>
          </p:cNvPr>
          <p:cNvGrpSpPr/>
          <p:nvPr/>
        </p:nvGrpSpPr>
        <p:grpSpPr>
          <a:xfrm>
            <a:off x="400023" y="2965771"/>
            <a:ext cx="1648600" cy="524182"/>
            <a:chOff x="162631" y="16771"/>
            <a:chExt cx="8193452" cy="1747743"/>
          </a:xfrm>
        </p:grpSpPr>
        <p:graphicFrame>
          <p:nvGraphicFramePr>
            <p:cNvPr id="71" name="Content Placeholder 5">
              <a:extLst>
                <a:ext uri="{FF2B5EF4-FFF2-40B4-BE49-F238E27FC236}">
                  <a16:creationId xmlns:a16="http://schemas.microsoft.com/office/drawing/2014/main" id="{BC6E3CB2-C623-4180-B628-5ADCFE41F6A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941436"/>
                </p:ext>
              </p:extLst>
            </p:nvPr>
          </p:nvGraphicFramePr>
          <p:xfrm>
            <a:off x="2590409" y="16771"/>
            <a:ext cx="3336799" cy="17477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9314C7B-E274-4557-941E-94C2FD1B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7208" y="190554"/>
              <a:ext cx="2428875" cy="140017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696C896-862E-4D56-8F73-1FDBD138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2631" y="135834"/>
              <a:ext cx="2428875" cy="151231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92FE0E-BFC1-432A-BB2E-A6BC66A41B71}"/>
              </a:ext>
            </a:extLst>
          </p:cNvPr>
          <p:cNvGrpSpPr/>
          <p:nvPr/>
        </p:nvGrpSpPr>
        <p:grpSpPr>
          <a:xfrm>
            <a:off x="525178" y="3439806"/>
            <a:ext cx="6370484" cy="3867426"/>
            <a:chOff x="525178" y="3439806"/>
            <a:chExt cx="6370484" cy="3867426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788BDB30-8340-43FA-812C-2190F48B6633}"/>
                </a:ext>
              </a:extLst>
            </p:cNvPr>
            <p:cNvSpPr/>
            <p:nvPr/>
          </p:nvSpPr>
          <p:spPr>
            <a:xfrm>
              <a:off x="525178" y="3439806"/>
              <a:ext cx="6370484" cy="3867426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D458BCA-5373-464D-BCC9-5C7D61A19AAC}"/>
                </a:ext>
              </a:extLst>
            </p:cNvPr>
            <p:cNvGrpSpPr/>
            <p:nvPr/>
          </p:nvGrpSpPr>
          <p:grpSpPr>
            <a:xfrm>
              <a:off x="3089973" y="6694071"/>
              <a:ext cx="2379505" cy="169277"/>
              <a:chOff x="1684429" y="2674409"/>
              <a:chExt cx="8180414" cy="67030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9C74B0-A6AC-4FE5-B4C9-52B29171BCE7}"/>
                  </a:ext>
                </a:extLst>
              </p:cNvPr>
              <p:cNvSpPr txBox="1"/>
              <p:nvPr/>
            </p:nvSpPr>
            <p:spPr>
              <a:xfrm>
                <a:off x="1684429" y="2674409"/>
                <a:ext cx="1689909" cy="670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/>
                  <a:t>Charlotte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1DF39F8-EE6C-4432-BD6D-71A621E817DA}"/>
                  </a:ext>
                </a:extLst>
              </p:cNvPr>
              <p:cNvSpPr txBox="1"/>
              <p:nvPr/>
            </p:nvSpPr>
            <p:spPr>
              <a:xfrm>
                <a:off x="8049816" y="2674410"/>
                <a:ext cx="1815027" cy="67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/>
                  <a:t>Victoria</a:t>
                </a:r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D5A7B4-F527-4851-93B1-152841D1862E}"/>
                </a:ext>
              </a:extLst>
            </p:cNvPr>
            <p:cNvSpPr/>
            <p:nvPr/>
          </p:nvSpPr>
          <p:spPr>
            <a:xfrm>
              <a:off x="657331" y="4827477"/>
              <a:ext cx="6023994" cy="2059631"/>
            </a:xfrm>
            <a:custGeom>
              <a:avLst/>
              <a:gdLst>
                <a:gd name="connsiteX0" fmla="*/ 6781800 w 6946900"/>
                <a:gd name="connsiteY0" fmla="*/ 292100 h 2552700"/>
                <a:gd name="connsiteX1" fmla="*/ 6197600 w 6946900"/>
                <a:gd name="connsiteY1" fmla="*/ 317500 h 2552700"/>
                <a:gd name="connsiteX2" fmla="*/ 5715000 w 6946900"/>
                <a:gd name="connsiteY2" fmla="*/ 660400 h 2552700"/>
                <a:gd name="connsiteX3" fmla="*/ 4927600 w 6946900"/>
                <a:gd name="connsiteY3" fmla="*/ 736600 h 2552700"/>
                <a:gd name="connsiteX4" fmla="*/ 4381500 w 6946900"/>
                <a:gd name="connsiteY4" fmla="*/ 457200 h 2552700"/>
                <a:gd name="connsiteX5" fmla="*/ 3822700 w 6946900"/>
                <a:gd name="connsiteY5" fmla="*/ 495300 h 2552700"/>
                <a:gd name="connsiteX6" fmla="*/ 3251200 w 6946900"/>
                <a:gd name="connsiteY6" fmla="*/ 838200 h 2552700"/>
                <a:gd name="connsiteX7" fmla="*/ 2806700 w 6946900"/>
                <a:gd name="connsiteY7" fmla="*/ 0 h 2552700"/>
                <a:gd name="connsiteX8" fmla="*/ 1778000 w 6946900"/>
                <a:gd name="connsiteY8" fmla="*/ 76200 h 2552700"/>
                <a:gd name="connsiteX9" fmla="*/ 457200 w 6946900"/>
                <a:gd name="connsiteY9" fmla="*/ 101600 h 2552700"/>
                <a:gd name="connsiteX10" fmla="*/ 76200 w 6946900"/>
                <a:gd name="connsiteY10" fmla="*/ 190500 h 2552700"/>
                <a:gd name="connsiteX11" fmla="*/ 0 w 6946900"/>
                <a:gd name="connsiteY11" fmla="*/ 901700 h 2552700"/>
                <a:gd name="connsiteX12" fmla="*/ 215900 w 6946900"/>
                <a:gd name="connsiteY12" fmla="*/ 1384300 h 2552700"/>
                <a:gd name="connsiteX13" fmla="*/ 2946400 w 6946900"/>
                <a:gd name="connsiteY13" fmla="*/ 2552700 h 2552700"/>
                <a:gd name="connsiteX14" fmla="*/ 4787900 w 6946900"/>
                <a:gd name="connsiteY14" fmla="*/ 2438400 h 2552700"/>
                <a:gd name="connsiteX15" fmla="*/ 5422900 w 6946900"/>
                <a:gd name="connsiteY15" fmla="*/ 2476500 h 2552700"/>
                <a:gd name="connsiteX16" fmla="*/ 5880100 w 6946900"/>
                <a:gd name="connsiteY16" fmla="*/ 1993900 h 2552700"/>
                <a:gd name="connsiteX17" fmla="*/ 6159500 w 6946900"/>
                <a:gd name="connsiteY17" fmla="*/ 1511300 h 2552700"/>
                <a:gd name="connsiteX18" fmla="*/ 6896100 w 6946900"/>
                <a:gd name="connsiteY18" fmla="*/ 1244600 h 2552700"/>
                <a:gd name="connsiteX19" fmla="*/ 6946900 w 6946900"/>
                <a:gd name="connsiteY19" fmla="*/ 39370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46900" h="2552700">
                  <a:moveTo>
                    <a:pt x="6781800" y="292100"/>
                  </a:moveTo>
                  <a:lnTo>
                    <a:pt x="6197600" y="317500"/>
                  </a:lnTo>
                  <a:lnTo>
                    <a:pt x="5715000" y="660400"/>
                  </a:lnTo>
                  <a:lnTo>
                    <a:pt x="4927600" y="736600"/>
                  </a:lnTo>
                  <a:lnTo>
                    <a:pt x="4381500" y="457200"/>
                  </a:lnTo>
                  <a:lnTo>
                    <a:pt x="3822700" y="495300"/>
                  </a:lnTo>
                  <a:lnTo>
                    <a:pt x="3251200" y="838200"/>
                  </a:lnTo>
                  <a:lnTo>
                    <a:pt x="2806700" y="0"/>
                  </a:lnTo>
                  <a:lnTo>
                    <a:pt x="1778000" y="76200"/>
                  </a:lnTo>
                  <a:lnTo>
                    <a:pt x="457200" y="101600"/>
                  </a:lnTo>
                  <a:lnTo>
                    <a:pt x="76200" y="190500"/>
                  </a:lnTo>
                  <a:lnTo>
                    <a:pt x="0" y="901700"/>
                  </a:lnTo>
                  <a:lnTo>
                    <a:pt x="215900" y="1384300"/>
                  </a:lnTo>
                  <a:lnTo>
                    <a:pt x="2946400" y="2552700"/>
                  </a:lnTo>
                  <a:lnTo>
                    <a:pt x="4787900" y="2438400"/>
                  </a:lnTo>
                  <a:lnTo>
                    <a:pt x="5422900" y="2476500"/>
                  </a:lnTo>
                  <a:lnTo>
                    <a:pt x="5880100" y="1993900"/>
                  </a:lnTo>
                  <a:lnTo>
                    <a:pt x="6159500" y="1511300"/>
                  </a:lnTo>
                  <a:lnTo>
                    <a:pt x="6896100" y="1244600"/>
                  </a:lnTo>
                  <a:lnTo>
                    <a:pt x="6946900" y="393700"/>
                  </a:lnTo>
                </a:path>
              </a:pathLst>
            </a:custGeom>
            <a:noFill/>
            <a:ln w="28575">
              <a:solidFill>
                <a:srgbClr val="7030A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99B206-CE1A-45F8-B41F-F25A50C0C78C}"/>
                </a:ext>
              </a:extLst>
            </p:cNvPr>
            <p:cNvSpPr txBox="1"/>
            <p:nvPr/>
          </p:nvSpPr>
          <p:spPr>
            <a:xfrm>
              <a:off x="2066966" y="4038464"/>
              <a:ext cx="1340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POOL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29ADB52-C34E-48C9-861E-F9520F79CE79}"/>
                </a:ext>
              </a:extLst>
            </p:cNvPr>
            <p:cNvGrpSpPr/>
            <p:nvPr/>
          </p:nvGrpSpPr>
          <p:grpSpPr>
            <a:xfrm>
              <a:off x="1224323" y="5086455"/>
              <a:ext cx="1059401" cy="416693"/>
              <a:chOff x="162631" y="16771"/>
              <a:chExt cx="8193452" cy="1747743"/>
            </a:xfrm>
          </p:grpSpPr>
          <p:graphicFrame>
            <p:nvGraphicFramePr>
              <p:cNvPr id="75" name="Content Placeholder 5">
                <a:extLst>
                  <a:ext uri="{FF2B5EF4-FFF2-40B4-BE49-F238E27FC236}">
                    <a16:creationId xmlns:a16="http://schemas.microsoft.com/office/drawing/2014/main" id="{86225E00-885A-41EE-8123-7BE8B90E49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81579569"/>
                  </p:ext>
                </p:extLst>
              </p:nvPr>
            </p:nvGraphicFramePr>
            <p:xfrm>
              <a:off x="2590409" y="16771"/>
              <a:ext cx="3336799" cy="17477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B07093A-5A4D-4A45-A6DB-DB41C10BC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7208" y="190554"/>
                <a:ext cx="2428875" cy="140017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A3D146E3-34DC-4CF4-97C0-50510CDAF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631" y="135834"/>
                <a:ext cx="2428875" cy="151231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CE6EDC-381B-4009-AFF8-B8E54EF67F2A}"/>
                </a:ext>
              </a:extLst>
            </p:cNvPr>
            <p:cNvGrpSpPr/>
            <p:nvPr/>
          </p:nvGrpSpPr>
          <p:grpSpPr>
            <a:xfrm>
              <a:off x="3305400" y="3999362"/>
              <a:ext cx="1237845" cy="504879"/>
              <a:chOff x="4736563" y="3017531"/>
              <a:chExt cx="1237845" cy="50487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EB1D78-5EEC-47FC-91D3-A6D0810B9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04667" y="3032579"/>
                <a:ext cx="369741" cy="44433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80790EA-9EC8-49A3-BB86-BDCBA9D64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36563" y="3017531"/>
                <a:ext cx="401198" cy="504879"/>
              </a:xfrm>
              <a:prstGeom prst="rect">
                <a:avLst/>
              </a:prstGeom>
            </p:spPr>
          </p:pic>
          <p:sp>
            <p:nvSpPr>
              <p:cNvPr id="82" name="Arrow: Right 81">
                <a:extLst>
                  <a:ext uri="{FF2B5EF4-FFF2-40B4-BE49-F238E27FC236}">
                    <a16:creationId xmlns:a16="http://schemas.microsoft.com/office/drawing/2014/main" id="{5139C73F-7EE0-4D51-8B10-CD7D0FB55E72}"/>
                  </a:ext>
                </a:extLst>
              </p:cNvPr>
              <p:cNvSpPr/>
              <p:nvPr/>
            </p:nvSpPr>
            <p:spPr>
              <a:xfrm>
                <a:off x="5140476" y="3068398"/>
                <a:ext cx="452131" cy="360000"/>
              </a:xfrm>
              <a:prstGeom prst="right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1A70872-3012-4A95-9FEF-17CA0FD28B32}"/>
                </a:ext>
              </a:extLst>
            </p:cNvPr>
            <p:cNvGrpSpPr/>
            <p:nvPr/>
          </p:nvGrpSpPr>
          <p:grpSpPr>
            <a:xfrm>
              <a:off x="3706598" y="5492646"/>
              <a:ext cx="1207165" cy="569793"/>
              <a:chOff x="1634821" y="1105737"/>
              <a:chExt cx="1207165" cy="56979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483A9EF-0B28-4E23-900F-AD9F3F775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34821" y="1167911"/>
                <a:ext cx="302619" cy="50761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A91B3BC-E210-4AE7-B36C-995A9EABD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99063" y="1105737"/>
                <a:ext cx="342923" cy="559506"/>
              </a:xfrm>
              <a:prstGeom prst="rect">
                <a:avLst/>
              </a:prstGeom>
            </p:spPr>
          </p:pic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F54416A5-6CD4-45DD-94D6-C81A5934073C}"/>
                  </a:ext>
                </a:extLst>
              </p:cNvPr>
              <p:cNvSpPr/>
              <p:nvPr/>
            </p:nvSpPr>
            <p:spPr>
              <a:xfrm>
                <a:off x="1929584" y="1192371"/>
                <a:ext cx="555174" cy="415637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DA94530-5660-4BC8-89FD-AC369868FB76}"/>
                </a:ext>
              </a:extLst>
            </p:cNvPr>
            <p:cNvGrpSpPr/>
            <p:nvPr/>
          </p:nvGrpSpPr>
          <p:grpSpPr>
            <a:xfrm>
              <a:off x="5115910" y="4160469"/>
              <a:ext cx="1219755" cy="525725"/>
              <a:chOff x="4040064" y="1256944"/>
              <a:chExt cx="1219755" cy="52572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1009241-02F5-4676-AC3C-E97F67A1B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 flipH="1">
                <a:off x="4040064" y="1256944"/>
                <a:ext cx="304730" cy="5257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89F42A0-B3DA-4654-96C5-B9D494F01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99302" y="1268160"/>
                <a:ext cx="360517" cy="455153"/>
              </a:xfrm>
              <a:prstGeom prst="rect">
                <a:avLst/>
              </a:prstGeom>
            </p:spPr>
          </p:pic>
          <p:sp>
            <p:nvSpPr>
              <p:cNvPr id="85" name="Arrow: Right 84">
                <a:extLst>
                  <a:ext uri="{FF2B5EF4-FFF2-40B4-BE49-F238E27FC236}">
                    <a16:creationId xmlns:a16="http://schemas.microsoft.com/office/drawing/2014/main" id="{0AD32AA3-5F8A-4527-BB95-5AC2CC114BA3}"/>
                  </a:ext>
                </a:extLst>
              </p:cNvPr>
              <p:cNvSpPr/>
              <p:nvPr/>
            </p:nvSpPr>
            <p:spPr>
              <a:xfrm>
                <a:off x="4316218" y="1302758"/>
                <a:ext cx="555174" cy="415637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65E67CE-2E49-4DAA-A062-F9D453BCDAEA}"/>
                </a:ext>
              </a:extLst>
            </p:cNvPr>
            <p:cNvGrpSpPr/>
            <p:nvPr/>
          </p:nvGrpSpPr>
          <p:grpSpPr>
            <a:xfrm>
              <a:off x="2279828" y="5688777"/>
              <a:ext cx="1240714" cy="599363"/>
              <a:chOff x="79123" y="884068"/>
              <a:chExt cx="1240714" cy="59936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D8A1064-CAB6-45F1-A866-9350DE179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123" y="884068"/>
                <a:ext cx="307391" cy="55989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24E523D-22AA-4BB6-88C8-6FB151351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4129" y="914298"/>
                <a:ext cx="355708" cy="569133"/>
              </a:xfrm>
              <a:prstGeom prst="rect">
                <a:avLst/>
              </a:prstGeom>
            </p:spPr>
          </p:pic>
          <p:sp>
            <p:nvSpPr>
              <p:cNvPr id="87" name="Arrow: Right 86">
                <a:extLst>
                  <a:ext uri="{FF2B5EF4-FFF2-40B4-BE49-F238E27FC236}">
                    <a16:creationId xmlns:a16="http://schemas.microsoft.com/office/drawing/2014/main" id="{F12BC7F9-6A3F-4EE9-B4AE-1C30901E7289}"/>
                  </a:ext>
                </a:extLst>
              </p:cNvPr>
              <p:cNvSpPr/>
              <p:nvPr/>
            </p:nvSpPr>
            <p:spPr>
              <a:xfrm>
                <a:off x="386514" y="971118"/>
                <a:ext cx="555174" cy="415637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3073" name="Group 3072">
              <a:extLst>
                <a:ext uri="{FF2B5EF4-FFF2-40B4-BE49-F238E27FC236}">
                  <a16:creationId xmlns:a16="http://schemas.microsoft.com/office/drawing/2014/main" id="{D26DB1AD-476A-4808-85DB-548033523F34}"/>
                </a:ext>
              </a:extLst>
            </p:cNvPr>
            <p:cNvGrpSpPr/>
            <p:nvPr/>
          </p:nvGrpSpPr>
          <p:grpSpPr>
            <a:xfrm>
              <a:off x="5220706" y="5408595"/>
              <a:ext cx="1146050" cy="559891"/>
              <a:chOff x="2814483" y="213484"/>
              <a:chExt cx="1146050" cy="559891"/>
            </a:xfrm>
          </p:grpSpPr>
          <p:sp>
            <p:nvSpPr>
              <p:cNvPr id="88" name="Arrow: Right 87">
                <a:extLst>
                  <a:ext uri="{FF2B5EF4-FFF2-40B4-BE49-F238E27FC236}">
                    <a16:creationId xmlns:a16="http://schemas.microsoft.com/office/drawing/2014/main" id="{57445DE1-6926-43C8-A7EC-35488B95AA4A}"/>
                  </a:ext>
                </a:extLst>
              </p:cNvPr>
              <p:cNvSpPr/>
              <p:nvPr/>
            </p:nvSpPr>
            <p:spPr>
              <a:xfrm>
                <a:off x="3137330" y="278228"/>
                <a:ext cx="555174" cy="415637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AF32765E-A3AA-4D9C-93CF-C84B6A235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 flipH="1">
                <a:off x="3672163" y="213484"/>
                <a:ext cx="288370" cy="559891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F4E05F0-3BC4-4FA9-AC06-5EED03764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14483" y="239621"/>
                <a:ext cx="302619" cy="507619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8384CA6-A640-4AA2-A1EA-5E42C86B08EA}"/>
                </a:ext>
              </a:extLst>
            </p:cNvPr>
            <p:cNvGrpSpPr/>
            <p:nvPr/>
          </p:nvGrpSpPr>
          <p:grpSpPr>
            <a:xfrm>
              <a:off x="3763177" y="4615245"/>
              <a:ext cx="1175115" cy="479418"/>
              <a:chOff x="2491596" y="1222745"/>
              <a:chExt cx="1175115" cy="479418"/>
            </a:xfrm>
          </p:grpSpPr>
          <p:sp>
            <p:nvSpPr>
              <p:cNvPr id="84" name="Arrow: Right 83">
                <a:extLst>
                  <a:ext uri="{FF2B5EF4-FFF2-40B4-BE49-F238E27FC236}">
                    <a16:creationId xmlns:a16="http://schemas.microsoft.com/office/drawing/2014/main" id="{40AF559F-D619-4B8C-B6BC-F2BA1A718AA8}"/>
                  </a:ext>
                </a:extLst>
              </p:cNvPr>
              <p:cNvSpPr/>
              <p:nvPr/>
            </p:nvSpPr>
            <p:spPr>
              <a:xfrm>
                <a:off x="2811737" y="1222745"/>
                <a:ext cx="555174" cy="415637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5BEBDD8F-0EBD-47BB-AFC8-AC5E8EC9C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flipH="1">
                <a:off x="2491596" y="1222745"/>
                <a:ext cx="296392" cy="479418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F04D75E0-12C5-45ED-94C7-D87219B11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 flipH="1">
                <a:off x="3370149" y="1267300"/>
                <a:ext cx="296562" cy="404107"/>
              </a:xfrm>
              <a:prstGeom prst="rect">
                <a:avLst/>
              </a:prstGeom>
            </p:spPr>
          </p:pic>
        </p:grpSp>
        <p:grpSp>
          <p:nvGrpSpPr>
            <p:cNvPr id="3072" name="Group 3071">
              <a:extLst>
                <a:ext uri="{FF2B5EF4-FFF2-40B4-BE49-F238E27FC236}">
                  <a16:creationId xmlns:a16="http://schemas.microsoft.com/office/drawing/2014/main" id="{60F86975-AFC2-43F0-B802-B6CBC1975DDD}"/>
                </a:ext>
              </a:extLst>
            </p:cNvPr>
            <p:cNvGrpSpPr/>
            <p:nvPr/>
          </p:nvGrpSpPr>
          <p:grpSpPr>
            <a:xfrm>
              <a:off x="4067021" y="6076612"/>
              <a:ext cx="1354680" cy="554640"/>
              <a:chOff x="5209301" y="1213803"/>
              <a:chExt cx="1354680" cy="554640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316B5B6-C081-4FB4-842A-1B8EE633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9301" y="1213803"/>
                <a:ext cx="393950" cy="554640"/>
              </a:xfrm>
              <a:prstGeom prst="rect">
                <a:avLst/>
              </a:prstGeom>
            </p:spPr>
          </p:pic>
          <p:sp>
            <p:nvSpPr>
              <p:cNvPr id="86" name="Arrow: Right 85">
                <a:extLst>
                  <a:ext uri="{FF2B5EF4-FFF2-40B4-BE49-F238E27FC236}">
                    <a16:creationId xmlns:a16="http://schemas.microsoft.com/office/drawing/2014/main" id="{5B572867-CF41-4E28-9D68-49FA06764C9C}"/>
                  </a:ext>
                </a:extLst>
              </p:cNvPr>
              <p:cNvSpPr/>
              <p:nvPr/>
            </p:nvSpPr>
            <p:spPr>
              <a:xfrm>
                <a:off x="5585850" y="1280067"/>
                <a:ext cx="555174" cy="415637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8CFC9D82-8EF1-43C3-9C35-C0FE7013F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41631" y="1228945"/>
                <a:ext cx="422350" cy="533217"/>
              </a:xfrm>
              <a:prstGeom prst="rect">
                <a:avLst/>
              </a:prstGeom>
            </p:spPr>
          </p:pic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482D83F-9D2E-47FA-81EF-E92A93B1A98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23654" y="2767173"/>
            <a:ext cx="2318730" cy="1511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C937950-EC2C-42C2-9407-55A89F151AF5}"/>
              </a:ext>
            </a:extLst>
          </p:cNvPr>
          <p:cNvCxnSpPr>
            <a:cxnSpLocks/>
            <a:stCxn id="19" idx="2"/>
            <a:endCxn id="68" idx="0"/>
          </p:cNvCxnSpPr>
          <p:nvPr/>
        </p:nvCxnSpPr>
        <p:spPr>
          <a:xfrm rot="5400000">
            <a:off x="6859973" y="5199176"/>
            <a:ext cx="1843735" cy="2358"/>
          </a:xfrm>
          <a:prstGeom prst="bentConnector3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EE7F9A9-79CE-47D8-B76F-AC45B3C295DB}"/>
              </a:ext>
            </a:extLst>
          </p:cNvPr>
          <p:cNvCxnSpPr>
            <a:cxnSpLocks/>
          </p:cNvCxnSpPr>
          <p:nvPr/>
        </p:nvCxnSpPr>
        <p:spPr>
          <a:xfrm>
            <a:off x="1116501" y="3428665"/>
            <a:ext cx="738405" cy="16580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A3AEB6-37AD-4A1F-ACB9-5C51825E8391}"/>
              </a:ext>
            </a:extLst>
          </p:cNvPr>
          <p:cNvGrpSpPr/>
          <p:nvPr/>
        </p:nvGrpSpPr>
        <p:grpSpPr>
          <a:xfrm>
            <a:off x="7195127" y="2586182"/>
            <a:ext cx="4960930" cy="4257966"/>
            <a:chOff x="7195127" y="2586182"/>
            <a:chExt cx="4960930" cy="42579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34B009-D5A8-406A-8BA0-29F7FC265176}"/>
                </a:ext>
              </a:extLst>
            </p:cNvPr>
            <p:cNvSpPr/>
            <p:nvPr/>
          </p:nvSpPr>
          <p:spPr>
            <a:xfrm>
              <a:off x="7195127" y="2586182"/>
              <a:ext cx="3870037" cy="4257966"/>
            </a:xfrm>
            <a:custGeom>
              <a:avLst/>
              <a:gdLst>
                <a:gd name="connsiteX0" fmla="*/ 2198255 w 3870037"/>
                <a:gd name="connsiteY0" fmla="*/ 27709 h 4257964"/>
                <a:gd name="connsiteX1" fmla="*/ 3731491 w 3870037"/>
                <a:gd name="connsiteY1" fmla="*/ 0 h 4257964"/>
                <a:gd name="connsiteX2" fmla="*/ 3814618 w 3870037"/>
                <a:gd name="connsiteY2" fmla="*/ 0 h 4257964"/>
                <a:gd name="connsiteX3" fmla="*/ 3870037 w 3870037"/>
                <a:gd name="connsiteY3" fmla="*/ 4248727 h 4257964"/>
                <a:gd name="connsiteX4" fmla="*/ 0 w 3870037"/>
                <a:gd name="connsiteY4" fmla="*/ 4257964 h 4257964"/>
                <a:gd name="connsiteX5" fmla="*/ 0 w 3870037"/>
                <a:gd name="connsiteY5" fmla="*/ 3343564 h 4257964"/>
                <a:gd name="connsiteX6" fmla="*/ 2032000 w 3870037"/>
                <a:gd name="connsiteY6" fmla="*/ 3334327 h 4257964"/>
                <a:gd name="connsiteX0" fmla="*/ 2198255 w 3870037"/>
                <a:gd name="connsiteY0" fmla="*/ 27709 h 4257964"/>
                <a:gd name="connsiteX1" fmla="*/ 3731491 w 3870037"/>
                <a:gd name="connsiteY1" fmla="*/ 0 h 4257964"/>
                <a:gd name="connsiteX2" fmla="*/ 3814618 w 3870037"/>
                <a:gd name="connsiteY2" fmla="*/ 0 h 4257964"/>
                <a:gd name="connsiteX3" fmla="*/ 3870037 w 3870037"/>
                <a:gd name="connsiteY3" fmla="*/ 4248727 h 4257964"/>
                <a:gd name="connsiteX4" fmla="*/ 0 w 3870037"/>
                <a:gd name="connsiteY4" fmla="*/ 4257964 h 4257964"/>
                <a:gd name="connsiteX5" fmla="*/ 0 w 3870037"/>
                <a:gd name="connsiteY5" fmla="*/ 3343564 h 4257964"/>
                <a:gd name="connsiteX6" fmla="*/ 2032000 w 3870037"/>
                <a:gd name="connsiteY6" fmla="*/ 3334327 h 4257964"/>
                <a:gd name="connsiteX7" fmla="*/ 2198255 w 3870037"/>
                <a:gd name="connsiteY7" fmla="*/ 27709 h 4257964"/>
                <a:gd name="connsiteX0" fmla="*/ 2198255 w 3870037"/>
                <a:gd name="connsiteY0" fmla="*/ 27709 h 4257964"/>
                <a:gd name="connsiteX1" fmla="*/ 3731491 w 3870037"/>
                <a:gd name="connsiteY1" fmla="*/ 0 h 4257964"/>
                <a:gd name="connsiteX2" fmla="*/ 3814618 w 3870037"/>
                <a:gd name="connsiteY2" fmla="*/ 0 h 4257964"/>
                <a:gd name="connsiteX3" fmla="*/ 3870037 w 3870037"/>
                <a:gd name="connsiteY3" fmla="*/ 4248727 h 4257964"/>
                <a:gd name="connsiteX4" fmla="*/ 0 w 3870037"/>
                <a:gd name="connsiteY4" fmla="*/ 4257964 h 4257964"/>
                <a:gd name="connsiteX5" fmla="*/ 0 w 3870037"/>
                <a:gd name="connsiteY5" fmla="*/ 3343564 h 4257964"/>
                <a:gd name="connsiteX6" fmla="*/ 2244436 w 3870037"/>
                <a:gd name="connsiteY6" fmla="*/ 3334327 h 4257964"/>
                <a:gd name="connsiteX7" fmla="*/ 2198255 w 3870037"/>
                <a:gd name="connsiteY7" fmla="*/ 27709 h 4257964"/>
                <a:gd name="connsiteX0" fmla="*/ 2198255 w 3870037"/>
                <a:gd name="connsiteY0" fmla="*/ 27709 h 4257964"/>
                <a:gd name="connsiteX1" fmla="*/ 3814618 w 3870037"/>
                <a:gd name="connsiteY1" fmla="*/ 0 h 4257964"/>
                <a:gd name="connsiteX2" fmla="*/ 3870037 w 3870037"/>
                <a:gd name="connsiteY2" fmla="*/ 4248727 h 4257964"/>
                <a:gd name="connsiteX3" fmla="*/ 0 w 3870037"/>
                <a:gd name="connsiteY3" fmla="*/ 4257964 h 4257964"/>
                <a:gd name="connsiteX4" fmla="*/ 0 w 3870037"/>
                <a:gd name="connsiteY4" fmla="*/ 3343564 h 4257964"/>
                <a:gd name="connsiteX5" fmla="*/ 2244436 w 3870037"/>
                <a:gd name="connsiteY5" fmla="*/ 3334327 h 4257964"/>
                <a:gd name="connsiteX6" fmla="*/ 2198255 w 3870037"/>
                <a:gd name="connsiteY6" fmla="*/ 27709 h 4257964"/>
                <a:gd name="connsiteX0" fmla="*/ 2198255 w 3870037"/>
                <a:gd name="connsiteY0" fmla="*/ 9237 h 4239492"/>
                <a:gd name="connsiteX1" fmla="*/ 3805381 w 3870037"/>
                <a:gd name="connsiteY1" fmla="*/ 0 h 4239492"/>
                <a:gd name="connsiteX2" fmla="*/ 3870037 w 3870037"/>
                <a:gd name="connsiteY2" fmla="*/ 4230255 h 4239492"/>
                <a:gd name="connsiteX3" fmla="*/ 0 w 3870037"/>
                <a:gd name="connsiteY3" fmla="*/ 4239492 h 4239492"/>
                <a:gd name="connsiteX4" fmla="*/ 0 w 3870037"/>
                <a:gd name="connsiteY4" fmla="*/ 3325092 h 4239492"/>
                <a:gd name="connsiteX5" fmla="*/ 2244436 w 3870037"/>
                <a:gd name="connsiteY5" fmla="*/ 3315855 h 4239492"/>
                <a:gd name="connsiteX6" fmla="*/ 2198255 w 3870037"/>
                <a:gd name="connsiteY6" fmla="*/ 9237 h 4239492"/>
                <a:gd name="connsiteX0" fmla="*/ 2244437 w 3870037"/>
                <a:gd name="connsiteY0" fmla="*/ 27710 h 4239492"/>
                <a:gd name="connsiteX1" fmla="*/ 3805381 w 3870037"/>
                <a:gd name="connsiteY1" fmla="*/ 0 h 4239492"/>
                <a:gd name="connsiteX2" fmla="*/ 3870037 w 3870037"/>
                <a:gd name="connsiteY2" fmla="*/ 4230255 h 4239492"/>
                <a:gd name="connsiteX3" fmla="*/ 0 w 3870037"/>
                <a:gd name="connsiteY3" fmla="*/ 4239492 h 4239492"/>
                <a:gd name="connsiteX4" fmla="*/ 0 w 3870037"/>
                <a:gd name="connsiteY4" fmla="*/ 3325092 h 4239492"/>
                <a:gd name="connsiteX5" fmla="*/ 2244436 w 3870037"/>
                <a:gd name="connsiteY5" fmla="*/ 3315855 h 4239492"/>
                <a:gd name="connsiteX6" fmla="*/ 2244437 w 3870037"/>
                <a:gd name="connsiteY6" fmla="*/ 27710 h 4239492"/>
                <a:gd name="connsiteX0" fmla="*/ 2244437 w 3870037"/>
                <a:gd name="connsiteY0" fmla="*/ 1 h 4211783"/>
                <a:gd name="connsiteX1" fmla="*/ 3851562 w 3870037"/>
                <a:gd name="connsiteY1" fmla="*/ 0 h 4211783"/>
                <a:gd name="connsiteX2" fmla="*/ 3870037 w 3870037"/>
                <a:gd name="connsiteY2" fmla="*/ 4202546 h 4211783"/>
                <a:gd name="connsiteX3" fmla="*/ 0 w 3870037"/>
                <a:gd name="connsiteY3" fmla="*/ 4211783 h 4211783"/>
                <a:gd name="connsiteX4" fmla="*/ 0 w 3870037"/>
                <a:gd name="connsiteY4" fmla="*/ 3297383 h 4211783"/>
                <a:gd name="connsiteX5" fmla="*/ 2244436 w 3870037"/>
                <a:gd name="connsiteY5" fmla="*/ 3288146 h 4211783"/>
                <a:gd name="connsiteX6" fmla="*/ 2244437 w 3870037"/>
                <a:gd name="connsiteY6" fmla="*/ 1 h 4211783"/>
                <a:gd name="connsiteX0" fmla="*/ 2244437 w 3870037"/>
                <a:gd name="connsiteY0" fmla="*/ 1 h 4276438"/>
                <a:gd name="connsiteX1" fmla="*/ 3851562 w 3870037"/>
                <a:gd name="connsiteY1" fmla="*/ 0 h 4276438"/>
                <a:gd name="connsiteX2" fmla="*/ 3870037 w 3870037"/>
                <a:gd name="connsiteY2" fmla="*/ 4202546 h 4276438"/>
                <a:gd name="connsiteX3" fmla="*/ 0 w 3870037"/>
                <a:gd name="connsiteY3" fmla="*/ 4276438 h 4276438"/>
                <a:gd name="connsiteX4" fmla="*/ 0 w 3870037"/>
                <a:gd name="connsiteY4" fmla="*/ 3297383 h 4276438"/>
                <a:gd name="connsiteX5" fmla="*/ 2244436 w 3870037"/>
                <a:gd name="connsiteY5" fmla="*/ 3288146 h 4276438"/>
                <a:gd name="connsiteX6" fmla="*/ 2244437 w 3870037"/>
                <a:gd name="connsiteY6" fmla="*/ 1 h 4276438"/>
                <a:gd name="connsiteX0" fmla="*/ 2244437 w 3870037"/>
                <a:gd name="connsiteY0" fmla="*/ 1 h 4276438"/>
                <a:gd name="connsiteX1" fmla="*/ 3851562 w 3870037"/>
                <a:gd name="connsiteY1" fmla="*/ 0 h 4276438"/>
                <a:gd name="connsiteX2" fmla="*/ 3870037 w 3870037"/>
                <a:gd name="connsiteY2" fmla="*/ 4276437 h 4276438"/>
                <a:gd name="connsiteX3" fmla="*/ 0 w 3870037"/>
                <a:gd name="connsiteY3" fmla="*/ 4276438 h 4276438"/>
                <a:gd name="connsiteX4" fmla="*/ 0 w 3870037"/>
                <a:gd name="connsiteY4" fmla="*/ 3297383 h 4276438"/>
                <a:gd name="connsiteX5" fmla="*/ 2244436 w 3870037"/>
                <a:gd name="connsiteY5" fmla="*/ 3288146 h 4276438"/>
                <a:gd name="connsiteX6" fmla="*/ 2244437 w 3870037"/>
                <a:gd name="connsiteY6" fmla="*/ 1 h 4276438"/>
                <a:gd name="connsiteX0" fmla="*/ 2244437 w 3870037"/>
                <a:gd name="connsiteY0" fmla="*/ 1 h 4276438"/>
                <a:gd name="connsiteX1" fmla="*/ 3851562 w 3870037"/>
                <a:gd name="connsiteY1" fmla="*/ 0 h 4276438"/>
                <a:gd name="connsiteX2" fmla="*/ 3870037 w 3870037"/>
                <a:gd name="connsiteY2" fmla="*/ 4248728 h 4276438"/>
                <a:gd name="connsiteX3" fmla="*/ 0 w 3870037"/>
                <a:gd name="connsiteY3" fmla="*/ 4276438 h 4276438"/>
                <a:gd name="connsiteX4" fmla="*/ 0 w 3870037"/>
                <a:gd name="connsiteY4" fmla="*/ 3297383 h 4276438"/>
                <a:gd name="connsiteX5" fmla="*/ 2244436 w 3870037"/>
                <a:gd name="connsiteY5" fmla="*/ 3288146 h 4276438"/>
                <a:gd name="connsiteX6" fmla="*/ 2244437 w 3870037"/>
                <a:gd name="connsiteY6" fmla="*/ 1 h 4276438"/>
                <a:gd name="connsiteX0" fmla="*/ 2244437 w 3870037"/>
                <a:gd name="connsiteY0" fmla="*/ 1 h 4276438"/>
                <a:gd name="connsiteX1" fmla="*/ 3851562 w 3870037"/>
                <a:gd name="connsiteY1" fmla="*/ 0 h 4276438"/>
                <a:gd name="connsiteX2" fmla="*/ 3870037 w 3870037"/>
                <a:gd name="connsiteY2" fmla="*/ 4248728 h 4276438"/>
                <a:gd name="connsiteX3" fmla="*/ 0 w 3870037"/>
                <a:gd name="connsiteY3" fmla="*/ 4276438 h 4276438"/>
                <a:gd name="connsiteX4" fmla="*/ 0 w 3870037"/>
                <a:gd name="connsiteY4" fmla="*/ 3297383 h 4276438"/>
                <a:gd name="connsiteX5" fmla="*/ 2244436 w 3870037"/>
                <a:gd name="connsiteY5" fmla="*/ 3288146 h 4276438"/>
                <a:gd name="connsiteX6" fmla="*/ 2244437 w 3870037"/>
                <a:gd name="connsiteY6" fmla="*/ 1 h 4276438"/>
                <a:gd name="connsiteX0" fmla="*/ 2244437 w 3870037"/>
                <a:gd name="connsiteY0" fmla="*/ 1 h 4257966"/>
                <a:gd name="connsiteX1" fmla="*/ 3851562 w 3870037"/>
                <a:gd name="connsiteY1" fmla="*/ 0 h 4257966"/>
                <a:gd name="connsiteX2" fmla="*/ 3870037 w 3870037"/>
                <a:gd name="connsiteY2" fmla="*/ 4248728 h 4257966"/>
                <a:gd name="connsiteX3" fmla="*/ 0 w 3870037"/>
                <a:gd name="connsiteY3" fmla="*/ 4257966 h 4257966"/>
                <a:gd name="connsiteX4" fmla="*/ 0 w 3870037"/>
                <a:gd name="connsiteY4" fmla="*/ 3297383 h 4257966"/>
                <a:gd name="connsiteX5" fmla="*/ 2244436 w 3870037"/>
                <a:gd name="connsiteY5" fmla="*/ 3288146 h 4257966"/>
                <a:gd name="connsiteX6" fmla="*/ 2244437 w 3870037"/>
                <a:gd name="connsiteY6" fmla="*/ 1 h 425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0037" h="4257966">
                  <a:moveTo>
                    <a:pt x="2244437" y="1"/>
                  </a:moveTo>
                  <a:lnTo>
                    <a:pt x="3851562" y="0"/>
                  </a:lnTo>
                  <a:cubicBezTo>
                    <a:pt x="3857720" y="1400849"/>
                    <a:pt x="3863879" y="2847879"/>
                    <a:pt x="3870037" y="4248728"/>
                  </a:cubicBezTo>
                  <a:cubicBezTo>
                    <a:pt x="2580025" y="4221020"/>
                    <a:pt x="1290012" y="4248729"/>
                    <a:pt x="0" y="4257966"/>
                  </a:cubicBezTo>
                  <a:lnTo>
                    <a:pt x="0" y="3297383"/>
                  </a:lnTo>
                  <a:lnTo>
                    <a:pt x="2244436" y="3288146"/>
                  </a:lnTo>
                  <a:cubicBezTo>
                    <a:pt x="2244436" y="2192098"/>
                    <a:pt x="2244437" y="1096049"/>
                    <a:pt x="2244437" y="1"/>
                  </a:cubicBezTo>
                  <a:close/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953E50-57B3-49A1-A7D9-F56C009CF3C8}"/>
                </a:ext>
              </a:extLst>
            </p:cNvPr>
            <p:cNvSpPr txBox="1"/>
            <p:nvPr/>
          </p:nvSpPr>
          <p:spPr>
            <a:xfrm>
              <a:off x="11065163" y="2965771"/>
              <a:ext cx="10908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Ledger of a specific miner 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94429CF-946A-4EDE-8CB4-D2977B00061A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</a:p>
          <a:p>
            <a:r>
              <a:rPr lang="en-US" dirty="0"/>
              <a:t>Introduction –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Problem Statement – Proof of Work ? - Proposal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7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73"/>
    </mc:Choice>
    <mc:Fallback xmlns="">
      <p:transition spd="slow" advTm="82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774731" y="5171090"/>
            <a:ext cx="2863849" cy="1103586"/>
            <a:chOff x="2774731" y="5171090"/>
            <a:chExt cx="2863849" cy="1103586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2774731" y="5817462"/>
              <a:ext cx="2863849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774731" y="5171090"/>
              <a:ext cx="0" cy="110358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2790497" y="5297214"/>
              <a:ext cx="2822027" cy="961696"/>
            </a:xfrm>
            <a:custGeom>
              <a:avLst/>
              <a:gdLst>
                <a:gd name="connsiteX0" fmla="*/ 0 w 2822027"/>
                <a:gd name="connsiteY0" fmla="*/ 362607 h 961696"/>
                <a:gd name="connsiteX1" fmla="*/ 141889 w 2822027"/>
                <a:gd name="connsiteY1" fmla="*/ 299545 h 961696"/>
                <a:gd name="connsiteX2" fmla="*/ 189186 w 2822027"/>
                <a:gd name="connsiteY2" fmla="*/ 268014 h 961696"/>
                <a:gd name="connsiteX3" fmla="*/ 236482 w 2822027"/>
                <a:gd name="connsiteY3" fmla="*/ 252248 h 961696"/>
                <a:gd name="connsiteX4" fmla="*/ 378372 w 2822027"/>
                <a:gd name="connsiteY4" fmla="*/ 283779 h 961696"/>
                <a:gd name="connsiteX5" fmla="*/ 409903 w 2822027"/>
                <a:gd name="connsiteY5" fmla="*/ 331076 h 961696"/>
                <a:gd name="connsiteX6" fmla="*/ 457200 w 2822027"/>
                <a:gd name="connsiteY6" fmla="*/ 378372 h 961696"/>
                <a:gd name="connsiteX7" fmla="*/ 472965 w 2822027"/>
                <a:gd name="connsiteY7" fmla="*/ 425669 h 961696"/>
                <a:gd name="connsiteX8" fmla="*/ 567558 w 2822027"/>
                <a:gd name="connsiteY8" fmla="*/ 472965 h 961696"/>
                <a:gd name="connsiteX9" fmla="*/ 614855 w 2822027"/>
                <a:gd name="connsiteY9" fmla="*/ 504496 h 961696"/>
                <a:gd name="connsiteX10" fmla="*/ 709448 w 2822027"/>
                <a:gd name="connsiteY10" fmla="*/ 536027 h 961696"/>
                <a:gd name="connsiteX11" fmla="*/ 804041 w 2822027"/>
                <a:gd name="connsiteY11" fmla="*/ 614855 h 961696"/>
                <a:gd name="connsiteX12" fmla="*/ 835572 w 2822027"/>
                <a:gd name="connsiteY12" fmla="*/ 662152 h 961696"/>
                <a:gd name="connsiteX13" fmla="*/ 930165 w 2822027"/>
                <a:gd name="connsiteY13" fmla="*/ 725214 h 961696"/>
                <a:gd name="connsiteX14" fmla="*/ 961696 w 2822027"/>
                <a:gd name="connsiteY14" fmla="*/ 772510 h 961696"/>
                <a:gd name="connsiteX15" fmla="*/ 1040524 w 2822027"/>
                <a:gd name="connsiteY15" fmla="*/ 882869 h 961696"/>
                <a:gd name="connsiteX16" fmla="*/ 1166648 w 2822027"/>
                <a:gd name="connsiteY16" fmla="*/ 930165 h 961696"/>
                <a:gd name="connsiteX17" fmla="*/ 1261241 w 2822027"/>
                <a:gd name="connsiteY17" fmla="*/ 945931 h 961696"/>
                <a:gd name="connsiteX18" fmla="*/ 1340069 w 2822027"/>
                <a:gd name="connsiteY18" fmla="*/ 961696 h 961696"/>
                <a:gd name="connsiteX19" fmla="*/ 1481958 w 2822027"/>
                <a:gd name="connsiteY19" fmla="*/ 945931 h 961696"/>
                <a:gd name="connsiteX20" fmla="*/ 1545020 w 2822027"/>
                <a:gd name="connsiteY20" fmla="*/ 930165 h 961696"/>
                <a:gd name="connsiteX21" fmla="*/ 1592317 w 2822027"/>
                <a:gd name="connsiteY21" fmla="*/ 914400 h 961696"/>
                <a:gd name="connsiteX22" fmla="*/ 1765737 w 2822027"/>
                <a:gd name="connsiteY22" fmla="*/ 898634 h 961696"/>
                <a:gd name="connsiteX23" fmla="*/ 1797269 w 2822027"/>
                <a:gd name="connsiteY23" fmla="*/ 867103 h 961696"/>
                <a:gd name="connsiteX24" fmla="*/ 1844565 w 2822027"/>
                <a:gd name="connsiteY24" fmla="*/ 851338 h 961696"/>
                <a:gd name="connsiteX25" fmla="*/ 1891862 w 2822027"/>
                <a:gd name="connsiteY25" fmla="*/ 819807 h 961696"/>
                <a:gd name="connsiteX26" fmla="*/ 2002220 w 2822027"/>
                <a:gd name="connsiteY26" fmla="*/ 677917 h 961696"/>
                <a:gd name="connsiteX27" fmla="*/ 2049517 w 2822027"/>
                <a:gd name="connsiteY27" fmla="*/ 662152 h 961696"/>
                <a:gd name="connsiteX28" fmla="*/ 2081048 w 2822027"/>
                <a:gd name="connsiteY28" fmla="*/ 630620 h 961696"/>
                <a:gd name="connsiteX29" fmla="*/ 2175641 w 2822027"/>
                <a:gd name="connsiteY29" fmla="*/ 567558 h 961696"/>
                <a:gd name="connsiteX30" fmla="*/ 2207172 w 2822027"/>
                <a:gd name="connsiteY30" fmla="*/ 520262 h 961696"/>
                <a:gd name="connsiteX31" fmla="*/ 2254469 w 2822027"/>
                <a:gd name="connsiteY31" fmla="*/ 457200 h 961696"/>
                <a:gd name="connsiteX32" fmla="*/ 2286000 w 2822027"/>
                <a:gd name="connsiteY32" fmla="*/ 362607 h 961696"/>
                <a:gd name="connsiteX33" fmla="*/ 2301765 w 2822027"/>
                <a:gd name="connsiteY33" fmla="*/ 299545 h 961696"/>
                <a:gd name="connsiteX34" fmla="*/ 2317531 w 2822027"/>
                <a:gd name="connsiteY34" fmla="*/ 220717 h 961696"/>
                <a:gd name="connsiteX35" fmla="*/ 2333296 w 2822027"/>
                <a:gd name="connsiteY35" fmla="*/ 173420 h 961696"/>
                <a:gd name="connsiteX36" fmla="*/ 2364827 w 2822027"/>
                <a:gd name="connsiteY36" fmla="*/ 47296 h 961696"/>
                <a:gd name="connsiteX37" fmla="*/ 2459420 w 2822027"/>
                <a:gd name="connsiteY37" fmla="*/ 0 h 961696"/>
                <a:gd name="connsiteX38" fmla="*/ 2585544 w 2822027"/>
                <a:gd name="connsiteY38" fmla="*/ 47296 h 961696"/>
                <a:gd name="connsiteX39" fmla="*/ 2617075 w 2822027"/>
                <a:gd name="connsiteY39" fmla="*/ 94593 h 961696"/>
                <a:gd name="connsiteX40" fmla="*/ 2711669 w 2822027"/>
                <a:gd name="connsiteY40" fmla="*/ 157655 h 961696"/>
                <a:gd name="connsiteX41" fmla="*/ 2774731 w 2822027"/>
                <a:gd name="connsiteY41" fmla="*/ 252248 h 961696"/>
                <a:gd name="connsiteX42" fmla="*/ 2822027 w 2822027"/>
                <a:gd name="connsiteY42" fmla="*/ 268014 h 96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22027" h="961696">
                  <a:moveTo>
                    <a:pt x="0" y="362607"/>
                  </a:moveTo>
                  <a:cubicBezTo>
                    <a:pt x="234087" y="222153"/>
                    <a:pt x="-47548" y="380731"/>
                    <a:pt x="141889" y="299545"/>
                  </a:cubicBezTo>
                  <a:cubicBezTo>
                    <a:pt x="159305" y="292081"/>
                    <a:pt x="172239" y="276488"/>
                    <a:pt x="189186" y="268014"/>
                  </a:cubicBezTo>
                  <a:cubicBezTo>
                    <a:pt x="204050" y="260582"/>
                    <a:pt x="220717" y="257503"/>
                    <a:pt x="236482" y="252248"/>
                  </a:cubicBezTo>
                  <a:cubicBezTo>
                    <a:pt x="237446" y="252409"/>
                    <a:pt x="357947" y="267439"/>
                    <a:pt x="378372" y="283779"/>
                  </a:cubicBezTo>
                  <a:cubicBezTo>
                    <a:pt x="393168" y="295616"/>
                    <a:pt x="397773" y="316520"/>
                    <a:pt x="409903" y="331076"/>
                  </a:cubicBezTo>
                  <a:cubicBezTo>
                    <a:pt x="424176" y="348204"/>
                    <a:pt x="441434" y="362607"/>
                    <a:pt x="457200" y="378372"/>
                  </a:cubicBezTo>
                  <a:cubicBezTo>
                    <a:pt x="462455" y="394138"/>
                    <a:pt x="462584" y="412692"/>
                    <a:pt x="472965" y="425669"/>
                  </a:cubicBezTo>
                  <a:cubicBezTo>
                    <a:pt x="495192" y="453452"/>
                    <a:pt x="536401" y="462580"/>
                    <a:pt x="567558" y="472965"/>
                  </a:cubicBezTo>
                  <a:cubicBezTo>
                    <a:pt x="583324" y="483475"/>
                    <a:pt x="597540" y="496801"/>
                    <a:pt x="614855" y="504496"/>
                  </a:cubicBezTo>
                  <a:cubicBezTo>
                    <a:pt x="645227" y="517995"/>
                    <a:pt x="709448" y="536027"/>
                    <a:pt x="709448" y="536027"/>
                  </a:cubicBezTo>
                  <a:cubicBezTo>
                    <a:pt x="755952" y="567030"/>
                    <a:pt x="766107" y="569334"/>
                    <a:pt x="804041" y="614855"/>
                  </a:cubicBezTo>
                  <a:cubicBezTo>
                    <a:pt x="816171" y="629411"/>
                    <a:pt x="821312" y="649675"/>
                    <a:pt x="835572" y="662152"/>
                  </a:cubicBezTo>
                  <a:cubicBezTo>
                    <a:pt x="864091" y="687106"/>
                    <a:pt x="930165" y="725214"/>
                    <a:pt x="930165" y="725214"/>
                  </a:cubicBezTo>
                  <a:cubicBezTo>
                    <a:pt x="940675" y="740979"/>
                    <a:pt x="952295" y="756059"/>
                    <a:pt x="961696" y="772510"/>
                  </a:cubicBezTo>
                  <a:cubicBezTo>
                    <a:pt x="994631" y="830146"/>
                    <a:pt x="984736" y="843021"/>
                    <a:pt x="1040524" y="882869"/>
                  </a:cubicBezTo>
                  <a:cubicBezTo>
                    <a:pt x="1079562" y="910753"/>
                    <a:pt x="1120802" y="920996"/>
                    <a:pt x="1166648" y="930165"/>
                  </a:cubicBezTo>
                  <a:cubicBezTo>
                    <a:pt x="1197993" y="936434"/>
                    <a:pt x="1229791" y="940213"/>
                    <a:pt x="1261241" y="945931"/>
                  </a:cubicBezTo>
                  <a:cubicBezTo>
                    <a:pt x="1287605" y="950724"/>
                    <a:pt x="1313793" y="956441"/>
                    <a:pt x="1340069" y="961696"/>
                  </a:cubicBezTo>
                  <a:cubicBezTo>
                    <a:pt x="1387365" y="956441"/>
                    <a:pt x="1434924" y="953167"/>
                    <a:pt x="1481958" y="945931"/>
                  </a:cubicBezTo>
                  <a:cubicBezTo>
                    <a:pt x="1503374" y="942636"/>
                    <a:pt x="1524186" y="936118"/>
                    <a:pt x="1545020" y="930165"/>
                  </a:cubicBezTo>
                  <a:cubicBezTo>
                    <a:pt x="1560999" y="925600"/>
                    <a:pt x="1575866" y="916750"/>
                    <a:pt x="1592317" y="914400"/>
                  </a:cubicBezTo>
                  <a:cubicBezTo>
                    <a:pt x="1649779" y="906191"/>
                    <a:pt x="1707930" y="903889"/>
                    <a:pt x="1765737" y="898634"/>
                  </a:cubicBezTo>
                  <a:cubicBezTo>
                    <a:pt x="1776248" y="888124"/>
                    <a:pt x="1784523" y="874750"/>
                    <a:pt x="1797269" y="867103"/>
                  </a:cubicBezTo>
                  <a:cubicBezTo>
                    <a:pt x="1811519" y="858553"/>
                    <a:pt x="1829701" y="858770"/>
                    <a:pt x="1844565" y="851338"/>
                  </a:cubicBezTo>
                  <a:cubicBezTo>
                    <a:pt x="1861513" y="842864"/>
                    <a:pt x="1876096" y="830317"/>
                    <a:pt x="1891862" y="819807"/>
                  </a:cubicBezTo>
                  <a:cubicBezTo>
                    <a:pt x="1916915" y="782227"/>
                    <a:pt x="1957767" y="707553"/>
                    <a:pt x="2002220" y="677917"/>
                  </a:cubicBezTo>
                  <a:cubicBezTo>
                    <a:pt x="2016047" y="668699"/>
                    <a:pt x="2033751" y="667407"/>
                    <a:pt x="2049517" y="662152"/>
                  </a:cubicBezTo>
                  <a:cubicBezTo>
                    <a:pt x="2060027" y="651641"/>
                    <a:pt x="2069157" y="639539"/>
                    <a:pt x="2081048" y="630620"/>
                  </a:cubicBezTo>
                  <a:cubicBezTo>
                    <a:pt x="2111364" y="607883"/>
                    <a:pt x="2175641" y="567558"/>
                    <a:pt x="2175641" y="567558"/>
                  </a:cubicBezTo>
                  <a:cubicBezTo>
                    <a:pt x="2186151" y="551793"/>
                    <a:pt x="2196159" y="535680"/>
                    <a:pt x="2207172" y="520262"/>
                  </a:cubicBezTo>
                  <a:cubicBezTo>
                    <a:pt x="2222445" y="498880"/>
                    <a:pt x="2242718" y="480702"/>
                    <a:pt x="2254469" y="457200"/>
                  </a:cubicBezTo>
                  <a:cubicBezTo>
                    <a:pt x="2269333" y="427472"/>
                    <a:pt x="2277939" y="394851"/>
                    <a:pt x="2286000" y="362607"/>
                  </a:cubicBezTo>
                  <a:cubicBezTo>
                    <a:pt x="2291255" y="341586"/>
                    <a:pt x="2297065" y="320697"/>
                    <a:pt x="2301765" y="299545"/>
                  </a:cubicBezTo>
                  <a:cubicBezTo>
                    <a:pt x="2307578" y="273387"/>
                    <a:pt x="2311032" y="246713"/>
                    <a:pt x="2317531" y="220717"/>
                  </a:cubicBezTo>
                  <a:cubicBezTo>
                    <a:pt x="2321562" y="204595"/>
                    <a:pt x="2329265" y="189542"/>
                    <a:pt x="2333296" y="173420"/>
                  </a:cubicBezTo>
                  <a:cubicBezTo>
                    <a:pt x="2334366" y="169141"/>
                    <a:pt x="2351724" y="63674"/>
                    <a:pt x="2364827" y="47296"/>
                  </a:cubicBezTo>
                  <a:cubicBezTo>
                    <a:pt x="2387054" y="19513"/>
                    <a:pt x="2428263" y="10385"/>
                    <a:pt x="2459420" y="0"/>
                  </a:cubicBezTo>
                  <a:cubicBezTo>
                    <a:pt x="2515820" y="11280"/>
                    <a:pt x="2544949" y="6700"/>
                    <a:pt x="2585544" y="47296"/>
                  </a:cubicBezTo>
                  <a:cubicBezTo>
                    <a:pt x="2598942" y="60694"/>
                    <a:pt x="2602815" y="82116"/>
                    <a:pt x="2617075" y="94593"/>
                  </a:cubicBezTo>
                  <a:cubicBezTo>
                    <a:pt x="2645595" y="119548"/>
                    <a:pt x="2711669" y="157655"/>
                    <a:pt x="2711669" y="157655"/>
                  </a:cubicBezTo>
                  <a:cubicBezTo>
                    <a:pt x="2732690" y="189186"/>
                    <a:pt x="2738780" y="240264"/>
                    <a:pt x="2774731" y="252248"/>
                  </a:cubicBezTo>
                  <a:lnTo>
                    <a:pt x="2822027" y="26801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2628685" y="5147387"/>
            <a:ext cx="3240541" cy="143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6" name="Oval 35"/>
          <p:cNvSpPr/>
          <p:nvPr/>
        </p:nvSpPr>
        <p:spPr>
          <a:xfrm>
            <a:off x="1596788" y="4409765"/>
            <a:ext cx="668740" cy="6399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262418" y="4395265"/>
            <a:ext cx="668740" cy="6399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>
            <a:stCxn id="36" idx="6"/>
          </p:cNvCxnSpPr>
          <p:nvPr/>
        </p:nvCxnSpPr>
        <p:spPr>
          <a:xfrm flipV="1">
            <a:off x="2265528" y="4715218"/>
            <a:ext cx="8229600" cy="145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un 41"/>
          <p:cNvSpPr/>
          <p:nvPr/>
        </p:nvSpPr>
        <p:spPr>
          <a:xfrm>
            <a:off x="1446663" y="2053967"/>
            <a:ext cx="1596788" cy="143301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72363" y="2058752"/>
            <a:ext cx="4725860" cy="143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160610" y="2053966"/>
            <a:ext cx="4334518" cy="143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981430" y="4184813"/>
            <a:ext cx="0" cy="52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187820" y="4184813"/>
            <a:ext cx="0" cy="527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Résultat de recherche d'images pour &quot;warehouse&quot;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1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51" y="3329646"/>
            <a:ext cx="1080119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8462988" y="3180364"/>
            <a:ext cx="1423100" cy="1527165"/>
            <a:chOff x="10607164" y="3070002"/>
            <a:chExt cx="1423100" cy="1527165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1481490" y="4069186"/>
              <a:ext cx="0" cy="5279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0607164" y="3070002"/>
              <a:ext cx="1423100" cy="1224136"/>
              <a:chOff x="1630019" y="3060214"/>
              <a:chExt cx="1423100" cy="122413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449002" y="3403158"/>
                <a:ext cx="286247" cy="866692"/>
              </a:xfrm>
              <a:custGeom>
                <a:avLst/>
                <a:gdLst>
                  <a:gd name="connsiteX0" fmla="*/ 0 w 286247"/>
                  <a:gd name="connsiteY0" fmla="*/ 0 h 866692"/>
                  <a:gd name="connsiteX1" fmla="*/ 286247 w 286247"/>
                  <a:gd name="connsiteY1" fmla="*/ 111319 h 866692"/>
                  <a:gd name="connsiteX2" fmla="*/ 278295 w 286247"/>
                  <a:gd name="connsiteY2" fmla="*/ 866692 h 866692"/>
                  <a:gd name="connsiteX3" fmla="*/ 0 w 286247"/>
                  <a:gd name="connsiteY3" fmla="*/ 866692 h 86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247" h="866692">
                    <a:moveTo>
                      <a:pt x="0" y="0"/>
                    </a:moveTo>
                    <a:lnTo>
                      <a:pt x="286247" y="111319"/>
                    </a:lnTo>
                    <a:cubicBezTo>
                      <a:pt x="283596" y="363110"/>
                      <a:pt x="280946" y="614901"/>
                      <a:pt x="278295" y="866692"/>
                    </a:cubicBezTo>
                    <a:lnTo>
                      <a:pt x="0" y="866692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828800" y="3395208"/>
                <a:ext cx="580446" cy="874644"/>
              </a:xfrm>
              <a:custGeom>
                <a:avLst/>
                <a:gdLst>
                  <a:gd name="connsiteX0" fmla="*/ 556592 w 564543"/>
                  <a:gd name="connsiteY0" fmla="*/ 0 h 882595"/>
                  <a:gd name="connsiteX1" fmla="*/ 0 w 564543"/>
                  <a:gd name="connsiteY1" fmla="*/ 262393 h 882595"/>
                  <a:gd name="connsiteX2" fmla="*/ 0 w 564543"/>
                  <a:gd name="connsiteY2" fmla="*/ 866692 h 882595"/>
                  <a:gd name="connsiteX3" fmla="*/ 564543 w 564543"/>
                  <a:gd name="connsiteY3" fmla="*/ 882595 h 882595"/>
                  <a:gd name="connsiteX0" fmla="*/ 564543 w 572494"/>
                  <a:gd name="connsiteY0" fmla="*/ 0 h 882595"/>
                  <a:gd name="connsiteX1" fmla="*/ 7951 w 572494"/>
                  <a:gd name="connsiteY1" fmla="*/ 262393 h 882595"/>
                  <a:gd name="connsiteX2" fmla="*/ 0 w 572494"/>
                  <a:gd name="connsiteY2" fmla="*/ 882594 h 882595"/>
                  <a:gd name="connsiteX3" fmla="*/ 572494 w 572494"/>
                  <a:gd name="connsiteY3" fmla="*/ 882595 h 882595"/>
                  <a:gd name="connsiteX0" fmla="*/ 556592 w 572494"/>
                  <a:gd name="connsiteY0" fmla="*/ 0 h 850790"/>
                  <a:gd name="connsiteX1" fmla="*/ 7951 w 572494"/>
                  <a:gd name="connsiteY1" fmla="*/ 230588 h 850790"/>
                  <a:gd name="connsiteX2" fmla="*/ 0 w 572494"/>
                  <a:gd name="connsiteY2" fmla="*/ 850789 h 850790"/>
                  <a:gd name="connsiteX3" fmla="*/ 572494 w 572494"/>
                  <a:gd name="connsiteY3" fmla="*/ 850790 h 850790"/>
                  <a:gd name="connsiteX0" fmla="*/ 580446 w 580446"/>
                  <a:gd name="connsiteY0" fmla="*/ 0 h 874644"/>
                  <a:gd name="connsiteX1" fmla="*/ 7951 w 580446"/>
                  <a:gd name="connsiteY1" fmla="*/ 254442 h 874644"/>
                  <a:gd name="connsiteX2" fmla="*/ 0 w 580446"/>
                  <a:gd name="connsiteY2" fmla="*/ 874643 h 874644"/>
                  <a:gd name="connsiteX3" fmla="*/ 572494 w 580446"/>
                  <a:gd name="connsiteY3" fmla="*/ 874644 h 87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446" h="874644">
                    <a:moveTo>
                      <a:pt x="580446" y="0"/>
                    </a:moveTo>
                    <a:lnTo>
                      <a:pt x="7951" y="254442"/>
                    </a:lnTo>
                    <a:lnTo>
                      <a:pt x="0" y="874643"/>
                    </a:lnTo>
                    <a:lnTo>
                      <a:pt x="572494" y="874644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630019" y="3060214"/>
                <a:ext cx="1423100" cy="1224136"/>
                <a:chOff x="1630019" y="3060214"/>
                <a:chExt cx="1423100" cy="1224136"/>
              </a:xfrm>
            </p:grpSpPr>
            <p:pic>
              <p:nvPicPr>
                <p:cNvPr id="5" name="Picture 8" descr="Résultat de recherche d'images pour &quot;building&quot;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BFBFB"/>
                    </a:clrFrom>
                    <a:clrTo>
                      <a:srgbClr val="FBFBFB">
                        <a:alpha val="0"/>
                      </a:srgbClr>
                    </a:clrTo>
                  </a:clrChange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983" y="3060214"/>
                  <a:ext cx="1224136" cy="122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1630019" y="3250879"/>
                  <a:ext cx="842838" cy="276999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scene3d>
                  <a:camera prst="orthographicFront">
                    <a:rot lat="20399999" lon="3000000" rev="0"/>
                  </a:camera>
                  <a:lightRig rig="threePt" dir="t"/>
                </a:scene3d>
                <a:sp3d>
                  <a:bevelT w="165100" prst="coolSlant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1200" dirty="0"/>
                    <a:t>SCHOOL</a:t>
                  </a:r>
                  <a:endParaRPr lang="en-US" sz="1200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869775" y="3645120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049337" y="3575697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225890" y="3512319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876281" y="3854601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060370" y="3803286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41450" y="3762543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887999" y="4047514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081142" y="4023361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62222" y="3996199"/>
                  <a:ext cx="63611" cy="160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scene3d>
                  <a:camera prst="orthographicFront">
                    <a:rot lat="19499998" lon="1800000" rev="0"/>
                  </a:camera>
                  <a:lightRig rig="threePt" dir="t"/>
                </a:scene3d>
                <a:sp3d>
                  <a:bevelT w="63500" h="190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9" name="Group 68"/>
          <p:cNvGrpSpPr/>
          <p:nvPr/>
        </p:nvGrpSpPr>
        <p:grpSpPr>
          <a:xfrm>
            <a:off x="3708897" y="3329646"/>
            <a:ext cx="1080119" cy="1080119"/>
            <a:chOff x="3708897" y="3329646"/>
            <a:chExt cx="1080119" cy="1080119"/>
          </a:xfrm>
        </p:grpSpPr>
        <p:pic>
          <p:nvPicPr>
            <p:cNvPr id="34" name="Picture 6" descr="Résultat de recherche d'images pour &quot;warehouse&quot;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1778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97" y="3329646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>
              <a:spLocks noChangeAspect="1"/>
            </p:cNvSpPr>
            <p:nvPr/>
          </p:nvSpPr>
          <p:spPr>
            <a:xfrm rot="9577061">
              <a:off x="3770869" y="3557165"/>
              <a:ext cx="421122" cy="1007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58164" y="3349962"/>
            <a:ext cx="1080119" cy="1383148"/>
            <a:chOff x="8895047" y="3329646"/>
            <a:chExt cx="1080119" cy="1383148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9109961" y="4184813"/>
              <a:ext cx="0" cy="5279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6" descr="Résultat de recherche d'images pour &quot;warehouse&quot;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1778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5047" y="3329646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8429296" y="5155324"/>
            <a:ext cx="2863849" cy="1103586"/>
            <a:chOff x="2774731" y="5171090"/>
            <a:chExt cx="2863849" cy="1103586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774731" y="5817462"/>
              <a:ext cx="286384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774731" y="5171090"/>
              <a:ext cx="0" cy="1103586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reeform 67"/>
          <p:cNvSpPr/>
          <p:nvPr/>
        </p:nvSpPr>
        <p:spPr>
          <a:xfrm>
            <a:off x="8497615" y="4824301"/>
            <a:ext cx="2727435" cy="947032"/>
          </a:xfrm>
          <a:custGeom>
            <a:avLst/>
            <a:gdLst>
              <a:gd name="connsiteX0" fmla="*/ 0 w 2727435"/>
              <a:gd name="connsiteY0" fmla="*/ 362607 h 442588"/>
              <a:gd name="connsiteX1" fmla="*/ 15766 w 2727435"/>
              <a:gd name="connsiteY1" fmla="*/ 441435 h 442588"/>
              <a:gd name="connsiteX2" fmla="*/ 189186 w 2727435"/>
              <a:gd name="connsiteY2" fmla="*/ 394138 h 442588"/>
              <a:gd name="connsiteX3" fmla="*/ 236483 w 2727435"/>
              <a:gd name="connsiteY3" fmla="*/ 378373 h 442588"/>
              <a:gd name="connsiteX4" fmla="*/ 331076 w 2727435"/>
              <a:gd name="connsiteY4" fmla="*/ 331076 h 442588"/>
              <a:gd name="connsiteX5" fmla="*/ 394138 w 2727435"/>
              <a:gd name="connsiteY5" fmla="*/ 299545 h 442588"/>
              <a:gd name="connsiteX6" fmla="*/ 504497 w 2727435"/>
              <a:gd name="connsiteY6" fmla="*/ 268014 h 442588"/>
              <a:gd name="connsiteX7" fmla="*/ 551793 w 2727435"/>
              <a:gd name="connsiteY7" fmla="*/ 252249 h 442588"/>
              <a:gd name="connsiteX8" fmla="*/ 677917 w 2727435"/>
              <a:gd name="connsiteY8" fmla="*/ 236483 h 442588"/>
              <a:gd name="connsiteX9" fmla="*/ 772511 w 2727435"/>
              <a:gd name="connsiteY9" fmla="*/ 204952 h 442588"/>
              <a:gd name="connsiteX10" fmla="*/ 819807 w 2727435"/>
              <a:gd name="connsiteY10" fmla="*/ 189187 h 442588"/>
              <a:gd name="connsiteX11" fmla="*/ 851338 w 2727435"/>
              <a:gd name="connsiteY11" fmla="*/ 157655 h 442588"/>
              <a:gd name="connsiteX12" fmla="*/ 977462 w 2727435"/>
              <a:gd name="connsiteY12" fmla="*/ 78828 h 442588"/>
              <a:gd name="connsiteX13" fmla="*/ 1087821 w 2727435"/>
              <a:gd name="connsiteY13" fmla="*/ 47297 h 442588"/>
              <a:gd name="connsiteX14" fmla="*/ 1229711 w 2727435"/>
              <a:gd name="connsiteY14" fmla="*/ 0 h 442588"/>
              <a:gd name="connsiteX15" fmla="*/ 1403131 w 2727435"/>
              <a:gd name="connsiteY15" fmla="*/ 15766 h 442588"/>
              <a:gd name="connsiteX16" fmla="*/ 1497724 w 2727435"/>
              <a:gd name="connsiteY16" fmla="*/ 63062 h 442588"/>
              <a:gd name="connsiteX17" fmla="*/ 1765738 w 2727435"/>
              <a:gd name="connsiteY17" fmla="*/ 78828 h 442588"/>
              <a:gd name="connsiteX18" fmla="*/ 1891862 w 2727435"/>
              <a:gd name="connsiteY18" fmla="*/ 189187 h 442588"/>
              <a:gd name="connsiteX19" fmla="*/ 1939159 w 2727435"/>
              <a:gd name="connsiteY19" fmla="*/ 236483 h 442588"/>
              <a:gd name="connsiteX20" fmla="*/ 1986455 w 2727435"/>
              <a:gd name="connsiteY20" fmla="*/ 268014 h 442588"/>
              <a:gd name="connsiteX21" fmla="*/ 2049517 w 2727435"/>
              <a:gd name="connsiteY21" fmla="*/ 299545 h 442588"/>
              <a:gd name="connsiteX22" fmla="*/ 2081049 w 2727435"/>
              <a:gd name="connsiteY22" fmla="*/ 331076 h 442588"/>
              <a:gd name="connsiteX23" fmla="*/ 2175642 w 2727435"/>
              <a:gd name="connsiteY23" fmla="*/ 362607 h 442588"/>
              <a:gd name="connsiteX24" fmla="*/ 2286000 w 2727435"/>
              <a:gd name="connsiteY24" fmla="*/ 394138 h 442588"/>
              <a:gd name="connsiteX25" fmla="*/ 2506717 w 2727435"/>
              <a:gd name="connsiteY25" fmla="*/ 409904 h 442588"/>
              <a:gd name="connsiteX26" fmla="*/ 2569780 w 2727435"/>
              <a:gd name="connsiteY26" fmla="*/ 425669 h 442588"/>
              <a:gd name="connsiteX27" fmla="*/ 2727435 w 2727435"/>
              <a:gd name="connsiteY27" fmla="*/ 441435 h 4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27435" h="442588">
                <a:moveTo>
                  <a:pt x="0" y="362607"/>
                </a:moveTo>
                <a:cubicBezTo>
                  <a:pt x="5255" y="388883"/>
                  <a:pt x="-6530" y="426571"/>
                  <a:pt x="15766" y="441435"/>
                </a:cubicBezTo>
                <a:cubicBezTo>
                  <a:pt x="30621" y="451338"/>
                  <a:pt x="188945" y="394218"/>
                  <a:pt x="189186" y="394138"/>
                </a:cubicBezTo>
                <a:lnTo>
                  <a:pt x="236483" y="378373"/>
                </a:lnTo>
                <a:cubicBezTo>
                  <a:pt x="327375" y="317779"/>
                  <a:pt x="239697" y="370239"/>
                  <a:pt x="331076" y="331076"/>
                </a:cubicBezTo>
                <a:cubicBezTo>
                  <a:pt x="352678" y="321818"/>
                  <a:pt x="372536" y="308803"/>
                  <a:pt x="394138" y="299545"/>
                </a:cubicBezTo>
                <a:cubicBezTo>
                  <a:pt x="431930" y="283348"/>
                  <a:pt x="464507" y="279440"/>
                  <a:pt x="504497" y="268014"/>
                </a:cubicBezTo>
                <a:cubicBezTo>
                  <a:pt x="520476" y="263449"/>
                  <a:pt x="535443" y="255222"/>
                  <a:pt x="551793" y="252249"/>
                </a:cubicBezTo>
                <a:cubicBezTo>
                  <a:pt x="593478" y="244670"/>
                  <a:pt x="635876" y="241738"/>
                  <a:pt x="677917" y="236483"/>
                </a:cubicBezTo>
                <a:lnTo>
                  <a:pt x="772511" y="204952"/>
                </a:lnTo>
                <a:lnTo>
                  <a:pt x="819807" y="189187"/>
                </a:lnTo>
                <a:cubicBezTo>
                  <a:pt x="830317" y="178676"/>
                  <a:pt x="839919" y="167171"/>
                  <a:pt x="851338" y="157655"/>
                </a:cubicBezTo>
                <a:cubicBezTo>
                  <a:pt x="891921" y="123836"/>
                  <a:pt x="927821" y="97444"/>
                  <a:pt x="977462" y="78828"/>
                </a:cubicBezTo>
                <a:cubicBezTo>
                  <a:pt x="1084118" y="38831"/>
                  <a:pt x="998898" y="85406"/>
                  <a:pt x="1087821" y="47297"/>
                </a:cubicBezTo>
                <a:cubicBezTo>
                  <a:pt x="1202051" y="-1658"/>
                  <a:pt x="1096824" y="26578"/>
                  <a:pt x="1229711" y="0"/>
                </a:cubicBezTo>
                <a:cubicBezTo>
                  <a:pt x="1287518" y="5255"/>
                  <a:pt x="1346374" y="3604"/>
                  <a:pt x="1403131" y="15766"/>
                </a:cubicBezTo>
                <a:cubicBezTo>
                  <a:pt x="1554257" y="48150"/>
                  <a:pt x="1353518" y="48641"/>
                  <a:pt x="1497724" y="63062"/>
                </a:cubicBezTo>
                <a:cubicBezTo>
                  <a:pt x="1586772" y="71967"/>
                  <a:pt x="1676400" y="73573"/>
                  <a:pt x="1765738" y="78828"/>
                </a:cubicBezTo>
                <a:cubicBezTo>
                  <a:pt x="1843956" y="130973"/>
                  <a:pt x="1799633" y="96958"/>
                  <a:pt x="1891862" y="189187"/>
                </a:cubicBezTo>
                <a:cubicBezTo>
                  <a:pt x="1907628" y="204953"/>
                  <a:pt x="1920608" y="224115"/>
                  <a:pt x="1939159" y="236483"/>
                </a:cubicBezTo>
                <a:cubicBezTo>
                  <a:pt x="1954924" y="246993"/>
                  <a:pt x="1970004" y="258613"/>
                  <a:pt x="1986455" y="268014"/>
                </a:cubicBezTo>
                <a:cubicBezTo>
                  <a:pt x="2006860" y="279674"/>
                  <a:pt x="2029962" y="286509"/>
                  <a:pt x="2049517" y="299545"/>
                </a:cubicBezTo>
                <a:cubicBezTo>
                  <a:pt x="2061885" y="307790"/>
                  <a:pt x="2067754" y="324429"/>
                  <a:pt x="2081049" y="331076"/>
                </a:cubicBezTo>
                <a:cubicBezTo>
                  <a:pt x="2110777" y="345940"/>
                  <a:pt x="2144111" y="352097"/>
                  <a:pt x="2175642" y="362607"/>
                </a:cubicBezTo>
                <a:cubicBezTo>
                  <a:pt x="2205542" y="372574"/>
                  <a:pt x="2256298" y="390838"/>
                  <a:pt x="2286000" y="394138"/>
                </a:cubicBezTo>
                <a:cubicBezTo>
                  <a:pt x="2359309" y="402283"/>
                  <a:pt x="2433145" y="404649"/>
                  <a:pt x="2506717" y="409904"/>
                </a:cubicBezTo>
                <a:cubicBezTo>
                  <a:pt x="2527738" y="415159"/>
                  <a:pt x="2548407" y="422107"/>
                  <a:pt x="2569780" y="425669"/>
                </a:cubicBezTo>
                <a:cubicBezTo>
                  <a:pt x="2672199" y="442739"/>
                  <a:pt x="2662003" y="441435"/>
                  <a:pt x="2727435" y="441435"/>
                </a:cubicBezTo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177228" y="4764150"/>
            <a:ext cx="3240541" cy="1651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Energy Exchange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7274C5-12C6-42E9-BE94-43C07AEFE73C}"/>
              </a:ext>
            </a:extLst>
          </p:cNvPr>
          <p:cNvSpPr/>
          <p:nvPr/>
        </p:nvSpPr>
        <p:spPr>
          <a:xfrm>
            <a:off x="5412324" y="6488668"/>
            <a:ext cx="677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PSCC 2018 Session: S26: Decentralized coordination and control of DER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88E5C3-2709-4C5D-8216-4F06A6C7C0B8}"/>
              </a:ext>
            </a:extLst>
          </p:cNvPr>
          <p:cNvSpPr txBox="1"/>
          <p:nvPr/>
        </p:nvSpPr>
        <p:spPr>
          <a:xfrm>
            <a:off x="0" y="6432331"/>
            <a:ext cx="32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ULIEGE / D. Vangulick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00AE7-983B-4282-9BEE-7945EFFA95A4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– Problem Statement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– Proof of Work ? - Proposal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7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46"/>
    </mc:Choice>
    <mc:Fallback xmlns="">
      <p:transition spd="slow" advTm="41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5 -1.1111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25 3.7037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32252E-6 -3.06198E-6 L 0.13286 -0.15379 C 0.16074 -0.18848 0.20242 -0.20698 0.24619 -0.20698 C 0.29582 -0.20698 0.33542 -0.18848 0.36329 -0.15379 L 0.49629 -3.06198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4" y="-10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2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72528" y="3452596"/>
            <a:ext cx="2863849" cy="1103586"/>
            <a:chOff x="2774731" y="5171090"/>
            <a:chExt cx="2863849" cy="110358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774731" y="5817462"/>
              <a:ext cx="286384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774731" y="5171090"/>
              <a:ext cx="0" cy="1103586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7709315" y="3105807"/>
            <a:ext cx="2711669" cy="947032"/>
          </a:xfrm>
          <a:custGeom>
            <a:avLst/>
            <a:gdLst>
              <a:gd name="connsiteX0" fmla="*/ 0 w 2727435"/>
              <a:gd name="connsiteY0" fmla="*/ 362607 h 442588"/>
              <a:gd name="connsiteX1" fmla="*/ 15766 w 2727435"/>
              <a:gd name="connsiteY1" fmla="*/ 441435 h 442588"/>
              <a:gd name="connsiteX2" fmla="*/ 189186 w 2727435"/>
              <a:gd name="connsiteY2" fmla="*/ 394138 h 442588"/>
              <a:gd name="connsiteX3" fmla="*/ 236483 w 2727435"/>
              <a:gd name="connsiteY3" fmla="*/ 378373 h 442588"/>
              <a:gd name="connsiteX4" fmla="*/ 331076 w 2727435"/>
              <a:gd name="connsiteY4" fmla="*/ 331076 h 442588"/>
              <a:gd name="connsiteX5" fmla="*/ 394138 w 2727435"/>
              <a:gd name="connsiteY5" fmla="*/ 299545 h 442588"/>
              <a:gd name="connsiteX6" fmla="*/ 504497 w 2727435"/>
              <a:gd name="connsiteY6" fmla="*/ 268014 h 442588"/>
              <a:gd name="connsiteX7" fmla="*/ 551793 w 2727435"/>
              <a:gd name="connsiteY7" fmla="*/ 252249 h 442588"/>
              <a:gd name="connsiteX8" fmla="*/ 677917 w 2727435"/>
              <a:gd name="connsiteY8" fmla="*/ 236483 h 442588"/>
              <a:gd name="connsiteX9" fmla="*/ 772511 w 2727435"/>
              <a:gd name="connsiteY9" fmla="*/ 204952 h 442588"/>
              <a:gd name="connsiteX10" fmla="*/ 819807 w 2727435"/>
              <a:gd name="connsiteY10" fmla="*/ 189187 h 442588"/>
              <a:gd name="connsiteX11" fmla="*/ 851338 w 2727435"/>
              <a:gd name="connsiteY11" fmla="*/ 157655 h 442588"/>
              <a:gd name="connsiteX12" fmla="*/ 977462 w 2727435"/>
              <a:gd name="connsiteY12" fmla="*/ 78828 h 442588"/>
              <a:gd name="connsiteX13" fmla="*/ 1087821 w 2727435"/>
              <a:gd name="connsiteY13" fmla="*/ 47297 h 442588"/>
              <a:gd name="connsiteX14" fmla="*/ 1229711 w 2727435"/>
              <a:gd name="connsiteY14" fmla="*/ 0 h 442588"/>
              <a:gd name="connsiteX15" fmla="*/ 1403131 w 2727435"/>
              <a:gd name="connsiteY15" fmla="*/ 15766 h 442588"/>
              <a:gd name="connsiteX16" fmla="*/ 1497724 w 2727435"/>
              <a:gd name="connsiteY16" fmla="*/ 63062 h 442588"/>
              <a:gd name="connsiteX17" fmla="*/ 1765738 w 2727435"/>
              <a:gd name="connsiteY17" fmla="*/ 78828 h 442588"/>
              <a:gd name="connsiteX18" fmla="*/ 1891862 w 2727435"/>
              <a:gd name="connsiteY18" fmla="*/ 189187 h 442588"/>
              <a:gd name="connsiteX19" fmla="*/ 1939159 w 2727435"/>
              <a:gd name="connsiteY19" fmla="*/ 236483 h 442588"/>
              <a:gd name="connsiteX20" fmla="*/ 1986455 w 2727435"/>
              <a:gd name="connsiteY20" fmla="*/ 268014 h 442588"/>
              <a:gd name="connsiteX21" fmla="*/ 2049517 w 2727435"/>
              <a:gd name="connsiteY21" fmla="*/ 299545 h 442588"/>
              <a:gd name="connsiteX22" fmla="*/ 2081049 w 2727435"/>
              <a:gd name="connsiteY22" fmla="*/ 331076 h 442588"/>
              <a:gd name="connsiteX23" fmla="*/ 2175642 w 2727435"/>
              <a:gd name="connsiteY23" fmla="*/ 362607 h 442588"/>
              <a:gd name="connsiteX24" fmla="*/ 2286000 w 2727435"/>
              <a:gd name="connsiteY24" fmla="*/ 394138 h 442588"/>
              <a:gd name="connsiteX25" fmla="*/ 2506717 w 2727435"/>
              <a:gd name="connsiteY25" fmla="*/ 409904 h 442588"/>
              <a:gd name="connsiteX26" fmla="*/ 2569780 w 2727435"/>
              <a:gd name="connsiteY26" fmla="*/ 425669 h 442588"/>
              <a:gd name="connsiteX27" fmla="*/ 2727435 w 2727435"/>
              <a:gd name="connsiteY27" fmla="*/ 441435 h 442588"/>
              <a:gd name="connsiteX0" fmla="*/ 0 w 2711669"/>
              <a:gd name="connsiteY0" fmla="*/ 441435 h 442588"/>
              <a:gd name="connsiteX1" fmla="*/ 173420 w 2711669"/>
              <a:gd name="connsiteY1" fmla="*/ 394138 h 442588"/>
              <a:gd name="connsiteX2" fmla="*/ 220717 w 2711669"/>
              <a:gd name="connsiteY2" fmla="*/ 378373 h 442588"/>
              <a:gd name="connsiteX3" fmla="*/ 315310 w 2711669"/>
              <a:gd name="connsiteY3" fmla="*/ 331076 h 442588"/>
              <a:gd name="connsiteX4" fmla="*/ 378372 w 2711669"/>
              <a:gd name="connsiteY4" fmla="*/ 299545 h 442588"/>
              <a:gd name="connsiteX5" fmla="*/ 488731 w 2711669"/>
              <a:gd name="connsiteY5" fmla="*/ 268014 h 442588"/>
              <a:gd name="connsiteX6" fmla="*/ 536027 w 2711669"/>
              <a:gd name="connsiteY6" fmla="*/ 252249 h 442588"/>
              <a:gd name="connsiteX7" fmla="*/ 662151 w 2711669"/>
              <a:gd name="connsiteY7" fmla="*/ 236483 h 442588"/>
              <a:gd name="connsiteX8" fmla="*/ 756745 w 2711669"/>
              <a:gd name="connsiteY8" fmla="*/ 204952 h 442588"/>
              <a:gd name="connsiteX9" fmla="*/ 804041 w 2711669"/>
              <a:gd name="connsiteY9" fmla="*/ 189187 h 442588"/>
              <a:gd name="connsiteX10" fmla="*/ 835572 w 2711669"/>
              <a:gd name="connsiteY10" fmla="*/ 157655 h 442588"/>
              <a:gd name="connsiteX11" fmla="*/ 961696 w 2711669"/>
              <a:gd name="connsiteY11" fmla="*/ 78828 h 442588"/>
              <a:gd name="connsiteX12" fmla="*/ 1072055 w 2711669"/>
              <a:gd name="connsiteY12" fmla="*/ 47297 h 442588"/>
              <a:gd name="connsiteX13" fmla="*/ 1213945 w 2711669"/>
              <a:gd name="connsiteY13" fmla="*/ 0 h 442588"/>
              <a:gd name="connsiteX14" fmla="*/ 1387365 w 2711669"/>
              <a:gd name="connsiteY14" fmla="*/ 15766 h 442588"/>
              <a:gd name="connsiteX15" fmla="*/ 1481958 w 2711669"/>
              <a:gd name="connsiteY15" fmla="*/ 63062 h 442588"/>
              <a:gd name="connsiteX16" fmla="*/ 1749972 w 2711669"/>
              <a:gd name="connsiteY16" fmla="*/ 78828 h 442588"/>
              <a:gd name="connsiteX17" fmla="*/ 1876096 w 2711669"/>
              <a:gd name="connsiteY17" fmla="*/ 189187 h 442588"/>
              <a:gd name="connsiteX18" fmla="*/ 1923393 w 2711669"/>
              <a:gd name="connsiteY18" fmla="*/ 236483 h 442588"/>
              <a:gd name="connsiteX19" fmla="*/ 1970689 w 2711669"/>
              <a:gd name="connsiteY19" fmla="*/ 268014 h 442588"/>
              <a:gd name="connsiteX20" fmla="*/ 2033751 w 2711669"/>
              <a:gd name="connsiteY20" fmla="*/ 299545 h 442588"/>
              <a:gd name="connsiteX21" fmla="*/ 2065283 w 2711669"/>
              <a:gd name="connsiteY21" fmla="*/ 331076 h 442588"/>
              <a:gd name="connsiteX22" fmla="*/ 2159876 w 2711669"/>
              <a:gd name="connsiteY22" fmla="*/ 362607 h 442588"/>
              <a:gd name="connsiteX23" fmla="*/ 2270234 w 2711669"/>
              <a:gd name="connsiteY23" fmla="*/ 394138 h 442588"/>
              <a:gd name="connsiteX24" fmla="*/ 2490951 w 2711669"/>
              <a:gd name="connsiteY24" fmla="*/ 409904 h 442588"/>
              <a:gd name="connsiteX25" fmla="*/ 2554014 w 2711669"/>
              <a:gd name="connsiteY25" fmla="*/ 425669 h 442588"/>
              <a:gd name="connsiteX26" fmla="*/ 2711669 w 2711669"/>
              <a:gd name="connsiteY26" fmla="*/ 441435 h 4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11669" h="442588">
                <a:moveTo>
                  <a:pt x="0" y="441435"/>
                </a:moveTo>
                <a:cubicBezTo>
                  <a:pt x="14855" y="451338"/>
                  <a:pt x="173179" y="394218"/>
                  <a:pt x="173420" y="394138"/>
                </a:cubicBezTo>
                <a:lnTo>
                  <a:pt x="220717" y="378373"/>
                </a:lnTo>
                <a:cubicBezTo>
                  <a:pt x="311609" y="317779"/>
                  <a:pt x="223931" y="370239"/>
                  <a:pt x="315310" y="331076"/>
                </a:cubicBezTo>
                <a:cubicBezTo>
                  <a:pt x="336912" y="321818"/>
                  <a:pt x="356770" y="308803"/>
                  <a:pt x="378372" y="299545"/>
                </a:cubicBezTo>
                <a:cubicBezTo>
                  <a:pt x="416164" y="283348"/>
                  <a:pt x="448741" y="279440"/>
                  <a:pt x="488731" y="268014"/>
                </a:cubicBezTo>
                <a:cubicBezTo>
                  <a:pt x="504710" y="263449"/>
                  <a:pt x="519677" y="255222"/>
                  <a:pt x="536027" y="252249"/>
                </a:cubicBezTo>
                <a:cubicBezTo>
                  <a:pt x="577712" y="244670"/>
                  <a:pt x="620110" y="241738"/>
                  <a:pt x="662151" y="236483"/>
                </a:cubicBezTo>
                <a:lnTo>
                  <a:pt x="756745" y="204952"/>
                </a:lnTo>
                <a:lnTo>
                  <a:pt x="804041" y="189187"/>
                </a:lnTo>
                <a:cubicBezTo>
                  <a:pt x="814551" y="178676"/>
                  <a:pt x="824153" y="167171"/>
                  <a:pt x="835572" y="157655"/>
                </a:cubicBezTo>
                <a:cubicBezTo>
                  <a:pt x="876155" y="123836"/>
                  <a:pt x="912055" y="97444"/>
                  <a:pt x="961696" y="78828"/>
                </a:cubicBezTo>
                <a:cubicBezTo>
                  <a:pt x="1068352" y="38831"/>
                  <a:pt x="983132" y="85406"/>
                  <a:pt x="1072055" y="47297"/>
                </a:cubicBezTo>
                <a:cubicBezTo>
                  <a:pt x="1186285" y="-1658"/>
                  <a:pt x="1081058" y="26578"/>
                  <a:pt x="1213945" y="0"/>
                </a:cubicBezTo>
                <a:cubicBezTo>
                  <a:pt x="1271752" y="5255"/>
                  <a:pt x="1330608" y="3604"/>
                  <a:pt x="1387365" y="15766"/>
                </a:cubicBezTo>
                <a:cubicBezTo>
                  <a:pt x="1538491" y="48150"/>
                  <a:pt x="1337752" y="48641"/>
                  <a:pt x="1481958" y="63062"/>
                </a:cubicBezTo>
                <a:cubicBezTo>
                  <a:pt x="1571006" y="71967"/>
                  <a:pt x="1660634" y="73573"/>
                  <a:pt x="1749972" y="78828"/>
                </a:cubicBezTo>
                <a:cubicBezTo>
                  <a:pt x="1828190" y="130973"/>
                  <a:pt x="1783867" y="96958"/>
                  <a:pt x="1876096" y="189187"/>
                </a:cubicBezTo>
                <a:cubicBezTo>
                  <a:pt x="1891862" y="204953"/>
                  <a:pt x="1904842" y="224115"/>
                  <a:pt x="1923393" y="236483"/>
                </a:cubicBezTo>
                <a:cubicBezTo>
                  <a:pt x="1939158" y="246993"/>
                  <a:pt x="1954238" y="258613"/>
                  <a:pt x="1970689" y="268014"/>
                </a:cubicBezTo>
                <a:cubicBezTo>
                  <a:pt x="1991094" y="279674"/>
                  <a:pt x="2014196" y="286509"/>
                  <a:pt x="2033751" y="299545"/>
                </a:cubicBezTo>
                <a:cubicBezTo>
                  <a:pt x="2046119" y="307790"/>
                  <a:pt x="2051988" y="324429"/>
                  <a:pt x="2065283" y="331076"/>
                </a:cubicBezTo>
                <a:cubicBezTo>
                  <a:pt x="2095011" y="345940"/>
                  <a:pt x="2128345" y="352097"/>
                  <a:pt x="2159876" y="362607"/>
                </a:cubicBezTo>
                <a:cubicBezTo>
                  <a:pt x="2189776" y="372574"/>
                  <a:pt x="2240532" y="390838"/>
                  <a:pt x="2270234" y="394138"/>
                </a:cubicBezTo>
                <a:cubicBezTo>
                  <a:pt x="2343543" y="402283"/>
                  <a:pt x="2417379" y="404649"/>
                  <a:pt x="2490951" y="409904"/>
                </a:cubicBezTo>
                <a:cubicBezTo>
                  <a:pt x="2511972" y="415159"/>
                  <a:pt x="2532641" y="422107"/>
                  <a:pt x="2554014" y="425669"/>
                </a:cubicBezTo>
                <a:cubicBezTo>
                  <a:pt x="2656433" y="442739"/>
                  <a:pt x="2646237" y="441435"/>
                  <a:pt x="2711669" y="441435"/>
                </a:cubicBezTo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17963" y="3468362"/>
            <a:ext cx="2863849" cy="1103586"/>
            <a:chOff x="2774731" y="5171090"/>
            <a:chExt cx="2863849" cy="11035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774731" y="5817462"/>
              <a:ext cx="2863849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74731" y="5171090"/>
              <a:ext cx="0" cy="1103586"/>
            </a:xfrm>
            <a:prstGeom prst="straightConnector1">
              <a:avLst/>
            </a:prstGeom>
            <a:ln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790497" y="5297214"/>
              <a:ext cx="2822027" cy="961696"/>
            </a:xfrm>
            <a:custGeom>
              <a:avLst/>
              <a:gdLst>
                <a:gd name="connsiteX0" fmla="*/ 0 w 2822027"/>
                <a:gd name="connsiteY0" fmla="*/ 362607 h 961696"/>
                <a:gd name="connsiteX1" fmla="*/ 141889 w 2822027"/>
                <a:gd name="connsiteY1" fmla="*/ 299545 h 961696"/>
                <a:gd name="connsiteX2" fmla="*/ 189186 w 2822027"/>
                <a:gd name="connsiteY2" fmla="*/ 268014 h 961696"/>
                <a:gd name="connsiteX3" fmla="*/ 236482 w 2822027"/>
                <a:gd name="connsiteY3" fmla="*/ 252248 h 961696"/>
                <a:gd name="connsiteX4" fmla="*/ 378372 w 2822027"/>
                <a:gd name="connsiteY4" fmla="*/ 283779 h 961696"/>
                <a:gd name="connsiteX5" fmla="*/ 409903 w 2822027"/>
                <a:gd name="connsiteY5" fmla="*/ 331076 h 961696"/>
                <a:gd name="connsiteX6" fmla="*/ 457200 w 2822027"/>
                <a:gd name="connsiteY6" fmla="*/ 378372 h 961696"/>
                <a:gd name="connsiteX7" fmla="*/ 472965 w 2822027"/>
                <a:gd name="connsiteY7" fmla="*/ 425669 h 961696"/>
                <a:gd name="connsiteX8" fmla="*/ 567558 w 2822027"/>
                <a:gd name="connsiteY8" fmla="*/ 472965 h 961696"/>
                <a:gd name="connsiteX9" fmla="*/ 614855 w 2822027"/>
                <a:gd name="connsiteY9" fmla="*/ 504496 h 961696"/>
                <a:gd name="connsiteX10" fmla="*/ 709448 w 2822027"/>
                <a:gd name="connsiteY10" fmla="*/ 536027 h 961696"/>
                <a:gd name="connsiteX11" fmla="*/ 804041 w 2822027"/>
                <a:gd name="connsiteY11" fmla="*/ 614855 h 961696"/>
                <a:gd name="connsiteX12" fmla="*/ 835572 w 2822027"/>
                <a:gd name="connsiteY12" fmla="*/ 662152 h 961696"/>
                <a:gd name="connsiteX13" fmla="*/ 930165 w 2822027"/>
                <a:gd name="connsiteY13" fmla="*/ 725214 h 961696"/>
                <a:gd name="connsiteX14" fmla="*/ 961696 w 2822027"/>
                <a:gd name="connsiteY14" fmla="*/ 772510 h 961696"/>
                <a:gd name="connsiteX15" fmla="*/ 1040524 w 2822027"/>
                <a:gd name="connsiteY15" fmla="*/ 882869 h 961696"/>
                <a:gd name="connsiteX16" fmla="*/ 1166648 w 2822027"/>
                <a:gd name="connsiteY16" fmla="*/ 930165 h 961696"/>
                <a:gd name="connsiteX17" fmla="*/ 1261241 w 2822027"/>
                <a:gd name="connsiteY17" fmla="*/ 945931 h 961696"/>
                <a:gd name="connsiteX18" fmla="*/ 1340069 w 2822027"/>
                <a:gd name="connsiteY18" fmla="*/ 961696 h 961696"/>
                <a:gd name="connsiteX19" fmla="*/ 1481958 w 2822027"/>
                <a:gd name="connsiteY19" fmla="*/ 945931 h 961696"/>
                <a:gd name="connsiteX20" fmla="*/ 1545020 w 2822027"/>
                <a:gd name="connsiteY20" fmla="*/ 930165 h 961696"/>
                <a:gd name="connsiteX21" fmla="*/ 1592317 w 2822027"/>
                <a:gd name="connsiteY21" fmla="*/ 914400 h 961696"/>
                <a:gd name="connsiteX22" fmla="*/ 1765737 w 2822027"/>
                <a:gd name="connsiteY22" fmla="*/ 898634 h 961696"/>
                <a:gd name="connsiteX23" fmla="*/ 1797269 w 2822027"/>
                <a:gd name="connsiteY23" fmla="*/ 867103 h 961696"/>
                <a:gd name="connsiteX24" fmla="*/ 1844565 w 2822027"/>
                <a:gd name="connsiteY24" fmla="*/ 851338 h 961696"/>
                <a:gd name="connsiteX25" fmla="*/ 1891862 w 2822027"/>
                <a:gd name="connsiteY25" fmla="*/ 819807 h 961696"/>
                <a:gd name="connsiteX26" fmla="*/ 2002220 w 2822027"/>
                <a:gd name="connsiteY26" fmla="*/ 677917 h 961696"/>
                <a:gd name="connsiteX27" fmla="*/ 2049517 w 2822027"/>
                <a:gd name="connsiteY27" fmla="*/ 662152 h 961696"/>
                <a:gd name="connsiteX28" fmla="*/ 2081048 w 2822027"/>
                <a:gd name="connsiteY28" fmla="*/ 630620 h 961696"/>
                <a:gd name="connsiteX29" fmla="*/ 2175641 w 2822027"/>
                <a:gd name="connsiteY29" fmla="*/ 567558 h 961696"/>
                <a:gd name="connsiteX30" fmla="*/ 2207172 w 2822027"/>
                <a:gd name="connsiteY30" fmla="*/ 520262 h 961696"/>
                <a:gd name="connsiteX31" fmla="*/ 2254469 w 2822027"/>
                <a:gd name="connsiteY31" fmla="*/ 457200 h 961696"/>
                <a:gd name="connsiteX32" fmla="*/ 2286000 w 2822027"/>
                <a:gd name="connsiteY32" fmla="*/ 362607 h 961696"/>
                <a:gd name="connsiteX33" fmla="*/ 2301765 w 2822027"/>
                <a:gd name="connsiteY33" fmla="*/ 299545 h 961696"/>
                <a:gd name="connsiteX34" fmla="*/ 2317531 w 2822027"/>
                <a:gd name="connsiteY34" fmla="*/ 220717 h 961696"/>
                <a:gd name="connsiteX35" fmla="*/ 2333296 w 2822027"/>
                <a:gd name="connsiteY35" fmla="*/ 173420 h 961696"/>
                <a:gd name="connsiteX36" fmla="*/ 2364827 w 2822027"/>
                <a:gd name="connsiteY36" fmla="*/ 47296 h 961696"/>
                <a:gd name="connsiteX37" fmla="*/ 2459420 w 2822027"/>
                <a:gd name="connsiteY37" fmla="*/ 0 h 961696"/>
                <a:gd name="connsiteX38" fmla="*/ 2585544 w 2822027"/>
                <a:gd name="connsiteY38" fmla="*/ 47296 h 961696"/>
                <a:gd name="connsiteX39" fmla="*/ 2617075 w 2822027"/>
                <a:gd name="connsiteY39" fmla="*/ 94593 h 961696"/>
                <a:gd name="connsiteX40" fmla="*/ 2711669 w 2822027"/>
                <a:gd name="connsiteY40" fmla="*/ 157655 h 961696"/>
                <a:gd name="connsiteX41" fmla="*/ 2774731 w 2822027"/>
                <a:gd name="connsiteY41" fmla="*/ 252248 h 961696"/>
                <a:gd name="connsiteX42" fmla="*/ 2822027 w 2822027"/>
                <a:gd name="connsiteY42" fmla="*/ 268014 h 96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22027" h="961696">
                  <a:moveTo>
                    <a:pt x="0" y="362607"/>
                  </a:moveTo>
                  <a:cubicBezTo>
                    <a:pt x="234087" y="222153"/>
                    <a:pt x="-47548" y="380731"/>
                    <a:pt x="141889" y="299545"/>
                  </a:cubicBezTo>
                  <a:cubicBezTo>
                    <a:pt x="159305" y="292081"/>
                    <a:pt x="172239" y="276488"/>
                    <a:pt x="189186" y="268014"/>
                  </a:cubicBezTo>
                  <a:cubicBezTo>
                    <a:pt x="204050" y="260582"/>
                    <a:pt x="220717" y="257503"/>
                    <a:pt x="236482" y="252248"/>
                  </a:cubicBezTo>
                  <a:cubicBezTo>
                    <a:pt x="237446" y="252409"/>
                    <a:pt x="357947" y="267439"/>
                    <a:pt x="378372" y="283779"/>
                  </a:cubicBezTo>
                  <a:cubicBezTo>
                    <a:pt x="393168" y="295616"/>
                    <a:pt x="397773" y="316520"/>
                    <a:pt x="409903" y="331076"/>
                  </a:cubicBezTo>
                  <a:cubicBezTo>
                    <a:pt x="424176" y="348204"/>
                    <a:pt x="441434" y="362607"/>
                    <a:pt x="457200" y="378372"/>
                  </a:cubicBezTo>
                  <a:cubicBezTo>
                    <a:pt x="462455" y="394138"/>
                    <a:pt x="462584" y="412692"/>
                    <a:pt x="472965" y="425669"/>
                  </a:cubicBezTo>
                  <a:cubicBezTo>
                    <a:pt x="495192" y="453452"/>
                    <a:pt x="536401" y="462580"/>
                    <a:pt x="567558" y="472965"/>
                  </a:cubicBezTo>
                  <a:cubicBezTo>
                    <a:pt x="583324" y="483475"/>
                    <a:pt x="597540" y="496801"/>
                    <a:pt x="614855" y="504496"/>
                  </a:cubicBezTo>
                  <a:cubicBezTo>
                    <a:pt x="645227" y="517995"/>
                    <a:pt x="709448" y="536027"/>
                    <a:pt x="709448" y="536027"/>
                  </a:cubicBezTo>
                  <a:cubicBezTo>
                    <a:pt x="755952" y="567030"/>
                    <a:pt x="766107" y="569334"/>
                    <a:pt x="804041" y="614855"/>
                  </a:cubicBezTo>
                  <a:cubicBezTo>
                    <a:pt x="816171" y="629411"/>
                    <a:pt x="821312" y="649675"/>
                    <a:pt x="835572" y="662152"/>
                  </a:cubicBezTo>
                  <a:cubicBezTo>
                    <a:pt x="864091" y="687106"/>
                    <a:pt x="930165" y="725214"/>
                    <a:pt x="930165" y="725214"/>
                  </a:cubicBezTo>
                  <a:cubicBezTo>
                    <a:pt x="940675" y="740979"/>
                    <a:pt x="952295" y="756059"/>
                    <a:pt x="961696" y="772510"/>
                  </a:cubicBezTo>
                  <a:cubicBezTo>
                    <a:pt x="994631" y="830146"/>
                    <a:pt x="984736" y="843021"/>
                    <a:pt x="1040524" y="882869"/>
                  </a:cubicBezTo>
                  <a:cubicBezTo>
                    <a:pt x="1079562" y="910753"/>
                    <a:pt x="1120802" y="920996"/>
                    <a:pt x="1166648" y="930165"/>
                  </a:cubicBezTo>
                  <a:cubicBezTo>
                    <a:pt x="1197993" y="936434"/>
                    <a:pt x="1229791" y="940213"/>
                    <a:pt x="1261241" y="945931"/>
                  </a:cubicBezTo>
                  <a:cubicBezTo>
                    <a:pt x="1287605" y="950724"/>
                    <a:pt x="1313793" y="956441"/>
                    <a:pt x="1340069" y="961696"/>
                  </a:cubicBezTo>
                  <a:cubicBezTo>
                    <a:pt x="1387365" y="956441"/>
                    <a:pt x="1434924" y="953167"/>
                    <a:pt x="1481958" y="945931"/>
                  </a:cubicBezTo>
                  <a:cubicBezTo>
                    <a:pt x="1503374" y="942636"/>
                    <a:pt x="1524186" y="936118"/>
                    <a:pt x="1545020" y="930165"/>
                  </a:cubicBezTo>
                  <a:cubicBezTo>
                    <a:pt x="1560999" y="925600"/>
                    <a:pt x="1575866" y="916750"/>
                    <a:pt x="1592317" y="914400"/>
                  </a:cubicBezTo>
                  <a:cubicBezTo>
                    <a:pt x="1649779" y="906191"/>
                    <a:pt x="1707930" y="903889"/>
                    <a:pt x="1765737" y="898634"/>
                  </a:cubicBezTo>
                  <a:cubicBezTo>
                    <a:pt x="1776248" y="888124"/>
                    <a:pt x="1784523" y="874750"/>
                    <a:pt x="1797269" y="867103"/>
                  </a:cubicBezTo>
                  <a:cubicBezTo>
                    <a:pt x="1811519" y="858553"/>
                    <a:pt x="1829701" y="858770"/>
                    <a:pt x="1844565" y="851338"/>
                  </a:cubicBezTo>
                  <a:cubicBezTo>
                    <a:pt x="1861513" y="842864"/>
                    <a:pt x="1876096" y="830317"/>
                    <a:pt x="1891862" y="819807"/>
                  </a:cubicBezTo>
                  <a:cubicBezTo>
                    <a:pt x="1916915" y="782227"/>
                    <a:pt x="1957767" y="707553"/>
                    <a:pt x="2002220" y="677917"/>
                  </a:cubicBezTo>
                  <a:cubicBezTo>
                    <a:pt x="2016047" y="668699"/>
                    <a:pt x="2033751" y="667407"/>
                    <a:pt x="2049517" y="662152"/>
                  </a:cubicBezTo>
                  <a:cubicBezTo>
                    <a:pt x="2060027" y="651641"/>
                    <a:pt x="2069157" y="639539"/>
                    <a:pt x="2081048" y="630620"/>
                  </a:cubicBezTo>
                  <a:cubicBezTo>
                    <a:pt x="2111364" y="607883"/>
                    <a:pt x="2175641" y="567558"/>
                    <a:pt x="2175641" y="567558"/>
                  </a:cubicBezTo>
                  <a:cubicBezTo>
                    <a:pt x="2186151" y="551793"/>
                    <a:pt x="2196159" y="535680"/>
                    <a:pt x="2207172" y="520262"/>
                  </a:cubicBezTo>
                  <a:cubicBezTo>
                    <a:pt x="2222445" y="498880"/>
                    <a:pt x="2242718" y="480702"/>
                    <a:pt x="2254469" y="457200"/>
                  </a:cubicBezTo>
                  <a:cubicBezTo>
                    <a:pt x="2269333" y="427472"/>
                    <a:pt x="2277939" y="394851"/>
                    <a:pt x="2286000" y="362607"/>
                  </a:cubicBezTo>
                  <a:cubicBezTo>
                    <a:pt x="2291255" y="341586"/>
                    <a:pt x="2297065" y="320697"/>
                    <a:pt x="2301765" y="299545"/>
                  </a:cubicBezTo>
                  <a:cubicBezTo>
                    <a:pt x="2307578" y="273387"/>
                    <a:pt x="2311032" y="246713"/>
                    <a:pt x="2317531" y="220717"/>
                  </a:cubicBezTo>
                  <a:cubicBezTo>
                    <a:pt x="2321562" y="204595"/>
                    <a:pt x="2329265" y="189542"/>
                    <a:pt x="2333296" y="173420"/>
                  </a:cubicBezTo>
                  <a:cubicBezTo>
                    <a:pt x="2334366" y="169141"/>
                    <a:pt x="2351724" y="63674"/>
                    <a:pt x="2364827" y="47296"/>
                  </a:cubicBezTo>
                  <a:cubicBezTo>
                    <a:pt x="2387054" y="19513"/>
                    <a:pt x="2428263" y="10385"/>
                    <a:pt x="2459420" y="0"/>
                  </a:cubicBezTo>
                  <a:cubicBezTo>
                    <a:pt x="2515820" y="11280"/>
                    <a:pt x="2544949" y="6700"/>
                    <a:pt x="2585544" y="47296"/>
                  </a:cubicBezTo>
                  <a:cubicBezTo>
                    <a:pt x="2598942" y="60694"/>
                    <a:pt x="2602815" y="82116"/>
                    <a:pt x="2617075" y="94593"/>
                  </a:cubicBezTo>
                  <a:cubicBezTo>
                    <a:pt x="2645595" y="119548"/>
                    <a:pt x="2711669" y="157655"/>
                    <a:pt x="2711669" y="157655"/>
                  </a:cubicBezTo>
                  <a:cubicBezTo>
                    <a:pt x="2732690" y="189186"/>
                    <a:pt x="2738780" y="240264"/>
                    <a:pt x="2774731" y="252248"/>
                  </a:cubicBezTo>
                  <a:lnTo>
                    <a:pt x="2822027" y="26801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2705100" y="4114800"/>
            <a:ext cx="1562100" cy="457200"/>
          </a:xfrm>
          <a:custGeom>
            <a:avLst/>
            <a:gdLst>
              <a:gd name="connsiteX0" fmla="*/ 0 w 1562100"/>
              <a:gd name="connsiteY0" fmla="*/ 6350 h 457200"/>
              <a:gd name="connsiteX1" fmla="*/ 0 w 1562100"/>
              <a:gd name="connsiteY1" fmla="*/ 6350 h 457200"/>
              <a:gd name="connsiteX2" fmla="*/ 69850 w 1562100"/>
              <a:gd name="connsiteY2" fmla="*/ 38100 h 457200"/>
              <a:gd name="connsiteX3" fmla="*/ 88900 w 1562100"/>
              <a:gd name="connsiteY3" fmla="*/ 57150 h 457200"/>
              <a:gd name="connsiteX4" fmla="*/ 127000 w 1562100"/>
              <a:gd name="connsiteY4" fmla="*/ 82550 h 457200"/>
              <a:gd name="connsiteX5" fmla="*/ 158750 w 1562100"/>
              <a:gd name="connsiteY5" fmla="*/ 107950 h 457200"/>
              <a:gd name="connsiteX6" fmla="*/ 171450 w 1562100"/>
              <a:gd name="connsiteY6" fmla="*/ 127000 h 457200"/>
              <a:gd name="connsiteX7" fmla="*/ 190500 w 1562100"/>
              <a:gd name="connsiteY7" fmla="*/ 139700 h 457200"/>
              <a:gd name="connsiteX8" fmla="*/ 234950 w 1562100"/>
              <a:gd name="connsiteY8" fmla="*/ 196850 h 457200"/>
              <a:gd name="connsiteX9" fmla="*/ 254000 w 1562100"/>
              <a:gd name="connsiteY9" fmla="*/ 209550 h 457200"/>
              <a:gd name="connsiteX10" fmla="*/ 260350 w 1562100"/>
              <a:gd name="connsiteY10" fmla="*/ 228600 h 457200"/>
              <a:gd name="connsiteX11" fmla="*/ 279400 w 1562100"/>
              <a:gd name="connsiteY11" fmla="*/ 241300 h 457200"/>
              <a:gd name="connsiteX12" fmla="*/ 298450 w 1562100"/>
              <a:gd name="connsiteY12" fmla="*/ 260350 h 457200"/>
              <a:gd name="connsiteX13" fmla="*/ 342900 w 1562100"/>
              <a:gd name="connsiteY13" fmla="*/ 311150 h 457200"/>
              <a:gd name="connsiteX14" fmla="*/ 361950 w 1562100"/>
              <a:gd name="connsiteY14" fmla="*/ 349250 h 457200"/>
              <a:gd name="connsiteX15" fmla="*/ 381000 w 1562100"/>
              <a:gd name="connsiteY15" fmla="*/ 368300 h 457200"/>
              <a:gd name="connsiteX16" fmla="*/ 393700 w 1562100"/>
              <a:gd name="connsiteY16" fmla="*/ 387350 h 457200"/>
              <a:gd name="connsiteX17" fmla="*/ 431800 w 1562100"/>
              <a:gd name="connsiteY17" fmla="*/ 412750 h 457200"/>
              <a:gd name="connsiteX18" fmla="*/ 450850 w 1562100"/>
              <a:gd name="connsiteY18" fmla="*/ 425450 h 457200"/>
              <a:gd name="connsiteX19" fmla="*/ 514350 w 1562100"/>
              <a:gd name="connsiteY19" fmla="*/ 444500 h 457200"/>
              <a:gd name="connsiteX20" fmla="*/ 546100 w 1562100"/>
              <a:gd name="connsiteY20" fmla="*/ 450850 h 457200"/>
              <a:gd name="connsiteX21" fmla="*/ 628650 w 1562100"/>
              <a:gd name="connsiteY21" fmla="*/ 457200 h 457200"/>
              <a:gd name="connsiteX22" fmla="*/ 800100 w 1562100"/>
              <a:gd name="connsiteY22" fmla="*/ 444500 h 457200"/>
              <a:gd name="connsiteX23" fmla="*/ 850900 w 1562100"/>
              <a:gd name="connsiteY23" fmla="*/ 438150 h 457200"/>
              <a:gd name="connsiteX24" fmla="*/ 876300 w 1562100"/>
              <a:gd name="connsiteY24" fmla="*/ 431800 h 457200"/>
              <a:gd name="connsiteX25" fmla="*/ 914400 w 1562100"/>
              <a:gd name="connsiteY25" fmla="*/ 425450 h 457200"/>
              <a:gd name="connsiteX26" fmla="*/ 933450 w 1562100"/>
              <a:gd name="connsiteY26" fmla="*/ 419100 h 457200"/>
              <a:gd name="connsiteX27" fmla="*/ 984250 w 1562100"/>
              <a:gd name="connsiteY27" fmla="*/ 406400 h 457200"/>
              <a:gd name="connsiteX28" fmla="*/ 1009650 w 1562100"/>
              <a:gd name="connsiteY28" fmla="*/ 400050 h 457200"/>
              <a:gd name="connsiteX29" fmla="*/ 1060450 w 1562100"/>
              <a:gd name="connsiteY29" fmla="*/ 393700 h 457200"/>
              <a:gd name="connsiteX30" fmla="*/ 1104900 w 1562100"/>
              <a:gd name="connsiteY30" fmla="*/ 374650 h 457200"/>
              <a:gd name="connsiteX31" fmla="*/ 1143000 w 1562100"/>
              <a:gd name="connsiteY31" fmla="*/ 361950 h 457200"/>
              <a:gd name="connsiteX32" fmla="*/ 1168400 w 1562100"/>
              <a:gd name="connsiteY32" fmla="*/ 349250 h 457200"/>
              <a:gd name="connsiteX33" fmla="*/ 1187450 w 1562100"/>
              <a:gd name="connsiteY33" fmla="*/ 336550 h 457200"/>
              <a:gd name="connsiteX34" fmla="*/ 1225550 w 1562100"/>
              <a:gd name="connsiteY34" fmla="*/ 317500 h 457200"/>
              <a:gd name="connsiteX35" fmla="*/ 1244600 w 1562100"/>
              <a:gd name="connsiteY35" fmla="*/ 298450 h 457200"/>
              <a:gd name="connsiteX36" fmla="*/ 1263650 w 1562100"/>
              <a:gd name="connsiteY36" fmla="*/ 285750 h 457200"/>
              <a:gd name="connsiteX37" fmla="*/ 1320800 w 1562100"/>
              <a:gd name="connsiteY37" fmla="*/ 234950 h 457200"/>
              <a:gd name="connsiteX38" fmla="*/ 1333500 w 1562100"/>
              <a:gd name="connsiteY38" fmla="*/ 215900 h 457200"/>
              <a:gd name="connsiteX39" fmla="*/ 1371600 w 1562100"/>
              <a:gd name="connsiteY39" fmla="*/ 184150 h 457200"/>
              <a:gd name="connsiteX40" fmla="*/ 1384300 w 1562100"/>
              <a:gd name="connsiteY40" fmla="*/ 165100 h 457200"/>
              <a:gd name="connsiteX41" fmla="*/ 1422400 w 1562100"/>
              <a:gd name="connsiteY41" fmla="*/ 139700 h 457200"/>
              <a:gd name="connsiteX42" fmla="*/ 1454150 w 1562100"/>
              <a:gd name="connsiteY42" fmla="*/ 107950 h 457200"/>
              <a:gd name="connsiteX43" fmla="*/ 1485900 w 1562100"/>
              <a:gd name="connsiteY43" fmla="*/ 82550 h 457200"/>
              <a:gd name="connsiteX44" fmla="*/ 1498600 w 1562100"/>
              <a:gd name="connsiteY44" fmla="*/ 57150 h 457200"/>
              <a:gd name="connsiteX45" fmla="*/ 1536700 w 1562100"/>
              <a:gd name="connsiteY45" fmla="*/ 31750 h 457200"/>
              <a:gd name="connsiteX46" fmla="*/ 1562100 w 1562100"/>
              <a:gd name="connsiteY46" fmla="*/ 0 h 457200"/>
              <a:gd name="connsiteX47" fmla="*/ 1562100 w 1562100"/>
              <a:gd name="connsiteY4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62100" h="457200">
                <a:moveTo>
                  <a:pt x="0" y="6350"/>
                </a:moveTo>
                <a:lnTo>
                  <a:pt x="0" y="6350"/>
                </a:lnTo>
                <a:cubicBezTo>
                  <a:pt x="28564" y="17061"/>
                  <a:pt x="48152" y="20018"/>
                  <a:pt x="69850" y="38100"/>
                </a:cubicBezTo>
                <a:cubicBezTo>
                  <a:pt x="76749" y="43849"/>
                  <a:pt x="81811" y="51637"/>
                  <a:pt x="88900" y="57150"/>
                </a:cubicBezTo>
                <a:cubicBezTo>
                  <a:pt x="100948" y="66521"/>
                  <a:pt x="127000" y="82550"/>
                  <a:pt x="127000" y="82550"/>
                </a:cubicBezTo>
                <a:cubicBezTo>
                  <a:pt x="163396" y="137145"/>
                  <a:pt x="114933" y="72897"/>
                  <a:pt x="158750" y="107950"/>
                </a:cubicBezTo>
                <a:cubicBezTo>
                  <a:pt x="164709" y="112718"/>
                  <a:pt x="166054" y="121604"/>
                  <a:pt x="171450" y="127000"/>
                </a:cubicBezTo>
                <a:cubicBezTo>
                  <a:pt x="176846" y="132396"/>
                  <a:pt x="184150" y="135467"/>
                  <a:pt x="190500" y="139700"/>
                </a:cubicBezTo>
                <a:cubicBezTo>
                  <a:pt x="208201" y="166251"/>
                  <a:pt x="212568" y="178198"/>
                  <a:pt x="234950" y="196850"/>
                </a:cubicBezTo>
                <a:cubicBezTo>
                  <a:pt x="240813" y="201736"/>
                  <a:pt x="247650" y="205317"/>
                  <a:pt x="254000" y="209550"/>
                </a:cubicBezTo>
                <a:cubicBezTo>
                  <a:pt x="256117" y="215900"/>
                  <a:pt x="256169" y="223373"/>
                  <a:pt x="260350" y="228600"/>
                </a:cubicBezTo>
                <a:cubicBezTo>
                  <a:pt x="265118" y="234559"/>
                  <a:pt x="273537" y="236414"/>
                  <a:pt x="279400" y="241300"/>
                </a:cubicBezTo>
                <a:cubicBezTo>
                  <a:pt x="286299" y="247049"/>
                  <a:pt x="292937" y="253261"/>
                  <a:pt x="298450" y="260350"/>
                </a:cubicBezTo>
                <a:cubicBezTo>
                  <a:pt x="338341" y="311638"/>
                  <a:pt x="306021" y="286564"/>
                  <a:pt x="342900" y="311150"/>
                </a:cubicBezTo>
                <a:cubicBezTo>
                  <a:pt x="349264" y="330243"/>
                  <a:pt x="348273" y="332837"/>
                  <a:pt x="361950" y="349250"/>
                </a:cubicBezTo>
                <a:cubicBezTo>
                  <a:pt x="367699" y="356149"/>
                  <a:pt x="375251" y="361401"/>
                  <a:pt x="381000" y="368300"/>
                </a:cubicBezTo>
                <a:cubicBezTo>
                  <a:pt x="385886" y="374163"/>
                  <a:pt x="387957" y="382324"/>
                  <a:pt x="393700" y="387350"/>
                </a:cubicBezTo>
                <a:cubicBezTo>
                  <a:pt x="405187" y="397401"/>
                  <a:pt x="419100" y="404283"/>
                  <a:pt x="431800" y="412750"/>
                </a:cubicBezTo>
                <a:cubicBezTo>
                  <a:pt x="438150" y="416983"/>
                  <a:pt x="443610" y="423037"/>
                  <a:pt x="450850" y="425450"/>
                </a:cubicBezTo>
                <a:cubicBezTo>
                  <a:pt x="482509" y="436003"/>
                  <a:pt x="485560" y="438102"/>
                  <a:pt x="514350" y="444500"/>
                </a:cubicBezTo>
                <a:cubicBezTo>
                  <a:pt x="524886" y="446841"/>
                  <a:pt x="535373" y="449658"/>
                  <a:pt x="546100" y="450850"/>
                </a:cubicBezTo>
                <a:cubicBezTo>
                  <a:pt x="573529" y="453898"/>
                  <a:pt x="601133" y="455083"/>
                  <a:pt x="628650" y="457200"/>
                </a:cubicBezTo>
                <a:cubicBezTo>
                  <a:pt x="742164" y="450894"/>
                  <a:pt x="715033" y="454508"/>
                  <a:pt x="800100" y="444500"/>
                </a:cubicBezTo>
                <a:cubicBezTo>
                  <a:pt x="817048" y="442506"/>
                  <a:pt x="834067" y="440955"/>
                  <a:pt x="850900" y="438150"/>
                </a:cubicBezTo>
                <a:cubicBezTo>
                  <a:pt x="859508" y="436715"/>
                  <a:pt x="867742" y="433512"/>
                  <a:pt x="876300" y="431800"/>
                </a:cubicBezTo>
                <a:cubicBezTo>
                  <a:pt x="888925" y="429275"/>
                  <a:pt x="901831" y="428243"/>
                  <a:pt x="914400" y="425450"/>
                </a:cubicBezTo>
                <a:cubicBezTo>
                  <a:pt x="920934" y="423998"/>
                  <a:pt x="926992" y="420861"/>
                  <a:pt x="933450" y="419100"/>
                </a:cubicBezTo>
                <a:cubicBezTo>
                  <a:pt x="950289" y="414507"/>
                  <a:pt x="967317" y="410633"/>
                  <a:pt x="984250" y="406400"/>
                </a:cubicBezTo>
                <a:cubicBezTo>
                  <a:pt x="992717" y="404283"/>
                  <a:pt x="1000990" y="401132"/>
                  <a:pt x="1009650" y="400050"/>
                </a:cubicBezTo>
                <a:lnTo>
                  <a:pt x="1060450" y="393700"/>
                </a:lnTo>
                <a:cubicBezTo>
                  <a:pt x="1121771" y="373260"/>
                  <a:pt x="1026433" y="406037"/>
                  <a:pt x="1104900" y="374650"/>
                </a:cubicBezTo>
                <a:cubicBezTo>
                  <a:pt x="1117329" y="369678"/>
                  <a:pt x="1131026" y="367937"/>
                  <a:pt x="1143000" y="361950"/>
                </a:cubicBezTo>
                <a:cubicBezTo>
                  <a:pt x="1151467" y="357717"/>
                  <a:pt x="1160181" y="353946"/>
                  <a:pt x="1168400" y="349250"/>
                </a:cubicBezTo>
                <a:cubicBezTo>
                  <a:pt x="1175026" y="345464"/>
                  <a:pt x="1180624" y="339963"/>
                  <a:pt x="1187450" y="336550"/>
                </a:cubicBezTo>
                <a:cubicBezTo>
                  <a:pt x="1216089" y="322231"/>
                  <a:pt x="1198253" y="340248"/>
                  <a:pt x="1225550" y="317500"/>
                </a:cubicBezTo>
                <a:cubicBezTo>
                  <a:pt x="1232449" y="311751"/>
                  <a:pt x="1237701" y="304199"/>
                  <a:pt x="1244600" y="298450"/>
                </a:cubicBezTo>
                <a:cubicBezTo>
                  <a:pt x="1250463" y="293564"/>
                  <a:pt x="1257946" y="290820"/>
                  <a:pt x="1263650" y="285750"/>
                </a:cubicBezTo>
                <a:cubicBezTo>
                  <a:pt x="1328895" y="227755"/>
                  <a:pt x="1277565" y="263774"/>
                  <a:pt x="1320800" y="234950"/>
                </a:cubicBezTo>
                <a:cubicBezTo>
                  <a:pt x="1325033" y="228600"/>
                  <a:pt x="1328614" y="221763"/>
                  <a:pt x="1333500" y="215900"/>
                </a:cubicBezTo>
                <a:cubicBezTo>
                  <a:pt x="1348779" y="197565"/>
                  <a:pt x="1352869" y="196637"/>
                  <a:pt x="1371600" y="184150"/>
                </a:cubicBezTo>
                <a:cubicBezTo>
                  <a:pt x="1375833" y="177800"/>
                  <a:pt x="1378557" y="170126"/>
                  <a:pt x="1384300" y="165100"/>
                </a:cubicBezTo>
                <a:cubicBezTo>
                  <a:pt x="1395787" y="155049"/>
                  <a:pt x="1422400" y="139700"/>
                  <a:pt x="1422400" y="139700"/>
                </a:cubicBezTo>
                <a:cubicBezTo>
                  <a:pt x="1456267" y="88900"/>
                  <a:pt x="1411817" y="150283"/>
                  <a:pt x="1454150" y="107950"/>
                </a:cubicBezTo>
                <a:cubicBezTo>
                  <a:pt x="1482873" y="79227"/>
                  <a:pt x="1448814" y="94912"/>
                  <a:pt x="1485900" y="82550"/>
                </a:cubicBezTo>
                <a:cubicBezTo>
                  <a:pt x="1490133" y="74083"/>
                  <a:pt x="1491907" y="63843"/>
                  <a:pt x="1498600" y="57150"/>
                </a:cubicBezTo>
                <a:cubicBezTo>
                  <a:pt x="1509393" y="46357"/>
                  <a:pt x="1536700" y="31750"/>
                  <a:pt x="1536700" y="31750"/>
                </a:cubicBezTo>
                <a:cubicBezTo>
                  <a:pt x="1552721" y="7719"/>
                  <a:pt x="1544004" y="18096"/>
                  <a:pt x="1562100" y="0"/>
                </a:cubicBezTo>
                <a:lnTo>
                  <a:pt x="1562100" y="0"/>
                </a:lnTo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2668837" y="3657534"/>
            <a:ext cx="1562100" cy="457200"/>
          </a:xfrm>
          <a:custGeom>
            <a:avLst/>
            <a:gdLst>
              <a:gd name="connsiteX0" fmla="*/ 0 w 1562100"/>
              <a:gd name="connsiteY0" fmla="*/ 6350 h 457200"/>
              <a:gd name="connsiteX1" fmla="*/ 0 w 1562100"/>
              <a:gd name="connsiteY1" fmla="*/ 6350 h 457200"/>
              <a:gd name="connsiteX2" fmla="*/ 69850 w 1562100"/>
              <a:gd name="connsiteY2" fmla="*/ 38100 h 457200"/>
              <a:gd name="connsiteX3" fmla="*/ 88900 w 1562100"/>
              <a:gd name="connsiteY3" fmla="*/ 57150 h 457200"/>
              <a:gd name="connsiteX4" fmla="*/ 127000 w 1562100"/>
              <a:gd name="connsiteY4" fmla="*/ 82550 h 457200"/>
              <a:gd name="connsiteX5" fmla="*/ 158750 w 1562100"/>
              <a:gd name="connsiteY5" fmla="*/ 107950 h 457200"/>
              <a:gd name="connsiteX6" fmla="*/ 171450 w 1562100"/>
              <a:gd name="connsiteY6" fmla="*/ 127000 h 457200"/>
              <a:gd name="connsiteX7" fmla="*/ 190500 w 1562100"/>
              <a:gd name="connsiteY7" fmla="*/ 139700 h 457200"/>
              <a:gd name="connsiteX8" fmla="*/ 234950 w 1562100"/>
              <a:gd name="connsiteY8" fmla="*/ 196850 h 457200"/>
              <a:gd name="connsiteX9" fmla="*/ 254000 w 1562100"/>
              <a:gd name="connsiteY9" fmla="*/ 209550 h 457200"/>
              <a:gd name="connsiteX10" fmla="*/ 260350 w 1562100"/>
              <a:gd name="connsiteY10" fmla="*/ 228600 h 457200"/>
              <a:gd name="connsiteX11" fmla="*/ 279400 w 1562100"/>
              <a:gd name="connsiteY11" fmla="*/ 241300 h 457200"/>
              <a:gd name="connsiteX12" fmla="*/ 298450 w 1562100"/>
              <a:gd name="connsiteY12" fmla="*/ 260350 h 457200"/>
              <a:gd name="connsiteX13" fmla="*/ 342900 w 1562100"/>
              <a:gd name="connsiteY13" fmla="*/ 311150 h 457200"/>
              <a:gd name="connsiteX14" fmla="*/ 361950 w 1562100"/>
              <a:gd name="connsiteY14" fmla="*/ 349250 h 457200"/>
              <a:gd name="connsiteX15" fmla="*/ 381000 w 1562100"/>
              <a:gd name="connsiteY15" fmla="*/ 368300 h 457200"/>
              <a:gd name="connsiteX16" fmla="*/ 393700 w 1562100"/>
              <a:gd name="connsiteY16" fmla="*/ 387350 h 457200"/>
              <a:gd name="connsiteX17" fmla="*/ 431800 w 1562100"/>
              <a:gd name="connsiteY17" fmla="*/ 412750 h 457200"/>
              <a:gd name="connsiteX18" fmla="*/ 450850 w 1562100"/>
              <a:gd name="connsiteY18" fmla="*/ 425450 h 457200"/>
              <a:gd name="connsiteX19" fmla="*/ 514350 w 1562100"/>
              <a:gd name="connsiteY19" fmla="*/ 444500 h 457200"/>
              <a:gd name="connsiteX20" fmla="*/ 546100 w 1562100"/>
              <a:gd name="connsiteY20" fmla="*/ 450850 h 457200"/>
              <a:gd name="connsiteX21" fmla="*/ 628650 w 1562100"/>
              <a:gd name="connsiteY21" fmla="*/ 457200 h 457200"/>
              <a:gd name="connsiteX22" fmla="*/ 800100 w 1562100"/>
              <a:gd name="connsiteY22" fmla="*/ 444500 h 457200"/>
              <a:gd name="connsiteX23" fmla="*/ 850900 w 1562100"/>
              <a:gd name="connsiteY23" fmla="*/ 438150 h 457200"/>
              <a:gd name="connsiteX24" fmla="*/ 876300 w 1562100"/>
              <a:gd name="connsiteY24" fmla="*/ 431800 h 457200"/>
              <a:gd name="connsiteX25" fmla="*/ 914400 w 1562100"/>
              <a:gd name="connsiteY25" fmla="*/ 425450 h 457200"/>
              <a:gd name="connsiteX26" fmla="*/ 933450 w 1562100"/>
              <a:gd name="connsiteY26" fmla="*/ 419100 h 457200"/>
              <a:gd name="connsiteX27" fmla="*/ 984250 w 1562100"/>
              <a:gd name="connsiteY27" fmla="*/ 406400 h 457200"/>
              <a:gd name="connsiteX28" fmla="*/ 1009650 w 1562100"/>
              <a:gd name="connsiteY28" fmla="*/ 400050 h 457200"/>
              <a:gd name="connsiteX29" fmla="*/ 1060450 w 1562100"/>
              <a:gd name="connsiteY29" fmla="*/ 393700 h 457200"/>
              <a:gd name="connsiteX30" fmla="*/ 1104900 w 1562100"/>
              <a:gd name="connsiteY30" fmla="*/ 374650 h 457200"/>
              <a:gd name="connsiteX31" fmla="*/ 1143000 w 1562100"/>
              <a:gd name="connsiteY31" fmla="*/ 361950 h 457200"/>
              <a:gd name="connsiteX32" fmla="*/ 1168400 w 1562100"/>
              <a:gd name="connsiteY32" fmla="*/ 349250 h 457200"/>
              <a:gd name="connsiteX33" fmla="*/ 1187450 w 1562100"/>
              <a:gd name="connsiteY33" fmla="*/ 336550 h 457200"/>
              <a:gd name="connsiteX34" fmla="*/ 1225550 w 1562100"/>
              <a:gd name="connsiteY34" fmla="*/ 317500 h 457200"/>
              <a:gd name="connsiteX35" fmla="*/ 1244600 w 1562100"/>
              <a:gd name="connsiteY35" fmla="*/ 298450 h 457200"/>
              <a:gd name="connsiteX36" fmla="*/ 1263650 w 1562100"/>
              <a:gd name="connsiteY36" fmla="*/ 285750 h 457200"/>
              <a:gd name="connsiteX37" fmla="*/ 1320800 w 1562100"/>
              <a:gd name="connsiteY37" fmla="*/ 234950 h 457200"/>
              <a:gd name="connsiteX38" fmla="*/ 1333500 w 1562100"/>
              <a:gd name="connsiteY38" fmla="*/ 215900 h 457200"/>
              <a:gd name="connsiteX39" fmla="*/ 1371600 w 1562100"/>
              <a:gd name="connsiteY39" fmla="*/ 184150 h 457200"/>
              <a:gd name="connsiteX40" fmla="*/ 1384300 w 1562100"/>
              <a:gd name="connsiteY40" fmla="*/ 165100 h 457200"/>
              <a:gd name="connsiteX41" fmla="*/ 1422400 w 1562100"/>
              <a:gd name="connsiteY41" fmla="*/ 139700 h 457200"/>
              <a:gd name="connsiteX42" fmla="*/ 1454150 w 1562100"/>
              <a:gd name="connsiteY42" fmla="*/ 107950 h 457200"/>
              <a:gd name="connsiteX43" fmla="*/ 1485900 w 1562100"/>
              <a:gd name="connsiteY43" fmla="*/ 82550 h 457200"/>
              <a:gd name="connsiteX44" fmla="*/ 1498600 w 1562100"/>
              <a:gd name="connsiteY44" fmla="*/ 57150 h 457200"/>
              <a:gd name="connsiteX45" fmla="*/ 1536700 w 1562100"/>
              <a:gd name="connsiteY45" fmla="*/ 31750 h 457200"/>
              <a:gd name="connsiteX46" fmla="*/ 1562100 w 1562100"/>
              <a:gd name="connsiteY46" fmla="*/ 0 h 457200"/>
              <a:gd name="connsiteX47" fmla="*/ 1562100 w 1562100"/>
              <a:gd name="connsiteY4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62100" h="457200">
                <a:moveTo>
                  <a:pt x="0" y="6350"/>
                </a:moveTo>
                <a:lnTo>
                  <a:pt x="0" y="6350"/>
                </a:lnTo>
                <a:cubicBezTo>
                  <a:pt x="28564" y="17061"/>
                  <a:pt x="48152" y="20018"/>
                  <a:pt x="69850" y="38100"/>
                </a:cubicBezTo>
                <a:cubicBezTo>
                  <a:pt x="76749" y="43849"/>
                  <a:pt x="81811" y="51637"/>
                  <a:pt x="88900" y="57150"/>
                </a:cubicBezTo>
                <a:cubicBezTo>
                  <a:pt x="100948" y="66521"/>
                  <a:pt x="127000" y="82550"/>
                  <a:pt x="127000" y="82550"/>
                </a:cubicBezTo>
                <a:cubicBezTo>
                  <a:pt x="163396" y="137145"/>
                  <a:pt x="114933" y="72897"/>
                  <a:pt x="158750" y="107950"/>
                </a:cubicBezTo>
                <a:cubicBezTo>
                  <a:pt x="164709" y="112718"/>
                  <a:pt x="166054" y="121604"/>
                  <a:pt x="171450" y="127000"/>
                </a:cubicBezTo>
                <a:cubicBezTo>
                  <a:pt x="176846" y="132396"/>
                  <a:pt x="184150" y="135467"/>
                  <a:pt x="190500" y="139700"/>
                </a:cubicBezTo>
                <a:cubicBezTo>
                  <a:pt x="208201" y="166251"/>
                  <a:pt x="212568" y="178198"/>
                  <a:pt x="234950" y="196850"/>
                </a:cubicBezTo>
                <a:cubicBezTo>
                  <a:pt x="240813" y="201736"/>
                  <a:pt x="247650" y="205317"/>
                  <a:pt x="254000" y="209550"/>
                </a:cubicBezTo>
                <a:cubicBezTo>
                  <a:pt x="256117" y="215900"/>
                  <a:pt x="256169" y="223373"/>
                  <a:pt x="260350" y="228600"/>
                </a:cubicBezTo>
                <a:cubicBezTo>
                  <a:pt x="265118" y="234559"/>
                  <a:pt x="273537" y="236414"/>
                  <a:pt x="279400" y="241300"/>
                </a:cubicBezTo>
                <a:cubicBezTo>
                  <a:pt x="286299" y="247049"/>
                  <a:pt x="292937" y="253261"/>
                  <a:pt x="298450" y="260350"/>
                </a:cubicBezTo>
                <a:cubicBezTo>
                  <a:pt x="338341" y="311638"/>
                  <a:pt x="306021" y="286564"/>
                  <a:pt x="342900" y="311150"/>
                </a:cubicBezTo>
                <a:cubicBezTo>
                  <a:pt x="349264" y="330243"/>
                  <a:pt x="348273" y="332837"/>
                  <a:pt x="361950" y="349250"/>
                </a:cubicBezTo>
                <a:cubicBezTo>
                  <a:pt x="367699" y="356149"/>
                  <a:pt x="375251" y="361401"/>
                  <a:pt x="381000" y="368300"/>
                </a:cubicBezTo>
                <a:cubicBezTo>
                  <a:pt x="385886" y="374163"/>
                  <a:pt x="387957" y="382324"/>
                  <a:pt x="393700" y="387350"/>
                </a:cubicBezTo>
                <a:cubicBezTo>
                  <a:pt x="405187" y="397401"/>
                  <a:pt x="419100" y="404283"/>
                  <a:pt x="431800" y="412750"/>
                </a:cubicBezTo>
                <a:cubicBezTo>
                  <a:pt x="438150" y="416983"/>
                  <a:pt x="443610" y="423037"/>
                  <a:pt x="450850" y="425450"/>
                </a:cubicBezTo>
                <a:cubicBezTo>
                  <a:pt x="482509" y="436003"/>
                  <a:pt x="485560" y="438102"/>
                  <a:pt x="514350" y="444500"/>
                </a:cubicBezTo>
                <a:cubicBezTo>
                  <a:pt x="524886" y="446841"/>
                  <a:pt x="535373" y="449658"/>
                  <a:pt x="546100" y="450850"/>
                </a:cubicBezTo>
                <a:cubicBezTo>
                  <a:pt x="573529" y="453898"/>
                  <a:pt x="601133" y="455083"/>
                  <a:pt x="628650" y="457200"/>
                </a:cubicBezTo>
                <a:cubicBezTo>
                  <a:pt x="742164" y="450894"/>
                  <a:pt x="715033" y="454508"/>
                  <a:pt x="800100" y="444500"/>
                </a:cubicBezTo>
                <a:cubicBezTo>
                  <a:pt x="817048" y="442506"/>
                  <a:pt x="834067" y="440955"/>
                  <a:pt x="850900" y="438150"/>
                </a:cubicBezTo>
                <a:cubicBezTo>
                  <a:pt x="859508" y="436715"/>
                  <a:pt x="867742" y="433512"/>
                  <a:pt x="876300" y="431800"/>
                </a:cubicBezTo>
                <a:cubicBezTo>
                  <a:pt x="888925" y="429275"/>
                  <a:pt x="901831" y="428243"/>
                  <a:pt x="914400" y="425450"/>
                </a:cubicBezTo>
                <a:cubicBezTo>
                  <a:pt x="920934" y="423998"/>
                  <a:pt x="926992" y="420861"/>
                  <a:pt x="933450" y="419100"/>
                </a:cubicBezTo>
                <a:cubicBezTo>
                  <a:pt x="950289" y="414507"/>
                  <a:pt x="967317" y="410633"/>
                  <a:pt x="984250" y="406400"/>
                </a:cubicBezTo>
                <a:cubicBezTo>
                  <a:pt x="992717" y="404283"/>
                  <a:pt x="1000990" y="401132"/>
                  <a:pt x="1009650" y="400050"/>
                </a:cubicBezTo>
                <a:lnTo>
                  <a:pt x="1060450" y="393700"/>
                </a:lnTo>
                <a:cubicBezTo>
                  <a:pt x="1121771" y="373260"/>
                  <a:pt x="1026433" y="406037"/>
                  <a:pt x="1104900" y="374650"/>
                </a:cubicBezTo>
                <a:cubicBezTo>
                  <a:pt x="1117329" y="369678"/>
                  <a:pt x="1131026" y="367937"/>
                  <a:pt x="1143000" y="361950"/>
                </a:cubicBezTo>
                <a:cubicBezTo>
                  <a:pt x="1151467" y="357717"/>
                  <a:pt x="1160181" y="353946"/>
                  <a:pt x="1168400" y="349250"/>
                </a:cubicBezTo>
                <a:cubicBezTo>
                  <a:pt x="1175026" y="345464"/>
                  <a:pt x="1180624" y="339963"/>
                  <a:pt x="1187450" y="336550"/>
                </a:cubicBezTo>
                <a:cubicBezTo>
                  <a:pt x="1216089" y="322231"/>
                  <a:pt x="1198253" y="340248"/>
                  <a:pt x="1225550" y="317500"/>
                </a:cubicBezTo>
                <a:cubicBezTo>
                  <a:pt x="1232449" y="311751"/>
                  <a:pt x="1237701" y="304199"/>
                  <a:pt x="1244600" y="298450"/>
                </a:cubicBezTo>
                <a:cubicBezTo>
                  <a:pt x="1250463" y="293564"/>
                  <a:pt x="1257946" y="290820"/>
                  <a:pt x="1263650" y="285750"/>
                </a:cubicBezTo>
                <a:cubicBezTo>
                  <a:pt x="1328895" y="227755"/>
                  <a:pt x="1277565" y="263774"/>
                  <a:pt x="1320800" y="234950"/>
                </a:cubicBezTo>
                <a:cubicBezTo>
                  <a:pt x="1325033" y="228600"/>
                  <a:pt x="1328614" y="221763"/>
                  <a:pt x="1333500" y="215900"/>
                </a:cubicBezTo>
                <a:cubicBezTo>
                  <a:pt x="1348779" y="197565"/>
                  <a:pt x="1352869" y="196637"/>
                  <a:pt x="1371600" y="184150"/>
                </a:cubicBezTo>
                <a:cubicBezTo>
                  <a:pt x="1375833" y="177800"/>
                  <a:pt x="1378557" y="170126"/>
                  <a:pt x="1384300" y="165100"/>
                </a:cubicBezTo>
                <a:cubicBezTo>
                  <a:pt x="1395787" y="155049"/>
                  <a:pt x="1422400" y="139700"/>
                  <a:pt x="1422400" y="139700"/>
                </a:cubicBezTo>
                <a:cubicBezTo>
                  <a:pt x="1456267" y="88900"/>
                  <a:pt x="1411817" y="150283"/>
                  <a:pt x="1454150" y="107950"/>
                </a:cubicBezTo>
                <a:cubicBezTo>
                  <a:pt x="1482873" y="79227"/>
                  <a:pt x="1448814" y="94912"/>
                  <a:pt x="1485900" y="82550"/>
                </a:cubicBezTo>
                <a:cubicBezTo>
                  <a:pt x="1490133" y="74083"/>
                  <a:pt x="1491907" y="63843"/>
                  <a:pt x="1498600" y="57150"/>
                </a:cubicBezTo>
                <a:cubicBezTo>
                  <a:pt x="1509393" y="46357"/>
                  <a:pt x="1536700" y="31750"/>
                  <a:pt x="1536700" y="31750"/>
                </a:cubicBezTo>
                <a:cubicBezTo>
                  <a:pt x="1552721" y="7719"/>
                  <a:pt x="1544004" y="18096"/>
                  <a:pt x="1562100" y="0"/>
                </a:cubicBezTo>
                <a:lnTo>
                  <a:pt x="1562100" y="0"/>
                </a:lnTo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V="1">
            <a:off x="2576946" y="3579323"/>
            <a:ext cx="1690254" cy="535411"/>
          </a:xfrm>
          <a:custGeom>
            <a:avLst/>
            <a:gdLst>
              <a:gd name="connsiteX0" fmla="*/ 0 w 1562100"/>
              <a:gd name="connsiteY0" fmla="*/ 6350 h 457200"/>
              <a:gd name="connsiteX1" fmla="*/ 0 w 1562100"/>
              <a:gd name="connsiteY1" fmla="*/ 6350 h 457200"/>
              <a:gd name="connsiteX2" fmla="*/ 69850 w 1562100"/>
              <a:gd name="connsiteY2" fmla="*/ 38100 h 457200"/>
              <a:gd name="connsiteX3" fmla="*/ 88900 w 1562100"/>
              <a:gd name="connsiteY3" fmla="*/ 57150 h 457200"/>
              <a:gd name="connsiteX4" fmla="*/ 127000 w 1562100"/>
              <a:gd name="connsiteY4" fmla="*/ 82550 h 457200"/>
              <a:gd name="connsiteX5" fmla="*/ 158750 w 1562100"/>
              <a:gd name="connsiteY5" fmla="*/ 107950 h 457200"/>
              <a:gd name="connsiteX6" fmla="*/ 171450 w 1562100"/>
              <a:gd name="connsiteY6" fmla="*/ 127000 h 457200"/>
              <a:gd name="connsiteX7" fmla="*/ 190500 w 1562100"/>
              <a:gd name="connsiteY7" fmla="*/ 139700 h 457200"/>
              <a:gd name="connsiteX8" fmla="*/ 234950 w 1562100"/>
              <a:gd name="connsiteY8" fmla="*/ 196850 h 457200"/>
              <a:gd name="connsiteX9" fmla="*/ 254000 w 1562100"/>
              <a:gd name="connsiteY9" fmla="*/ 209550 h 457200"/>
              <a:gd name="connsiteX10" fmla="*/ 260350 w 1562100"/>
              <a:gd name="connsiteY10" fmla="*/ 228600 h 457200"/>
              <a:gd name="connsiteX11" fmla="*/ 279400 w 1562100"/>
              <a:gd name="connsiteY11" fmla="*/ 241300 h 457200"/>
              <a:gd name="connsiteX12" fmla="*/ 298450 w 1562100"/>
              <a:gd name="connsiteY12" fmla="*/ 260350 h 457200"/>
              <a:gd name="connsiteX13" fmla="*/ 342900 w 1562100"/>
              <a:gd name="connsiteY13" fmla="*/ 311150 h 457200"/>
              <a:gd name="connsiteX14" fmla="*/ 361950 w 1562100"/>
              <a:gd name="connsiteY14" fmla="*/ 349250 h 457200"/>
              <a:gd name="connsiteX15" fmla="*/ 381000 w 1562100"/>
              <a:gd name="connsiteY15" fmla="*/ 368300 h 457200"/>
              <a:gd name="connsiteX16" fmla="*/ 393700 w 1562100"/>
              <a:gd name="connsiteY16" fmla="*/ 387350 h 457200"/>
              <a:gd name="connsiteX17" fmla="*/ 431800 w 1562100"/>
              <a:gd name="connsiteY17" fmla="*/ 412750 h 457200"/>
              <a:gd name="connsiteX18" fmla="*/ 450850 w 1562100"/>
              <a:gd name="connsiteY18" fmla="*/ 425450 h 457200"/>
              <a:gd name="connsiteX19" fmla="*/ 514350 w 1562100"/>
              <a:gd name="connsiteY19" fmla="*/ 444500 h 457200"/>
              <a:gd name="connsiteX20" fmla="*/ 546100 w 1562100"/>
              <a:gd name="connsiteY20" fmla="*/ 450850 h 457200"/>
              <a:gd name="connsiteX21" fmla="*/ 628650 w 1562100"/>
              <a:gd name="connsiteY21" fmla="*/ 457200 h 457200"/>
              <a:gd name="connsiteX22" fmla="*/ 800100 w 1562100"/>
              <a:gd name="connsiteY22" fmla="*/ 444500 h 457200"/>
              <a:gd name="connsiteX23" fmla="*/ 850900 w 1562100"/>
              <a:gd name="connsiteY23" fmla="*/ 438150 h 457200"/>
              <a:gd name="connsiteX24" fmla="*/ 876300 w 1562100"/>
              <a:gd name="connsiteY24" fmla="*/ 431800 h 457200"/>
              <a:gd name="connsiteX25" fmla="*/ 914400 w 1562100"/>
              <a:gd name="connsiteY25" fmla="*/ 425450 h 457200"/>
              <a:gd name="connsiteX26" fmla="*/ 933450 w 1562100"/>
              <a:gd name="connsiteY26" fmla="*/ 419100 h 457200"/>
              <a:gd name="connsiteX27" fmla="*/ 984250 w 1562100"/>
              <a:gd name="connsiteY27" fmla="*/ 406400 h 457200"/>
              <a:gd name="connsiteX28" fmla="*/ 1009650 w 1562100"/>
              <a:gd name="connsiteY28" fmla="*/ 400050 h 457200"/>
              <a:gd name="connsiteX29" fmla="*/ 1060450 w 1562100"/>
              <a:gd name="connsiteY29" fmla="*/ 393700 h 457200"/>
              <a:gd name="connsiteX30" fmla="*/ 1104900 w 1562100"/>
              <a:gd name="connsiteY30" fmla="*/ 374650 h 457200"/>
              <a:gd name="connsiteX31" fmla="*/ 1143000 w 1562100"/>
              <a:gd name="connsiteY31" fmla="*/ 361950 h 457200"/>
              <a:gd name="connsiteX32" fmla="*/ 1168400 w 1562100"/>
              <a:gd name="connsiteY32" fmla="*/ 349250 h 457200"/>
              <a:gd name="connsiteX33" fmla="*/ 1187450 w 1562100"/>
              <a:gd name="connsiteY33" fmla="*/ 336550 h 457200"/>
              <a:gd name="connsiteX34" fmla="*/ 1225550 w 1562100"/>
              <a:gd name="connsiteY34" fmla="*/ 317500 h 457200"/>
              <a:gd name="connsiteX35" fmla="*/ 1244600 w 1562100"/>
              <a:gd name="connsiteY35" fmla="*/ 298450 h 457200"/>
              <a:gd name="connsiteX36" fmla="*/ 1263650 w 1562100"/>
              <a:gd name="connsiteY36" fmla="*/ 285750 h 457200"/>
              <a:gd name="connsiteX37" fmla="*/ 1320800 w 1562100"/>
              <a:gd name="connsiteY37" fmla="*/ 234950 h 457200"/>
              <a:gd name="connsiteX38" fmla="*/ 1333500 w 1562100"/>
              <a:gd name="connsiteY38" fmla="*/ 215900 h 457200"/>
              <a:gd name="connsiteX39" fmla="*/ 1371600 w 1562100"/>
              <a:gd name="connsiteY39" fmla="*/ 184150 h 457200"/>
              <a:gd name="connsiteX40" fmla="*/ 1384300 w 1562100"/>
              <a:gd name="connsiteY40" fmla="*/ 165100 h 457200"/>
              <a:gd name="connsiteX41" fmla="*/ 1422400 w 1562100"/>
              <a:gd name="connsiteY41" fmla="*/ 139700 h 457200"/>
              <a:gd name="connsiteX42" fmla="*/ 1454150 w 1562100"/>
              <a:gd name="connsiteY42" fmla="*/ 107950 h 457200"/>
              <a:gd name="connsiteX43" fmla="*/ 1485900 w 1562100"/>
              <a:gd name="connsiteY43" fmla="*/ 82550 h 457200"/>
              <a:gd name="connsiteX44" fmla="*/ 1498600 w 1562100"/>
              <a:gd name="connsiteY44" fmla="*/ 57150 h 457200"/>
              <a:gd name="connsiteX45" fmla="*/ 1536700 w 1562100"/>
              <a:gd name="connsiteY45" fmla="*/ 31750 h 457200"/>
              <a:gd name="connsiteX46" fmla="*/ 1562100 w 1562100"/>
              <a:gd name="connsiteY46" fmla="*/ 0 h 457200"/>
              <a:gd name="connsiteX47" fmla="*/ 1562100 w 1562100"/>
              <a:gd name="connsiteY4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62100" h="457200">
                <a:moveTo>
                  <a:pt x="0" y="6350"/>
                </a:moveTo>
                <a:lnTo>
                  <a:pt x="0" y="6350"/>
                </a:lnTo>
                <a:cubicBezTo>
                  <a:pt x="28564" y="17061"/>
                  <a:pt x="48152" y="20018"/>
                  <a:pt x="69850" y="38100"/>
                </a:cubicBezTo>
                <a:cubicBezTo>
                  <a:pt x="76749" y="43849"/>
                  <a:pt x="81811" y="51637"/>
                  <a:pt x="88900" y="57150"/>
                </a:cubicBezTo>
                <a:cubicBezTo>
                  <a:pt x="100948" y="66521"/>
                  <a:pt x="127000" y="82550"/>
                  <a:pt x="127000" y="82550"/>
                </a:cubicBezTo>
                <a:cubicBezTo>
                  <a:pt x="163396" y="137145"/>
                  <a:pt x="114933" y="72897"/>
                  <a:pt x="158750" y="107950"/>
                </a:cubicBezTo>
                <a:cubicBezTo>
                  <a:pt x="164709" y="112718"/>
                  <a:pt x="166054" y="121604"/>
                  <a:pt x="171450" y="127000"/>
                </a:cubicBezTo>
                <a:cubicBezTo>
                  <a:pt x="176846" y="132396"/>
                  <a:pt x="184150" y="135467"/>
                  <a:pt x="190500" y="139700"/>
                </a:cubicBezTo>
                <a:cubicBezTo>
                  <a:pt x="208201" y="166251"/>
                  <a:pt x="212568" y="178198"/>
                  <a:pt x="234950" y="196850"/>
                </a:cubicBezTo>
                <a:cubicBezTo>
                  <a:pt x="240813" y="201736"/>
                  <a:pt x="247650" y="205317"/>
                  <a:pt x="254000" y="209550"/>
                </a:cubicBezTo>
                <a:cubicBezTo>
                  <a:pt x="256117" y="215900"/>
                  <a:pt x="256169" y="223373"/>
                  <a:pt x="260350" y="228600"/>
                </a:cubicBezTo>
                <a:cubicBezTo>
                  <a:pt x="265118" y="234559"/>
                  <a:pt x="273537" y="236414"/>
                  <a:pt x="279400" y="241300"/>
                </a:cubicBezTo>
                <a:cubicBezTo>
                  <a:pt x="286299" y="247049"/>
                  <a:pt x="292937" y="253261"/>
                  <a:pt x="298450" y="260350"/>
                </a:cubicBezTo>
                <a:cubicBezTo>
                  <a:pt x="338341" y="311638"/>
                  <a:pt x="306021" y="286564"/>
                  <a:pt x="342900" y="311150"/>
                </a:cubicBezTo>
                <a:cubicBezTo>
                  <a:pt x="349264" y="330243"/>
                  <a:pt x="348273" y="332837"/>
                  <a:pt x="361950" y="349250"/>
                </a:cubicBezTo>
                <a:cubicBezTo>
                  <a:pt x="367699" y="356149"/>
                  <a:pt x="375251" y="361401"/>
                  <a:pt x="381000" y="368300"/>
                </a:cubicBezTo>
                <a:cubicBezTo>
                  <a:pt x="385886" y="374163"/>
                  <a:pt x="387957" y="382324"/>
                  <a:pt x="393700" y="387350"/>
                </a:cubicBezTo>
                <a:cubicBezTo>
                  <a:pt x="405187" y="397401"/>
                  <a:pt x="419100" y="404283"/>
                  <a:pt x="431800" y="412750"/>
                </a:cubicBezTo>
                <a:cubicBezTo>
                  <a:pt x="438150" y="416983"/>
                  <a:pt x="443610" y="423037"/>
                  <a:pt x="450850" y="425450"/>
                </a:cubicBezTo>
                <a:cubicBezTo>
                  <a:pt x="482509" y="436003"/>
                  <a:pt x="485560" y="438102"/>
                  <a:pt x="514350" y="444500"/>
                </a:cubicBezTo>
                <a:cubicBezTo>
                  <a:pt x="524886" y="446841"/>
                  <a:pt x="535373" y="449658"/>
                  <a:pt x="546100" y="450850"/>
                </a:cubicBezTo>
                <a:cubicBezTo>
                  <a:pt x="573529" y="453898"/>
                  <a:pt x="601133" y="455083"/>
                  <a:pt x="628650" y="457200"/>
                </a:cubicBezTo>
                <a:cubicBezTo>
                  <a:pt x="742164" y="450894"/>
                  <a:pt x="715033" y="454508"/>
                  <a:pt x="800100" y="444500"/>
                </a:cubicBezTo>
                <a:cubicBezTo>
                  <a:pt x="817048" y="442506"/>
                  <a:pt x="834067" y="440955"/>
                  <a:pt x="850900" y="438150"/>
                </a:cubicBezTo>
                <a:cubicBezTo>
                  <a:pt x="859508" y="436715"/>
                  <a:pt x="867742" y="433512"/>
                  <a:pt x="876300" y="431800"/>
                </a:cubicBezTo>
                <a:cubicBezTo>
                  <a:pt x="888925" y="429275"/>
                  <a:pt x="901831" y="428243"/>
                  <a:pt x="914400" y="425450"/>
                </a:cubicBezTo>
                <a:cubicBezTo>
                  <a:pt x="920934" y="423998"/>
                  <a:pt x="926992" y="420861"/>
                  <a:pt x="933450" y="419100"/>
                </a:cubicBezTo>
                <a:cubicBezTo>
                  <a:pt x="950289" y="414507"/>
                  <a:pt x="967317" y="410633"/>
                  <a:pt x="984250" y="406400"/>
                </a:cubicBezTo>
                <a:cubicBezTo>
                  <a:pt x="992717" y="404283"/>
                  <a:pt x="1000990" y="401132"/>
                  <a:pt x="1009650" y="400050"/>
                </a:cubicBezTo>
                <a:lnTo>
                  <a:pt x="1060450" y="393700"/>
                </a:lnTo>
                <a:cubicBezTo>
                  <a:pt x="1121771" y="373260"/>
                  <a:pt x="1026433" y="406037"/>
                  <a:pt x="1104900" y="374650"/>
                </a:cubicBezTo>
                <a:cubicBezTo>
                  <a:pt x="1117329" y="369678"/>
                  <a:pt x="1131026" y="367937"/>
                  <a:pt x="1143000" y="361950"/>
                </a:cubicBezTo>
                <a:cubicBezTo>
                  <a:pt x="1151467" y="357717"/>
                  <a:pt x="1160181" y="353946"/>
                  <a:pt x="1168400" y="349250"/>
                </a:cubicBezTo>
                <a:cubicBezTo>
                  <a:pt x="1175026" y="345464"/>
                  <a:pt x="1180624" y="339963"/>
                  <a:pt x="1187450" y="336550"/>
                </a:cubicBezTo>
                <a:cubicBezTo>
                  <a:pt x="1216089" y="322231"/>
                  <a:pt x="1198253" y="340248"/>
                  <a:pt x="1225550" y="317500"/>
                </a:cubicBezTo>
                <a:cubicBezTo>
                  <a:pt x="1232449" y="311751"/>
                  <a:pt x="1237701" y="304199"/>
                  <a:pt x="1244600" y="298450"/>
                </a:cubicBezTo>
                <a:cubicBezTo>
                  <a:pt x="1250463" y="293564"/>
                  <a:pt x="1257946" y="290820"/>
                  <a:pt x="1263650" y="285750"/>
                </a:cubicBezTo>
                <a:cubicBezTo>
                  <a:pt x="1328895" y="227755"/>
                  <a:pt x="1277565" y="263774"/>
                  <a:pt x="1320800" y="234950"/>
                </a:cubicBezTo>
                <a:cubicBezTo>
                  <a:pt x="1325033" y="228600"/>
                  <a:pt x="1328614" y="221763"/>
                  <a:pt x="1333500" y="215900"/>
                </a:cubicBezTo>
                <a:cubicBezTo>
                  <a:pt x="1348779" y="197565"/>
                  <a:pt x="1352869" y="196637"/>
                  <a:pt x="1371600" y="184150"/>
                </a:cubicBezTo>
                <a:cubicBezTo>
                  <a:pt x="1375833" y="177800"/>
                  <a:pt x="1378557" y="170126"/>
                  <a:pt x="1384300" y="165100"/>
                </a:cubicBezTo>
                <a:cubicBezTo>
                  <a:pt x="1395787" y="155049"/>
                  <a:pt x="1422400" y="139700"/>
                  <a:pt x="1422400" y="139700"/>
                </a:cubicBezTo>
                <a:cubicBezTo>
                  <a:pt x="1456267" y="88900"/>
                  <a:pt x="1411817" y="150283"/>
                  <a:pt x="1454150" y="107950"/>
                </a:cubicBezTo>
                <a:cubicBezTo>
                  <a:pt x="1482873" y="79227"/>
                  <a:pt x="1448814" y="94912"/>
                  <a:pt x="1485900" y="82550"/>
                </a:cubicBezTo>
                <a:cubicBezTo>
                  <a:pt x="1490133" y="74083"/>
                  <a:pt x="1491907" y="63843"/>
                  <a:pt x="1498600" y="57150"/>
                </a:cubicBezTo>
                <a:cubicBezTo>
                  <a:pt x="1509393" y="46357"/>
                  <a:pt x="1536700" y="31750"/>
                  <a:pt x="1536700" y="31750"/>
                </a:cubicBezTo>
                <a:cubicBezTo>
                  <a:pt x="1552721" y="7719"/>
                  <a:pt x="1544004" y="18096"/>
                  <a:pt x="1562100" y="0"/>
                </a:cubicBezTo>
                <a:lnTo>
                  <a:pt x="1562100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46090" y="4920942"/>
            <a:ext cx="1080119" cy="1080119"/>
            <a:chOff x="3708897" y="3329646"/>
            <a:chExt cx="1080119" cy="1080119"/>
          </a:xfrm>
        </p:grpSpPr>
        <p:pic>
          <p:nvPicPr>
            <p:cNvPr id="21" name="Picture 6" descr="Résultat de recherche d'images pour &quot;warehouse&quot;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1778" r="9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97" y="3329646"/>
              <a:ext cx="1080119" cy="108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>
              <a:spLocks noChangeAspect="1"/>
            </p:cNvSpPr>
            <p:nvPr/>
          </p:nvSpPr>
          <p:spPr>
            <a:xfrm rot="9577061">
              <a:off x="3770869" y="3557165"/>
              <a:ext cx="421122" cy="10070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10920" y="4697418"/>
            <a:ext cx="1423100" cy="1224136"/>
            <a:chOff x="1630019" y="3060214"/>
            <a:chExt cx="1423100" cy="1224136"/>
          </a:xfrm>
        </p:grpSpPr>
        <p:sp>
          <p:nvSpPr>
            <p:cNvPr id="26" name="Freeform 25"/>
            <p:cNvSpPr/>
            <p:nvPr/>
          </p:nvSpPr>
          <p:spPr>
            <a:xfrm>
              <a:off x="2449002" y="3403158"/>
              <a:ext cx="286247" cy="866692"/>
            </a:xfrm>
            <a:custGeom>
              <a:avLst/>
              <a:gdLst>
                <a:gd name="connsiteX0" fmla="*/ 0 w 286247"/>
                <a:gd name="connsiteY0" fmla="*/ 0 h 866692"/>
                <a:gd name="connsiteX1" fmla="*/ 286247 w 286247"/>
                <a:gd name="connsiteY1" fmla="*/ 111319 h 866692"/>
                <a:gd name="connsiteX2" fmla="*/ 278295 w 286247"/>
                <a:gd name="connsiteY2" fmla="*/ 866692 h 866692"/>
                <a:gd name="connsiteX3" fmla="*/ 0 w 286247"/>
                <a:gd name="connsiteY3" fmla="*/ 866692 h 86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47" h="866692">
                  <a:moveTo>
                    <a:pt x="0" y="0"/>
                  </a:moveTo>
                  <a:lnTo>
                    <a:pt x="286247" y="111319"/>
                  </a:lnTo>
                  <a:cubicBezTo>
                    <a:pt x="283596" y="363110"/>
                    <a:pt x="280946" y="614901"/>
                    <a:pt x="278295" y="866692"/>
                  </a:cubicBezTo>
                  <a:lnTo>
                    <a:pt x="0" y="866692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28800" y="3395208"/>
              <a:ext cx="580446" cy="874644"/>
            </a:xfrm>
            <a:custGeom>
              <a:avLst/>
              <a:gdLst>
                <a:gd name="connsiteX0" fmla="*/ 556592 w 564543"/>
                <a:gd name="connsiteY0" fmla="*/ 0 h 882595"/>
                <a:gd name="connsiteX1" fmla="*/ 0 w 564543"/>
                <a:gd name="connsiteY1" fmla="*/ 262393 h 882595"/>
                <a:gd name="connsiteX2" fmla="*/ 0 w 564543"/>
                <a:gd name="connsiteY2" fmla="*/ 866692 h 882595"/>
                <a:gd name="connsiteX3" fmla="*/ 564543 w 564543"/>
                <a:gd name="connsiteY3" fmla="*/ 882595 h 882595"/>
                <a:gd name="connsiteX0" fmla="*/ 564543 w 572494"/>
                <a:gd name="connsiteY0" fmla="*/ 0 h 882595"/>
                <a:gd name="connsiteX1" fmla="*/ 7951 w 572494"/>
                <a:gd name="connsiteY1" fmla="*/ 262393 h 882595"/>
                <a:gd name="connsiteX2" fmla="*/ 0 w 572494"/>
                <a:gd name="connsiteY2" fmla="*/ 882594 h 882595"/>
                <a:gd name="connsiteX3" fmla="*/ 572494 w 572494"/>
                <a:gd name="connsiteY3" fmla="*/ 882595 h 882595"/>
                <a:gd name="connsiteX0" fmla="*/ 556592 w 572494"/>
                <a:gd name="connsiteY0" fmla="*/ 0 h 850790"/>
                <a:gd name="connsiteX1" fmla="*/ 7951 w 572494"/>
                <a:gd name="connsiteY1" fmla="*/ 230588 h 850790"/>
                <a:gd name="connsiteX2" fmla="*/ 0 w 572494"/>
                <a:gd name="connsiteY2" fmla="*/ 850789 h 850790"/>
                <a:gd name="connsiteX3" fmla="*/ 572494 w 572494"/>
                <a:gd name="connsiteY3" fmla="*/ 850790 h 850790"/>
                <a:gd name="connsiteX0" fmla="*/ 580446 w 580446"/>
                <a:gd name="connsiteY0" fmla="*/ 0 h 874644"/>
                <a:gd name="connsiteX1" fmla="*/ 7951 w 580446"/>
                <a:gd name="connsiteY1" fmla="*/ 254442 h 874644"/>
                <a:gd name="connsiteX2" fmla="*/ 0 w 580446"/>
                <a:gd name="connsiteY2" fmla="*/ 874643 h 874644"/>
                <a:gd name="connsiteX3" fmla="*/ 572494 w 580446"/>
                <a:gd name="connsiteY3" fmla="*/ 874644 h 8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446" h="874644">
                  <a:moveTo>
                    <a:pt x="580446" y="0"/>
                  </a:moveTo>
                  <a:lnTo>
                    <a:pt x="7951" y="254442"/>
                  </a:lnTo>
                  <a:lnTo>
                    <a:pt x="0" y="874643"/>
                  </a:lnTo>
                  <a:lnTo>
                    <a:pt x="572494" y="874644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630019" y="3060214"/>
              <a:ext cx="1423100" cy="1224136"/>
              <a:chOff x="1630019" y="3060214"/>
              <a:chExt cx="1423100" cy="1224136"/>
            </a:xfrm>
          </p:grpSpPr>
          <p:pic>
            <p:nvPicPr>
              <p:cNvPr id="29" name="Picture 8" descr="Résultat de recherche d'images pour &quot;building&quot;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983" y="3060214"/>
                <a:ext cx="1224136" cy="122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630019" y="3250879"/>
                <a:ext cx="842838" cy="27699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>
                  <a:rot lat="20399999" lon="3000000" rev="0"/>
                </a:camera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200" dirty="0"/>
                  <a:t>SCHOOL</a:t>
                </a:r>
                <a:endParaRPr lang="en-US" sz="12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869775" y="3645120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49337" y="3575697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225890" y="3512319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876281" y="3854601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60370" y="3803286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241450" y="3762543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887999" y="4047514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081142" y="4023361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262222" y="3996199"/>
                <a:ext cx="63611" cy="1602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50000"/>
                  </a:schemeClr>
                </a:solidFill>
              </a:ln>
              <a:scene3d>
                <a:camera prst="orthographicFront">
                  <a:rot lat="19499998" lon="1800000" rev="0"/>
                </a:camera>
                <a:lightRig rig="threePt" dir="t"/>
              </a:scene3d>
              <a:sp3d>
                <a:bevelT w="63500" h="190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5F70CA0-D8D6-4498-8EB9-2338E3ED6824}"/>
              </a:ext>
            </a:extLst>
          </p:cNvPr>
          <p:cNvSpPr txBox="1"/>
          <p:nvPr/>
        </p:nvSpPr>
        <p:spPr>
          <a:xfrm>
            <a:off x="0" y="129309"/>
            <a:ext cx="120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Introduction</a:t>
            </a:r>
            <a:r>
              <a:rPr lang="en-US" dirty="0"/>
              <a:t> – Problem Statement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– Proof of Work ? - Proposal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72E1D-8BE4-4077-974A-C5360885C8D3}"/>
              </a:ext>
            </a:extLst>
          </p:cNvPr>
          <p:cNvSpPr txBox="1"/>
          <p:nvPr/>
        </p:nvSpPr>
        <p:spPr>
          <a:xfrm>
            <a:off x="2295728" y="5844966"/>
            <a:ext cx="7130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obviously only a data exchange. Power flow on the network doesn’t change at all.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2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4"/>
    </mc:Choice>
    <mc:Fallback xmlns="">
      <p:transition spd="slow" advTm="9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548E-7 -0.02104 C 0.00573 -0.03006 0.01171 -0.03746 0.01835 -0.04509 C 0.022 -0.05388 0.01809 -0.04625 0.02421 -0.05296 C 0.02851 -0.05735 0.03098 -0.0636 0.0358 -0.06637 C 0.04192 -0.07331 0.0509 -0.08626 0.05819 -0.09042 C 0.06912 -0.10291 0.08058 -0.11286 0.09229 -0.12303 C 0.09945 -0.12928 0.10765 -0.13876 0.11559 -0.1413 C 0.12419 -0.14916 0.13694 -0.15772 0.14684 -0.16073 C 0.16441 -0.17437 0.18589 -0.17715 0.20528 -0.18154 C 0.24303 -0.18062 0.27662 -0.17669 0.3132 -0.17114 C 0.32023 -0.16582 0.33077 -0.16212 0.33871 -0.15934 C 0.34392 -0.15541 0.34952 -0.1531 0.35511 -0.15032 C 0.35993 -0.14801 0.36397 -0.14338 0.36878 -0.1413 C 0.37542 -0.13506 0.38297 -0.13043 0.38935 -0.12303 C 0.39104 -0.12118 0.39247 -0.11887 0.39417 -0.11725 C 0.39664 -0.11471 0.40185 -0.10962 0.40185 -0.10939 C 0.40445 -0.10453 0.40666 -0.09805 0.40966 -0.09343 C 0.415 -0.0851 0.42085 -0.07747 0.42619 -0.06915 C 0.43049 -0.06244 0.43361 -0.05481 0.43791 -0.0481 C 0.43947 -0.04047 0.44311 -0.03307 0.44572 -0.0259 C 0.44689 -0.02266 0.44962 -0.01665 0.44962 -0.01642 C 0.45027 -0.01364 0.4504 -0.01017 0.45157 -0.00763 C 0.45392 -0.00277 0.45353 -0.00509 0.45353 -0.00139 " pathEditMode="relative" rAng="0" ptsTypes="ffffffffffffffffffff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9" y="-7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6|9.6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0.5|8.7|10.8|2.7|20.5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6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.1|2.1|17.7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3|0.2|0.2|0.2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8|0.8|0.9|0.8|14.6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240</TotalTime>
  <Words>1497</Words>
  <Application>Microsoft Office PowerPoint</Application>
  <PresentationFormat>Widescreen</PresentationFormat>
  <Paragraphs>236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Times New Roman</vt:lpstr>
      <vt:lpstr>Vapor Trail</vt:lpstr>
      <vt:lpstr>Usage of blockchain for peer-to-peer energy exchanges:  design, simulation and recommendations</vt:lpstr>
      <vt:lpstr>Agenda</vt:lpstr>
      <vt:lpstr>Definitions</vt:lpstr>
      <vt:lpstr>Concepts</vt:lpstr>
      <vt:lpstr>Concepts</vt:lpstr>
      <vt:lpstr>Concepts</vt:lpstr>
      <vt:lpstr>Create a block</vt:lpstr>
      <vt:lpstr>Problem Statement</vt:lpstr>
      <vt:lpstr>Problem Statement</vt:lpstr>
      <vt:lpstr>Problem Statement</vt:lpstr>
      <vt:lpstr>Problem Statement</vt:lpstr>
      <vt:lpstr>Problem Statement</vt:lpstr>
      <vt:lpstr>Proof of work</vt:lpstr>
      <vt:lpstr>Proof of work</vt:lpstr>
      <vt:lpstr>Proposal for a Time synchronized blockchain</vt:lpstr>
      <vt:lpstr>Proposal for a Time synchronized blockchain</vt:lpstr>
      <vt:lpstr>Proposal for a Time synchronized blockchain</vt:lpstr>
      <vt:lpstr>Proposal for a Time synchronized blockchain</vt:lpstr>
      <vt:lpstr>Proposal for a Time synchronized blockchain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Vangulick</dc:creator>
  <cp:lastModifiedBy>David Vangulick</cp:lastModifiedBy>
  <cp:revision>157</cp:revision>
  <dcterms:created xsi:type="dcterms:W3CDTF">2017-11-12T13:33:54Z</dcterms:created>
  <dcterms:modified xsi:type="dcterms:W3CDTF">2018-06-14T06:54:38Z</dcterms:modified>
</cp:coreProperties>
</file>