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76" r:id="rId2"/>
    <p:sldId id="286" r:id="rId3"/>
    <p:sldId id="307" r:id="rId4"/>
    <p:sldId id="352" r:id="rId5"/>
    <p:sldId id="351" r:id="rId6"/>
    <p:sldId id="358" r:id="rId7"/>
    <p:sldId id="284" r:id="rId8"/>
    <p:sldId id="285" r:id="rId9"/>
    <p:sldId id="364" r:id="rId10"/>
    <p:sldId id="363" r:id="rId11"/>
    <p:sldId id="345" r:id="rId12"/>
    <p:sldId id="303" r:id="rId13"/>
    <p:sldId id="318" r:id="rId14"/>
    <p:sldId id="366" r:id="rId15"/>
    <p:sldId id="353" r:id="rId16"/>
    <p:sldId id="354" r:id="rId17"/>
    <p:sldId id="344" r:id="rId18"/>
    <p:sldId id="356" r:id="rId19"/>
    <p:sldId id="361" r:id="rId20"/>
    <p:sldId id="36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inou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BF8"/>
    <a:srgbClr val="DDF1F7"/>
    <a:srgbClr val="FF0000"/>
    <a:srgbClr val="D69638"/>
    <a:srgbClr val="0082B0"/>
    <a:srgbClr val="FFFFCC"/>
    <a:srgbClr val="E88518"/>
    <a:srgbClr val="7E602A"/>
    <a:srgbClr val="8A692E"/>
    <a:srgbClr val="6D5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62" autoAdjust="0"/>
    <p:restoredTop sz="80626" autoAdjust="0"/>
  </p:normalViewPr>
  <p:slideViewPr>
    <p:cSldViewPr>
      <p:cViewPr>
        <p:scale>
          <a:sx n="94" d="100"/>
          <a:sy n="94" d="100"/>
        </p:scale>
        <p:origin x="-656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ir13641\Desktop\m&#233;moire%20leila\moy&#233;ne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ir13641\Desktop\m&#233;moire%20leila\moy&#233;ne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ir13641\Desktop\m&#233;moire%20leila\moy&#233;ne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ir13641\Desktop\m&#233;moire%20leila\moy&#233;ne.xlsx" TargetMode="External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ir13641\Desktop\m&#233;moire%20leila\moy&#233;ne.xlsx" TargetMode="External"/><Relationship Id="rId2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ir13641\Desktop\m&#233;moire%20leila\moy&#233;ne.xlsx" TargetMode="External"/><Relationship Id="rId2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ir13641\Desktop\m&#233;moire%20leila\moy&#233;ne.xlsx" TargetMode="External"/><Relationship Id="rId2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ir13641\Desktop\m&#233;moire%20leila\moy&#233;ne.xlsx" TargetMode="External"/><Relationship Id="rId2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470856683455"/>
          <c:y val="0.0444554791011486"/>
          <c:w val="0.729786727478738"/>
          <c:h val="0.812614363798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 &amp; site'!$B$38</c:f>
              <c:strCache>
                <c:ptCount val="1"/>
                <c:pt idx="0">
                  <c:v>site 1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1.xls]2'!$R$6;'[0.essai  1.xls]2'!$R$29;'[0.essai  1.xls]2'!$R$54;'[0.essai  1.xls]2'!$R$77;'[0.essai  1.xls]2'!$R$100)</c:f>
                <c:numCache>
                  <c:formatCode>General</c:formatCode>
                  <c:ptCount val="5"/>
                  <c:pt idx="0">
                    <c:v>0.667640576503545</c:v>
                  </c:pt>
                  <c:pt idx="1">
                    <c:v>0.497783661074097</c:v>
                  </c:pt>
                  <c:pt idx="2">
                    <c:v>0.234769793756794</c:v>
                  </c:pt>
                  <c:pt idx="3">
                    <c:v>1.277696099717114</c:v>
                  </c:pt>
                  <c:pt idx="4">
                    <c:v>0.333817073235991</c:v>
                  </c:pt>
                </c:numCache>
              </c:numRef>
            </c:plus>
            <c:minus>
              <c:numRef>
                <c:f>('[0.essai  1.xls]2'!$R$6;'[0.essai  1.xls]2'!$R$29;'[0.essai  1.xls]2'!$R$54;'[0.essai  1.xls]2'!$R$77;'[0.essai  1.xls]2'!$R$100)</c:f>
                <c:numCache>
                  <c:formatCode>General</c:formatCode>
                  <c:ptCount val="5"/>
                  <c:pt idx="0">
                    <c:v>0.667640576503545</c:v>
                  </c:pt>
                  <c:pt idx="1">
                    <c:v>0.497783661074097</c:v>
                  </c:pt>
                  <c:pt idx="2">
                    <c:v>0.234769793756794</c:v>
                  </c:pt>
                  <c:pt idx="3">
                    <c:v>1.277696099717114</c:v>
                  </c:pt>
                  <c:pt idx="4">
                    <c:v>0.333817073235991</c:v>
                  </c:pt>
                </c:numCache>
              </c:numRef>
            </c:minus>
          </c:errBars>
          <c:cat>
            <c:strRef>
              <c:f>'org &amp; site'!$C$37:$G$37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'org &amp; site'!$C$38:$G$38</c:f>
              <c:numCache>
                <c:formatCode>General</c:formatCode>
                <c:ptCount val="5"/>
                <c:pt idx="0">
                  <c:v>25.25</c:v>
                </c:pt>
                <c:pt idx="1">
                  <c:v>2.68</c:v>
                </c:pt>
                <c:pt idx="2">
                  <c:v>2.28</c:v>
                </c:pt>
                <c:pt idx="3">
                  <c:v>51.87</c:v>
                </c:pt>
                <c:pt idx="4">
                  <c:v>8.140000000000001</c:v>
                </c:pt>
              </c:numCache>
            </c:numRef>
          </c:val>
        </c:ser>
        <c:ser>
          <c:idx val="1"/>
          <c:order val="1"/>
          <c:tx>
            <c:strRef>
              <c:f>'org &amp; site'!$B$39</c:f>
              <c:strCache>
                <c:ptCount val="1"/>
                <c:pt idx="0">
                  <c:v>site 2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1.xls]2'!$R$18;'[0.essai  1.xls]2'!$R$41;'[0.essai  1.xls]2'!$R$65;'[0.essai  1.xls]2'!$R$88;'[0.essai  1.xls]2'!$R$111)</c:f>
                <c:numCache>
                  <c:formatCode>General</c:formatCode>
                  <c:ptCount val="5"/>
                  <c:pt idx="0">
                    <c:v>1.065256051165852</c:v>
                  </c:pt>
                  <c:pt idx="1">
                    <c:v>0.227415763070484</c:v>
                  </c:pt>
                  <c:pt idx="2">
                    <c:v>0.251325149573378</c:v>
                  </c:pt>
                  <c:pt idx="3">
                    <c:v>1.596154054329193</c:v>
                  </c:pt>
                  <c:pt idx="4">
                    <c:v>0.164914272189274</c:v>
                  </c:pt>
                </c:numCache>
              </c:numRef>
            </c:plus>
            <c:minus>
              <c:numRef>
                <c:f>('[0.essai  1.xls]2'!$R$18;'[0.essai  1.xls]2'!$R$41;'[0.essai  1.xls]2'!$R$65;'[0.essai  1.xls]2'!$R$88;'[0.essai  1.xls]2'!$R$111)</c:f>
                <c:numCache>
                  <c:formatCode>General</c:formatCode>
                  <c:ptCount val="5"/>
                  <c:pt idx="0">
                    <c:v>1.065256051165852</c:v>
                  </c:pt>
                  <c:pt idx="1">
                    <c:v>0.227415763070484</c:v>
                  </c:pt>
                  <c:pt idx="2">
                    <c:v>0.251325149573378</c:v>
                  </c:pt>
                  <c:pt idx="3">
                    <c:v>1.596154054329193</c:v>
                  </c:pt>
                  <c:pt idx="4">
                    <c:v>0.164914272189274</c:v>
                  </c:pt>
                </c:numCache>
              </c:numRef>
            </c:minus>
          </c:errBars>
          <c:cat>
            <c:strRef>
              <c:f>'org &amp; site'!$C$37:$G$37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'org &amp; site'!$C$39:$G$39</c:f>
              <c:numCache>
                <c:formatCode>General</c:formatCode>
                <c:ptCount val="5"/>
                <c:pt idx="0">
                  <c:v>25.61000000000003</c:v>
                </c:pt>
                <c:pt idx="1">
                  <c:v>2.15</c:v>
                </c:pt>
                <c:pt idx="2">
                  <c:v>3.349999999999999</c:v>
                </c:pt>
                <c:pt idx="3">
                  <c:v>46.91</c:v>
                </c:pt>
                <c:pt idx="4">
                  <c:v>2.18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531448"/>
        <c:axId val="-2111322392"/>
      </c:barChart>
      <c:catAx>
        <c:axId val="-21185314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322392"/>
        <c:crosses val="autoZero"/>
        <c:auto val="1"/>
        <c:lblAlgn val="ctr"/>
        <c:lblOffset val="100"/>
        <c:noMultiLvlLbl val="0"/>
      </c:catAx>
      <c:valAx>
        <c:axId val="-211132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18531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203391815324"/>
          <c:y val="0.0491805794575983"/>
          <c:w val="0.783217207138725"/>
          <c:h val="0.829088051520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 &amp; site'!$B$43</c:f>
              <c:strCache>
                <c:ptCount val="1"/>
                <c:pt idx="0">
                  <c:v>site 1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1.xls]2'!$R$10;'[0.essai  1.xls]2'!$R$33;'[0.essai  1.xls]2'!$R$58;'[0.essai  1.xls]2'!$R$81;'[0.essai  1.xls]2'!$R$104)</c:f>
                <c:numCache>
                  <c:formatCode>General</c:formatCode>
                  <c:ptCount val="5"/>
                  <c:pt idx="0">
                    <c:v>1.001932476202216</c:v>
                  </c:pt>
                  <c:pt idx="1">
                    <c:v>0.204801579263166</c:v>
                  </c:pt>
                  <c:pt idx="2">
                    <c:v>0.136573092503464</c:v>
                  </c:pt>
                  <c:pt idx="3">
                    <c:v>2.925646781638039</c:v>
                  </c:pt>
                  <c:pt idx="4">
                    <c:v>0.945370965614166</c:v>
                  </c:pt>
                </c:numCache>
              </c:numRef>
            </c:plus>
            <c:minus>
              <c:numRef>
                <c:f>('[0.essai  1.xls]2'!$R$10;'[0.essai  1.xls]2'!$R$33;'[0.essai  1.xls]2'!$R$58;'[0.essai  1.xls]2'!$R$81;'[0.essai  1.xls]2'!$R$104)</c:f>
                <c:numCache>
                  <c:formatCode>General</c:formatCode>
                  <c:ptCount val="5"/>
                  <c:pt idx="0">
                    <c:v>1.001932476202216</c:v>
                  </c:pt>
                  <c:pt idx="1">
                    <c:v>0.204801579263166</c:v>
                  </c:pt>
                  <c:pt idx="2">
                    <c:v>0.136573092503464</c:v>
                  </c:pt>
                  <c:pt idx="3">
                    <c:v>2.925646781638039</c:v>
                  </c:pt>
                  <c:pt idx="4">
                    <c:v>0.945370965614166</c:v>
                  </c:pt>
                </c:numCache>
              </c:numRef>
            </c:minus>
          </c:errBars>
          <c:cat>
            <c:strRef>
              <c:f>'org &amp; site'!$C$42:$G$42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'org &amp; site'!$C$43:$G$43</c:f>
              <c:numCache>
                <c:formatCode>General</c:formatCode>
                <c:ptCount val="5"/>
                <c:pt idx="0">
                  <c:v>28.82</c:v>
                </c:pt>
                <c:pt idx="1">
                  <c:v>1.44</c:v>
                </c:pt>
                <c:pt idx="2">
                  <c:v>2.22</c:v>
                </c:pt>
                <c:pt idx="3">
                  <c:v>52.38</c:v>
                </c:pt>
                <c:pt idx="4">
                  <c:v>8.4</c:v>
                </c:pt>
              </c:numCache>
            </c:numRef>
          </c:val>
        </c:ser>
        <c:ser>
          <c:idx val="1"/>
          <c:order val="1"/>
          <c:tx>
            <c:strRef>
              <c:f>'org &amp; site'!$B$44</c:f>
              <c:strCache>
                <c:ptCount val="1"/>
                <c:pt idx="0">
                  <c:v>site 2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1.xls]2'!$R$22;'[0.essai  1.xls]2'!$R$46;'[0.essai  1.xls]2'!$R$70;'[0.essai  1.xls]2'!$R$93;'[0.essai  1.xls]2'!$R$116)</c:f>
                <c:numCache>
                  <c:formatCode>General</c:formatCode>
                  <c:ptCount val="5"/>
                  <c:pt idx="0">
                    <c:v>1.455920167919065</c:v>
                  </c:pt>
                  <c:pt idx="1">
                    <c:v>0.207779870890986</c:v>
                  </c:pt>
                  <c:pt idx="2">
                    <c:v>0.230278021469087</c:v>
                  </c:pt>
                  <c:pt idx="3">
                    <c:v>1.066225613123614</c:v>
                  </c:pt>
                  <c:pt idx="4">
                    <c:v>0.213222035361352</c:v>
                  </c:pt>
                </c:numCache>
              </c:numRef>
            </c:plus>
            <c:minus>
              <c:numRef>
                <c:f>('[0.essai  1.xls]2'!$R$22;'[0.essai  1.xls]2'!$R$46;'[0.essai  1.xls]2'!$R$70;'[0.essai  1.xls]2'!$R$93;'[0.essai  1.xls]2'!$R$116)</c:f>
                <c:numCache>
                  <c:formatCode>General</c:formatCode>
                  <c:ptCount val="5"/>
                  <c:pt idx="0">
                    <c:v>1.455920167919065</c:v>
                  </c:pt>
                  <c:pt idx="1">
                    <c:v>0.207779870890986</c:v>
                  </c:pt>
                  <c:pt idx="2">
                    <c:v>0.230278021469087</c:v>
                  </c:pt>
                  <c:pt idx="3">
                    <c:v>1.066225613123614</c:v>
                  </c:pt>
                  <c:pt idx="4">
                    <c:v>0.213222035361352</c:v>
                  </c:pt>
                </c:numCache>
              </c:numRef>
            </c:minus>
          </c:errBars>
          <c:cat>
            <c:strRef>
              <c:f>'org &amp; site'!$C$42:$G$42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'org &amp; site'!$C$44:$G$44</c:f>
              <c:numCache>
                <c:formatCode>General</c:formatCode>
                <c:ptCount val="5"/>
                <c:pt idx="0">
                  <c:v>21.75999999999999</c:v>
                </c:pt>
                <c:pt idx="1">
                  <c:v>1.78</c:v>
                </c:pt>
                <c:pt idx="2">
                  <c:v>3.04</c:v>
                </c:pt>
                <c:pt idx="3">
                  <c:v>29.06</c:v>
                </c:pt>
                <c:pt idx="4">
                  <c:v>2.23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163048"/>
        <c:axId val="-2117160072"/>
      </c:barChart>
      <c:catAx>
        <c:axId val="-21171630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7160072"/>
        <c:crosses val="autoZero"/>
        <c:auto val="1"/>
        <c:lblAlgn val="ctr"/>
        <c:lblOffset val="100"/>
        <c:noMultiLvlLbl val="0"/>
      </c:catAx>
      <c:valAx>
        <c:axId val="-2117160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17163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371701264614"/>
          <c:y val="0.063310975017012"/>
          <c:w val="0.706580959198282"/>
          <c:h val="0.804339457567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 &amp; site'!$B$32</c:f>
              <c:strCache>
                <c:ptCount val="1"/>
                <c:pt idx="0">
                  <c:v>Branchies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1.xls]2'!$R$18;'[0.essai  1.xls]2'!$R$41;'[0.essai  1.xls]2'!$R$65;'[0.essai  1.xls]2'!$R$88;'[0.essai  1.xls]2'!$R$111)</c:f>
                <c:numCache>
                  <c:formatCode>General</c:formatCode>
                  <c:ptCount val="5"/>
                  <c:pt idx="0">
                    <c:v>1.065256051165852</c:v>
                  </c:pt>
                  <c:pt idx="1">
                    <c:v>0.227415763070482</c:v>
                  </c:pt>
                  <c:pt idx="2">
                    <c:v>0.251325149573378</c:v>
                  </c:pt>
                  <c:pt idx="3">
                    <c:v>1.596154054329193</c:v>
                  </c:pt>
                  <c:pt idx="4">
                    <c:v>0.164914272189272</c:v>
                  </c:pt>
                </c:numCache>
              </c:numRef>
            </c:plus>
            <c:minus>
              <c:numRef>
                <c:f>('[0.essai  1.xls]2'!$R$18;'[0.essai  1.xls]2'!$R$41;'[0.essai  1.xls]2'!$R$65;'[0.essai  1.xls]2'!$R$88;'[0.essai  1.xls]2'!$R$111)</c:f>
                <c:numCache>
                  <c:formatCode>General</c:formatCode>
                  <c:ptCount val="5"/>
                  <c:pt idx="0">
                    <c:v>1.065256051165852</c:v>
                  </c:pt>
                  <c:pt idx="1">
                    <c:v>0.227415763070482</c:v>
                  </c:pt>
                  <c:pt idx="2">
                    <c:v>0.251325149573378</c:v>
                  </c:pt>
                  <c:pt idx="3">
                    <c:v>1.596154054329193</c:v>
                  </c:pt>
                  <c:pt idx="4">
                    <c:v>0.164914272189272</c:v>
                  </c:pt>
                </c:numCache>
              </c:numRef>
            </c:minus>
          </c:errBars>
          <c:cat>
            <c:strRef>
              <c:f>'org &amp; site'!$C$31:$G$31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'org &amp; site'!$C$32:$G$32</c:f>
              <c:numCache>
                <c:formatCode>General</c:formatCode>
                <c:ptCount val="5"/>
                <c:pt idx="0">
                  <c:v>25.61000000000003</c:v>
                </c:pt>
                <c:pt idx="1">
                  <c:v>2.15</c:v>
                </c:pt>
                <c:pt idx="2">
                  <c:v>3.349999999999999</c:v>
                </c:pt>
                <c:pt idx="3">
                  <c:v>46.91</c:v>
                </c:pt>
                <c:pt idx="4">
                  <c:v>2.18</c:v>
                </c:pt>
              </c:numCache>
            </c:numRef>
          </c:val>
        </c:ser>
        <c:ser>
          <c:idx val="1"/>
          <c:order val="1"/>
          <c:tx>
            <c:strRef>
              <c:f>'org &amp; site'!$B$33</c:f>
              <c:strCache>
                <c:ptCount val="1"/>
                <c:pt idx="0">
                  <c:v>Gonades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1.xls]2'!$R$22;'[0.essai  1.xls]2'!$R$47;'[0.essai  1.xls]2'!$R$47;'[0.essai  1.xls]2'!$R$46;'[0.essai  1.xls]2'!$R$70;'[0.essai  1.xls]2'!$R$93;'[0.essai  1.xls]2'!$R$116)</c:f>
                <c:numCache>
                  <c:formatCode>General</c:formatCode>
                  <c:ptCount val="7"/>
                  <c:pt idx="0">
                    <c:v>1.455920167919083</c:v>
                  </c:pt>
                  <c:pt idx="3">
                    <c:v>0.207779870890986</c:v>
                  </c:pt>
                  <c:pt idx="4">
                    <c:v>0.230278021469087</c:v>
                  </c:pt>
                  <c:pt idx="5">
                    <c:v>1.066225613123614</c:v>
                  </c:pt>
                  <c:pt idx="6">
                    <c:v>0.213222035361349</c:v>
                  </c:pt>
                </c:numCache>
              </c:numRef>
            </c:plus>
            <c:minus>
              <c:numRef>
                <c:f>('[0.essai  1.xls]2'!$R$22;'[0.essai  1.xls]2'!$R$46;'[0.essai  1.xls]2'!$R$70;'[0.essai  1.xls]2'!$R$92;'[0.essai  1.xls]2'!$R$92;'[0.essai  1.xls]2'!$R$93;'[0.essai  1.xls]2'!$R$115;'[0.essai  1.xls]2'!$R$115;'[0.essai  1.xls]2'!$R$116)</c:f>
                <c:numCache>
                  <c:formatCode>General</c:formatCode>
                  <c:ptCount val="9"/>
                  <c:pt idx="0">
                    <c:v>1.455920167919083</c:v>
                  </c:pt>
                  <c:pt idx="1">
                    <c:v>0.207779870890986</c:v>
                  </c:pt>
                  <c:pt idx="2">
                    <c:v>0.230278021469087</c:v>
                  </c:pt>
                  <c:pt idx="5">
                    <c:v>1.066225613123614</c:v>
                  </c:pt>
                  <c:pt idx="8">
                    <c:v>0.213222035361349</c:v>
                  </c:pt>
                </c:numCache>
              </c:numRef>
            </c:minus>
          </c:errBars>
          <c:cat>
            <c:strRef>
              <c:f>'org &amp; site'!$C$31:$G$31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'org &amp; site'!$C$33:$G$33</c:f>
              <c:numCache>
                <c:formatCode>General</c:formatCode>
                <c:ptCount val="5"/>
                <c:pt idx="0">
                  <c:v>21.75999999999999</c:v>
                </c:pt>
                <c:pt idx="1">
                  <c:v>1.78</c:v>
                </c:pt>
                <c:pt idx="2">
                  <c:v>3.04</c:v>
                </c:pt>
                <c:pt idx="3">
                  <c:v>29.06</c:v>
                </c:pt>
                <c:pt idx="4">
                  <c:v>2.23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223064"/>
        <c:axId val="-2129593560"/>
      </c:barChart>
      <c:catAx>
        <c:axId val="-21292230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9593560"/>
        <c:crosses val="autoZero"/>
        <c:auto val="1"/>
        <c:lblAlgn val="ctr"/>
        <c:lblOffset val="100"/>
        <c:noMultiLvlLbl val="0"/>
      </c:catAx>
      <c:valAx>
        <c:axId val="-2129593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9223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593652200009"/>
          <c:y val="0.0699190726159231"/>
          <c:w val="0.695014266592357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 &amp; site'!$B$27</c:f>
              <c:strCache>
                <c:ptCount val="1"/>
                <c:pt idx="0">
                  <c:v>Branchies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1.xls]2'!$R$6;'[0.essai  1.xls]2'!$R$29;'[0.essai  1.xls]2'!$R$54;'[0.essai  1.xls]2'!$R$77;'[0.essai  1.xls]2'!$R$100)</c:f>
                <c:numCache>
                  <c:formatCode>General</c:formatCode>
                  <c:ptCount val="5"/>
                  <c:pt idx="0">
                    <c:v>0.66764057650352</c:v>
                  </c:pt>
                  <c:pt idx="1">
                    <c:v>0.49778366107409</c:v>
                  </c:pt>
                  <c:pt idx="2">
                    <c:v>0.234769793756791</c:v>
                  </c:pt>
                  <c:pt idx="3">
                    <c:v>1.277696099717135</c:v>
                  </c:pt>
                  <c:pt idx="4">
                    <c:v>0.333817073235983</c:v>
                  </c:pt>
                </c:numCache>
              </c:numRef>
            </c:plus>
            <c:minus>
              <c:numRef>
                <c:f>('[0.essai  1.xls]2'!$R$6;'[0.essai  1.xls]2'!$R$29;'[0.essai  1.xls]2'!$R$54;'[0.essai  1.xls]2'!$R$77;'[0.essai  1.xls]2'!$R$100)</c:f>
                <c:numCache>
                  <c:formatCode>General</c:formatCode>
                  <c:ptCount val="5"/>
                  <c:pt idx="0">
                    <c:v>0.66764057650352</c:v>
                  </c:pt>
                  <c:pt idx="1">
                    <c:v>0.49778366107409</c:v>
                  </c:pt>
                  <c:pt idx="2">
                    <c:v>0.234769793756791</c:v>
                  </c:pt>
                  <c:pt idx="3">
                    <c:v>1.277696099717135</c:v>
                  </c:pt>
                  <c:pt idx="4">
                    <c:v>0.333817073235983</c:v>
                  </c:pt>
                </c:numCache>
              </c:numRef>
            </c:minus>
          </c:errBars>
          <c:cat>
            <c:strRef>
              <c:f>'org &amp; site'!$C$26:$G$26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'org &amp; site'!$C$27:$G$27</c:f>
              <c:numCache>
                <c:formatCode>General</c:formatCode>
                <c:ptCount val="5"/>
                <c:pt idx="0">
                  <c:v>25.25</c:v>
                </c:pt>
                <c:pt idx="1">
                  <c:v>2.68</c:v>
                </c:pt>
                <c:pt idx="2">
                  <c:v>2.28</c:v>
                </c:pt>
                <c:pt idx="3">
                  <c:v>51.87</c:v>
                </c:pt>
                <c:pt idx="4">
                  <c:v>8.140000000000001</c:v>
                </c:pt>
              </c:numCache>
            </c:numRef>
          </c:val>
        </c:ser>
        <c:ser>
          <c:idx val="1"/>
          <c:order val="1"/>
          <c:tx>
            <c:strRef>
              <c:f>'org &amp; site'!$B$28</c:f>
              <c:strCache>
                <c:ptCount val="1"/>
                <c:pt idx="0">
                  <c:v>Gonades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1.xls]2'!$R$10;'[0.essai  1.xls]2'!$R$33;'[0.essai  1.xls]2'!$R$58;'[0.essai  1.xls]2'!$R$81;'[0.essai  1.xls]2'!$R$104)</c:f>
                <c:numCache>
                  <c:formatCode>General</c:formatCode>
                  <c:ptCount val="5"/>
                  <c:pt idx="0">
                    <c:v>1.001932476202216</c:v>
                  </c:pt>
                  <c:pt idx="1">
                    <c:v>0.204801579263166</c:v>
                  </c:pt>
                  <c:pt idx="2">
                    <c:v>0.136573092503464</c:v>
                  </c:pt>
                  <c:pt idx="3">
                    <c:v>2.925646781638039</c:v>
                  </c:pt>
                  <c:pt idx="4">
                    <c:v>0.945370965614166</c:v>
                  </c:pt>
                </c:numCache>
              </c:numRef>
            </c:plus>
            <c:minus>
              <c:numRef>
                <c:f>('[0.essai  1.xls]2'!$R$10;'[0.essai  1.xls]2'!$R$33;'[0.essai  1.xls]2'!$R$58;'[0.essai  1.xls]2'!$R$81;'[0.essai  1.xls]2'!$R$104)</c:f>
                <c:numCache>
                  <c:formatCode>General</c:formatCode>
                  <c:ptCount val="5"/>
                  <c:pt idx="0">
                    <c:v>1.001932476202216</c:v>
                  </c:pt>
                  <c:pt idx="1">
                    <c:v>0.204801579263166</c:v>
                  </c:pt>
                  <c:pt idx="2">
                    <c:v>0.136573092503464</c:v>
                  </c:pt>
                  <c:pt idx="3">
                    <c:v>2.925646781638039</c:v>
                  </c:pt>
                  <c:pt idx="4">
                    <c:v>0.945370965614166</c:v>
                  </c:pt>
                </c:numCache>
              </c:numRef>
            </c:minus>
          </c:errBars>
          <c:cat>
            <c:strRef>
              <c:f>'org &amp; site'!$C$26:$G$26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'org &amp; site'!$C$28:$G$28</c:f>
              <c:numCache>
                <c:formatCode>General</c:formatCode>
                <c:ptCount val="5"/>
                <c:pt idx="0">
                  <c:v>28.82</c:v>
                </c:pt>
                <c:pt idx="1">
                  <c:v>1.44</c:v>
                </c:pt>
                <c:pt idx="2">
                  <c:v>2.22</c:v>
                </c:pt>
                <c:pt idx="3">
                  <c:v>52.38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540648"/>
        <c:axId val="-2129309784"/>
      </c:barChart>
      <c:catAx>
        <c:axId val="-21295406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9309784"/>
        <c:crosses val="autoZero"/>
        <c:auto val="1"/>
        <c:lblAlgn val="ctr"/>
        <c:lblOffset val="100"/>
        <c:noMultiLvlLbl val="0"/>
      </c:catAx>
      <c:valAx>
        <c:axId val="-2129309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9540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692008326545"/>
          <c:y val="0.28665317876932"/>
          <c:w val="0.137010351020097"/>
          <c:h val="0.16743438320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17795340748"/>
          <c:y val="0.0514006970993578"/>
          <c:w val="0.81492669396887"/>
          <c:h val="0.798225065616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saisons!$C$31</c:f>
              <c:strCache>
                <c:ptCount val="1"/>
                <c:pt idx="0">
                  <c:v>Hiver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1.xls]1'!$J$6;'[0.essai  1.xls]1'!$J$40;'[0.essai  1.xls]1'!$J$71;'[0.essai  1.xls]1'!$J$102;'[0.essai  1.xls]1'!$J$134)</c:f>
                <c:numCache>
                  <c:formatCode>General</c:formatCode>
                  <c:ptCount val="5"/>
                  <c:pt idx="0">
                    <c:v>0.330000000000037</c:v>
                  </c:pt>
                  <c:pt idx="1">
                    <c:v>0.214190984352235</c:v>
                  </c:pt>
                  <c:pt idx="2">
                    <c:v>0.03333333333333</c:v>
                  </c:pt>
                  <c:pt idx="3">
                    <c:v>0.182300118851728</c:v>
                  </c:pt>
                  <c:pt idx="4">
                    <c:v>0.150308325094094</c:v>
                  </c:pt>
                </c:numCache>
              </c:numRef>
            </c:plus>
            <c:minus>
              <c:numRef>
                <c:f>('[0.essai  1.xls]1'!$J$6;'[0.essai  1.xls]1'!$J$40;'[0.essai  1.xls]1'!$J$71;'[0.essai  1.xls]1'!$J$102;'[0.essai  1.xls]1'!$J$134)</c:f>
                <c:numCache>
                  <c:formatCode>General</c:formatCode>
                  <c:ptCount val="5"/>
                  <c:pt idx="0">
                    <c:v>0.330000000000037</c:v>
                  </c:pt>
                  <c:pt idx="1">
                    <c:v>0.214190984352235</c:v>
                  </c:pt>
                  <c:pt idx="2">
                    <c:v>0.03333333333333</c:v>
                  </c:pt>
                  <c:pt idx="3">
                    <c:v>0.182300118851728</c:v>
                  </c:pt>
                  <c:pt idx="4">
                    <c:v>0.150308325094094</c:v>
                  </c:pt>
                </c:numCache>
              </c:numRef>
            </c:minus>
          </c:errBars>
          <c:cat>
            <c:strRef>
              <c:f>saisons!$D$30:$H$30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saisons!$D$31:$H$31</c:f>
              <c:numCache>
                <c:formatCode>General</c:formatCode>
                <c:ptCount val="5"/>
                <c:pt idx="0">
                  <c:v>27.72</c:v>
                </c:pt>
                <c:pt idx="1">
                  <c:v>4.87</c:v>
                </c:pt>
                <c:pt idx="2">
                  <c:v>3.36</c:v>
                </c:pt>
                <c:pt idx="3">
                  <c:v>57.5</c:v>
                </c:pt>
                <c:pt idx="4">
                  <c:v>6.55</c:v>
                </c:pt>
              </c:numCache>
            </c:numRef>
          </c:val>
        </c:ser>
        <c:ser>
          <c:idx val="1"/>
          <c:order val="1"/>
          <c:tx>
            <c:strRef>
              <c:f>saisons!$C$32</c:f>
              <c:strCache>
                <c:ptCount val="1"/>
                <c:pt idx="0">
                  <c:v>Printemps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1.xls]1'!$J$7;'[0.essai  1.xls]1'!$J$41;'[0.essai  1.xls]1'!$J$72;'[0.essai  1.xls]1'!$J$103;'[0.essai  1.xls]1'!$J$135)</c:f>
                <c:numCache>
                  <c:formatCode>General</c:formatCode>
                  <c:ptCount val="5"/>
                  <c:pt idx="0">
                    <c:v>0.533333333333328</c:v>
                  </c:pt>
                  <c:pt idx="1">
                    <c:v>0.260000000000001</c:v>
                  </c:pt>
                  <c:pt idx="2">
                    <c:v>0.0166666666666667</c:v>
                  </c:pt>
                  <c:pt idx="3">
                    <c:v>0.320052079095368</c:v>
                  </c:pt>
                  <c:pt idx="4">
                    <c:v>0.16921386861997</c:v>
                  </c:pt>
                </c:numCache>
              </c:numRef>
            </c:plus>
            <c:minus>
              <c:numRef>
                <c:f>('[0.essai  1.xls]1'!$J$7;'[0.essai  1.xls]1'!$J$41;'[0.essai  1.xls]1'!$J$72;'[0.essai  1.xls]1'!$J$103;'[0.essai  1.xls]1'!$J$135)</c:f>
                <c:numCache>
                  <c:formatCode>General</c:formatCode>
                  <c:ptCount val="5"/>
                  <c:pt idx="0">
                    <c:v>0.533333333333328</c:v>
                  </c:pt>
                  <c:pt idx="1">
                    <c:v>0.260000000000001</c:v>
                  </c:pt>
                  <c:pt idx="2">
                    <c:v>0.0166666666666667</c:v>
                  </c:pt>
                  <c:pt idx="3">
                    <c:v>0.320052079095368</c:v>
                  </c:pt>
                  <c:pt idx="4">
                    <c:v>0.16921386861997</c:v>
                  </c:pt>
                </c:numCache>
              </c:numRef>
            </c:minus>
          </c:errBars>
          <c:cat>
            <c:strRef>
              <c:f>saisons!$D$30:$H$30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saisons!$D$32:$H$32</c:f>
              <c:numCache>
                <c:formatCode>General</c:formatCode>
                <c:ptCount val="5"/>
                <c:pt idx="0">
                  <c:v>23.56</c:v>
                </c:pt>
                <c:pt idx="1">
                  <c:v>3.5</c:v>
                </c:pt>
                <c:pt idx="2">
                  <c:v>2.68</c:v>
                </c:pt>
                <c:pt idx="3">
                  <c:v>53.54</c:v>
                </c:pt>
                <c:pt idx="4">
                  <c:v>9.450000000000002</c:v>
                </c:pt>
              </c:numCache>
            </c:numRef>
          </c:val>
        </c:ser>
        <c:ser>
          <c:idx val="2"/>
          <c:order val="2"/>
          <c:tx>
            <c:strRef>
              <c:f>saisons!$C$33</c:f>
              <c:strCache>
                <c:ptCount val="1"/>
                <c:pt idx="0">
                  <c:v>Eté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1.xls]1'!$J$8;'[0.essai  1.xls]1'!$J$42;'[0.essai  1.xls]1'!$J$73;'[0.essai  1.xls]1'!$J$104;'[0.essai  1.xls]1'!$J$136)</c:f>
                <c:numCache>
                  <c:formatCode>General</c:formatCode>
                  <c:ptCount val="5"/>
                  <c:pt idx="0">
                    <c:v>0.660000000000026</c:v>
                  </c:pt>
                  <c:pt idx="1">
                    <c:v>0.0267360209233706</c:v>
                  </c:pt>
                  <c:pt idx="2">
                    <c:v>0.0133333333333363</c:v>
                  </c:pt>
                  <c:pt idx="3">
                    <c:v>0.243743945793695</c:v>
                  </c:pt>
                  <c:pt idx="4">
                    <c:v>0.0337199797900302</c:v>
                  </c:pt>
                </c:numCache>
              </c:numRef>
            </c:plus>
            <c:minus>
              <c:numRef>
                <c:f>('[0.essai  1.xls]1'!$A$23;'[0.essai  1.xls]1'!$J$8;'[0.essai  1.xls]1'!$J$42;'[0.essai  1.xls]1'!$J$73;'[0.essai  1.xls]1'!$J$104;'[0.essai  1.xls]1'!$J$136)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0.660000000000026</c:v>
                  </c:pt>
                  <c:pt idx="2">
                    <c:v>0.0267360209233706</c:v>
                  </c:pt>
                  <c:pt idx="3">
                    <c:v>0.0133333333333363</c:v>
                  </c:pt>
                  <c:pt idx="4">
                    <c:v>0.243743945793695</c:v>
                  </c:pt>
                  <c:pt idx="5">
                    <c:v>0.0337199797900302</c:v>
                  </c:pt>
                </c:numCache>
              </c:numRef>
            </c:minus>
          </c:errBars>
          <c:cat>
            <c:strRef>
              <c:f>saisons!$D$30:$H$30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saisons!$D$33:$H$33</c:f>
              <c:numCache>
                <c:formatCode>General</c:formatCode>
                <c:ptCount val="5"/>
                <c:pt idx="0">
                  <c:v>26.47999999999999</c:v>
                </c:pt>
                <c:pt idx="1">
                  <c:v>1.44</c:v>
                </c:pt>
                <c:pt idx="2">
                  <c:v>1.48</c:v>
                </c:pt>
                <c:pt idx="3">
                  <c:v>50.41</c:v>
                </c:pt>
                <c:pt idx="4">
                  <c:v>7.96</c:v>
                </c:pt>
              </c:numCache>
            </c:numRef>
          </c:val>
        </c:ser>
        <c:ser>
          <c:idx val="3"/>
          <c:order val="3"/>
          <c:tx>
            <c:strRef>
              <c:f>saisons!$C$34</c:f>
              <c:strCache>
                <c:ptCount val="1"/>
                <c:pt idx="0">
                  <c:v>Automne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1.xls]1'!$A$23;'[0.essai  1.xls]1'!$J$9;'[0.essai  1.xls]1'!$J$43;'[0.essai  1.xls]1'!$J$74;'[0.essai  1.xls]1'!$J$105;'[0.essai  1.xls]1'!$J$137)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0.146666666666646</c:v>
                  </c:pt>
                  <c:pt idx="2">
                    <c:v>0.061854069598741</c:v>
                  </c:pt>
                  <c:pt idx="3">
                    <c:v>0.00881917103688201</c:v>
                  </c:pt>
                  <c:pt idx="4">
                    <c:v>0.0494787646182506</c:v>
                  </c:pt>
                  <c:pt idx="5">
                    <c:v>0.127598908621848</c:v>
                  </c:pt>
                </c:numCache>
              </c:numRef>
            </c:plus>
            <c:minus>
              <c:numRef>
                <c:f>('[0.essai  1.xls]1'!$J$9;'[0.essai  1.xls]1'!$J$43;'[0.essai  1.xls]1'!$J$74;'[0.essai  1.xls]1'!$J$105;'[0.essai  1.xls]1'!$J$137)</c:f>
                <c:numCache>
                  <c:formatCode>General</c:formatCode>
                  <c:ptCount val="5"/>
                  <c:pt idx="0">
                    <c:v>0.146666666666646</c:v>
                  </c:pt>
                  <c:pt idx="1">
                    <c:v>0.061854069598741</c:v>
                  </c:pt>
                  <c:pt idx="2">
                    <c:v>0.00881917103688201</c:v>
                  </c:pt>
                  <c:pt idx="3">
                    <c:v>0.0494787646182506</c:v>
                  </c:pt>
                  <c:pt idx="4">
                    <c:v>0.127598908621848</c:v>
                  </c:pt>
                </c:numCache>
              </c:numRef>
            </c:minus>
          </c:errBars>
          <c:cat>
            <c:strRef>
              <c:f>saisons!$D$30:$H$30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saisons!$D$34:$H$34</c:f>
              <c:numCache>
                <c:formatCode>General</c:formatCode>
                <c:ptCount val="5"/>
                <c:pt idx="0">
                  <c:v>23.24</c:v>
                </c:pt>
                <c:pt idx="1">
                  <c:v>0.9</c:v>
                </c:pt>
                <c:pt idx="2">
                  <c:v>1.61</c:v>
                </c:pt>
                <c:pt idx="3">
                  <c:v>46.04</c:v>
                </c:pt>
                <c:pt idx="4">
                  <c:v>8.61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6933848"/>
        <c:axId val="-2086930712"/>
      </c:barChart>
      <c:catAx>
        <c:axId val="-20869338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6930712"/>
        <c:crosses val="autoZero"/>
        <c:auto val="1"/>
        <c:lblAlgn val="ctr"/>
        <c:lblOffset val="100"/>
        <c:noMultiLvlLbl val="0"/>
      </c:catAx>
      <c:valAx>
        <c:axId val="-2086930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86933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522992975237"/>
          <c:y val="0.219216986944157"/>
          <c:w val="0.126477007024762"/>
          <c:h val="0.2957564709556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05886951319"/>
          <c:y val="0.0757329120267741"/>
          <c:w val="0.831862381594979"/>
          <c:h val="0.804339457567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saisons!$C$48</c:f>
              <c:strCache>
                <c:ptCount val="1"/>
                <c:pt idx="0">
                  <c:v>Hiver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1.xls]1'!$J$13;'[0.essai  1.xls]1'!$J$47;'[0.essai  1.xls]1'!$J$78;'[0.essai  1.xls]1'!$J$109;'[0.essai  1.xls]1'!$J$141)</c:f>
                <c:numCache>
                  <c:formatCode>General</c:formatCode>
                  <c:ptCount val="5"/>
                  <c:pt idx="0">
                    <c:v>0.256666666666639</c:v>
                  </c:pt>
                  <c:pt idx="1">
                    <c:v>0.149331845230681</c:v>
                  </c:pt>
                  <c:pt idx="2">
                    <c:v>0.0167774098561575</c:v>
                  </c:pt>
                  <c:pt idx="3">
                    <c:v>0.340087134804151</c:v>
                  </c:pt>
                  <c:pt idx="4">
                    <c:v>0.066666666666589</c:v>
                  </c:pt>
                </c:numCache>
              </c:numRef>
            </c:plus>
            <c:minus>
              <c:numRef>
                <c:f>('[0.essai  1.xls]1'!$J$13;'[0.essai  1.xls]1'!$J$47;'[0.essai  1.xls]1'!$J$78;'[0.essai  1.xls]1'!$J$109;'[0.essai  1.xls]1'!$J$141)</c:f>
                <c:numCache>
                  <c:formatCode>General</c:formatCode>
                  <c:ptCount val="5"/>
                  <c:pt idx="0">
                    <c:v>0.256666666666639</c:v>
                  </c:pt>
                  <c:pt idx="1">
                    <c:v>0.149331845230681</c:v>
                  </c:pt>
                  <c:pt idx="2">
                    <c:v>0.0167774098561575</c:v>
                  </c:pt>
                  <c:pt idx="3">
                    <c:v>0.340087134804151</c:v>
                  </c:pt>
                  <c:pt idx="4">
                    <c:v>0.066666666666589</c:v>
                  </c:pt>
                </c:numCache>
              </c:numRef>
            </c:minus>
          </c:errBars>
          <c:cat>
            <c:strRef>
              <c:f>saisons!$D$47:$H$47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saisons!$D$48:$H$48</c:f>
              <c:numCache>
                <c:formatCode>General</c:formatCode>
                <c:ptCount val="5"/>
                <c:pt idx="0">
                  <c:v>29.68</c:v>
                </c:pt>
                <c:pt idx="1">
                  <c:v>2.37</c:v>
                </c:pt>
                <c:pt idx="2">
                  <c:v>2.67</c:v>
                </c:pt>
                <c:pt idx="3">
                  <c:v>55.33</c:v>
                </c:pt>
                <c:pt idx="4">
                  <c:v>13.68</c:v>
                </c:pt>
              </c:numCache>
            </c:numRef>
          </c:val>
        </c:ser>
        <c:ser>
          <c:idx val="1"/>
          <c:order val="1"/>
          <c:tx>
            <c:strRef>
              <c:f>saisons!$C$49</c:f>
              <c:strCache>
                <c:ptCount val="1"/>
                <c:pt idx="0">
                  <c:v>Printemps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1.xls]1'!$J$14;'[0.essai  1.xls]1'!$J$48;'[0.essai  1.xls]1'!$J$79;'[0.essai  1.xls]1'!$J$110;'[0.essai  1.xls]1'!$J$142)</c:f>
                <c:numCache>
                  <c:formatCode>General</c:formatCode>
                  <c:ptCount val="5"/>
                  <c:pt idx="0">
                    <c:v>2.240000000000008</c:v>
                  </c:pt>
                  <c:pt idx="1">
                    <c:v>0.148710506739823</c:v>
                  </c:pt>
                  <c:pt idx="2">
                    <c:v>0.110570909039974</c:v>
                  </c:pt>
                  <c:pt idx="3">
                    <c:v>0.0788106027828238</c:v>
                  </c:pt>
                  <c:pt idx="4">
                    <c:v>0.0550084168643792</c:v>
                  </c:pt>
                </c:numCache>
              </c:numRef>
            </c:plus>
            <c:minus>
              <c:numRef>
                <c:f>('[0.essai  1.xls]1'!$J$14;'[0.essai  1.xls]1'!$J$48;'[0.essai  1.xls]1'!$J$79;'[0.essai  1.xls]1'!$J$110;'[0.essai  1.xls]1'!$J$135)</c:f>
                <c:numCache>
                  <c:formatCode>General</c:formatCode>
                  <c:ptCount val="5"/>
                  <c:pt idx="0">
                    <c:v>2.240000000000008</c:v>
                  </c:pt>
                  <c:pt idx="1">
                    <c:v>0.148710506739823</c:v>
                  </c:pt>
                  <c:pt idx="2">
                    <c:v>0.110570909039974</c:v>
                  </c:pt>
                  <c:pt idx="3">
                    <c:v>0.0788106027828238</c:v>
                  </c:pt>
                  <c:pt idx="4">
                    <c:v>0.16921386861997</c:v>
                  </c:pt>
                </c:numCache>
              </c:numRef>
            </c:minus>
          </c:errBars>
          <c:cat>
            <c:strRef>
              <c:f>saisons!$D$47:$H$47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saisons!$D$49:$H$49</c:f>
              <c:numCache>
                <c:formatCode>General</c:formatCode>
                <c:ptCount val="5"/>
                <c:pt idx="0">
                  <c:v>26.95999999999999</c:v>
                </c:pt>
                <c:pt idx="1">
                  <c:v>1.44</c:v>
                </c:pt>
                <c:pt idx="2">
                  <c:v>2.319999999999997</c:v>
                </c:pt>
                <c:pt idx="3">
                  <c:v>46.86</c:v>
                </c:pt>
                <c:pt idx="4">
                  <c:v>6.46</c:v>
                </c:pt>
              </c:numCache>
            </c:numRef>
          </c:val>
        </c:ser>
        <c:ser>
          <c:idx val="2"/>
          <c:order val="2"/>
          <c:tx>
            <c:strRef>
              <c:f>saisons!$C$50</c:f>
              <c:strCache>
                <c:ptCount val="1"/>
                <c:pt idx="0">
                  <c:v>Eté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1.xls]1'!$J$15;'[0.essai  1.xls]1'!$J$49;'[0.essai  1.xls]1'!$J$80;'[0.essai  1.xls]1'!$J$111;'[0.essai  1.xls]1'!$J$143)</c:f>
                <c:numCache>
                  <c:formatCode>General</c:formatCode>
                  <c:ptCount val="5"/>
                  <c:pt idx="0">
                    <c:v>0.196666666666711</c:v>
                  </c:pt>
                  <c:pt idx="1">
                    <c:v>0.035276684147528</c:v>
                  </c:pt>
                  <c:pt idx="2">
                    <c:v>0.140330298198902</c:v>
                  </c:pt>
                  <c:pt idx="3">
                    <c:v>0.0750061725854616</c:v>
                  </c:pt>
                  <c:pt idx="4">
                    <c:v>0.0871992184810407</c:v>
                  </c:pt>
                </c:numCache>
              </c:numRef>
            </c:plus>
            <c:minus>
              <c:numRef>
                <c:f>('[0.essai  1.xls]1'!$J$15;'[0.essai  1.xls]1'!$J$49;'[0.essai  1.xls]1'!$J$80;'[0.essai  1.xls]1'!$J$111;'[0.essai  1.xls]1'!$J$143)</c:f>
                <c:numCache>
                  <c:formatCode>General</c:formatCode>
                  <c:ptCount val="5"/>
                  <c:pt idx="0">
                    <c:v>0.196666666666711</c:v>
                  </c:pt>
                  <c:pt idx="1">
                    <c:v>0.035276684147528</c:v>
                  </c:pt>
                  <c:pt idx="2">
                    <c:v>0.140330298198902</c:v>
                  </c:pt>
                  <c:pt idx="3">
                    <c:v>0.0750061725854616</c:v>
                  </c:pt>
                  <c:pt idx="4">
                    <c:v>0.0871992184810407</c:v>
                  </c:pt>
                </c:numCache>
              </c:numRef>
            </c:minus>
          </c:errBars>
          <c:cat>
            <c:strRef>
              <c:f>saisons!$D$47:$H$47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saisons!$D$50:$H$50</c:f>
              <c:numCache>
                <c:formatCode>General</c:formatCode>
                <c:ptCount val="5"/>
                <c:pt idx="0">
                  <c:v>27.32</c:v>
                </c:pt>
                <c:pt idx="1">
                  <c:v>0.640000000000009</c:v>
                </c:pt>
                <c:pt idx="2">
                  <c:v>1.84</c:v>
                </c:pt>
                <c:pt idx="3">
                  <c:v>40.76000000000001</c:v>
                </c:pt>
                <c:pt idx="4">
                  <c:v>5.63</c:v>
                </c:pt>
              </c:numCache>
            </c:numRef>
          </c:val>
        </c:ser>
        <c:ser>
          <c:idx val="3"/>
          <c:order val="3"/>
          <c:tx>
            <c:strRef>
              <c:f>saisons!$C$51</c:f>
              <c:strCache>
                <c:ptCount val="1"/>
                <c:pt idx="0">
                  <c:v>Automne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1.xls]1'!$J$16;'[0.essai  1.xls]1'!$J$50;'[0.essai  1.xls]1'!$J$81;'[0.essai  1.xls]1'!$J$112;'[0.essai  1.xls]1'!$J$144)</c:f>
                <c:numCache>
                  <c:formatCode>General</c:formatCode>
                  <c:ptCount val="5"/>
                  <c:pt idx="0">
                    <c:v>0.366201725424231</c:v>
                  </c:pt>
                  <c:pt idx="1">
                    <c:v>0.0933333333333335</c:v>
                  </c:pt>
                  <c:pt idx="2">
                    <c:v>0.201172489099207</c:v>
                  </c:pt>
                  <c:pt idx="3">
                    <c:v>0.181872971542465</c:v>
                  </c:pt>
                  <c:pt idx="4">
                    <c:v>0.10188955531105</c:v>
                  </c:pt>
                </c:numCache>
              </c:numRef>
            </c:plus>
            <c:minus>
              <c:numRef>
                <c:f>('[0.essai  1.xls]1'!$J$16;'[0.essai  1.xls]1'!$J$50;'[0.essai  1.xls]1'!$J$81;'[0.essai  1.xls]1'!$J$112;'[0.essai  1.xls]1'!$J$144)</c:f>
                <c:numCache>
                  <c:formatCode>General</c:formatCode>
                  <c:ptCount val="5"/>
                  <c:pt idx="0">
                    <c:v>0.366201725424231</c:v>
                  </c:pt>
                  <c:pt idx="1">
                    <c:v>0.0933333333333335</c:v>
                  </c:pt>
                  <c:pt idx="2">
                    <c:v>0.201172489099207</c:v>
                  </c:pt>
                  <c:pt idx="3">
                    <c:v>0.181872971542465</c:v>
                  </c:pt>
                  <c:pt idx="4">
                    <c:v>0.10188955531105</c:v>
                  </c:pt>
                </c:numCache>
              </c:numRef>
            </c:minus>
          </c:errBars>
          <c:cat>
            <c:strRef>
              <c:f>saisons!$D$47:$H$47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saisons!$D$51:$H$51</c:f>
              <c:numCache>
                <c:formatCode>General</c:formatCode>
                <c:ptCount val="5"/>
                <c:pt idx="0">
                  <c:v>31.31000000000003</c:v>
                </c:pt>
                <c:pt idx="1">
                  <c:v>1.32</c:v>
                </c:pt>
                <c:pt idx="2">
                  <c:v>2.06</c:v>
                </c:pt>
                <c:pt idx="3">
                  <c:v>66.57</c:v>
                </c:pt>
                <c:pt idx="4">
                  <c:v>7.659999999999996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6026808"/>
        <c:axId val="-2086030024"/>
      </c:barChart>
      <c:catAx>
        <c:axId val="-20860268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6030024"/>
        <c:crosses val="autoZero"/>
        <c:auto val="1"/>
        <c:lblAlgn val="ctr"/>
        <c:lblOffset val="100"/>
        <c:noMultiLvlLbl val="0"/>
      </c:catAx>
      <c:valAx>
        <c:axId val="-2086030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86026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683730231527"/>
          <c:y val="0.197234666055093"/>
          <c:w val="0.130148614950583"/>
          <c:h val="0.312110694901006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7328755623"/>
          <c:y val="0.0503515678961185"/>
          <c:w val="0.818597700539957"/>
          <c:h val="0.784202331851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saisons!$C$40</c:f>
              <c:strCache>
                <c:ptCount val="1"/>
                <c:pt idx="0">
                  <c:v>Hiver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1.xls]1'!$J$23;'[0.essai  1.xls]1'!$J$55;'[0.essai  1.xls]1'!$J$87;'[0.essai  1.xls]1'!$J$117;'[0.essai  1.xls]1'!$J$149)</c:f>
                <c:numCache>
                  <c:formatCode>General</c:formatCode>
                  <c:ptCount val="5"/>
                  <c:pt idx="0">
                    <c:v>0.38</c:v>
                  </c:pt>
                  <c:pt idx="1">
                    <c:v>0.313427881716099</c:v>
                  </c:pt>
                  <c:pt idx="2">
                    <c:v>0.287079805654836</c:v>
                  </c:pt>
                  <c:pt idx="3">
                    <c:v>0.158745078664006</c:v>
                  </c:pt>
                  <c:pt idx="4">
                    <c:v>0.0516756264632607</c:v>
                  </c:pt>
                </c:numCache>
              </c:numRef>
            </c:plus>
            <c:minus>
              <c:numRef>
                <c:f>('[0.essai  1.xls]1'!$A$13;'[0.essai  1.xls]1'!$J$23;'[0.essai  1.xls]1'!$J$55;'[0.essai  1.xls]1'!$J$87;'[0.essai  1.xls]1'!$J$117;'[0.essai  1.xls]1'!$J$149)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0.38</c:v>
                  </c:pt>
                  <c:pt idx="2">
                    <c:v>0.313427881716099</c:v>
                  </c:pt>
                  <c:pt idx="3">
                    <c:v>0.287079805654836</c:v>
                  </c:pt>
                  <c:pt idx="4">
                    <c:v>0.158745078664006</c:v>
                  </c:pt>
                  <c:pt idx="5">
                    <c:v>0.0516756264632607</c:v>
                  </c:pt>
                </c:numCache>
              </c:numRef>
            </c:minus>
          </c:errBars>
          <c:cat>
            <c:strRef>
              <c:f>saisons!$D$39:$H$39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saisons!$D$40:$H$40</c:f>
              <c:numCache>
                <c:formatCode>General</c:formatCode>
                <c:ptCount val="5"/>
                <c:pt idx="0">
                  <c:v>22.88</c:v>
                </c:pt>
                <c:pt idx="1">
                  <c:v>2.05</c:v>
                </c:pt>
                <c:pt idx="2">
                  <c:v>3.91</c:v>
                </c:pt>
                <c:pt idx="3">
                  <c:v>48.46</c:v>
                </c:pt>
                <c:pt idx="4">
                  <c:v>1.44</c:v>
                </c:pt>
              </c:numCache>
            </c:numRef>
          </c:val>
        </c:ser>
        <c:ser>
          <c:idx val="1"/>
          <c:order val="1"/>
          <c:tx>
            <c:strRef>
              <c:f>saisons!$C$41</c:f>
              <c:strCache>
                <c:ptCount val="1"/>
                <c:pt idx="0">
                  <c:v>Printemps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1.xls]1'!$J$24;'[0.essai  1.xls]1'!$J$56;'[0.essai  1.xls]1'!$J$88;'[0.essai  1.xls]1'!$J$118;'[0.essai  1.xls]1'!$J$150)</c:f>
                <c:numCache>
                  <c:formatCode>General</c:formatCode>
                  <c:ptCount val="5"/>
                  <c:pt idx="0">
                    <c:v>2.12</c:v>
                  </c:pt>
                  <c:pt idx="1">
                    <c:v>0.436212656260088</c:v>
                  </c:pt>
                  <c:pt idx="2">
                    <c:v>0.0251661147842359</c:v>
                  </c:pt>
                  <c:pt idx="3">
                    <c:v>0.152181665319279</c:v>
                  </c:pt>
                  <c:pt idx="4">
                    <c:v>0.0384418753155714</c:v>
                  </c:pt>
                </c:numCache>
              </c:numRef>
            </c:plus>
            <c:minus>
              <c:numRef>
                <c:f>('[0.essai  1.xls]1'!$J$24;'[0.essai  1.xls]1'!$J$56;'[0.essai  1.xls]1'!$J$88;'[0.essai  1.xls]1'!$J$118;'[0.essai  1.xls]1'!$J$150)</c:f>
                <c:numCache>
                  <c:formatCode>General</c:formatCode>
                  <c:ptCount val="5"/>
                  <c:pt idx="0">
                    <c:v>2.12</c:v>
                  </c:pt>
                  <c:pt idx="1">
                    <c:v>0.436212656260088</c:v>
                  </c:pt>
                  <c:pt idx="2">
                    <c:v>0.0251661147842359</c:v>
                  </c:pt>
                  <c:pt idx="3">
                    <c:v>0.152181665319279</c:v>
                  </c:pt>
                  <c:pt idx="4">
                    <c:v>0.0384418753155714</c:v>
                  </c:pt>
                </c:numCache>
              </c:numRef>
            </c:minus>
          </c:errBars>
          <c:cat>
            <c:strRef>
              <c:f>saisons!$D$39:$H$39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saisons!$D$41:$H$41</c:f>
              <c:numCache>
                <c:formatCode>General</c:formatCode>
                <c:ptCount val="5"/>
                <c:pt idx="0">
                  <c:v>26.91999999999999</c:v>
                </c:pt>
                <c:pt idx="1">
                  <c:v>2.25</c:v>
                </c:pt>
                <c:pt idx="2">
                  <c:v>2.11</c:v>
                </c:pt>
                <c:pt idx="3">
                  <c:v>54.48</c:v>
                </c:pt>
                <c:pt idx="4">
                  <c:v>2.48</c:v>
                </c:pt>
              </c:numCache>
            </c:numRef>
          </c:val>
        </c:ser>
        <c:ser>
          <c:idx val="2"/>
          <c:order val="2"/>
          <c:tx>
            <c:strRef>
              <c:f>saisons!$C$42</c:f>
              <c:strCache>
                <c:ptCount val="1"/>
                <c:pt idx="0">
                  <c:v>Eté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1.xls]1'!$J$25;'[0.essai  1.xls]1'!$J$57;'[0.essai  1.xls]1'!$J$89;'[0.essai  1.xls]1'!$J$119;'[0.essai  1.xls]1'!$J$151)</c:f>
                <c:numCache>
                  <c:formatCode>General</c:formatCode>
                  <c:ptCount val="5"/>
                  <c:pt idx="0">
                    <c:v>1.379999999999976</c:v>
                  </c:pt>
                  <c:pt idx="1">
                    <c:v>0.230940107675851</c:v>
                  </c:pt>
                  <c:pt idx="2">
                    <c:v>0.0233333333333315</c:v>
                  </c:pt>
                  <c:pt idx="3">
                    <c:v>0.199369376154396</c:v>
                  </c:pt>
                  <c:pt idx="4">
                    <c:v>0.083688133589558</c:v>
                  </c:pt>
                </c:numCache>
              </c:numRef>
            </c:plus>
            <c:minus>
              <c:numRef>
                <c:f>('[0.essai  1.xls]1'!$J$25;'[0.essai  1.xls]1'!$J$57;'[0.essai  1.xls]1'!$J$89;'[0.essai  1.xls]1'!$J$119;'[0.essai  1.xls]1'!$J$151)</c:f>
                <c:numCache>
                  <c:formatCode>General</c:formatCode>
                  <c:ptCount val="5"/>
                  <c:pt idx="0">
                    <c:v>1.379999999999976</c:v>
                  </c:pt>
                  <c:pt idx="1">
                    <c:v>0.230940107675851</c:v>
                  </c:pt>
                  <c:pt idx="2">
                    <c:v>0.0233333333333315</c:v>
                  </c:pt>
                  <c:pt idx="3">
                    <c:v>0.199369376154396</c:v>
                  </c:pt>
                  <c:pt idx="4">
                    <c:v>0.083688133589558</c:v>
                  </c:pt>
                </c:numCache>
              </c:numRef>
            </c:minus>
          </c:errBars>
          <c:cat>
            <c:strRef>
              <c:f>saisons!$D$39:$H$39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saisons!$D$42:$H$42</c:f>
              <c:numCache>
                <c:formatCode>General</c:formatCode>
                <c:ptCount val="5"/>
                <c:pt idx="0">
                  <c:v>25.82</c:v>
                </c:pt>
                <c:pt idx="1">
                  <c:v>2.08</c:v>
                </c:pt>
                <c:pt idx="2">
                  <c:v>3.829999999999999</c:v>
                </c:pt>
                <c:pt idx="3">
                  <c:v>44.55</c:v>
                </c:pt>
                <c:pt idx="4">
                  <c:v>2.22</c:v>
                </c:pt>
              </c:numCache>
            </c:numRef>
          </c:val>
        </c:ser>
        <c:ser>
          <c:idx val="3"/>
          <c:order val="3"/>
          <c:tx>
            <c:strRef>
              <c:f>saisons!$C$43</c:f>
              <c:strCache>
                <c:ptCount val="1"/>
                <c:pt idx="0">
                  <c:v>Automne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1.xls]1'!$J$26;'[0.essai  1.xls]1'!$J$58;'[0.essai  1.xls]1'!$J$90;'[0.essai  1.xls]1'!$J$120;'[0.essai  1.xls]1'!$J$152)</c:f>
                <c:numCache>
                  <c:formatCode>General</c:formatCode>
                  <c:ptCount val="5"/>
                  <c:pt idx="0">
                    <c:v>0.0832666399785103</c:v>
                  </c:pt>
                  <c:pt idx="1">
                    <c:v>0.179050996253188</c:v>
                  </c:pt>
                  <c:pt idx="2">
                    <c:v>0.160704467660132</c:v>
                  </c:pt>
                  <c:pt idx="3">
                    <c:v>0.236486629486428</c:v>
                  </c:pt>
                  <c:pt idx="4">
                    <c:v>0.240030862213205</c:v>
                  </c:pt>
                </c:numCache>
              </c:numRef>
            </c:plus>
            <c:minus>
              <c:numRef>
                <c:f>('[0.essai  1.xls]1'!$J$26;'[0.essai  1.xls]1'!$J$58;'[0.essai  1.xls]1'!$J$90;'[0.essai  1.xls]1'!$J$120;'[0.essai  1.xls]1'!$J$152)</c:f>
                <c:numCache>
                  <c:formatCode>General</c:formatCode>
                  <c:ptCount val="5"/>
                  <c:pt idx="0">
                    <c:v>0.0832666399785103</c:v>
                  </c:pt>
                  <c:pt idx="1">
                    <c:v>0.179050996253188</c:v>
                  </c:pt>
                  <c:pt idx="2">
                    <c:v>0.160704467660132</c:v>
                  </c:pt>
                  <c:pt idx="3">
                    <c:v>0.236486629486428</c:v>
                  </c:pt>
                  <c:pt idx="4">
                    <c:v>0.240030862213205</c:v>
                  </c:pt>
                </c:numCache>
              </c:numRef>
            </c:minus>
          </c:errBars>
          <c:cat>
            <c:strRef>
              <c:f>saisons!$D$39:$H$39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saisons!$D$43:$H$43</c:f>
              <c:numCache>
                <c:formatCode>General</c:formatCode>
                <c:ptCount val="5"/>
                <c:pt idx="0">
                  <c:v>26.8</c:v>
                </c:pt>
                <c:pt idx="1">
                  <c:v>2.23</c:v>
                </c:pt>
                <c:pt idx="2">
                  <c:v>3.54</c:v>
                </c:pt>
                <c:pt idx="3">
                  <c:v>40.13</c:v>
                </c:pt>
                <c:pt idx="4">
                  <c:v>2.57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604456"/>
        <c:axId val="-2129613784"/>
      </c:barChart>
      <c:catAx>
        <c:axId val="-21296044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9613784"/>
        <c:crosses val="autoZero"/>
        <c:auto val="1"/>
        <c:lblAlgn val="ctr"/>
        <c:lblOffset val="100"/>
        <c:noMultiLvlLbl val="0"/>
      </c:catAx>
      <c:valAx>
        <c:axId val="-2129613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9604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052330102857"/>
          <c:y val="0.230957244066899"/>
          <c:w val="0.127947669897144"/>
          <c:h val="0.311971034557414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645673261278"/>
          <c:y val="0.0729577055540838"/>
          <c:w val="0.83565056927611"/>
          <c:h val="0.8075788705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saisons!$C$56</c:f>
              <c:strCache>
                <c:ptCount val="1"/>
                <c:pt idx="0">
                  <c:v>Hiver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1.xls]1'!$J$30;'[0.essai  1.xls]1'!$J$62;'[0.essai  1.xls]1'!$J$94;'[0.essai  1.xls]1'!$J$124;'[0.essai  1.xls]1'!$J$156)</c:f>
                <c:numCache>
                  <c:formatCode>General</c:formatCode>
                  <c:ptCount val="5"/>
                  <c:pt idx="0">
                    <c:v>0.513333333333327</c:v>
                  </c:pt>
                  <c:pt idx="1">
                    <c:v>0.100074046659535</c:v>
                  </c:pt>
                  <c:pt idx="2">
                    <c:v>0.105830052442586</c:v>
                  </c:pt>
                  <c:pt idx="3">
                    <c:v>0.0666944386598119</c:v>
                  </c:pt>
                  <c:pt idx="4">
                    <c:v>0.0827535385838473</c:v>
                  </c:pt>
                </c:numCache>
              </c:numRef>
            </c:plus>
            <c:minus>
              <c:numRef>
                <c:f>('[0.essai  1.xls]1'!$J$30;'[0.essai  1.xls]1'!$J$62;'[0.essai  1.xls]1'!$J$94;'[0.essai  1.xls]1'!$J$124;'[0.essai  1.xls]1'!$J$156)</c:f>
                <c:numCache>
                  <c:formatCode>General</c:formatCode>
                  <c:ptCount val="5"/>
                  <c:pt idx="0">
                    <c:v>0.513333333333327</c:v>
                  </c:pt>
                  <c:pt idx="1">
                    <c:v>0.100074046659535</c:v>
                  </c:pt>
                  <c:pt idx="2">
                    <c:v>0.105830052442586</c:v>
                  </c:pt>
                  <c:pt idx="3">
                    <c:v>0.0666944386598119</c:v>
                  </c:pt>
                  <c:pt idx="4">
                    <c:v>0.0827535385838473</c:v>
                  </c:pt>
                </c:numCache>
              </c:numRef>
            </c:minus>
          </c:errBars>
          <c:cat>
            <c:strRef>
              <c:f>saisons!$D$55:$H$55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saisons!$D$56:$H$56</c:f>
              <c:numCache>
                <c:formatCode>General</c:formatCode>
                <c:ptCount val="5"/>
                <c:pt idx="0">
                  <c:v>17.54</c:v>
                </c:pt>
                <c:pt idx="1">
                  <c:v>1.29</c:v>
                </c:pt>
                <c:pt idx="2">
                  <c:v>3.12</c:v>
                </c:pt>
                <c:pt idx="3">
                  <c:v>23.21</c:v>
                </c:pt>
                <c:pt idx="4">
                  <c:v>1.32</c:v>
                </c:pt>
              </c:numCache>
            </c:numRef>
          </c:val>
        </c:ser>
        <c:ser>
          <c:idx val="1"/>
          <c:order val="1"/>
          <c:tx>
            <c:strRef>
              <c:f>saisons!$C$57</c:f>
              <c:strCache>
                <c:ptCount val="1"/>
                <c:pt idx="0">
                  <c:v>Printemps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1.xls]1'!$J$31;'[0.essai  1.xls]1'!$J$63;'[0.essai  1.xls]1'!$J$95;'[0.essai  1.xls]1'!$J$125;'[0.essai  1.xls]1'!$J$157)</c:f>
                <c:numCache>
                  <c:formatCode>General</c:formatCode>
                  <c:ptCount val="5"/>
                  <c:pt idx="0">
                    <c:v>0.383338164220778</c:v>
                  </c:pt>
                  <c:pt idx="1">
                    <c:v>0.289367125522814</c:v>
                  </c:pt>
                  <c:pt idx="2">
                    <c:v>0.0335548197123126</c:v>
                  </c:pt>
                  <c:pt idx="3">
                    <c:v>0.193419521018739</c:v>
                  </c:pt>
                  <c:pt idx="4">
                    <c:v>0.208095419708612</c:v>
                  </c:pt>
                </c:numCache>
              </c:numRef>
            </c:plus>
            <c:minus>
              <c:numRef>
                <c:f>('[0.essai  1.xls]1'!$J$31;'[0.essai  1.xls]1'!$J$63;'[0.essai  1.xls]1'!$J$88;'[0.essai  1.xls]1'!$J$88;'[0.essai  1.xls]1'!$J$95;'[0.essai  1.xls]1'!$J$125;'[0.essai  1.xls]1'!$J$157)</c:f>
                <c:numCache>
                  <c:formatCode>General</c:formatCode>
                  <c:ptCount val="7"/>
                  <c:pt idx="0">
                    <c:v>0.383338164220778</c:v>
                  </c:pt>
                  <c:pt idx="1">
                    <c:v>0.289367125522814</c:v>
                  </c:pt>
                  <c:pt idx="2">
                    <c:v>0.0251661147842359</c:v>
                  </c:pt>
                  <c:pt idx="3">
                    <c:v>0.0251661147842359</c:v>
                  </c:pt>
                  <c:pt idx="4">
                    <c:v>0.0335548197123126</c:v>
                  </c:pt>
                  <c:pt idx="5">
                    <c:v>0.193419521018739</c:v>
                  </c:pt>
                  <c:pt idx="6">
                    <c:v>0.208095419708612</c:v>
                  </c:pt>
                </c:numCache>
              </c:numRef>
            </c:minus>
          </c:errBars>
          <c:cat>
            <c:strRef>
              <c:f>saisons!$D$55:$H$55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saisons!$D$57:$H$57</c:f>
              <c:numCache>
                <c:formatCode>General</c:formatCode>
                <c:ptCount val="5"/>
                <c:pt idx="0">
                  <c:v>21.37</c:v>
                </c:pt>
                <c:pt idx="1">
                  <c:v>2.68</c:v>
                </c:pt>
                <c:pt idx="2">
                  <c:v>3.47</c:v>
                </c:pt>
                <c:pt idx="3">
                  <c:v>32.35</c:v>
                </c:pt>
                <c:pt idx="4">
                  <c:v>2.77</c:v>
                </c:pt>
              </c:numCache>
            </c:numRef>
          </c:val>
        </c:ser>
        <c:ser>
          <c:idx val="2"/>
          <c:order val="2"/>
          <c:tx>
            <c:strRef>
              <c:f>saisons!$C$58</c:f>
              <c:strCache>
                <c:ptCount val="1"/>
                <c:pt idx="0">
                  <c:v>Eté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1.xls]1'!$J$32;'[0.essai  1.xls]1'!$J$64;'[0.essai  1.xls]1'!$J$96;'[0.essai  1.xls]1'!$J$126;'[0.essai  1.xls]1'!$J$158)</c:f>
                <c:numCache>
                  <c:formatCode>General</c:formatCode>
                  <c:ptCount val="5"/>
                  <c:pt idx="0">
                    <c:v>0.21666666666667</c:v>
                  </c:pt>
                  <c:pt idx="1">
                    <c:v>0.154967141080992</c:v>
                  </c:pt>
                  <c:pt idx="2">
                    <c:v>0.175161301323897</c:v>
                  </c:pt>
                  <c:pt idx="3">
                    <c:v>0.202676534847401</c:v>
                  </c:pt>
                  <c:pt idx="4">
                    <c:v>0.0267360209233738</c:v>
                  </c:pt>
                </c:numCache>
              </c:numRef>
            </c:plus>
            <c:minus>
              <c:numRef>
                <c:f>('[0.essai  1.xls]1'!$J$32;'[0.essai  1.xls]1'!$J$64;'[0.essai  1.xls]1'!$J$96;'[0.essai  1.xls]1'!$J$126;'[0.essai  1.xls]1'!$J$158)</c:f>
                <c:numCache>
                  <c:formatCode>General</c:formatCode>
                  <c:ptCount val="5"/>
                  <c:pt idx="0">
                    <c:v>0.21666666666667</c:v>
                  </c:pt>
                  <c:pt idx="1">
                    <c:v>0.154967141080992</c:v>
                  </c:pt>
                  <c:pt idx="2">
                    <c:v>0.175161301323897</c:v>
                  </c:pt>
                  <c:pt idx="3">
                    <c:v>0.202676534847401</c:v>
                  </c:pt>
                  <c:pt idx="4">
                    <c:v>0.0267360209233738</c:v>
                  </c:pt>
                </c:numCache>
              </c:numRef>
            </c:minus>
          </c:errBars>
          <c:cat>
            <c:strRef>
              <c:f>saisons!$D$55:$H$55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saisons!$D$58:$H$58</c:f>
              <c:numCache>
                <c:formatCode>General</c:formatCode>
                <c:ptCount val="5"/>
                <c:pt idx="0">
                  <c:v>18.6</c:v>
                </c:pt>
                <c:pt idx="1">
                  <c:v>1.65</c:v>
                </c:pt>
                <c:pt idx="2">
                  <c:v>3.67</c:v>
                </c:pt>
                <c:pt idx="3">
                  <c:v>31.07</c:v>
                </c:pt>
                <c:pt idx="4">
                  <c:v>2.92</c:v>
                </c:pt>
              </c:numCache>
            </c:numRef>
          </c:val>
        </c:ser>
        <c:ser>
          <c:idx val="3"/>
          <c:order val="3"/>
          <c:tx>
            <c:strRef>
              <c:f>saisons!$C$59</c:f>
              <c:strCache>
                <c:ptCount val="1"/>
                <c:pt idx="0">
                  <c:v>Automne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('[0.essai  1.xls]1'!$J$33;'[0.essai  1.xls]1'!$J$65;'[0.essai  1.xls]1'!$J$97;'[0.essai  1.xls]1'!$J$127;'[0.essai  1.xls]1'!$J$159)</c:f>
                <c:numCache>
                  <c:formatCode>General</c:formatCode>
                  <c:ptCount val="5"/>
                  <c:pt idx="0">
                    <c:v>0.626666666666647</c:v>
                  </c:pt>
                  <c:pt idx="1">
                    <c:v>0.0945946517946359</c:v>
                  </c:pt>
                  <c:pt idx="2">
                    <c:v>0.172444301259967</c:v>
                  </c:pt>
                  <c:pt idx="3">
                    <c:v>0.125830573921245</c:v>
                  </c:pt>
                  <c:pt idx="4">
                    <c:v>0.0299999999999996</c:v>
                  </c:pt>
                </c:numCache>
              </c:numRef>
            </c:plus>
            <c:minus>
              <c:numRef>
                <c:f>('[0.essai  1.xls]1'!$J$33;'[0.essai  1.xls]1'!$J$65;'[0.essai  1.xls]1'!$J$97;'[0.essai  1.xls]1'!$J$127;'[0.essai  1.xls]1'!$J$159)</c:f>
                <c:numCache>
                  <c:formatCode>General</c:formatCode>
                  <c:ptCount val="5"/>
                  <c:pt idx="0">
                    <c:v>0.626666666666647</c:v>
                  </c:pt>
                  <c:pt idx="1">
                    <c:v>0.0945946517946359</c:v>
                  </c:pt>
                  <c:pt idx="2">
                    <c:v>0.172444301259967</c:v>
                  </c:pt>
                  <c:pt idx="3">
                    <c:v>0.125830573921245</c:v>
                  </c:pt>
                  <c:pt idx="4">
                    <c:v>0.0299999999999996</c:v>
                  </c:pt>
                </c:numCache>
              </c:numRef>
            </c:minus>
          </c:errBars>
          <c:cat>
            <c:strRef>
              <c:f>saisons!$D$55:$H$55</c:f>
              <c:strCache>
                <c:ptCount val="5"/>
                <c:pt idx="0">
                  <c:v>Zn</c:v>
                </c:pt>
                <c:pt idx="1">
                  <c:v>Cu</c:v>
                </c:pt>
                <c:pt idx="2">
                  <c:v>Pb</c:v>
                </c:pt>
                <c:pt idx="3">
                  <c:v>Fe</c:v>
                </c:pt>
                <c:pt idx="4">
                  <c:v>Ni</c:v>
                </c:pt>
              </c:strCache>
            </c:strRef>
          </c:cat>
          <c:val>
            <c:numRef>
              <c:f>saisons!$D$59:$H$59</c:f>
              <c:numCache>
                <c:formatCode>General</c:formatCode>
                <c:ptCount val="5"/>
                <c:pt idx="0">
                  <c:v>29.52</c:v>
                </c:pt>
                <c:pt idx="1">
                  <c:v>1.51</c:v>
                </c:pt>
                <c:pt idx="2">
                  <c:v>1.9</c:v>
                </c:pt>
                <c:pt idx="3">
                  <c:v>29.61000000000003</c:v>
                </c:pt>
                <c:pt idx="4">
                  <c:v>1.920000000000002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931816"/>
        <c:axId val="-2125854280"/>
      </c:barChart>
      <c:catAx>
        <c:axId val="-21179318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854280"/>
        <c:crosses val="autoZero"/>
        <c:auto val="1"/>
        <c:lblAlgn val="ctr"/>
        <c:lblOffset val="100"/>
        <c:noMultiLvlLbl val="0"/>
      </c:catAx>
      <c:valAx>
        <c:axId val="-2125854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17931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296211083432"/>
          <c:y val="0.231890901010999"/>
          <c:w val="0.13348006413874"/>
          <c:h val="0.310103552168519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8T14:11:47.433" idx="1">
    <p:pos x="10" y="10"/>
    <p:text/>
  </p:cm>
  <p:cm authorId="0" dt="2017-10-18T14:12:39.536" idx="2">
    <p:pos x="146" y="14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colorful1#1" csCatId="colorful" phldr="1"/>
      <dgm:spPr/>
    </dgm:pt>
    <dgm:pt modelId="{229C9D39-BBDC-435E-B5F1-23511D5F2E01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</a:rPr>
            <a:t>Introduction</a:t>
          </a:r>
          <a:endParaRPr lang="fr-FR" sz="1300" b="1" dirty="0">
            <a:solidFill>
              <a:sysClr val="windowText" lastClr="000000"/>
            </a:solidFill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400" b="1"/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400" b="1"/>
        </a:p>
      </dgm:t>
    </dgm:pt>
    <dgm:pt modelId="{42BCCB9F-4306-426A-B241-1E899EB33772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</a:rPr>
            <a:t>Matériel et méthodes</a:t>
          </a:r>
          <a:endParaRPr lang="fr-FR" sz="1300" b="1" dirty="0">
            <a:solidFill>
              <a:sysClr val="windowText" lastClr="000000"/>
            </a:solidFill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400" b="1"/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400" b="1"/>
        </a:p>
      </dgm:t>
    </dgm:pt>
    <dgm:pt modelId="{0E9E54F0-4329-42D5-8E6D-F66C1CFD7394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</a:rPr>
            <a:t>Résultats et discussion</a:t>
          </a:r>
          <a:endParaRPr lang="fr-FR" sz="1300" b="1" dirty="0">
            <a:solidFill>
              <a:sysClr val="windowText" lastClr="000000"/>
            </a:solidFill>
          </a:endParaRPr>
        </a:p>
      </dgm:t>
    </dgm:pt>
    <dgm:pt modelId="{6B7CC1F5-76D5-44EF-8851-D081595AFB63}" type="parTrans" cxnId="{99F49A07-83E5-405D-A4B8-925308F286FC}">
      <dgm:prSet/>
      <dgm:spPr/>
      <dgm:t>
        <a:bodyPr/>
        <a:lstStyle/>
        <a:p>
          <a:endParaRPr lang="fr-FR" sz="1400" b="1"/>
        </a:p>
      </dgm:t>
    </dgm:pt>
    <dgm:pt modelId="{275A7C38-5AE2-473D-AE6F-47DDD38B06CA}" type="sibTrans" cxnId="{99F49A07-83E5-405D-A4B8-925308F286FC}">
      <dgm:prSet/>
      <dgm:spPr/>
      <dgm:t>
        <a:bodyPr/>
        <a:lstStyle/>
        <a:p>
          <a:endParaRPr lang="fr-FR" sz="1400" b="1"/>
        </a:p>
      </dgm:t>
    </dgm:pt>
    <dgm:pt modelId="{21739393-994B-4088-AF73-F57BD6D1F170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</a:rPr>
            <a:t>Conclusion et perspectives</a:t>
          </a:r>
          <a:endParaRPr lang="fr-FR" sz="1300" b="1" dirty="0">
            <a:solidFill>
              <a:sysClr val="windowText" lastClr="000000"/>
            </a:solidFill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400" b="1"/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400" b="1"/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201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E0C06D99-A638-4F5B-892A-223F146A6566}" type="pres">
      <dgm:prSet presAssocID="{0E9E54F0-4329-42D5-8E6D-F66C1CFD7394}" presName="parTxOnly" presStyleLbl="node1" presStyleIdx="2" presStyleCnt="4" custScaleX="1318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D01A13-02B1-4507-A67A-C2A14F3FC4BB}" type="pres">
      <dgm:prSet presAssocID="{275A7C38-5AE2-473D-AE6F-47DDD38B06CA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336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779A921-558D-4385-AC20-3C83EB451754}" type="presOf" srcId="{21739393-994B-4088-AF73-F57BD6D1F170}" destId="{4CEF4460-F10C-49EB-92DA-F4C4CDFA8A77}" srcOrd="0" destOrd="0" presId="urn:microsoft.com/office/officeart/2005/8/layout/hChevron3"/>
    <dgm:cxn modelId="{99F49A07-83E5-405D-A4B8-925308F286FC}" srcId="{01846070-E612-4B3C-96FD-543FC7B99165}" destId="{0E9E54F0-4329-42D5-8E6D-F66C1CFD7394}" srcOrd="2" destOrd="0" parTransId="{6B7CC1F5-76D5-44EF-8851-D081595AFB63}" sibTransId="{275A7C38-5AE2-473D-AE6F-47DDD38B06CA}"/>
    <dgm:cxn modelId="{3E688940-4AE0-49FD-A8F9-827D47F33E9A}" type="presOf" srcId="{229C9D39-BBDC-435E-B5F1-23511D5F2E01}" destId="{B5209845-4228-4B54-A0D9-68CF51950118}" srcOrd="0" destOrd="0" presId="urn:microsoft.com/office/officeart/2005/8/layout/hChevron3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D4897DD5-266C-4869-A996-0966B33A654A}" type="presOf" srcId="{01846070-E612-4B3C-96FD-543FC7B99165}" destId="{9AF4EEC7-5223-4273-99EB-1F0B8BD815D2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F7DCB875-2D26-4360-8225-F458FCD6D272}" type="presOf" srcId="{42BCCB9F-4306-426A-B241-1E899EB33772}" destId="{C0F315C3-B50A-459F-831B-27B91D27641D}" srcOrd="0" destOrd="0" presId="urn:microsoft.com/office/officeart/2005/8/layout/hChevron3"/>
    <dgm:cxn modelId="{62F2FB05-D3CC-4E0F-AE9C-29C7DE0C18C3}" type="presOf" srcId="{0E9E54F0-4329-42D5-8E6D-F66C1CFD7394}" destId="{E0C06D99-A638-4F5B-892A-223F146A6566}" srcOrd="0" destOrd="0" presId="urn:microsoft.com/office/officeart/2005/8/layout/hChevron3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C59B86B8-26C6-4922-BA33-E868EE2E2C6B}" type="presParOf" srcId="{9AF4EEC7-5223-4273-99EB-1F0B8BD815D2}" destId="{B5209845-4228-4B54-A0D9-68CF51950118}" srcOrd="0" destOrd="0" presId="urn:microsoft.com/office/officeart/2005/8/layout/hChevron3"/>
    <dgm:cxn modelId="{FCD027C6-F20D-46F2-9E18-161E691C4765}" type="presParOf" srcId="{9AF4EEC7-5223-4273-99EB-1F0B8BD815D2}" destId="{8A4C15C7-EF54-44D3-8086-3BE971ABB612}" srcOrd="1" destOrd="0" presId="urn:microsoft.com/office/officeart/2005/8/layout/hChevron3"/>
    <dgm:cxn modelId="{A7868AED-C826-4F03-9A50-DF961A7003B0}" type="presParOf" srcId="{9AF4EEC7-5223-4273-99EB-1F0B8BD815D2}" destId="{C0F315C3-B50A-459F-831B-27B91D27641D}" srcOrd="2" destOrd="0" presId="urn:microsoft.com/office/officeart/2005/8/layout/hChevron3"/>
    <dgm:cxn modelId="{C326EC1C-6BA8-4948-AA41-36166622F40A}" type="presParOf" srcId="{9AF4EEC7-5223-4273-99EB-1F0B8BD815D2}" destId="{E8504B7E-00A9-433B-A66D-D4ACBE74BDF8}" srcOrd="3" destOrd="0" presId="urn:microsoft.com/office/officeart/2005/8/layout/hChevron3"/>
    <dgm:cxn modelId="{88EBA4B6-71C8-4540-B9AD-E9B29C9D5E91}" type="presParOf" srcId="{9AF4EEC7-5223-4273-99EB-1F0B8BD815D2}" destId="{E0C06D99-A638-4F5B-892A-223F146A6566}" srcOrd="4" destOrd="0" presId="urn:microsoft.com/office/officeart/2005/8/layout/hChevron3"/>
    <dgm:cxn modelId="{409698B8-5FF5-4B7C-9229-7C3A6E4AC963}" type="presParOf" srcId="{9AF4EEC7-5223-4273-99EB-1F0B8BD815D2}" destId="{B3D01A13-02B1-4507-A67A-C2A14F3FC4BB}" srcOrd="5" destOrd="0" presId="urn:microsoft.com/office/officeart/2005/8/layout/hChevron3"/>
    <dgm:cxn modelId="{127EB3E8-CA3D-46E3-8F9F-182928A44F96}" type="presParOf" srcId="{9AF4EEC7-5223-4273-99EB-1F0B8BD815D2}" destId="{4CEF4460-F10C-49EB-92DA-F4C4CDFA8A7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AF1467-3AFD-4D46-B809-E4D269E778DD}" type="doc">
      <dgm:prSet loTypeId="urn:microsoft.com/office/officeart/2005/8/layout/l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0EC4D3F-ADB6-4A20-B036-9D0FA463DAB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 </a:t>
          </a:r>
          <a:endParaRPr lang="fr-FR" sz="14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3F71F-95B8-4369-8CA7-42FA0611CF70}" type="parTrans" cxnId="{4789FE95-B199-482A-8365-0689212328D4}">
      <dgm:prSet/>
      <dgm:spPr/>
      <dgm:t>
        <a:bodyPr/>
        <a:lstStyle/>
        <a:p>
          <a:endParaRPr lang="fr-FR"/>
        </a:p>
      </dgm:t>
    </dgm:pt>
    <dgm:pt modelId="{A6BD8EF7-B4B8-44F7-8E7B-C8B550B6B4A7}" type="sibTrans" cxnId="{4789FE95-B199-482A-8365-0689212328D4}">
      <dgm:prSet/>
      <dgm:spPr/>
      <dgm:t>
        <a:bodyPr/>
        <a:lstStyle/>
        <a:p>
          <a:endParaRPr lang="fr-FR"/>
        </a:p>
      </dgm:t>
    </dgm:pt>
    <dgm:pt modelId="{A6767978-6C6D-48DA-B917-DB8927665AB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503DC-8B14-43AB-9A39-85C1187E5721}" type="parTrans" cxnId="{A3A77C82-904C-4069-821C-3729169F8D9A}">
      <dgm:prSet/>
      <dgm:spPr/>
      <dgm:t>
        <a:bodyPr/>
        <a:lstStyle/>
        <a:p>
          <a:endParaRPr lang="fr-FR"/>
        </a:p>
      </dgm:t>
    </dgm:pt>
    <dgm:pt modelId="{8988CD43-8234-4BD1-8740-0A04FCAF90F8}" type="sibTrans" cxnId="{A3A77C82-904C-4069-821C-3729169F8D9A}">
      <dgm:prSet/>
      <dgm:spPr/>
      <dgm:t>
        <a:bodyPr/>
        <a:lstStyle/>
        <a:p>
          <a:endParaRPr lang="fr-FR"/>
        </a:p>
      </dgm:t>
    </dgm:pt>
    <dgm:pt modelId="{11505E47-FD38-4DF9-9956-51228991694E}">
      <dgm:prSet phldrT="[Texte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E273-EACA-476A-92C6-5ECB5B269E8A}" type="parTrans" cxnId="{AD55D8C5-2EF3-4C0C-BA16-11883E1AE8E9}">
      <dgm:prSet/>
      <dgm:spPr/>
      <dgm:t>
        <a:bodyPr/>
        <a:lstStyle/>
        <a:p>
          <a:endParaRPr lang="fr-FR"/>
        </a:p>
      </dgm:t>
    </dgm:pt>
    <dgm:pt modelId="{23BF9F2A-47C9-4624-B6B2-3EC217DB8D15}" type="sibTrans" cxnId="{AD55D8C5-2EF3-4C0C-BA16-11883E1AE8E9}">
      <dgm:prSet/>
      <dgm:spPr/>
      <dgm:t>
        <a:bodyPr/>
        <a:lstStyle/>
        <a:p>
          <a:endParaRPr lang="fr-FR"/>
        </a:p>
      </dgm:t>
    </dgm:pt>
    <dgm:pt modelId="{C73CA165-6D3F-4AB0-AEA8-241C222C324F}">
      <dgm:prSet phldrT="[Texte]"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D25B3-1545-45AC-B421-EF8094EE138C}" type="parTrans" cxnId="{7A9D5AF9-77D1-4885-861B-A511BA096CD4}">
      <dgm:prSet/>
      <dgm:spPr/>
      <dgm:t>
        <a:bodyPr/>
        <a:lstStyle/>
        <a:p>
          <a:endParaRPr lang="fr-FR"/>
        </a:p>
      </dgm:t>
    </dgm:pt>
    <dgm:pt modelId="{D80FAC8C-EE70-4031-A238-93F7A215A871}" type="sibTrans" cxnId="{7A9D5AF9-77D1-4885-861B-A511BA096CD4}">
      <dgm:prSet/>
      <dgm:spPr/>
      <dgm:t>
        <a:bodyPr/>
        <a:lstStyle/>
        <a:p>
          <a:endParaRPr lang="fr-FR"/>
        </a:p>
      </dgm:t>
    </dgm:pt>
    <dgm:pt modelId="{6C6882BD-B6ED-46B9-BCF7-E637B6111D4F}" type="pres">
      <dgm:prSet presAssocID="{5BAF1467-3AFD-4D46-B809-E4D269E778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7E54AE0-6602-4594-8CA1-B0F1313D588A}" type="pres">
      <dgm:prSet presAssocID="{B0EC4D3F-ADB6-4A20-B036-9D0FA463DAB3}" presName="horFlow" presStyleCnt="0"/>
      <dgm:spPr/>
      <dgm:t>
        <a:bodyPr/>
        <a:lstStyle/>
        <a:p>
          <a:endParaRPr lang="fr-FR"/>
        </a:p>
      </dgm:t>
    </dgm:pt>
    <dgm:pt modelId="{5A4C6C32-8DA2-4315-AF6C-737B6E020994}" type="pres">
      <dgm:prSet presAssocID="{B0EC4D3F-ADB6-4A20-B036-9D0FA463DAB3}" presName="bigChev" presStyleLbl="node1" presStyleIdx="0" presStyleCnt="1" custScaleX="98425" custScaleY="59641"/>
      <dgm:spPr/>
      <dgm:t>
        <a:bodyPr/>
        <a:lstStyle/>
        <a:p>
          <a:endParaRPr lang="fr-FR"/>
        </a:p>
      </dgm:t>
    </dgm:pt>
    <dgm:pt modelId="{3BF9BE0C-959C-4076-9DCE-66F91601BB8F}" type="pres">
      <dgm:prSet presAssocID="{441503DC-8B14-43AB-9A39-85C1187E5721}" presName="parTrans" presStyleCnt="0"/>
      <dgm:spPr/>
      <dgm:t>
        <a:bodyPr/>
        <a:lstStyle/>
        <a:p>
          <a:endParaRPr lang="fr-FR"/>
        </a:p>
      </dgm:t>
    </dgm:pt>
    <dgm:pt modelId="{4CEE3221-C091-4C83-A4D3-9DEF4042B223}" type="pres">
      <dgm:prSet presAssocID="{A6767978-6C6D-48DA-B917-DB8927665AB1}" presName="node" presStyleLbl="alignAccFollowNode1" presStyleIdx="0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3561EB-F431-48E8-AE7B-24F4CD47186E}" type="pres">
      <dgm:prSet presAssocID="{8988CD43-8234-4BD1-8740-0A04FCAF90F8}" presName="sibTrans" presStyleCnt="0"/>
      <dgm:spPr/>
      <dgm:t>
        <a:bodyPr/>
        <a:lstStyle/>
        <a:p>
          <a:endParaRPr lang="fr-FR"/>
        </a:p>
      </dgm:t>
    </dgm:pt>
    <dgm:pt modelId="{9C5E0CE4-8A97-4087-8645-1B772A79E4AC}" type="pres">
      <dgm:prSet presAssocID="{11505E47-FD38-4DF9-9956-51228991694E}" presName="node" presStyleLbl="alignAccFollowNode1" presStyleIdx="1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7EA834-0673-48A6-A147-705915CD0C45}" type="pres">
      <dgm:prSet presAssocID="{23BF9F2A-47C9-4624-B6B2-3EC217DB8D15}" presName="sibTrans" presStyleCnt="0"/>
      <dgm:spPr/>
      <dgm:t>
        <a:bodyPr/>
        <a:lstStyle/>
        <a:p>
          <a:endParaRPr lang="fr-FR"/>
        </a:p>
      </dgm:t>
    </dgm:pt>
    <dgm:pt modelId="{9F1410CC-D7BC-4EA1-B80A-6EB6524FA9D1}" type="pres">
      <dgm:prSet presAssocID="{C73CA165-6D3F-4AB0-AEA8-241C222C324F}" presName="node" presStyleLbl="alignAccFollowNode1" presStyleIdx="2" presStyleCnt="3" custScaleX="79297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55D8C5-2EF3-4C0C-BA16-11883E1AE8E9}" srcId="{B0EC4D3F-ADB6-4A20-B036-9D0FA463DAB3}" destId="{11505E47-FD38-4DF9-9956-51228991694E}" srcOrd="1" destOrd="0" parTransId="{B436E273-EACA-476A-92C6-5ECB5B269E8A}" sibTransId="{23BF9F2A-47C9-4624-B6B2-3EC217DB8D15}"/>
    <dgm:cxn modelId="{7A9BCCF8-B28D-467A-ADFA-8863B7A1490C}" type="presOf" srcId="{A6767978-6C6D-48DA-B917-DB8927665AB1}" destId="{4CEE3221-C091-4C83-A4D3-9DEF4042B223}" srcOrd="0" destOrd="0" presId="urn:microsoft.com/office/officeart/2005/8/layout/lProcess3"/>
    <dgm:cxn modelId="{AFF16289-4D7F-4016-9C0A-BF84163C8F54}" type="presOf" srcId="{B0EC4D3F-ADB6-4A20-B036-9D0FA463DAB3}" destId="{5A4C6C32-8DA2-4315-AF6C-737B6E020994}" srcOrd="0" destOrd="0" presId="urn:microsoft.com/office/officeart/2005/8/layout/lProcess3"/>
    <dgm:cxn modelId="{5EE17BFE-FBEE-427A-91E0-402109149C83}" type="presOf" srcId="{11505E47-FD38-4DF9-9956-51228991694E}" destId="{9C5E0CE4-8A97-4087-8645-1B772A79E4AC}" srcOrd="0" destOrd="0" presId="urn:microsoft.com/office/officeart/2005/8/layout/lProcess3"/>
    <dgm:cxn modelId="{53C50A58-6D28-4478-BBFA-B27C44614060}" type="presOf" srcId="{5BAF1467-3AFD-4D46-B809-E4D269E778DD}" destId="{6C6882BD-B6ED-46B9-BCF7-E637B6111D4F}" srcOrd="0" destOrd="0" presId="urn:microsoft.com/office/officeart/2005/8/layout/lProcess3"/>
    <dgm:cxn modelId="{4789FE95-B199-482A-8365-0689212328D4}" srcId="{5BAF1467-3AFD-4D46-B809-E4D269E778DD}" destId="{B0EC4D3F-ADB6-4A20-B036-9D0FA463DAB3}" srcOrd="0" destOrd="0" parTransId="{B623F71F-95B8-4369-8CA7-42FA0611CF70}" sibTransId="{A6BD8EF7-B4B8-44F7-8E7B-C8B550B6B4A7}"/>
    <dgm:cxn modelId="{A3A77C82-904C-4069-821C-3729169F8D9A}" srcId="{B0EC4D3F-ADB6-4A20-B036-9D0FA463DAB3}" destId="{A6767978-6C6D-48DA-B917-DB8927665AB1}" srcOrd="0" destOrd="0" parTransId="{441503DC-8B14-43AB-9A39-85C1187E5721}" sibTransId="{8988CD43-8234-4BD1-8740-0A04FCAF90F8}"/>
    <dgm:cxn modelId="{7A9D5AF9-77D1-4885-861B-A511BA096CD4}" srcId="{B0EC4D3F-ADB6-4A20-B036-9D0FA463DAB3}" destId="{C73CA165-6D3F-4AB0-AEA8-241C222C324F}" srcOrd="2" destOrd="0" parTransId="{F41D25B3-1545-45AC-B421-EF8094EE138C}" sibTransId="{D80FAC8C-EE70-4031-A238-93F7A215A871}"/>
    <dgm:cxn modelId="{70939771-5598-4416-8CA9-16C3FA48DE4F}" type="presOf" srcId="{C73CA165-6D3F-4AB0-AEA8-241C222C324F}" destId="{9F1410CC-D7BC-4EA1-B80A-6EB6524FA9D1}" srcOrd="0" destOrd="0" presId="urn:microsoft.com/office/officeart/2005/8/layout/lProcess3"/>
    <dgm:cxn modelId="{3D796986-079E-45FE-95D5-C87DCDC382BB}" type="presParOf" srcId="{6C6882BD-B6ED-46B9-BCF7-E637B6111D4F}" destId="{37E54AE0-6602-4594-8CA1-B0F1313D588A}" srcOrd="0" destOrd="0" presId="urn:microsoft.com/office/officeart/2005/8/layout/lProcess3"/>
    <dgm:cxn modelId="{409778DB-C50A-40BE-BCB7-34036A1382DE}" type="presParOf" srcId="{37E54AE0-6602-4594-8CA1-B0F1313D588A}" destId="{5A4C6C32-8DA2-4315-AF6C-737B6E020994}" srcOrd="0" destOrd="0" presId="urn:microsoft.com/office/officeart/2005/8/layout/lProcess3"/>
    <dgm:cxn modelId="{3E6B7B08-AED2-4D06-B876-DE9E111CD14A}" type="presParOf" srcId="{37E54AE0-6602-4594-8CA1-B0F1313D588A}" destId="{3BF9BE0C-959C-4076-9DCE-66F91601BB8F}" srcOrd="1" destOrd="0" presId="urn:microsoft.com/office/officeart/2005/8/layout/lProcess3"/>
    <dgm:cxn modelId="{58F8A20D-BE9A-4072-BCC2-7D90053BCCAE}" type="presParOf" srcId="{37E54AE0-6602-4594-8CA1-B0F1313D588A}" destId="{4CEE3221-C091-4C83-A4D3-9DEF4042B223}" srcOrd="2" destOrd="0" presId="urn:microsoft.com/office/officeart/2005/8/layout/lProcess3"/>
    <dgm:cxn modelId="{ADA86BAF-7F4B-4274-9298-05812AB248FD}" type="presParOf" srcId="{37E54AE0-6602-4594-8CA1-B0F1313D588A}" destId="{6E3561EB-F431-48E8-AE7B-24F4CD47186E}" srcOrd="3" destOrd="0" presId="urn:microsoft.com/office/officeart/2005/8/layout/lProcess3"/>
    <dgm:cxn modelId="{6E9FBAC8-EE39-4C77-94C6-153ABDF82217}" type="presParOf" srcId="{37E54AE0-6602-4594-8CA1-B0F1313D588A}" destId="{9C5E0CE4-8A97-4087-8645-1B772A79E4AC}" srcOrd="4" destOrd="0" presId="urn:microsoft.com/office/officeart/2005/8/layout/lProcess3"/>
    <dgm:cxn modelId="{680FAAEB-6D5C-4E08-AE76-0CAA193C4AF3}" type="presParOf" srcId="{37E54AE0-6602-4594-8CA1-B0F1313D588A}" destId="{EB7EA834-0673-48A6-A147-705915CD0C45}" srcOrd="5" destOrd="0" presId="urn:microsoft.com/office/officeart/2005/8/layout/lProcess3"/>
    <dgm:cxn modelId="{C1DAAB9D-1A97-4406-86CA-3F49F426B8CA}" type="presParOf" srcId="{37E54AE0-6602-4594-8CA1-B0F1313D588A}" destId="{9F1410CC-D7BC-4EA1-B80A-6EB6524FA9D1}" srcOrd="6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AF1467-3AFD-4D46-B809-E4D269E778DD}" type="doc">
      <dgm:prSet loTypeId="urn:microsoft.com/office/officeart/2005/8/layout/l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0EC4D3F-ADB6-4A20-B036-9D0FA463DAB3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</a:t>
          </a:r>
          <a:endParaRPr lang="fr-FR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3F71F-95B8-4369-8CA7-42FA0611CF70}" type="parTrans" cxnId="{4789FE95-B199-482A-8365-0689212328D4}">
      <dgm:prSet/>
      <dgm:spPr/>
      <dgm:t>
        <a:bodyPr/>
        <a:lstStyle/>
        <a:p>
          <a:endParaRPr lang="fr-FR"/>
        </a:p>
      </dgm:t>
    </dgm:pt>
    <dgm:pt modelId="{A6BD8EF7-B4B8-44F7-8E7B-C8B550B6B4A7}" type="sibTrans" cxnId="{4789FE95-B199-482A-8365-0689212328D4}">
      <dgm:prSet/>
      <dgm:spPr/>
      <dgm:t>
        <a:bodyPr/>
        <a:lstStyle/>
        <a:p>
          <a:endParaRPr lang="fr-FR"/>
        </a:p>
      </dgm:t>
    </dgm:pt>
    <dgm:pt modelId="{A6767978-6C6D-48DA-B917-DB8927665AB1}">
      <dgm:prSet phldrT="[Texte]"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503DC-8B14-43AB-9A39-85C1187E5721}" type="parTrans" cxnId="{A3A77C82-904C-4069-821C-3729169F8D9A}">
      <dgm:prSet/>
      <dgm:spPr/>
      <dgm:t>
        <a:bodyPr/>
        <a:lstStyle/>
        <a:p>
          <a:endParaRPr lang="fr-FR"/>
        </a:p>
      </dgm:t>
    </dgm:pt>
    <dgm:pt modelId="{8988CD43-8234-4BD1-8740-0A04FCAF90F8}" type="sibTrans" cxnId="{A3A77C82-904C-4069-821C-3729169F8D9A}">
      <dgm:prSet/>
      <dgm:spPr/>
      <dgm:t>
        <a:bodyPr/>
        <a:lstStyle/>
        <a:p>
          <a:endParaRPr lang="fr-FR"/>
        </a:p>
      </dgm:t>
    </dgm:pt>
    <dgm:pt modelId="{11505E47-FD38-4DF9-9956-51228991694E}">
      <dgm:prSet phldrT="[Texte]"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E273-EACA-476A-92C6-5ECB5B269E8A}" type="parTrans" cxnId="{AD55D8C5-2EF3-4C0C-BA16-11883E1AE8E9}">
      <dgm:prSet/>
      <dgm:spPr/>
      <dgm:t>
        <a:bodyPr/>
        <a:lstStyle/>
        <a:p>
          <a:endParaRPr lang="fr-FR"/>
        </a:p>
      </dgm:t>
    </dgm:pt>
    <dgm:pt modelId="{23BF9F2A-47C9-4624-B6B2-3EC217DB8D15}" type="sibTrans" cxnId="{AD55D8C5-2EF3-4C0C-BA16-11883E1AE8E9}">
      <dgm:prSet/>
      <dgm:spPr/>
      <dgm:t>
        <a:bodyPr/>
        <a:lstStyle/>
        <a:p>
          <a:endParaRPr lang="fr-FR"/>
        </a:p>
      </dgm:t>
    </dgm:pt>
    <dgm:pt modelId="{C73CA165-6D3F-4AB0-AEA8-241C222C324F}">
      <dgm:prSet phldrT="[Texte]"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D25B3-1545-45AC-B421-EF8094EE138C}" type="parTrans" cxnId="{7A9D5AF9-77D1-4885-861B-A511BA096CD4}">
      <dgm:prSet/>
      <dgm:spPr/>
      <dgm:t>
        <a:bodyPr/>
        <a:lstStyle/>
        <a:p>
          <a:endParaRPr lang="fr-FR"/>
        </a:p>
      </dgm:t>
    </dgm:pt>
    <dgm:pt modelId="{D80FAC8C-EE70-4031-A238-93F7A215A871}" type="sibTrans" cxnId="{7A9D5AF9-77D1-4885-861B-A511BA096CD4}">
      <dgm:prSet/>
      <dgm:spPr/>
      <dgm:t>
        <a:bodyPr/>
        <a:lstStyle/>
        <a:p>
          <a:endParaRPr lang="fr-FR"/>
        </a:p>
      </dgm:t>
    </dgm:pt>
    <dgm:pt modelId="{6C6882BD-B6ED-46B9-BCF7-E637B6111D4F}" type="pres">
      <dgm:prSet presAssocID="{5BAF1467-3AFD-4D46-B809-E4D269E778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7E54AE0-6602-4594-8CA1-B0F1313D588A}" type="pres">
      <dgm:prSet presAssocID="{B0EC4D3F-ADB6-4A20-B036-9D0FA463DAB3}" presName="horFlow" presStyleCnt="0"/>
      <dgm:spPr/>
      <dgm:t>
        <a:bodyPr/>
        <a:lstStyle/>
        <a:p>
          <a:endParaRPr lang="fr-FR"/>
        </a:p>
      </dgm:t>
    </dgm:pt>
    <dgm:pt modelId="{5A4C6C32-8DA2-4315-AF6C-737B6E020994}" type="pres">
      <dgm:prSet presAssocID="{B0EC4D3F-ADB6-4A20-B036-9D0FA463DAB3}" presName="bigChev" presStyleLbl="node1" presStyleIdx="0" presStyleCnt="1" custScaleX="98247" custScaleY="62660" custLinFactNeighborY="3453"/>
      <dgm:spPr/>
      <dgm:t>
        <a:bodyPr/>
        <a:lstStyle/>
        <a:p>
          <a:endParaRPr lang="fr-FR"/>
        </a:p>
      </dgm:t>
    </dgm:pt>
    <dgm:pt modelId="{3BF9BE0C-959C-4076-9DCE-66F91601BB8F}" type="pres">
      <dgm:prSet presAssocID="{441503DC-8B14-43AB-9A39-85C1187E5721}" presName="parTrans" presStyleCnt="0"/>
      <dgm:spPr/>
      <dgm:t>
        <a:bodyPr/>
        <a:lstStyle/>
        <a:p>
          <a:endParaRPr lang="fr-FR"/>
        </a:p>
      </dgm:t>
    </dgm:pt>
    <dgm:pt modelId="{4CEE3221-C091-4C83-A4D3-9DEF4042B223}" type="pres">
      <dgm:prSet presAssocID="{A6767978-6C6D-48DA-B917-DB8927665AB1}" presName="node" presStyleLbl="alignAccFollowNode1" presStyleIdx="0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3561EB-F431-48E8-AE7B-24F4CD47186E}" type="pres">
      <dgm:prSet presAssocID="{8988CD43-8234-4BD1-8740-0A04FCAF90F8}" presName="sibTrans" presStyleCnt="0"/>
      <dgm:spPr/>
      <dgm:t>
        <a:bodyPr/>
        <a:lstStyle/>
        <a:p>
          <a:endParaRPr lang="fr-FR"/>
        </a:p>
      </dgm:t>
    </dgm:pt>
    <dgm:pt modelId="{9C5E0CE4-8A97-4087-8645-1B772A79E4AC}" type="pres">
      <dgm:prSet presAssocID="{11505E47-FD38-4DF9-9956-51228991694E}" presName="node" presStyleLbl="alignAccFollowNode1" presStyleIdx="1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7EA834-0673-48A6-A147-705915CD0C45}" type="pres">
      <dgm:prSet presAssocID="{23BF9F2A-47C9-4624-B6B2-3EC217DB8D15}" presName="sibTrans" presStyleCnt="0"/>
      <dgm:spPr/>
      <dgm:t>
        <a:bodyPr/>
        <a:lstStyle/>
        <a:p>
          <a:endParaRPr lang="fr-FR"/>
        </a:p>
      </dgm:t>
    </dgm:pt>
    <dgm:pt modelId="{9F1410CC-D7BC-4EA1-B80A-6EB6524FA9D1}" type="pres">
      <dgm:prSet presAssocID="{C73CA165-6D3F-4AB0-AEA8-241C222C324F}" presName="node" presStyleLbl="alignAccFollowNode1" presStyleIdx="2" presStyleCnt="3" custScaleX="79297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55D8C5-2EF3-4C0C-BA16-11883E1AE8E9}" srcId="{B0EC4D3F-ADB6-4A20-B036-9D0FA463DAB3}" destId="{11505E47-FD38-4DF9-9956-51228991694E}" srcOrd="1" destOrd="0" parTransId="{B436E273-EACA-476A-92C6-5ECB5B269E8A}" sibTransId="{23BF9F2A-47C9-4624-B6B2-3EC217DB8D15}"/>
    <dgm:cxn modelId="{A67503DA-E30E-4987-A516-AD8EC7EC96F6}" type="presOf" srcId="{11505E47-FD38-4DF9-9956-51228991694E}" destId="{9C5E0CE4-8A97-4087-8645-1B772A79E4AC}" srcOrd="0" destOrd="0" presId="urn:microsoft.com/office/officeart/2005/8/layout/lProcess3"/>
    <dgm:cxn modelId="{4789FE95-B199-482A-8365-0689212328D4}" srcId="{5BAF1467-3AFD-4D46-B809-E4D269E778DD}" destId="{B0EC4D3F-ADB6-4A20-B036-9D0FA463DAB3}" srcOrd="0" destOrd="0" parTransId="{B623F71F-95B8-4369-8CA7-42FA0611CF70}" sibTransId="{A6BD8EF7-B4B8-44F7-8E7B-C8B550B6B4A7}"/>
    <dgm:cxn modelId="{A3A77C82-904C-4069-821C-3729169F8D9A}" srcId="{B0EC4D3F-ADB6-4A20-B036-9D0FA463DAB3}" destId="{A6767978-6C6D-48DA-B917-DB8927665AB1}" srcOrd="0" destOrd="0" parTransId="{441503DC-8B14-43AB-9A39-85C1187E5721}" sibTransId="{8988CD43-8234-4BD1-8740-0A04FCAF90F8}"/>
    <dgm:cxn modelId="{620D9B9D-73F4-43EF-97AE-9DBDA628A8AF}" type="presOf" srcId="{C73CA165-6D3F-4AB0-AEA8-241C222C324F}" destId="{9F1410CC-D7BC-4EA1-B80A-6EB6524FA9D1}" srcOrd="0" destOrd="0" presId="urn:microsoft.com/office/officeart/2005/8/layout/lProcess3"/>
    <dgm:cxn modelId="{7A9D5AF9-77D1-4885-861B-A511BA096CD4}" srcId="{B0EC4D3F-ADB6-4A20-B036-9D0FA463DAB3}" destId="{C73CA165-6D3F-4AB0-AEA8-241C222C324F}" srcOrd="2" destOrd="0" parTransId="{F41D25B3-1545-45AC-B421-EF8094EE138C}" sibTransId="{D80FAC8C-EE70-4031-A238-93F7A215A871}"/>
    <dgm:cxn modelId="{20D8FFB5-817F-4E22-8EC2-78E83881AAEE}" type="presOf" srcId="{5BAF1467-3AFD-4D46-B809-E4D269E778DD}" destId="{6C6882BD-B6ED-46B9-BCF7-E637B6111D4F}" srcOrd="0" destOrd="0" presId="urn:microsoft.com/office/officeart/2005/8/layout/lProcess3"/>
    <dgm:cxn modelId="{F1BB94FF-BD09-445C-AEAA-5A5FA72D8F62}" type="presOf" srcId="{B0EC4D3F-ADB6-4A20-B036-9D0FA463DAB3}" destId="{5A4C6C32-8DA2-4315-AF6C-737B6E020994}" srcOrd="0" destOrd="0" presId="urn:microsoft.com/office/officeart/2005/8/layout/lProcess3"/>
    <dgm:cxn modelId="{1786CB0E-983F-4F5A-94A5-794446D007C5}" type="presOf" srcId="{A6767978-6C6D-48DA-B917-DB8927665AB1}" destId="{4CEE3221-C091-4C83-A4D3-9DEF4042B223}" srcOrd="0" destOrd="0" presId="urn:microsoft.com/office/officeart/2005/8/layout/lProcess3"/>
    <dgm:cxn modelId="{EA05659D-5B65-4D92-BC4B-385B288ECED8}" type="presParOf" srcId="{6C6882BD-B6ED-46B9-BCF7-E637B6111D4F}" destId="{37E54AE0-6602-4594-8CA1-B0F1313D588A}" srcOrd="0" destOrd="0" presId="urn:microsoft.com/office/officeart/2005/8/layout/lProcess3"/>
    <dgm:cxn modelId="{C9D384EF-FABA-4785-9FB2-DE8533807896}" type="presParOf" srcId="{37E54AE0-6602-4594-8CA1-B0F1313D588A}" destId="{5A4C6C32-8DA2-4315-AF6C-737B6E020994}" srcOrd="0" destOrd="0" presId="urn:microsoft.com/office/officeart/2005/8/layout/lProcess3"/>
    <dgm:cxn modelId="{1CE5B847-F22B-49A4-B5F5-8189C3F2CFB5}" type="presParOf" srcId="{37E54AE0-6602-4594-8CA1-B0F1313D588A}" destId="{3BF9BE0C-959C-4076-9DCE-66F91601BB8F}" srcOrd="1" destOrd="0" presId="urn:microsoft.com/office/officeart/2005/8/layout/lProcess3"/>
    <dgm:cxn modelId="{86B698DB-90B3-43DC-8932-5C4D190A7CBD}" type="presParOf" srcId="{37E54AE0-6602-4594-8CA1-B0F1313D588A}" destId="{4CEE3221-C091-4C83-A4D3-9DEF4042B223}" srcOrd="2" destOrd="0" presId="urn:microsoft.com/office/officeart/2005/8/layout/lProcess3"/>
    <dgm:cxn modelId="{D0C42298-F2BD-4C8C-8565-87D5F6A41F8B}" type="presParOf" srcId="{37E54AE0-6602-4594-8CA1-B0F1313D588A}" destId="{6E3561EB-F431-48E8-AE7B-24F4CD47186E}" srcOrd="3" destOrd="0" presId="urn:microsoft.com/office/officeart/2005/8/layout/lProcess3"/>
    <dgm:cxn modelId="{262E43A5-4050-4C05-A291-0DB542F1A2A2}" type="presParOf" srcId="{37E54AE0-6602-4594-8CA1-B0F1313D588A}" destId="{9C5E0CE4-8A97-4087-8645-1B772A79E4AC}" srcOrd="4" destOrd="0" presId="urn:microsoft.com/office/officeart/2005/8/layout/lProcess3"/>
    <dgm:cxn modelId="{78856DD6-7E3E-4B20-BC18-4395B3DF48D8}" type="presParOf" srcId="{37E54AE0-6602-4594-8CA1-B0F1313D588A}" destId="{EB7EA834-0673-48A6-A147-705915CD0C45}" srcOrd="5" destOrd="0" presId="urn:microsoft.com/office/officeart/2005/8/layout/lProcess3"/>
    <dgm:cxn modelId="{EC86A689-F63A-4657-9593-02E9C3A878E2}" type="presParOf" srcId="{37E54AE0-6602-4594-8CA1-B0F1313D588A}" destId="{9F1410CC-D7BC-4EA1-B80A-6EB6524FA9D1}" srcOrd="6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0B036E-B9B4-4DAE-A3E2-DE414C73F177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5E1C98FE-43B5-4843-B7F9-C445ECE15FC3}">
      <dgm:prSet phldrT="[Texte]"/>
      <dgm:spPr>
        <a:solidFill>
          <a:srgbClr val="FFFFFF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dirty="0" smtClean="0"/>
            <a:t>Branchies</a:t>
          </a:r>
          <a:endParaRPr lang="fr-FR" dirty="0"/>
        </a:p>
      </dgm:t>
    </dgm:pt>
    <dgm:pt modelId="{45791084-AA58-4608-9150-068C958100B0}" type="parTrans" cxnId="{E8D0AE1D-9F6A-4FAE-9CD2-B80B4F8B5DCB}">
      <dgm:prSet/>
      <dgm:spPr/>
      <dgm:t>
        <a:bodyPr/>
        <a:lstStyle/>
        <a:p>
          <a:endParaRPr lang="fr-FR"/>
        </a:p>
      </dgm:t>
    </dgm:pt>
    <dgm:pt modelId="{908F1219-F199-433C-89BF-33A5F01060F5}" type="sibTrans" cxnId="{E8D0AE1D-9F6A-4FAE-9CD2-B80B4F8B5DCB}">
      <dgm:prSet/>
      <dgm:spPr/>
      <dgm:t>
        <a:bodyPr/>
        <a:lstStyle/>
        <a:p>
          <a:endParaRPr lang="fr-FR"/>
        </a:p>
      </dgm:t>
    </dgm:pt>
    <dgm:pt modelId="{409D5626-29D5-4F56-81E0-C3BDBFEEEDA7}">
      <dgm:prSet phldrT="[Texte]"/>
      <dgm:spPr>
        <a:solidFill>
          <a:srgbClr val="FFFFFF">
            <a:alpha val="5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fr-FR" dirty="0" smtClean="0"/>
            <a:t>Gonades </a:t>
          </a:r>
          <a:endParaRPr lang="fr-FR" dirty="0"/>
        </a:p>
      </dgm:t>
    </dgm:pt>
    <dgm:pt modelId="{692C8647-BEA8-4DF1-8AF9-A8A4E9EAA398}" type="parTrans" cxnId="{0CD3BC0A-29CB-4E70-BCE8-AAB81BC79A2B}">
      <dgm:prSet/>
      <dgm:spPr/>
      <dgm:t>
        <a:bodyPr/>
        <a:lstStyle/>
        <a:p>
          <a:endParaRPr lang="fr-FR"/>
        </a:p>
      </dgm:t>
    </dgm:pt>
    <dgm:pt modelId="{6F888B1D-03D4-4151-ACEC-FA6AB4728456}" type="sibTrans" cxnId="{0CD3BC0A-29CB-4E70-BCE8-AAB81BC79A2B}">
      <dgm:prSet/>
      <dgm:spPr/>
      <dgm:t>
        <a:bodyPr/>
        <a:lstStyle/>
        <a:p>
          <a:endParaRPr lang="fr-FR"/>
        </a:p>
      </dgm:t>
    </dgm:pt>
    <dgm:pt modelId="{1600EF88-CC51-4A73-9AD5-8249124E8D99}" type="pres">
      <dgm:prSet presAssocID="{E00B036E-B9B4-4DAE-A3E2-DE414C73F1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74FE10-8850-45F6-8902-D0C903712CD0}" type="pres">
      <dgm:prSet presAssocID="{5E1C98FE-43B5-4843-B7F9-C445ECE15FC3}" presName="Name5" presStyleLbl="vennNode1" presStyleIdx="0" presStyleCnt="2" custScaleY="80943" custLinFactX="13236" custLinFactNeighborX="100000" custLinFactNeighborY="-312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EFF54A-6E8C-4C33-81D5-96D60306E775}" type="pres">
      <dgm:prSet presAssocID="{908F1219-F199-433C-89BF-33A5F01060F5}" presName="space" presStyleCnt="0"/>
      <dgm:spPr/>
      <dgm:t>
        <a:bodyPr/>
        <a:lstStyle/>
        <a:p>
          <a:endParaRPr lang="fr-FR"/>
        </a:p>
      </dgm:t>
    </dgm:pt>
    <dgm:pt modelId="{77C8751B-EC90-471C-83BE-044CCF94B6C8}" type="pres">
      <dgm:prSet presAssocID="{409D5626-29D5-4F56-81E0-C3BDBFEEEDA7}" presName="Name5" presStyleLbl="vennNode1" presStyleIdx="1" presStyleCnt="2" custScaleY="80943" custLinFactX="-26632" custLinFactNeighborX="-100000" custLinFactNeighborY="237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C1F67F-86C9-4BF7-8968-462CE205EEF0}" type="presOf" srcId="{409D5626-29D5-4F56-81E0-C3BDBFEEEDA7}" destId="{77C8751B-EC90-471C-83BE-044CCF94B6C8}" srcOrd="0" destOrd="0" presId="urn:microsoft.com/office/officeart/2005/8/layout/venn3"/>
    <dgm:cxn modelId="{E8D0AE1D-9F6A-4FAE-9CD2-B80B4F8B5DCB}" srcId="{E00B036E-B9B4-4DAE-A3E2-DE414C73F177}" destId="{5E1C98FE-43B5-4843-B7F9-C445ECE15FC3}" srcOrd="0" destOrd="0" parTransId="{45791084-AA58-4608-9150-068C958100B0}" sibTransId="{908F1219-F199-433C-89BF-33A5F01060F5}"/>
    <dgm:cxn modelId="{1D51625B-6079-469F-8C99-A6D59A1B49C1}" type="presOf" srcId="{5E1C98FE-43B5-4843-B7F9-C445ECE15FC3}" destId="{EB74FE10-8850-45F6-8902-D0C903712CD0}" srcOrd="0" destOrd="0" presId="urn:microsoft.com/office/officeart/2005/8/layout/venn3"/>
    <dgm:cxn modelId="{0CD3BC0A-29CB-4E70-BCE8-AAB81BC79A2B}" srcId="{E00B036E-B9B4-4DAE-A3E2-DE414C73F177}" destId="{409D5626-29D5-4F56-81E0-C3BDBFEEEDA7}" srcOrd="1" destOrd="0" parTransId="{692C8647-BEA8-4DF1-8AF9-A8A4E9EAA398}" sibTransId="{6F888B1D-03D4-4151-ACEC-FA6AB4728456}"/>
    <dgm:cxn modelId="{DED58970-6F85-444E-9716-28B12FFC4381}" type="presOf" srcId="{E00B036E-B9B4-4DAE-A3E2-DE414C73F177}" destId="{1600EF88-CC51-4A73-9AD5-8249124E8D99}" srcOrd="0" destOrd="0" presId="urn:microsoft.com/office/officeart/2005/8/layout/venn3"/>
    <dgm:cxn modelId="{6747FD5F-9AAC-4AF7-A6E5-B1F954F24769}" type="presParOf" srcId="{1600EF88-CC51-4A73-9AD5-8249124E8D99}" destId="{EB74FE10-8850-45F6-8902-D0C903712CD0}" srcOrd="0" destOrd="0" presId="urn:microsoft.com/office/officeart/2005/8/layout/venn3"/>
    <dgm:cxn modelId="{7C993387-118A-40A4-BD13-83178C5BA9AC}" type="presParOf" srcId="{1600EF88-CC51-4A73-9AD5-8249124E8D99}" destId="{12EFF54A-6E8C-4C33-81D5-96D60306E775}" srcOrd="1" destOrd="0" presId="urn:microsoft.com/office/officeart/2005/8/layout/venn3"/>
    <dgm:cxn modelId="{E79CD294-00C5-4E88-8785-FE77D470500C}" type="presParOf" srcId="{1600EF88-CC51-4A73-9AD5-8249124E8D99}" destId="{77C8751B-EC90-471C-83BE-044CCF94B6C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09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2FA9554B-5410-495B-8F20-4ED0AD3A9A83}" type="pres">
      <dgm:prSet presAssocID="{391ED0C7-C9AC-4767-9569-0CFDE7122D1F}" presName="parTxOnly" presStyleLbl="node1" presStyleIdx="2" presStyleCnt="4" custScaleX="114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4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CE5210-B3C3-4135-AFE7-AA4A120835EE}" type="presOf" srcId="{21739393-994B-4088-AF73-F57BD6D1F170}" destId="{4CEF4460-F10C-49EB-92DA-F4C4CDFA8A77}" srcOrd="0" destOrd="0" presId="urn:microsoft.com/office/officeart/2005/8/layout/hChevron3"/>
    <dgm:cxn modelId="{66CDA0EB-6CD8-4724-90E6-CF586C913A68}" type="presOf" srcId="{391ED0C7-C9AC-4767-9569-0CFDE7122D1F}" destId="{2FA9554B-5410-495B-8F20-4ED0AD3A9A83}" srcOrd="0" destOrd="0" presId="urn:microsoft.com/office/officeart/2005/8/layout/hChevron3"/>
    <dgm:cxn modelId="{EBF1FFBC-7C53-4479-84AA-49B92A2DCC15}" type="presOf" srcId="{01846070-E612-4B3C-96FD-543FC7B99165}" destId="{9AF4EEC7-5223-4273-99EB-1F0B8BD815D2}" srcOrd="0" destOrd="0" presId="urn:microsoft.com/office/officeart/2005/8/layout/hChevron3"/>
    <dgm:cxn modelId="{930461CE-35A6-46D4-A391-A7C19D50C4AA}" srcId="{01846070-E612-4B3C-96FD-543FC7B99165}" destId="{391ED0C7-C9AC-4767-9569-0CFDE7122D1F}" srcOrd="2" destOrd="0" parTransId="{B8F442D0-C115-4B7E-9CFA-AB48021D5166}" sibTransId="{4F420B64-D379-4E22-8CE6-2176946B2A1D}"/>
    <dgm:cxn modelId="{760D654B-C270-4AC1-B132-0C28324CFBEB}" type="presOf" srcId="{42BCCB9F-4306-426A-B241-1E899EB33772}" destId="{C0F315C3-B50A-459F-831B-27B91D27641D}" srcOrd="0" destOrd="0" presId="urn:microsoft.com/office/officeart/2005/8/layout/hChevron3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1DBA9249-937F-4F63-8E3B-EEC07EC6C390}" type="presOf" srcId="{229C9D39-BBDC-435E-B5F1-23511D5F2E01}" destId="{B5209845-4228-4B54-A0D9-68CF51950118}" srcOrd="0" destOrd="0" presId="urn:microsoft.com/office/officeart/2005/8/layout/hChevron3"/>
    <dgm:cxn modelId="{9EA2DAA5-EA95-47E4-BBD1-5580B1A07D1E}" type="presParOf" srcId="{9AF4EEC7-5223-4273-99EB-1F0B8BD815D2}" destId="{B5209845-4228-4B54-A0D9-68CF51950118}" srcOrd="0" destOrd="0" presId="urn:microsoft.com/office/officeart/2005/8/layout/hChevron3"/>
    <dgm:cxn modelId="{B3C030CF-C124-4FE1-8914-DF99440A6C82}" type="presParOf" srcId="{9AF4EEC7-5223-4273-99EB-1F0B8BD815D2}" destId="{8A4C15C7-EF54-44D3-8086-3BE971ABB612}" srcOrd="1" destOrd="0" presId="urn:microsoft.com/office/officeart/2005/8/layout/hChevron3"/>
    <dgm:cxn modelId="{83D8EAD4-0B0C-4C6B-9C3A-A512CBFCF2EF}" type="presParOf" srcId="{9AF4EEC7-5223-4273-99EB-1F0B8BD815D2}" destId="{C0F315C3-B50A-459F-831B-27B91D27641D}" srcOrd="2" destOrd="0" presId="urn:microsoft.com/office/officeart/2005/8/layout/hChevron3"/>
    <dgm:cxn modelId="{14B49EB2-3C52-4B67-83E4-37B9E433A906}" type="presParOf" srcId="{9AF4EEC7-5223-4273-99EB-1F0B8BD815D2}" destId="{E8504B7E-00A9-433B-A66D-D4ACBE74BDF8}" srcOrd="3" destOrd="0" presId="urn:microsoft.com/office/officeart/2005/8/layout/hChevron3"/>
    <dgm:cxn modelId="{F312BDC1-365B-47CC-8B05-DB36EEAB5D41}" type="presParOf" srcId="{9AF4EEC7-5223-4273-99EB-1F0B8BD815D2}" destId="{2FA9554B-5410-495B-8F20-4ED0AD3A9A83}" srcOrd="4" destOrd="0" presId="urn:microsoft.com/office/officeart/2005/8/layout/hChevron3"/>
    <dgm:cxn modelId="{76702AE6-D901-4136-9D53-4AEB7F5EF099}" type="presParOf" srcId="{9AF4EEC7-5223-4273-99EB-1F0B8BD815D2}" destId="{C0AD75B3-735A-4DA6-8E82-3F5A69F2FAE9}" srcOrd="5" destOrd="0" presId="urn:microsoft.com/office/officeart/2005/8/layout/hChevron3"/>
    <dgm:cxn modelId="{04B20E1F-BB51-4C47-A6A9-5A7C107FF5BC}" type="presParOf" srcId="{9AF4EEC7-5223-4273-99EB-1F0B8BD815D2}" destId="{4CEF4460-F10C-49EB-92DA-F4C4CDFA8A77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AF1467-3AFD-4D46-B809-E4D269E778DD}" type="doc">
      <dgm:prSet loTypeId="urn:microsoft.com/office/officeart/2005/8/layout/l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0EC4D3F-ADB6-4A20-B036-9D0FA463DAB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 </a:t>
          </a:r>
          <a:endParaRPr lang="fr-FR" sz="14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3F71F-95B8-4369-8CA7-42FA0611CF70}" type="parTrans" cxnId="{4789FE95-B199-482A-8365-0689212328D4}">
      <dgm:prSet/>
      <dgm:spPr/>
      <dgm:t>
        <a:bodyPr/>
        <a:lstStyle/>
        <a:p>
          <a:endParaRPr lang="fr-FR"/>
        </a:p>
      </dgm:t>
    </dgm:pt>
    <dgm:pt modelId="{A6BD8EF7-B4B8-44F7-8E7B-C8B550B6B4A7}" type="sibTrans" cxnId="{4789FE95-B199-482A-8365-0689212328D4}">
      <dgm:prSet/>
      <dgm:spPr/>
      <dgm:t>
        <a:bodyPr/>
        <a:lstStyle/>
        <a:p>
          <a:endParaRPr lang="fr-FR"/>
        </a:p>
      </dgm:t>
    </dgm:pt>
    <dgm:pt modelId="{A6767978-6C6D-48DA-B917-DB8927665AB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503DC-8B14-43AB-9A39-85C1187E5721}" type="parTrans" cxnId="{A3A77C82-904C-4069-821C-3729169F8D9A}">
      <dgm:prSet/>
      <dgm:spPr/>
      <dgm:t>
        <a:bodyPr/>
        <a:lstStyle/>
        <a:p>
          <a:endParaRPr lang="fr-FR"/>
        </a:p>
      </dgm:t>
    </dgm:pt>
    <dgm:pt modelId="{8988CD43-8234-4BD1-8740-0A04FCAF90F8}" type="sibTrans" cxnId="{A3A77C82-904C-4069-821C-3729169F8D9A}">
      <dgm:prSet/>
      <dgm:spPr/>
      <dgm:t>
        <a:bodyPr/>
        <a:lstStyle/>
        <a:p>
          <a:endParaRPr lang="fr-FR"/>
        </a:p>
      </dgm:t>
    </dgm:pt>
    <dgm:pt modelId="{11505E47-FD38-4DF9-9956-51228991694E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E273-EACA-476A-92C6-5ECB5B269E8A}" type="parTrans" cxnId="{AD55D8C5-2EF3-4C0C-BA16-11883E1AE8E9}">
      <dgm:prSet/>
      <dgm:spPr/>
      <dgm:t>
        <a:bodyPr/>
        <a:lstStyle/>
        <a:p>
          <a:endParaRPr lang="fr-FR"/>
        </a:p>
      </dgm:t>
    </dgm:pt>
    <dgm:pt modelId="{23BF9F2A-47C9-4624-B6B2-3EC217DB8D15}" type="sibTrans" cxnId="{AD55D8C5-2EF3-4C0C-BA16-11883E1AE8E9}">
      <dgm:prSet/>
      <dgm:spPr/>
      <dgm:t>
        <a:bodyPr/>
        <a:lstStyle/>
        <a:p>
          <a:endParaRPr lang="fr-FR"/>
        </a:p>
      </dgm:t>
    </dgm:pt>
    <dgm:pt modelId="{C73CA165-6D3F-4AB0-AEA8-241C222C324F}">
      <dgm:prSet phldrT="[Texte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D25B3-1545-45AC-B421-EF8094EE138C}" type="parTrans" cxnId="{7A9D5AF9-77D1-4885-861B-A511BA096CD4}">
      <dgm:prSet/>
      <dgm:spPr/>
      <dgm:t>
        <a:bodyPr/>
        <a:lstStyle/>
        <a:p>
          <a:endParaRPr lang="fr-FR"/>
        </a:p>
      </dgm:t>
    </dgm:pt>
    <dgm:pt modelId="{D80FAC8C-EE70-4031-A238-93F7A215A871}" type="sibTrans" cxnId="{7A9D5AF9-77D1-4885-861B-A511BA096CD4}">
      <dgm:prSet/>
      <dgm:spPr/>
      <dgm:t>
        <a:bodyPr/>
        <a:lstStyle/>
        <a:p>
          <a:endParaRPr lang="fr-FR"/>
        </a:p>
      </dgm:t>
    </dgm:pt>
    <dgm:pt modelId="{6C6882BD-B6ED-46B9-BCF7-E637B6111D4F}" type="pres">
      <dgm:prSet presAssocID="{5BAF1467-3AFD-4D46-B809-E4D269E778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7E54AE0-6602-4594-8CA1-B0F1313D588A}" type="pres">
      <dgm:prSet presAssocID="{B0EC4D3F-ADB6-4A20-B036-9D0FA463DAB3}" presName="horFlow" presStyleCnt="0"/>
      <dgm:spPr/>
      <dgm:t>
        <a:bodyPr/>
        <a:lstStyle/>
        <a:p>
          <a:endParaRPr lang="fr-FR"/>
        </a:p>
      </dgm:t>
    </dgm:pt>
    <dgm:pt modelId="{5A4C6C32-8DA2-4315-AF6C-737B6E020994}" type="pres">
      <dgm:prSet presAssocID="{B0EC4D3F-ADB6-4A20-B036-9D0FA463DAB3}" presName="bigChev" presStyleLbl="node1" presStyleIdx="0" presStyleCnt="1" custScaleX="98425" custScaleY="59641"/>
      <dgm:spPr/>
      <dgm:t>
        <a:bodyPr/>
        <a:lstStyle/>
        <a:p>
          <a:endParaRPr lang="fr-FR"/>
        </a:p>
      </dgm:t>
    </dgm:pt>
    <dgm:pt modelId="{3BF9BE0C-959C-4076-9DCE-66F91601BB8F}" type="pres">
      <dgm:prSet presAssocID="{441503DC-8B14-43AB-9A39-85C1187E5721}" presName="parTrans" presStyleCnt="0"/>
      <dgm:spPr/>
      <dgm:t>
        <a:bodyPr/>
        <a:lstStyle/>
        <a:p>
          <a:endParaRPr lang="fr-FR"/>
        </a:p>
      </dgm:t>
    </dgm:pt>
    <dgm:pt modelId="{4CEE3221-C091-4C83-A4D3-9DEF4042B223}" type="pres">
      <dgm:prSet presAssocID="{A6767978-6C6D-48DA-B917-DB8927665AB1}" presName="node" presStyleLbl="alignAccFollowNode1" presStyleIdx="0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3561EB-F431-48E8-AE7B-24F4CD47186E}" type="pres">
      <dgm:prSet presAssocID="{8988CD43-8234-4BD1-8740-0A04FCAF90F8}" presName="sibTrans" presStyleCnt="0"/>
      <dgm:spPr/>
      <dgm:t>
        <a:bodyPr/>
        <a:lstStyle/>
        <a:p>
          <a:endParaRPr lang="fr-FR"/>
        </a:p>
      </dgm:t>
    </dgm:pt>
    <dgm:pt modelId="{9C5E0CE4-8A97-4087-8645-1B772A79E4AC}" type="pres">
      <dgm:prSet presAssocID="{11505E47-FD38-4DF9-9956-51228991694E}" presName="node" presStyleLbl="alignAccFollowNode1" presStyleIdx="1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7EA834-0673-48A6-A147-705915CD0C45}" type="pres">
      <dgm:prSet presAssocID="{23BF9F2A-47C9-4624-B6B2-3EC217DB8D15}" presName="sibTrans" presStyleCnt="0"/>
      <dgm:spPr/>
      <dgm:t>
        <a:bodyPr/>
        <a:lstStyle/>
        <a:p>
          <a:endParaRPr lang="fr-FR"/>
        </a:p>
      </dgm:t>
    </dgm:pt>
    <dgm:pt modelId="{9F1410CC-D7BC-4EA1-B80A-6EB6524FA9D1}" type="pres">
      <dgm:prSet presAssocID="{C73CA165-6D3F-4AB0-AEA8-241C222C324F}" presName="node" presStyleLbl="alignAccFollowNode1" presStyleIdx="2" presStyleCnt="3" custScaleX="79297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994BA6-CB04-4F33-AD55-A3562A29B233}" type="presOf" srcId="{5BAF1467-3AFD-4D46-B809-E4D269E778DD}" destId="{6C6882BD-B6ED-46B9-BCF7-E637B6111D4F}" srcOrd="0" destOrd="0" presId="urn:microsoft.com/office/officeart/2005/8/layout/lProcess3"/>
    <dgm:cxn modelId="{4789FE95-B199-482A-8365-0689212328D4}" srcId="{5BAF1467-3AFD-4D46-B809-E4D269E778DD}" destId="{B0EC4D3F-ADB6-4A20-B036-9D0FA463DAB3}" srcOrd="0" destOrd="0" parTransId="{B623F71F-95B8-4369-8CA7-42FA0611CF70}" sibTransId="{A6BD8EF7-B4B8-44F7-8E7B-C8B550B6B4A7}"/>
    <dgm:cxn modelId="{AD55D8C5-2EF3-4C0C-BA16-11883E1AE8E9}" srcId="{B0EC4D3F-ADB6-4A20-B036-9D0FA463DAB3}" destId="{11505E47-FD38-4DF9-9956-51228991694E}" srcOrd="1" destOrd="0" parTransId="{B436E273-EACA-476A-92C6-5ECB5B269E8A}" sibTransId="{23BF9F2A-47C9-4624-B6B2-3EC217DB8D15}"/>
    <dgm:cxn modelId="{36AC3071-8277-4872-BC1A-6006E4AB6DD3}" type="presOf" srcId="{C73CA165-6D3F-4AB0-AEA8-241C222C324F}" destId="{9F1410CC-D7BC-4EA1-B80A-6EB6524FA9D1}" srcOrd="0" destOrd="0" presId="urn:microsoft.com/office/officeart/2005/8/layout/lProcess3"/>
    <dgm:cxn modelId="{47DBF36E-C94F-4490-A36C-34468B483C76}" type="presOf" srcId="{B0EC4D3F-ADB6-4A20-B036-9D0FA463DAB3}" destId="{5A4C6C32-8DA2-4315-AF6C-737B6E020994}" srcOrd="0" destOrd="0" presId="urn:microsoft.com/office/officeart/2005/8/layout/lProcess3"/>
    <dgm:cxn modelId="{A3A77C82-904C-4069-821C-3729169F8D9A}" srcId="{B0EC4D3F-ADB6-4A20-B036-9D0FA463DAB3}" destId="{A6767978-6C6D-48DA-B917-DB8927665AB1}" srcOrd="0" destOrd="0" parTransId="{441503DC-8B14-43AB-9A39-85C1187E5721}" sibTransId="{8988CD43-8234-4BD1-8740-0A04FCAF90F8}"/>
    <dgm:cxn modelId="{7A9D5AF9-77D1-4885-861B-A511BA096CD4}" srcId="{B0EC4D3F-ADB6-4A20-B036-9D0FA463DAB3}" destId="{C73CA165-6D3F-4AB0-AEA8-241C222C324F}" srcOrd="2" destOrd="0" parTransId="{F41D25B3-1545-45AC-B421-EF8094EE138C}" sibTransId="{D80FAC8C-EE70-4031-A238-93F7A215A871}"/>
    <dgm:cxn modelId="{0948181D-AB74-48FA-87B7-742ABDDFE0C9}" type="presOf" srcId="{11505E47-FD38-4DF9-9956-51228991694E}" destId="{9C5E0CE4-8A97-4087-8645-1B772A79E4AC}" srcOrd="0" destOrd="0" presId="urn:microsoft.com/office/officeart/2005/8/layout/lProcess3"/>
    <dgm:cxn modelId="{951FCF06-F141-46A6-AF8B-D803AFB0D332}" type="presOf" srcId="{A6767978-6C6D-48DA-B917-DB8927665AB1}" destId="{4CEE3221-C091-4C83-A4D3-9DEF4042B223}" srcOrd="0" destOrd="0" presId="urn:microsoft.com/office/officeart/2005/8/layout/lProcess3"/>
    <dgm:cxn modelId="{853ECE37-860E-4109-B631-71B7145DF057}" type="presParOf" srcId="{6C6882BD-B6ED-46B9-BCF7-E637B6111D4F}" destId="{37E54AE0-6602-4594-8CA1-B0F1313D588A}" srcOrd="0" destOrd="0" presId="urn:microsoft.com/office/officeart/2005/8/layout/lProcess3"/>
    <dgm:cxn modelId="{71E6F239-BC70-49D7-8A91-6696136E374E}" type="presParOf" srcId="{37E54AE0-6602-4594-8CA1-B0F1313D588A}" destId="{5A4C6C32-8DA2-4315-AF6C-737B6E020994}" srcOrd="0" destOrd="0" presId="urn:microsoft.com/office/officeart/2005/8/layout/lProcess3"/>
    <dgm:cxn modelId="{9E02A358-1819-48F1-AD5E-B2B72801C175}" type="presParOf" srcId="{37E54AE0-6602-4594-8CA1-B0F1313D588A}" destId="{3BF9BE0C-959C-4076-9DCE-66F91601BB8F}" srcOrd="1" destOrd="0" presId="urn:microsoft.com/office/officeart/2005/8/layout/lProcess3"/>
    <dgm:cxn modelId="{2339FA8D-943F-46FA-9902-AF8E6132E5BC}" type="presParOf" srcId="{37E54AE0-6602-4594-8CA1-B0F1313D588A}" destId="{4CEE3221-C091-4C83-A4D3-9DEF4042B223}" srcOrd="2" destOrd="0" presId="urn:microsoft.com/office/officeart/2005/8/layout/lProcess3"/>
    <dgm:cxn modelId="{32BAE3FF-96C9-4F32-A9CD-9CDA2EF31130}" type="presParOf" srcId="{37E54AE0-6602-4594-8CA1-B0F1313D588A}" destId="{6E3561EB-F431-48E8-AE7B-24F4CD47186E}" srcOrd="3" destOrd="0" presId="urn:microsoft.com/office/officeart/2005/8/layout/lProcess3"/>
    <dgm:cxn modelId="{B2CC1F1C-8FC6-4AD5-A9E5-D0FD08D37624}" type="presParOf" srcId="{37E54AE0-6602-4594-8CA1-B0F1313D588A}" destId="{9C5E0CE4-8A97-4087-8645-1B772A79E4AC}" srcOrd="4" destOrd="0" presId="urn:microsoft.com/office/officeart/2005/8/layout/lProcess3"/>
    <dgm:cxn modelId="{1BB2D72A-F9DF-4C88-AFC7-4B67E56A5292}" type="presParOf" srcId="{37E54AE0-6602-4594-8CA1-B0F1313D588A}" destId="{EB7EA834-0673-48A6-A147-705915CD0C45}" srcOrd="5" destOrd="0" presId="urn:microsoft.com/office/officeart/2005/8/layout/lProcess3"/>
    <dgm:cxn modelId="{A6E06A31-A254-4E27-9222-3C8922000723}" type="presParOf" srcId="{37E54AE0-6602-4594-8CA1-B0F1313D588A}" destId="{9F1410CC-D7BC-4EA1-B80A-6EB6524FA9D1}" srcOrd="6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AF1467-3AFD-4D46-B809-E4D269E778DD}" type="doc">
      <dgm:prSet loTypeId="urn:microsoft.com/office/officeart/2005/8/layout/l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0EC4D3F-ADB6-4A20-B036-9D0FA463DAB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 </a:t>
          </a:r>
          <a:endParaRPr lang="fr-FR" sz="14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3F71F-95B8-4369-8CA7-42FA0611CF70}" type="parTrans" cxnId="{4789FE95-B199-482A-8365-0689212328D4}">
      <dgm:prSet/>
      <dgm:spPr/>
      <dgm:t>
        <a:bodyPr/>
        <a:lstStyle/>
        <a:p>
          <a:endParaRPr lang="fr-FR"/>
        </a:p>
      </dgm:t>
    </dgm:pt>
    <dgm:pt modelId="{A6BD8EF7-B4B8-44F7-8E7B-C8B550B6B4A7}" type="sibTrans" cxnId="{4789FE95-B199-482A-8365-0689212328D4}">
      <dgm:prSet/>
      <dgm:spPr/>
      <dgm:t>
        <a:bodyPr/>
        <a:lstStyle/>
        <a:p>
          <a:endParaRPr lang="fr-FR"/>
        </a:p>
      </dgm:t>
    </dgm:pt>
    <dgm:pt modelId="{A6767978-6C6D-48DA-B917-DB8927665AB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503DC-8B14-43AB-9A39-85C1187E5721}" type="parTrans" cxnId="{A3A77C82-904C-4069-821C-3729169F8D9A}">
      <dgm:prSet/>
      <dgm:spPr/>
      <dgm:t>
        <a:bodyPr/>
        <a:lstStyle/>
        <a:p>
          <a:endParaRPr lang="fr-FR"/>
        </a:p>
      </dgm:t>
    </dgm:pt>
    <dgm:pt modelId="{8988CD43-8234-4BD1-8740-0A04FCAF90F8}" type="sibTrans" cxnId="{A3A77C82-904C-4069-821C-3729169F8D9A}">
      <dgm:prSet/>
      <dgm:spPr/>
      <dgm:t>
        <a:bodyPr/>
        <a:lstStyle/>
        <a:p>
          <a:endParaRPr lang="fr-FR"/>
        </a:p>
      </dgm:t>
    </dgm:pt>
    <dgm:pt modelId="{11505E47-FD38-4DF9-9956-51228991694E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E273-EACA-476A-92C6-5ECB5B269E8A}" type="parTrans" cxnId="{AD55D8C5-2EF3-4C0C-BA16-11883E1AE8E9}">
      <dgm:prSet/>
      <dgm:spPr/>
      <dgm:t>
        <a:bodyPr/>
        <a:lstStyle/>
        <a:p>
          <a:endParaRPr lang="fr-FR"/>
        </a:p>
      </dgm:t>
    </dgm:pt>
    <dgm:pt modelId="{23BF9F2A-47C9-4624-B6B2-3EC217DB8D15}" type="sibTrans" cxnId="{AD55D8C5-2EF3-4C0C-BA16-11883E1AE8E9}">
      <dgm:prSet/>
      <dgm:spPr/>
      <dgm:t>
        <a:bodyPr/>
        <a:lstStyle/>
        <a:p>
          <a:endParaRPr lang="fr-FR"/>
        </a:p>
      </dgm:t>
    </dgm:pt>
    <dgm:pt modelId="{C73CA165-6D3F-4AB0-AEA8-241C222C324F}">
      <dgm:prSet phldrT="[Texte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D25B3-1545-45AC-B421-EF8094EE138C}" type="parTrans" cxnId="{7A9D5AF9-77D1-4885-861B-A511BA096CD4}">
      <dgm:prSet/>
      <dgm:spPr/>
      <dgm:t>
        <a:bodyPr/>
        <a:lstStyle/>
        <a:p>
          <a:endParaRPr lang="fr-FR"/>
        </a:p>
      </dgm:t>
    </dgm:pt>
    <dgm:pt modelId="{D80FAC8C-EE70-4031-A238-93F7A215A871}" type="sibTrans" cxnId="{7A9D5AF9-77D1-4885-861B-A511BA096CD4}">
      <dgm:prSet/>
      <dgm:spPr/>
      <dgm:t>
        <a:bodyPr/>
        <a:lstStyle/>
        <a:p>
          <a:endParaRPr lang="fr-FR"/>
        </a:p>
      </dgm:t>
    </dgm:pt>
    <dgm:pt modelId="{6C6882BD-B6ED-46B9-BCF7-E637B6111D4F}" type="pres">
      <dgm:prSet presAssocID="{5BAF1467-3AFD-4D46-B809-E4D269E778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7E54AE0-6602-4594-8CA1-B0F1313D588A}" type="pres">
      <dgm:prSet presAssocID="{B0EC4D3F-ADB6-4A20-B036-9D0FA463DAB3}" presName="horFlow" presStyleCnt="0"/>
      <dgm:spPr/>
      <dgm:t>
        <a:bodyPr/>
        <a:lstStyle/>
        <a:p>
          <a:endParaRPr lang="fr-FR"/>
        </a:p>
      </dgm:t>
    </dgm:pt>
    <dgm:pt modelId="{5A4C6C32-8DA2-4315-AF6C-737B6E020994}" type="pres">
      <dgm:prSet presAssocID="{B0EC4D3F-ADB6-4A20-B036-9D0FA463DAB3}" presName="bigChev" presStyleLbl="node1" presStyleIdx="0" presStyleCnt="1" custScaleX="98425" custScaleY="59641"/>
      <dgm:spPr/>
      <dgm:t>
        <a:bodyPr/>
        <a:lstStyle/>
        <a:p>
          <a:endParaRPr lang="fr-FR"/>
        </a:p>
      </dgm:t>
    </dgm:pt>
    <dgm:pt modelId="{3BF9BE0C-959C-4076-9DCE-66F91601BB8F}" type="pres">
      <dgm:prSet presAssocID="{441503DC-8B14-43AB-9A39-85C1187E5721}" presName="parTrans" presStyleCnt="0"/>
      <dgm:spPr/>
      <dgm:t>
        <a:bodyPr/>
        <a:lstStyle/>
        <a:p>
          <a:endParaRPr lang="fr-FR"/>
        </a:p>
      </dgm:t>
    </dgm:pt>
    <dgm:pt modelId="{4CEE3221-C091-4C83-A4D3-9DEF4042B223}" type="pres">
      <dgm:prSet presAssocID="{A6767978-6C6D-48DA-B917-DB8927665AB1}" presName="node" presStyleLbl="alignAccFollowNode1" presStyleIdx="0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3561EB-F431-48E8-AE7B-24F4CD47186E}" type="pres">
      <dgm:prSet presAssocID="{8988CD43-8234-4BD1-8740-0A04FCAF90F8}" presName="sibTrans" presStyleCnt="0"/>
      <dgm:spPr/>
      <dgm:t>
        <a:bodyPr/>
        <a:lstStyle/>
        <a:p>
          <a:endParaRPr lang="fr-FR"/>
        </a:p>
      </dgm:t>
    </dgm:pt>
    <dgm:pt modelId="{9C5E0CE4-8A97-4087-8645-1B772A79E4AC}" type="pres">
      <dgm:prSet presAssocID="{11505E47-FD38-4DF9-9956-51228991694E}" presName="node" presStyleLbl="alignAccFollowNode1" presStyleIdx="1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7EA834-0673-48A6-A147-705915CD0C45}" type="pres">
      <dgm:prSet presAssocID="{23BF9F2A-47C9-4624-B6B2-3EC217DB8D15}" presName="sibTrans" presStyleCnt="0"/>
      <dgm:spPr/>
      <dgm:t>
        <a:bodyPr/>
        <a:lstStyle/>
        <a:p>
          <a:endParaRPr lang="fr-FR"/>
        </a:p>
      </dgm:t>
    </dgm:pt>
    <dgm:pt modelId="{9F1410CC-D7BC-4EA1-B80A-6EB6524FA9D1}" type="pres">
      <dgm:prSet presAssocID="{C73CA165-6D3F-4AB0-AEA8-241C222C324F}" presName="node" presStyleLbl="alignAccFollowNode1" presStyleIdx="2" presStyleCnt="3" custScaleX="79297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A078D8-B365-4C97-9536-9AC61C1D65C3}" type="presOf" srcId="{11505E47-FD38-4DF9-9956-51228991694E}" destId="{9C5E0CE4-8A97-4087-8645-1B772A79E4AC}" srcOrd="0" destOrd="0" presId="urn:microsoft.com/office/officeart/2005/8/layout/lProcess3"/>
    <dgm:cxn modelId="{4789FE95-B199-482A-8365-0689212328D4}" srcId="{5BAF1467-3AFD-4D46-B809-E4D269E778DD}" destId="{B0EC4D3F-ADB6-4A20-B036-9D0FA463DAB3}" srcOrd="0" destOrd="0" parTransId="{B623F71F-95B8-4369-8CA7-42FA0611CF70}" sibTransId="{A6BD8EF7-B4B8-44F7-8E7B-C8B550B6B4A7}"/>
    <dgm:cxn modelId="{AD55D8C5-2EF3-4C0C-BA16-11883E1AE8E9}" srcId="{B0EC4D3F-ADB6-4A20-B036-9D0FA463DAB3}" destId="{11505E47-FD38-4DF9-9956-51228991694E}" srcOrd="1" destOrd="0" parTransId="{B436E273-EACA-476A-92C6-5ECB5B269E8A}" sibTransId="{23BF9F2A-47C9-4624-B6B2-3EC217DB8D15}"/>
    <dgm:cxn modelId="{93FC3CD9-C438-43C5-8513-BA0E29CFAE89}" type="presOf" srcId="{5BAF1467-3AFD-4D46-B809-E4D269E778DD}" destId="{6C6882BD-B6ED-46B9-BCF7-E637B6111D4F}" srcOrd="0" destOrd="0" presId="urn:microsoft.com/office/officeart/2005/8/layout/lProcess3"/>
    <dgm:cxn modelId="{A3A77C82-904C-4069-821C-3729169F8D9A}" srcId="{B0EC4D3F-ADB6-4A20-B036-9D0FA463DAB3}" destId="{A6767978-6C6D-48DA-B917-DB8927665AB1}" srcOrd="0" destOrd="0" parTransId="{441503DC-8B14-43AB-9A39-85C1187E5721}" sibTransId="{8988CD43-8234-4BD1-8740-0A04FCAF90F8}"/>
    <dgm:cxn modelId="{7A9D5AF9-77D1-4885-861B-A511BA096CD4}" srcId="{B0EC4D3F-ADB6-4A20-B036-9D0FA463DAB3}" destId="{C73CA165-6D3F-4AB0-AEA8-241C222C324F}" srcOrd="2" destOrd="0" parTransId="{F41D25B3-1545-45AC-B421-EF8094EE138C}" sibTransId="{D80FAC8C-EE70-4031-A238-93F7A215A871}"/>
    <dgm:cxn modelId="{E06E8BBE-1AC6-4042-AEF5-7BFF377510C9}" type="presOf" srcId="{B0EC4D3F-ADB6-4A20-B036-9D0FA463DAB3}" destId="{5A4C6C32-8DA2-4315-AF6C-737B6E020994}" srcOrd="0" destOrd="0" presId="urn:microsoft.com/office/officeart/2005/8/layout/lProcess3"/>
    <dgm:cxn modelId="{8D5B1062-1618-415F-8A5B-8053EF1319BC}" type="presOf" srcId="{A6767978-6C6D-48DA-B917-DB8927665AB1}" destId="{4CEE3221-C091-4C83-A4D3-9DEF4042B223}" srcOrd="0" destOrd="0" presId="urn:microsoft.com/office/officeart/2005/8/layout/lProcess3"/>
    <dgm:cxn modelId="{D8358614-A861-431D-B870-24B1DA6CE6CA}" type="presOf" srcId="{C73CA165-6D3F-4AB0-AEA8-241C222C324F}" destId="{9F1410CC-D7BC-4EA1-B80A-6EB6524FA9D1}" srcOrd="0" destOrd="0" presId="urn:microsoft.com/office/officeart/2005/8/layout/lProcess3"/>
    <dgm:cxn modelId="{CF9515AB-6A17-43D4-910B-4510D26A15DF}" type="presParOf" srcId="{6C6882BD-B6ED-46B9-BCF7-E637B6111D4F}" destId="{37E54AE0-6602-4594-8CA1-B0F1313D588A}" srcOrd="0" destOrd="0" presId="urn:microsoft.com/office/officeart/2005/8/layout/lProcess3"/>
    <dgm:cxn modelId="{2A6D14E6-22AD-4AD5-90E0-7E84E3C869CD}" type="presParOf" srcId="{37E54AE0-6602-4594-8CA1-B0F1313D588A}" destId="{5A4C6C32-8DA2-4315-AF6C-737B6E020994}" srcOrd="0" destOrd="0" presId="urn:microsoft.com/office/officeart/2005/8/layout/lProcess3"/>
    <dgm:cxn modelId="{59B37EC5-18EC-483C-8581-54AD3C16DD0A}" type="presParOf" srcId="{37E54AE0-6602-4594-8CA1-B0F1313D588A}" destId="{3BF9BE0C-959C-4076-9DCE-66F91601BB8F}" srcOrd="1" destOrd="0" presId="urn:microsoft.com/office/officeart/2005/8/layout/lProcess3"/>
    <dgm:cxn modelId="{9A095576-9348-49C4-92EE-0F13BDB12D47}" type="presParOf" srcId="{37E54AE0-6602-4594-8CA1-B0F1313D588A}" destId="{4CEE3221-C091-4C83-A4D3-9DEF4042B223}" srcOrd="2" destOrd="0" presId="urn:microsoft.com/office/officeart/2005/8/layout/lProcess3"/>
    <dgm:cxn modelId="{EA368D16-7E20-4076-9F97-B57E70052FDD}" type="presParOf" srcId="{37E54AE0-6602-4594-8CA1-B0F1313D588A}" destId="{6E3561EB-F431-48E8-AE7B-24F4CD47186E}" srcOrd="3" destOrd="0" presId="urn:microsoft.com/office/officeart/2005/8/layout/lProcess3"/>
    <dgm:cxn modelId="{F09601DC-C28B-40E0-83BA-2135C1B74367}" type="presParOf" srcId="{37E54AE0-6602-4594-8CA1-B0F1313D588A}" destId="{9C5E0CE4-8A97-4087-8645-1B772A79E4AC}" srcOrd="4" destOrd="0" presId="urn:microsoft.com/office/officeart/2005/8/layout/lProcess3"/>
    <dgm:cxn modelId="{8F39F0CD-1C39-43FD-BDE4-9F990EC8A590}" type="presParOf" srcId="{37E54AE0-6602-4594-8CA1-B0F1313D588A}" destId="{EB7EA834-0673-48A6-A147-705915CD0C45}" srcOrd="5" destOrd="0" presId="urn:microsoft.com/office/officeart/2005/8/layout/lProcess3"/>
    <dgm:cxn modelId="{12B85C3A-9B30-4D8E-8D00-7A373DA27056}" type="presParOf" srcId="{37E54AE0-6602-4594-8CA1-B0F1313D588A}" destId="{9F1410CC-D7BC-4EA1-B80A-6EB6524FA9D1}" srcOrd="6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AF1467-3AFD-4D46-B809-E4D269E778DD}" type="doc">
      <dgm:prSet loTypeId="urn:microsoft.com/office/officeart/2005/8/layout/l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0EC4D3F-ADB6-4A20-B036-9D0FA463DAB3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 </a:t>
          </a:r>
          <a:endParaRPr lang="fr-FR" sz="14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3F71F-95B8-4369-8CA7-42FA0611CF70}" type="parTrans" cxnId="{4789FE95-B199-482A-8365-0689212328D4}">
      <dgm:prSet/>
      <dgm:spPr/>
      <dgm:t>
        <a:bodyPr/>
        <a:lstStyle/>
        <a:p>
          <a:endParaRPr lang="fr-FR"/>
        </a:p>
      </dgm:t>
    </dgm:pt>
    <dgm:pt modelId="{A6BD8EF7-B4B8-44F7-8E7B-C8B550B6B4A7}" type="sibTrans" cxnId="{4789FE95-B199-482A-8365-0689212328D4}">
      <dgm:prSet/>
      <dgm:spPr/>
      <dgm:t>
        <a:bodyPr/>
        <a:lstStyle/>
        <a:p>
          <a:endParaRPr lang="fr-FR"/>
        </a:p>
      </dgm:t>
    </dgm:pt>
    <dgm:pt modelId="{A6767978-6C6D-48DA-B917-DB8927665AB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503DC-8B14-43AB-9A39-85C1187E5721}" type="parTrans" cxnId="{A3A77C82-904C-4069-821C-3729169F8D9A}">
      <dgm:prSet/>
      <dgm:spPr/>
      <dgm:t>
        <a:bodyPr/>
        <a:lstStyle/>
        <a:p>
          <a:endParaRPr lang="fr-FR"/>
        </a:p>
      </dgm:t>
    </dgm:pt>
    <dgm:pt modelId="{8988CD43-8234-4BD1-8740-0A04FCAF90F8}" type="sibTrans" cxnId="{A3A77C82-904C-4069-821C-3729169F8D9A}">
      <dgm:prSet/>
      <dgm:spPr/>
      <dgm:t>
        <a:bodyPr/>
        <a:lstStyle/>
        <a:p>
          <a:endParaRPr lang="fr-FR"/>
        </a:p>
      </dgm:t>
    </dgm:pt>
    <dgm:pt modelId="{11505E47-FD38-4DF9-9956-51228991694E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E273-EACA-476A-92C6-5ECB5B269E8A}" type="parTrans" cxnId="{AD55D8C5-2EF3-4C0C-BA16-11883E1AE8E9}">
      <dgm:prSet/>
      <dgm:spPr/>
      <dgm:t>
        <a:bodyPr/>
        <a:lstStyle/>
        <a:p>
          <a:endParaRPr lang="fr-FR"/>
        </a:p>
      </dgm:t>
    </dgm:pt>
    <dgm:pt modelId="{23BF9F2A-47C9-4624-B6B2-3EC217DB8D15}" type="sibTrans" cxnId="{AD55D8C5-2EF3-4C0C-BA16-11883E1AE8E9}">
      <dgm:prSet/>
      <dgm:spPr/>
      <dgm:t>
        <a:bodyPr/>
        <a:lstStyle/>
        <a:p>
          <a:endParaRPr lang="fr-FR"/>
        </a:p>
      </dgm:t>
    </dgm:pt>
    <dgm:pt modelId="{C73CA165-6D3F-4AB0-AEA8-241C222C324F}">
      <dgm:prSet phldrT="[Texte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D25B3-1545-45AC-B421-EF8094EE138C}" type="parTrans" cxnId="{7A9D5AF9-77D1-4885-861B-A511BA096CD4}">
      <dgm:prSet/>
      <dgm:spPr/>
      <dgm:t>
        <a:bodyPr/>
        <a:lstStyle/>
        <a:p>
          <a:endParaRPr lang="fr-FR"/>
        </a:p>
      </dgm:t>
    </dgm:pt>
    <dgm:pt modelId="{D80FAC8C-EE70-4031-A238-93F7A215A871}" type="sibTrans" cxnId="{7A9D5AF9-77D1-4885-861B-A511BA096CD4}">
      <dgm:prSet/>
      <dgm:spPr/>
      <dgm:t>
        <a:bodyPr/>
        <a:lstStyle/>
        <a:p>
          <a:endParaRPr lang="fr-FR"/>
        </a:p>
      </dgm:t>
    </dgm:pt>
    <dgm:pt modelId="{6C6882BD-B6ED-46B9-BCF7-E637B6111D4F}" type="pres">
      <dgm:prSet presAssocID="{5BAF1467-3AFD-4D46-B809-E4D269E778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7E54AE0-6602-4594-8CA1-B0F1313D588A}" type="pres">
      <dgm:prSet presAssocID="{B0EC4D3F-ADB6-4A20-B036-9D0FA463DAB3}" presName="horFlow" presStyleCnt="0"/>
      <dgm:spPr/>
      <dgm:t>
        <a:bodyPr/>
        <a:lstStyle/>
        <a:p>
          <a:endParaRPr lang="fr-FR"/>
        </a:p>
      </dgm:t>
    </dgm:pt>
    <dgm:pt modelId="{5A4C6C32-8DA2-4315-AF6C-737B6E020994}" type="pres">
      <dgm:prSet presAssocID="{B0EC4D3F-ADB6-4A20-B036-9D0FA463DAB3}" presName="bigChev" presStyleLbl="node1" presStyleIdx="0" presStyleCnt="1" custScaleX="98425" custScaleY="59641"/>
      <dgm:spPr/>
      <dgm:t>
        <a:bodyPr/>
        <a:lstStyle/>
        <a:p>
          <a:endParaRPr lang="fr-FR"/>
        </a:p>
      </dgm:t>
    </dgm:pt>
    <dgm:pt modelId="{3BF9BE0C-959C-4076-9DCE-66F91601BB8F}" type="pres">
      <dgm:prSet presAssocID="{441503DC-8B14-43AB-9A39-85C1187E5721}" presName="parTrans" presStyleCnt="0"/>
      <dgm:spPr/>
      <dgm:t>
        <a:bodyPr/>
        <a:lstStyle/>
        <a:p>
          <a:endParaRPr lang="fr-FR"/>
        </a:p>
      </dgm:t>
    </dgm:pt>
    <dgm:pt modelId="{4CEE3221-C091-4C83-A4D3-9DEF4042B223}" type="pres">
      <dgm:prSet presAssocID="{A6767978-6C6D-48DA-B917-DB8927665AB1}" presName="node" presStyleLbl="alignAccFollowNode1" presStyleIdx="0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3561EB-F431-48E8-AE7B-24F4CD47186E}" type="pres">
      <dgm:prSet presAssocID="{8988CD43-8234-4BD1-8740-0A04FCAF90F8}" presName="sibTrans" presStyleCnt="0"/>
      <dgm:spPr/>
      <dgm:t>
        <a:bodyPr/>
        <a:lstStyle/>
        <a:p>
          <a:endParaRPr lang="fr-FR"/>
        </a:p>
      </dgm:t>
    </dgm:pt>
    <dgm:pt modelId="{9C5E0CE4-8A97-4087-8645-1B772A79E4AC}" type="pres">
      <dgm:prSet presAssocID="{11505E47-FD38-4DF9-9956-51228991694E}" presName="node" presStyleLbl="alignAccFollowNode1" presStyleIdx="1" presStyleCnt="3" custScaleX="68302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7EA834-0673-48A6-A147-705915CD0C45}" type="pres">
      <dgm:prSet presAssocID="{23BF9F2A-47C9-4624-B6B2-3EC217DB8D15}" presName="sibTrans" presStyleCnt="0"/>
      <dgm:spPr/>
      <dgm:t>
        <a:bodyPr/>
        <a:lstStyle/>
        <a:p>
          <a:endParaRPr lang="fr-FR"/>
        </a:p>
      </dgm:t>
    </dgm:pt>
    <dgm:pt modelId="{9F1410CC-D7BC-4EA1-B80A-6EB6524FA9D1}" type="pres">
      <dgm:prSet presAssocID="{C73CA165-6D3F-4AB0-AEA8-241C222C324F}" presName="node" presStyleLbl="alignAccFollowNode1" presStyleIdx="2" presStyleCnt="3" custScaleX="79297" custScaleY="683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F3280B-B1CC-B142-96D7-11E5466A480E}" type="presOf" srcId="{C73CA165-6D3F-4AB0-AEA8-241C222C324F}" destId="{9F1410CC-D7BC-4EA1-B80A-6EB6524FA9D1}" srcOrd="0" destOrd="0" presId="urn:microsoft.com/office/officeart/2005/8/layout/lProcess3"/>
    <dgm:cxn modelId="{4789FE95-B199-482A-8365-0689212328D4}" srcId="{5BAF1467-3AFD-4D46-B809-E4D269E778DD}" destId="{B0EC4D3F-ADB6-4A20-B036-9D0FA463DAB3}" srcOrd="0" destOrd="0" parTransId="{B623F71F-95B8-4369-8CA7-42FA0611CF70}" sibTransId="{A6BD8EF7-B4B8-44F7-8E7B-C8B550B6B4A7}"/>
    <dgm:cxn modelId="{AD55D8C5-2EF3-4C0C-BA16-11883E1AE8E9}" srcId="{B0EC4D3F-ADB6-4A20-B036-9D0FA463DAB3}" destId="{11505E47-FD38-4DF9-9956-51228991694E}" srcOrd="1" destOrd="0" parTransId="{B436E273-EACA-476A-92C6-5ECB5B269E8A}" sibTransId="{23BF9F2A-47C9-4624-B6B2-3EC217DB8D15}"/>
    <dgm:cxn modelId="{CBF90083-1745-9F44-AD70-5CADEE7EDB4E}" type="presOf" srcId="{11505E47-FD38-4DF9-9956-51228991694E}" destId="{9C5E0CE4-8A97-4087-8645-1B772A79E4AC}" srcOrd="0" destOrd="0" presId="urn:microsoft.com/office/officeart/2005/8/layout/lProcess3"/>
    <dgm:cxn modelId="{A3A77C82-904C-4069-821C-3729169F8D9A}" srcId="{B0EC4D3F-ADB6-4A20-B036-9D0FA463DAB3}" destId="{A6767978-6C6D-48DA-B917-DB8927665AB1}" srcOrd="0" destOrd="0" parTransId="{441503DC-8B14-43AB-9A39-85C1187E5721}" sibTransId="{8988CD43-8234-4BD1-8740-0A04FCAF90F8}"/>
    <dgm:cxn modelId="{7A9D5AF9-77D1-4885-861B-A511BA096CD4}" srcId="{B0EC4D3F-ADB6-4A20-B036-9D0FA463DAB3}" destId="{C73CA165-6D3F-4AB0-AEA8-241C222C324F}" srcOrd="2" destOrd="0" parTransId="{F41D25B3-1545-45AC-B421-EF8094EE138C}" sibTransId="{D80FAC8C-EE70-4031-A238-93F7A215A871}"/>
    <dgm:cxn modelId="{3A4C33F5-C1A5-DE4D-9FFC-DC2994C827F7}" type="presOf" srcId="{B0EC4D3F-ADB6-4A20-B036-9D0FA463DAB3}" destId="{5A4C6C32-8DA2-4315-AF6C-737B6E020994}" srcOrd="0" destOrd="0" presId="urn:microsoft.com/office/officeart/2005/8/layout/lProcess3"/>
    <dgm:cxn modelId="{B740D783-B6E0-B941-8B0F-A1FEA2E1E57E}" type="presOf" srcId="{A6767978-6C6D-48DA-B917-DB8927665AB1}" destId="{4CEE3221-C091-4C83-A4D3-9DEF4042B223}" srcOrd="0" destOrd="0" presId="urn:microsoft.com/office/officeart/2005/8/layout/lProcess3"/>
    <dgm:cxn modelId="{9AFFE975-4506-6C43-8841-BECBAF073ABD}" type="presOf" srcId="{5BAF1467-3AFD-4D46-B809-E4D269E778DD}" destId="{6C6882BD-B6ED-46B9-BCF7-E637B6111D4F}" srcOrd="0" destOrd="0" presId="urn:microsoft.com/office/officeart/2005/8/layout/lProcess3"/>
    <dgm:cxn modelId="{118A2D87-B144-F34F-BAC5-241899473EFF}" type="presParOf" srcId="{6C6882BD-B6ED-46B9-BCF7-E637B6111D4F}" destId="{37E54AE0-6602-4594-8CA1-B0F1313D588A}" srcOrd="0" destOrd="0" presId="urn:microsoft.com/office/officeart/2005/8/layout/lProcess3"/>
    <dgm:cxn modelId="{56BE292E-AA4C-5A4B-84B8-83F53190004A}" type="presParOf" srcId="{37E54AE0-6602-4594-8CA1-B0F1313D588A}" destId="{5A4C6C32-8DA2-4315-AF6C-737B6E020994}" srcOrd="0" destOrd="0" presId="urn:microsoft.com/office/officeart/2005/8/layout/lProcess3"/>
    <dgm:cxn modelId="{759F83CB-0089-934B-AD99-6E437C35C0A3}" type="presParOf" srcId="{37E54AE0-6602-4594-8CA1-B0F1313D588A}" destId="{3BF9BE0C-959C-4076-9DCE-66F91601BB8F}" srcOrd="1" destOrd="0" presId="urn:microsoft.com/office/officeart/2005/8/layout/lProcess3"/>
    <dgm:cxn modelId="{E6637A29-D578-E64D-9184-A1BCAE206436}" type="presParOf" srcId="{37E54AE0-6602-4594-8CA1-B0F1313D588A}" destId="{4CEE3221-C091-4C83-A4D3-9DEF4042B223}" srcOrd="2" destOrd="0" presId="urn:microsoft.com/office/officeart/2005/8/layout/lProcess3"/>
    <dgm:cxn modelId="{49F0C2D6-124E-474D-A8FA-8B9D1BB1EE72}" type="presParOf" srcId="{37E54AE0-6602-4594-8CA1-B0F1313D588A}" destId="{6E3561EB-F431-48E8-AE7B-24F4CD47186E}" srcOrd="3" destOrd="0" presId="urn:microsoft.com/office/officeart/2005/8/layout/lProcess3"/>
    <dgm:cxn modelId="{E1F5E8B8-BCE2-2A47-B0AE-997CC70E2F89}" type="presParOf" srcId="{37E54AE0-6602-4594-8CA1-B0F1313D588A}" destId="{9C5E0CE4-8A97-4087-8645-1B772A79E4AC}" srcOrd="4" destOrd="0" presId="urn:microsoft.com/office/officeart/2005/8/layout/lProcess3"/>
    <dgm:cxn modelId="{21D90024-C7AF-7749-B948-216784A147E6}" type="presParOf" srcId="{37E54AE0-6602-4594-8CA1-B0F1313D588A}" destId="{EB7EA834-0673-48A6-A147-705915CD0C45}" srcOrd="5" destOrd="0" presId="urn:microsoft.com/office/officeart/2005/8/layout/lProcess3"/>
    <dgm:cxn modelId="{596A25ED-5212-BB4E-9A60-265D8910D73D}" type="presParOf" srcId="{37E54AE0-6602-4594-8CA1-B0F1313D588A}" destId="{9F1410CC-D7BC-4EA1-B80A-6EB6524FA9D1}" srcOrd="6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09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2FA9554B-5410-495B-8F20-4ED0AD3A9A83}" type="pres">
      <dgm:prSet presAssocID="{391ED0C7-C9AC-4767-9569-0CFDE7122D1F}" presName="parTxOnly" presStyleLbl="node1" presStyleIdx="2" presStyleCnt="4" custScaleX="114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4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D2ACDF-0055-4D99-B863-7B4938C5697F}" type="presOf" srcId="{01846070-E612-4B3C-96FD-543FC7B99165}" destId="{9AF4EEC7-5223-4273-99EB-1F0B8BD815D2}" srcOrd="0" destOrd="0" presId="urn:microsoft.com/office/officeart/2005/8/layout/hChevron3"/>
    <dgm:cxn modelId="{5CB9C7BA-50F6-4AD4-83FF-652FE0F8C770}" type="presOf" srcId="{42BCCB9F-4306-426A-B241-1E899EB33772}" destId="{C0F315C3-B50A-459F-831B-27B91D27641D}" srcOrd="0" destOrd="0" presId="urn:microsoft.com/office/officeart/2005/8/layout/hChevron3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930461CE-35A6-46D4-A391-A7C19D50C4AA}" srcId="{01846070-E612-4B3C-96FD-543FC7B99165}" destId="{391ED0C7-C9AC-4767-9569-0CFDE7122D1F}" srcOrd="2" destOrd="0" parTransId="{B8F442D0-C115-4B7E-9CFA-AB48021D5166}" sibTransId="{4F420B64-D379-4E22-8CE6-2176946B2A1D}"/>
    <dgm:cxn modelId="{B5DC8723-3BFD-4AE9-A139-7D382FDE71C8}" type="presOf" srcId="{229C9D39-BBDC-435E-B5F1-23511D5F2E01}" destId="{B5209845-4228-4B54-A0D9-68CF51950118}" srcOrd="0" destOrd="0" presId="urn:microsoft.com/office/officeart/2005/8/layout/hChevron3"/>
    <dgm:cxn modelId="{C83B10BB-42FE-4006-819B-27026A24ACC3}" type="presOf" srcId="{391ED0C7-C9AC-4767-9569-0CFDE7122D1F}" destId="{2FA9554B-5410-495B-8F20-4ED0AD3A9A83}" srcOrd="0" destOrd="0" presId="urn:microsoft.com/office/officeart/2005/8/layout/hChevron3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59248C5F-2515-4F46-AE15-1EA506064479}" type="presOf" srcId="{21739393-994B-4088-AF73-F57BD6D1F170}" destId="{4CEF4460-F10C-49EB-92DA-F4C4CDFA8A77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B3255381-7D4E-4E2F-8F74-6A3E6C55CF70}" type="presParOf" srcId="{9AF4EEC7-5223-4273-99EB-1F0B8BD815D2}" destId="{B5209845-4228-4B54-A0D9-68CF51950118}" srcOrd="0" destOrd="0" presId="urn:microsoft.com/office/officeart/2005/8/layout/hChevron3"/>
    <dgm:cxn modelId="{652D94E7-7A4D-49FF-9FCC-FD2D021D5D39}" type="presParOf" srcId="{9AF4EEC7-5223-4273-99EB-1F0B8BD815D2}" destId="{8A4C15C7-EF54-44D3-8086-3BE971ABB612}" srcOrd="1" destOrd="0" presId="urn:microsoft.com/office/officeart/2005/8/layout/hChevron3"/>
    <dgm:cxn modelId="{1111B2A4-7600-4288-BB8F-9D7B2B898F08}" type="presParOf" srcId="{9AF4EEC7-5223-4273-99EB-1F0B8BD815D2}" destId="{C0F315C3-B50A-459F-831B-27B91D27641D}" srcOrd="2" destOrd="0" presId="urn:microsoft.com/office/officeart/2005/8/layout/hChevron3"/>
    <dgm:cxn modelId="{3E47672A-67A5-45CF-9373-C4B714EDE358}" type="presParOf" srcId="{9AF4EEC7-5223-4273-99EB-1F0B8BD815D2}" destId="{E8504B7E-00A9-433B-A66D-D4ACBE74BDF8}" srcOrd="3" destOrd="0" presId="urn:microsoft.com/office/officeart/2005/8/layout/hChevron3"/>
    <dgm:cxn modelId="{B3B8065D-6928-4EC6-A57D-C64F79A018C4}" type="presParOf" srcId="{9AF4EEC7-5223-4273-99EB-1F0B8BD815D2}" destId="{2FA9554B-5410-495B-8F20-4ED0AD3A9A83}" srcOrd="4" destOrd="0" presId="urn:microsoft.com/office/officeart/2005/8/layout/hChevron3"/>
    <dgm:cxn modelId="{3DEC3DAC-8D9A-428D-82D6-5E05DAB3FDDE}" type="presParOf" srcId="{9AF4EEC7-5223-4273-99EB-1F0B8BD815D2}" destId="{C0AD75B3-735A-4DA6-8E82-3F5A69F2FAE9}" srcOrd="5" destOrd="0" presId="urn:microsoft.com/office/officeart/2005/8/layout/hChevron3"/>
    <dgm:cxn modelId="{603BE466-E2B7-4597-AE7C-1ED847594873}" type="presParOf" srcId="{9AF4EEC7-5223-4273-99EB-1F0B8BD815D2}" destId="{4CEF4460-F10C-49EB-92DA-F4C4CDFA8A77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09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2FA9554B-5410-495B-8F20-4ED0AD3A9A83}" type="pres">
      <dgm:prSet presAssocID="{391ED0C7-C9AC-4767-9569-0CFDE7122D1F}" presName="parTxOnly" presStyleLbl="node1" presStyleIdx="2" presStyleCnt="4" custScaleX="114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4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20A771-5967-4F20-946E-0D3BF591DE81}" type="presOf" srcId="{21739393-994B-4088-AF73-F57BD6D1F170}" destId="{4CEF4460-F10C-49EB-92DA-F4C4CDFA8A77}" srcOrd="0" destOrd="0" presId="urn:microsoft.com/office/officeart/2005/8/layout/hChevron3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930461CE-35A6-46D4-A391-A7C19D50C4AA}" srcId="{01846070-E612-4B3C-96FD-543FC7B99165}" destId="{391ED0C7-C9AC-4767-9569-0CFDE7122D1F}" srcOrd="2" destOrd="0" parTransId="{B8F442D0-C115-4B7E-9CFA-AB48021D5166}" sibTransId="{4F420B64-D379-4E22-8CE6-2176946B2A1D}"/>
    <dgm:cxn modelId="{4862022A-6EC9-497F-9B63-352195A6B203}" type="presOf" srcId="{42BCCB9F-4306-426A-B241-1E899EB33772}" destId="{C0F315C3-B50A-459F-831B-27B91D27641D}" srcOrd="0" destOrd="0" presId="urn:microsoft.com/office/officeart/2005/8/layout/hChevron3"/>
    <dgm:cxn modelId="{490EADC3-D8E8-475A-B1FA-C7C377688F2B}" type="presOf" srcId="{391ED0C7-C9AC-4767-9569-0CFDE7122D1F}" destId="{2FA9554B-5410-495B-8F20-4ED0AD3A9A83}" srcOrd="0" destOrd="0" presId="urn:microsoft.com/office/officeart/2005/8/layout/hChevron3"/>
    <dgm:cxn modelId="{5100B279-1CC4-4A8A-9B8A-C4542EBE7D27}" type="presOf" srcId="{229C9D39-BBDC-435E-B5F1-23511D5F2E01}" destId="{B5209845-4228-4B54-A0D9-68CF51950118}" srcOrd="0" destOrd="0" presId="urn:microsoft.com/office/officeart/2005/8/layout/hChevron3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F3A1B6CA-C2DF-443A-BE06-961111250C49}" type="presOf" srcId="{01846070-E612-4B3C-96FD-543FC7B99165}" destId="{9AF4EEC7-5223-4273-99EB-1F0B8BD815D2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EB595ABE-01DD-4B65-89D4-93934524EF72}" type="presParOf" srcId="{9AF4EEC7-5223-4273-99EB-1F0B8BD815D2}" destId="{B5209845-4228-4B54-A0D9-68CF51950118}" srcOrd="0" destOrd="0" presId="urn:microsoft.com/office/officeart/2005/8/layout/hChevron3"/>
    <dgm:cxn modelId="{7C7810A0-D17B-491A-A7FC-71862EDD4724}" type="presParOf" srcId="{9AF4EEC7-5223-4273-99EB-1F0B8BD815D2}" destId="{8A4C15C7-EF54-44D3-8086-3BE971ABB612}" srcOrd="1" destOrd="0" presId="urn:microsoft.com/office/officeart/2005/8/layout/hChevron3"/>
    <dgm:cxn modelId="{36FC446C-8F36-411F-8B74-C556BD003C3D}" type="presParOf" srcId="{9AF4EEC7-5223-4273-99EB-1F0B8BD815D2}" destId="{C0F315C3-B50A-459F-831B-27B91D27641D}" srcOrd="2" destOrd="0" presId="urn:microsoft.com/office/officeart/2005/8/layout/hChevron3"/>
    <dgm:cxn modelId="{C1E2693C-3291-426C-97EE-13105488A56E}" type="presParOf" srcId="{9AF4EEC7-5223-4273-99EB-1F0B8BD815D2}" destId="{E8504B7E-00A9-433B-A66D-D4ACBE74BDF8}" srcOrd="3" destOrd="0" presId="urn:microsoft.com/office/officeart/2005/8/layout/hChevron3"/>
    <dgm:cxn modelId="{EE110787-E9E3-41BB-9814-334A7144C93F}" type="presParOf" srcId="{9AF4EEC7-5223-4273-99EB-1F0B8BD815D2}" destId="{2FA9554B-5410-495B-8F20-4ED0AD3A9A83}" srcOrd="4" destOrd="0" presId="urn:microsoft.com/office/officeart/2005/8/layout/hChevron3"/>
    <dgm:cxn modelId="{610DCC5D-447B-438A-8846-D06D64B7F15A}" type="presParOf" srcId="{9AF4EEC7-5223-4273-99EB-1F0B8BD815D2}" destId="{C0AD75B3-735A-4DA6-8E82-3F5A69F2FAE9}" srcOrd="5" destOrd="0" presId="urn:microsoft.com/office/officeart/2005/8/layout/hChevron3"/>
    <dgm:cxn modelId="{765A8C35-D4D5-48F3-9FB4-917EAD37CBA8}" type="presParOf" srcId="{9AF4EEC7-5223-4273-99EB-1F0B8BD815D2}" destId="{4CEF4460-F10C-49EB-92DA-F4C4CDFA8A77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09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2FA9554B-5410-495B-8F20-4ED0AD3A9A83}" type="pres">
      <dgm:prSet presAssocID="{391ED0C7-C9AC-4767-9569-0CFDE7122D1F}" presName="parTxOnly" presStyleLbl="node1" presStyleIdx="2" presStyleCnt="4" custScaleX="114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4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930461CE-35A6-46D4-A391-A7C19D50C4AA}" srcId="{01846070-E612-4B3C-96FD-543FC7B99165}" destId="{391ED0C7-C9AC-4767-9569-0CFDE7122D1F}" srcOrd="2" destOrd="0" parTransId="{B8F442D0-C115-4B7E-9CFA-AB48021D5166}" sibTransId="{4F420B64-D379-4E22-8CE6-2176946B2A1D}"/>
    <dgm:cxn modelId="{662E8AAF-647F-4EDA-903E-A313962D7928}" type="presOf" srcId="{01846070-E612-4B3C-96FD-543FC7B99165}" destId="{9AF4EEC7-5223-4273-99EB-1F0B8BD815D2}" srcOrd="0" destOrd="0" presId="urn:microsoft.com/office/officeart/2005/8/layout/hChevron3"/>
    <dgm:cxn modelId="{52BE43C0-6629-4DE2-AEA9-C24261120424}" type="presOf" srcId="{21739393-994B-4088-AF73-F57BD6D1F170}" destId="{4CEF4460-F10C-49EB-92DA-F4C4CDFA8A77}" srcOrd="0" destOrd="0" presId="urn:microsoft.com/office/officeart/2005/8/layout/hChevron3"/>
    <dgm:cxn modelId="{6B346507-9DE5-4485-9690-781207780A23}" type="presOf" srcId="{229C9D39-BBDC-435E-B5F1-23511D5F2E01}" destId="{B5209845-4228-4B54-A0D9-68CF51950118}" srcOrd="0" destOrd="0" presId="urn:microsoft.com/office/officeart/2005/8/layout/hChevron3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1D884AED-3F56-4155-8D66-9419C95CAD8A}" type="presOf" srcId="{42BCCB9F-4306-426A-B241-1E899EB33772}" destId="{C0F315C3-B50A-459F-831B-27B91D27641D}" srcOrd="0" destOrd="0" presId="urn:microsoft.com/office/officeart/2005/8/layout/hChevron3"/>
    <dgm:cxn modelId="{6F276B1C-1E8F-4052-A2D7-F3020CE06EF2}" type="presOf" srcId="{391ED0C7-C9AC-4767-9569-0CFDE7122D1F}" destId="{2FA9554B-5410-495B-8F20-4ED0AD3A9A83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22D913BB-8833-4B9F-B20E-115EE013952E}" type="presParOf" srcId="{9AF4EEC7-5223-4273-99EB-1F0B8BD815D2}" destId="{B5209845-4228-4B54-A0D9-68CF51950118}" srcOrd="0" destOrd="0" presId="urn:microsoft.com/office/officeart/2005/8/layout/hChevron3"/>
    <dgm:cxn modelId="{1832A005-B69D-4A8F-973B-69039303BD3D}" type="presParOf" srcId="{9AF4EEC7-5223-4273-99EB-1F0B8BD815D2}" destId="{8A4C15C7-EF54-44D3-8086-3BE971ABB612}" srcOrd="1" destOrd="0" presId="urn:microsoft.com/office/officeart/2005/8/layout/hChevron3"/>
    <dgm:cxn modelId="{EF5DEB1B-6B83-4A93-8BB4-390AF8DA81D8}" type="presParOf" srcId="{9AF4EEC7-5223-4273-99EB-1F0B8BD815D2}" destId="{C0F315C3-B50A-459F-831B-27B91D27641D}" srcOrd="2" destOrd="0" presId="urn:microsoft.com/office/officeart/2005/8/layout/hChevron3"/>
    <dgm:cxn modelId="{9346D8F5-6F64-4643-B760-B6B7C4C2BB1F}" type="presParOf" srcId="{9AF4EEC7-5223-4273-99EB-1F0B8BD815D2}" destId="{E8504B7E-00A9-433B-A66D-D4ACBE74BDF8}" srcOrd="3" destOrd="0" presId="urn:microsoft.com/office/officeart/2005/8/layout/hChevron3"/>
    <dgm:cxn modelId="{4EA515A2-72A3-48A5-980C-4973ADF0DBE7}" type="presParOf" srcId="{9AF4EEC7-5223-4273-99EB-1F0B8BD815D2}" destId="{2FA9554B-5410-495B-8F20-4ED0AD3A9A83}" srcOrd="4" destOrd="0" presId="urn:microsoft.com/office/officeart/2005/8/layout/hChevron3"/>
    <dgm:cxn modelId="{AAE5673F-238E-4BB1-BD75-569F1EB8AEBA}" type="presParOf" srcId="{9AF4EEC7-5223-4273-99EB-1F0B8BD815D2}" destId="{C0AD75B3-735A-4DA6-8E82-3F5A69F2FAE9}" srcOrd="5" destOrd="0" presId="urn:microsoft.com/office/officeart/2005/8/layout/hChevron3"/>
    <dgm:cxn modelId="{66E9802C-D897-4DFC-8C0C-6451B8EE9C43}" type="presParOf" srcId="{9AF4EEC7-5223-4273-99EB-1F0B8BD815D2}" destId="{4CEF4460-F10C-49EB-92DA-F4C4CDFA8A77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8B61B-7DA4-4179-99FA-A42E2DCF15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66B3D4-7A9C-49E1-94C5-2646BE44A9AD}">
      <dgm:prSet phldrT="[Text]" custT="1"/>
      <dgm:spPr/>
      <dgm:t>
        <a:bodyPr/>
        <a:lstStyle/>
        <a:p>
          <a:r>
            <a:rPr lang="fr-FR" sz="1400" b="1" dirty="0" smtClean="0">
              <a:latin typeface="Bookman Old Style" pitchFamily="18" charset="0"/>
              <a:cs typeface="Times New Roman" pitchFamily="18" charset="0"/>
            </a:rPr>
            <a:t>Introduction</a:t>
          </a:r>
          <a:endParaRPr lang="fr-FR" sz="1400" b="1" dirty="0"/>
        </a:p>
      </dgm:t>
    </dgm:pt>
    <dgm:pt modelId="{BD2CE591-6D62-4406-B16D-1D925204C095}" type="parTrans" cxnId="{2F55BC05-F23D-4EEA-A7F1-78D6C63A6C3C}">
      <dgm:prSet/>
      <dgm:spPr/>
      <dgm:t>
        <a:bodyPr/>
        <a:lstStyle/>
        <a:p>
          <a:endParaRPr lang="fr-FR"/>
        </a:p>
      </dgm:t>
    </dgm:pt>
    <dgm:pt modelId="{EAA923C9-C953-40DF-970F-DA1ADE40078E}" type="sibTrans" cxnId="{2F55BC05-F23D-4EEA-A7F1-78D6C63A6C3C}">
      <dgm:prSet/>
      <dgm:spPr/>
      <dgm:t>
        <a:bodyPr/>
        <a:lstStyle/>
        <a:p>
          <a:endParaRPr lang="fr-FR"/>
        </a:p>
      </dgm:t>
    </dgm:pt>
    <dgm:pt modelId="{77AB8798-B67A-48B8-8194-C50546C39DB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dirty="0" smtClean="0">
              <a:latin typeface="Bookman Old Style" pitchFamily="18" charset="0"/>
              <a:cs typeface="Times New Roman" pitchFamily="18" charset="0"/>
            </a:rPr>
            <a:t>Matériel et méthodes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dirty="0"/>
        </a:p>
      </dgm:t>
    </dgm:pt>
    <dgm:pt modelId="{A88B35DA-680E-489E-AA79-7B6C7062EDC2}" type="parTrans" cxnId="{F1D239D0-F91E-4785-8B3D-FF47BCCE2F4C}">
      <dgm:prSet/>
      <dgm:spPr/>
      <dgm:t>
        <a:bodyPr/>
        <a:lstStyle/>
        <a:p>
          <a:endParaRPr lang="fr-FR"/>
        </a:p>
      </dgm:t>
    </dgm:pt>
    <dgm:pt modelId="{DAFEE3EF-74FE-4F17-AC0E-6F94A2C0B9AB}" type="sibTrans" cxnId="{F1D239D0-F91E-4785-8B3D-FF47BCCE2F4C}">
      <dgm:prSet/>
      <dgm:spPr/>
      <dgm:t>
        <a:bodyPr/>
        <a:lstStyle/>
        <a:p>
          <a:endParaRPr lang="fr-FR"/>
        </a:p>
      </dgm:t>
    </dgm:pt>
    <dgm:pt modelId="{39292FF3-E970-49F1-A566-795ECA80AA9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dirty="0" smtClean="0">
              <a:latin typeface="Bookman Old Style" pitchFamily="18" charset="0"/>
              <a:cs typeface="Times New Roman" pitchFamily="18" charset="0"/>
            </a:rPr>
            <a:t>Résultats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dirty="0"/>
        </a:p>
      </dgm:t>
    </dgm:pt>
    <dgm:pt modelId="{E14DC0B1-087C-49E4-B460-5393D77BB1D9}" type="parTrans" cxnId="{69AE0B5E-DD66-48F7-BCFF-9F05E061B16F}">
      <dgm:prSet/>
      <dgm:spPr/>
      <dgm:t>
        <a:bodyPr/>
        <a:lstStyle/>
        <a:p>
          <a:endParaRPr lang="fr-FR"/>
        </a:p>
      </dgm:t>
    </dgm:pt>
    <dgm:pt modelId="{BCC02792-C53A-4FE4-AB99-033273DDDB35}" type="sibTrans" cxnId="{69AE0B5E-DD66-48F7-BCFF-9F05E061B16F}">
      <dgm:prSet/>
      <dgm:spPr/>
      <dgm:t>
        <a:bodyPr/>
        <a:lstStyle/>
        <a:p>
          <a:endParaRPr lang="fr-FR"/>
        </a:p>
      </dgm:t>
    </dgm:pt>
    <dgm:pt modelId="{CAB8DE2B-EBE1-4B50-8FC4-4624810966D7}">
      <dgm:prSet phldrT="[Text]" custT="1"/>
      <dgm:spPr/>
      <dgm:t>
        <a:bodyPr/>
        <a:lstStyle/>
        <a:p>
          <a:r>
            <a:rPr lang="fr-FR" sz="1400" b="1" dirty="0" smtClean="0">
              <a:latin typeface="Bookman Old Style" pitchFamily="18" charset="0"/>
              <a:cs typeface="Times New Roman" pitchFamily="18" charset="0"/>
            </a:rPr>
            <a:t>Choix de l’espèce</a:t>
          </a:r>
          <a:endParaRPr lang="fr-FR" sz="1400" b="1" dirty="0"/>
        </a:p>
      </dgm:t>
    </dgm:pt>
    <dgm:pt modelId="{56ADFACD-FFE3-4CFC-9408-0718BA5451FF}" type="parTrans" cxnId="{C60ACEE8-0263-4D93-94E2-0C2084FDE10F}">
      <dgm:prSet/>
      <dgm:spPr/>
      <dgm:t>
        <a:bodyPr/>
        <a:lstStyle/>
        <a:p>
          <a:endParaRPr lang="fr-FR"/>
        </a:p>
      </dgm:t>
    </dgm:pt>
    <dgm:pt modelId="{CE58E284-DDB3-4B0A-BA26-4CB4AFDD018B}" type="sibTrans" cxnId="{C60ACEE8-0263-4D93-94E2-0C2084FDE10F}">
      <dgm:prSet/>
      <dgm:spPr/>
      <dgm:t>
        <a:bodyPr/>
        <a:lstStyle/>
        <a:p>
          <a:endParaRPr lang="fr-FR"/>
        </a:p>
      </dgm:t>
    </dgm:pt>
    <dgm:pt modelId="{96430E6E-EE47-49F7-B06A-153C350BCD4C}">
      <dgm:prSet phldrT="[Text]" custT="1"/>
      <dgm:spPr/>
      <dgm:t>
        <a:bodyPr/>
        <a:lstStyle/>
        <a:p>
          <a:pPr marL="0" marR="0" indent="0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400" b="1" dirty="0" smtClean="0">
              <a:latin typeface="Bookman Old Style" pitchFamily="18" charset="0"/>
              <a:cs typeface="Times New Roman" pitchFamily="18" charset="0"/>
            </a:rPr>
            <a:t>Conclusion et perspectives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dirty="0"/>
        </a:p>
      </dgm:t>
    </dgm:pt>
    <dgm:pt modelId="{D7EA7A1D-0726-4583-86C1-5593B8E01880}" type="parTrans" cxnId="{FCDCE11A-2861-442E-9579-DA951241D31C}">
      <dgm:prSet/>
      <dgm:spPr/>
      <dgm:t>
        <a:bodyPr/>
        <a:lstStyle/>
        <a:p>
          <a:endParaRPr lang="fr-FR"/>
        </a:p>
      </dgm:t>
    </dgm:pt>
    <dgm:pt modelId="{D5DD23CA-B051-4545-8287-7135F6CACE0C}" type="sibTrans" cxnId="{FCDCE11A-2861-442E-9579-DA951241D31C}">
      <dgm:prSet/>
      <dgm:spPr/>
      <dgm:t>
        <a:bodyPr/>
        <a:lstStyle/>
        <a:p>
          <a:endParaRPr lang="fr-FR"/>
        </a:p>
      </dgm:t>
    </dgm:pt>
    <dgm:pt modelId="{9A3CBE4B-7656-4073-97A3-2AC7F7F9AA95}">
      <dgm:prSet phldrT="[Text]" custT="1"/>
      <dgm:spPr/>
      <dgm:t>
        <a:bodyPr/>
        <a:lstStyle/>
        <a:p>
          <a:r>
            <a:rPr lang="fr-FR" sz="1400" b="1" dirty="0" smtClean="0">
              <a:latin typeface="Bookman Old Style" pitchFamily="18" charset="0"/>
              <a:cs typeface="Times New Roman" pitchFamily="18" charset="0"/>
            </a:rPr>
            <a:t>Objectif</a:t>
          </a:r>
          <a:endParaRPr lang="fr-FR" sz="1400" b="1" dirty="0"/>
        </a:p>
      </dgm:t>
    </dgm:pt>
    <dgm:pt modelId="{7BF3E372-7EB6-4F21-A441-9E5FFC2EFCC7}" type="parTrans" cxnId="{430F0731-A23F-42B3-A1B0-EACBC71A41C8}">
      <dgm:prSet/>
      <dgm:spPr/>
      <dgm:t>
        <a:bodyPr/>
        <a:lstStyle/>
        <a:p>
          <a:endParaRPr lang="fr-FR"/>
        </a:p>
      </dgm:t>
    </dgm:pt>
    <dgm:pt modelId="{37D62032-F91D-45E6-94CE-EF5063416B67}" type="sibTrans" cxnId="{430F0731-A23F-42B3-A1B0-EACBC71A41C8}">
      <dgm:prSet/>
      <dgm:spPr/>
      <dgm:t>
        <a:bodyPr/>
        <a:lstStyle/>
        <a:p>
          <a:endParaRPr lang="fr-FR"/>
        </a:p>
      </dgm:t>
    </dgm:pt>
    <dgm:pt modelId="{222501AB-F583-4F8A-97A4-C52C6FCD8126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fr-FR" sz="1400" b="1" dirty="0" smtClean="0">
              <a:latin typeface="Bookman Old Style" pitchFamily="18" charset="0"/>
              <a:cs typeface="Times New Roman" pitchFamily="18" charset="0"/>
            </a:rPr>
            <a:t>Discussion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endParaRPr lang="fr-FR" sz="1400" b="1" dirty="0"/>
        </a:p>
      </dgm:t>
    </dgm:pt>
    <dgm:pt modelId="{6C66C3BE-C904-4627-ABC8-E7F857B08E1F}" type="parTrans" cxnId="{B68545FA-D2A4-4E79-8995-0FCE47F4515B}">
      <dgm:prSet/>
      <dgm:spPr/>
      <dgm:t>
        <a:bodyPr/>
        <a:lstStyle/>
        <a:p>
          <a:endParaRPr lang="fr-FR"/>
        </a:p>
      </dgm:t>
    </dgm:pt>
    <dgm:pt modelId="{CBAC58CF-2840-4B30-8866-BA5A687710B5}" type="sibTrans" cxnId="{B68545FA-D2A4-4E79-8995-0FCE47F4515B}">
      <dgm:prSet/>
      <dgm:spPr/>
      <dgm:t>
        <a:bodyPr/>
        <a:lstStyle/>
        <a:p>
          <a:endParaRPr lang="fr-FR"/>
        </a:p>
      </dgm:t>
    </dgm:pt>
    <dgm:pt modelId="{9EA73F27-4799-45F3-8399-FEF233F0B6B5}" type="pres">
      <dgm:prSet presAssocID="{57D8B61B-7DA4-4179-99FA-A42E2DCF15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5754036-A340-4D88-9B12-BA8DEB2451EA}" type="pres">
      <dgm:prSet presAssocID="{4966B3D4-7A9C-49E1-94C5-2646BE44A9AD}" presName="hierRoot1" presStyleCnt="0"/>
      <dgm:spPr/>
    </dgm:pt>
    <dgm:pt modelId="{E0A56F40-993E-4A0A-BE6C-EBA332E79E2C}" type="pres">
      <dgm:prSet presAssocID="{4966B3D4-7A9C-49E1-94C5-2646BE44A9AD}" presName="composite" presStyleCnt="0"/>
      <dgm:spPr/>
    </dgm:pt>
    <dgm:pt modelId="{80EEB287-095F-4B5C-BA3E-2716EDA33DC8}" type="pres">
      <dgm:prSet presAssocID="{4966B3D4-7A9C-49E1-94C5-2646BE44A9AD}" presName="background" presStyleLbl="node0" presStyleIdx="0" presStyleCnt="3"/>
      <dgm:spPr>
        <a:solidFill>
          <a:schemeClr val="accent2"/>
        </a:solidFill>
      </dgm:spPr>
    </dgm:pt>
    <dgm:pt modelId="{1BEDE391-0B52-4101-A47F-F162FEFEBBE9}" type="pres">
      <dgm:prSet presAssocID="{4966B3D4-7A9C-49E1-94C5-2646BE44A9AD}" presName="text" presStyleLbl="fgAcc0" presStyleIdx="0" presStyleCnt="3" custLinFactNeighborX="41598" custLinFactNeighborY="-238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446308A-7562-4DF4-9208-6E3088248D4C}" type="pres">
      <dgm:prSet presAssocID="{4966B3D4-7A9C-49E1-94C5-2646BE44A9AD}" presName="hierChild2" presStyleCnt="0"/>
      <dgm:spPr/>
    </dgm:pt>
    <dgm:pt modelId="{7E6B8BB1-ACB8-4781-921F-55802C3FCCB8}" type="pres">
      <dgm:prSet presAssocID="{7BF3E372-7EB6-4F21-A441-9E5FFC2EFCC7}" presName="Name10" presStyleLbl="parChTrans1D2" presStyleIdx="0" presStyleCnt="4"/>
      <dgm:spPr/>
      <dgm:t>
        <a:bodyPr/>
        <a:lstStyle/>
        <a:p>
          <a:endParaRPr lang="fr-FR"/>
        </a:p>
      </dgm:t>
    </dgm:pt>
    <dgm:pt modelId="{969EC487-E710-484A-8145-098C8E488F1D}" type="pres">
      <dgm:prSet presAssocID="{9A3CBE4B-7656-4073-97A3-2AC7F7F9AA95}" presName="hierRoot2" presStyleCnt="0"/>
      <dgm:spPr/>
    </dgm:pt>
    <dgm:pt modelId="{356FB558-4C97-416F-BF69-EAB213A931F1}" type="pres">
      <dgm:prSet presAssocID="{9A3CBE4B-7656-4073-97A3-2AC7F7F9AA95}" presName="composite2" presStyleCnt="0"/>
      <dgm:spPr/>
    </dgm:pt>
    <dgm:pt modelId="{A659C39D-01D9-4F30-8CDE-62007CF7BD19}" type="pres">
      <dgm:prSet presAssocID="{9A3CBE4B-7656-4073-97A3-2AC7F7F9AA95}" presName="background2" presStyleLbl="node2" presStyleIdx="0" presStyleCnt="4"/>
      <dgm:spPr>
        <a:solidFill>
          <a:schemeClr val="accent3"/>
        </a:solidFill>
      </dgm:spPr>
    </dgm:pt>
    <dgm:pt modelId="{36215C01-743E-4D40-926E-6A718B2D570A}" type="pres">
      <dgm:prSet presAssocID="{9A3CBE4B-7656-4073-97A3-2AC7F7F9AA95}" presName="text2" presStyleLbl="fgAcc2" presStyleIdx="0" presStyleCnt="4" custScaleX="110626" custLinFactNeighborX="15653" custLinFactNeighborY="-112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473CF77-558A-49D2-A76D-80EFCFE44D18}" type="pres">
      <dgm:prSet presAssocID="{9A3CBE4B-7656-4073-97A3-2AC7F7F9AA95}" presName="hierChild3" presStyleCnt="0"/>
      <dgm:spPr/>
    </dgm:pt>
    <dgm:pt modelId="{1D887147-C59A-45A0-8527-9CC7D20CBF1C}" type="pres">
      <dgm:prSet presAssocID="{77AB8798-B67A-48B8-8194-C50546C39DBB}" presName="hierRoot1" presStyleCnt="0"/>
      <dgm:spPr/>
    </dgm:pt>
    <dgm:pt modelId="{DC0EB9AC-D097-46F6-B702-D156632A472C}" type="pres">
      <dgm:prSet presAssocID="{77AB8798-B67A-48B8-8194-C50546C39DBB}" presName="composite" presStyleCnt="0"/>
      <dgm:spPr/>
    </dgm:pt>
    <dgm:pt modelId="{27633B8C-E2CD-472C-A6A2-C91E147E9EFA}" type="pres">
      <dgm:prSet presAssocID="{77AB8798-B67A-48B8-8194-C50546C39DBB}" presName="background" presStyleLbl="node0" presStyleIdx="1" presStyleCnt="3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79F8B62E-25CD-438D-9564-B6B065A4D3F7}" type="pres">
      <dgm:prSet presAssocID="{77AB8798-B67A-48B8-8194-C50546C39DBB}" presName="text" presStyleLbl="fgAcc0" presStyleIdx="1" presStyleCnt="3" custLinFactNeighborX="-11739" custLinFactNeighborY="762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21CCAC-6006-4ADA-B11D-A9E178951906}" type="pres">
      <dgm:prSet presAssocID="{77AB8798-B67A-48B8-8194-C50546C39DBB}" presName="hierChild2" presStyleCnt="0"/>
      <dgm:spPr/>
    </dgm:pt>
    <dgm:pt modelId="{22DC9463-8BE7-4AB0-A204-C388B10C7A6C}" type="pres">
      <dgm:prSet presAssocID="{E14DC0B1-087C-49E4-B460-5393D77BB1D9}" presName="Name10" presStyleLbl="parChTrans1D2" presStyleIdx="1" presStyleCnt="4"/>
      <dgm:spPr/>
      <dgm:t>
        <a:bodyPr/>
        <a:lstStyle/>
        <a:p>
          <a:endParaRPr lang="fr-FR"/>
        </a:p>
      </dgm:t>
    </dgm:pt>
    <dgm:pt modelId="{C8A11431-128A-44E2-95B6-FBC3315A9644}" type="pres">
      <dgm:prSet presAssocID="{39292FF3-E970-49F1-A566-795ECA80AA99}" presName="hierRoot2" presStyleCnt="0"/>
      <dgm:spPr/>
    </dgm:pt>
    <dgm:pt modelId="{31B47D5E-145E-4759-8984-A554281ADFB4}" type="pres">
      <dgm:prSet presAssocID="{39292FF3-E970-49F1-A566-795ECA80AA99}" presName="composite2" presStyleCnt="0"/>
      <dgm:spPr/>
    </dgm:pt>
    <dgm:pt modelId="{3AD0F962-F262-44D0-BABF-EA0F24E72175}" type="pres">
      <dgm:prSet presAssocID="{39292FF3-E970-49F1-A566-795ECA80AA99}" presName="background2" presStyleLbl="node2" presStyleIdx="1" presStyleCnt="4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A08B98C6-80FE-4426-9A85-0917561BEE17}" type="pres">
      <dgm:prSet presAssocID="{39292FF3-E970-49F1-A566-795ECA80AA99}" presName="text2" presStyleLbl="fgAcc2" presStyleIdx="1" presStyleCnt="4" custLinFactX="100000" custLinFactNeighborX="141083" custLinFactNeighborY="-223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8DC6DC-E067-47BE-B26C-806E5A5C05CD}" type="pres">
      <dgm:prSet presAssocID="{39292FF3-E970-49F1-A566-795ECA80AA99}" presName="hierChild3" presStyleCnt="0"/>
      <dgm:spPr/>
    </dgm:pt>
    <dgm:pt modelId="{E4882791-C9ED-497A-93D6-2238806519F5}" type="pres">
      <dgm:prSet presAssocID="{56ADFACD-FFE3-4CFC-9408-0718BA5451FF}" presName="Name10" presStyleLbl="parChTrans1D2" presStyleIdx="2" presStyleCnt="4"/>
      <dgm:spPr/>
      <dgm:t>
        <a:bodyPr/>
        <a:lstStyle/>
        <a:p>
          <a:endParaRPr lang="fr-FR"/>
        </a:p>
      </dgm:t>
    </dgm:pt>
    <dgm:pt modelId="{1844BDB0-D282-4117-A336-8867B4D4492B}" type="pres">
      <dgm:prSet presAssocID="{CAB8DE2B-EBE1-4B50-8FC4-4624810966D7}" presName="hierRoot2" presStyleCnt="0"/>
      <dgm:spPr/>
    </dgm:pt>
    <dgm:pt modelId="{10AB6195-2E99-4F3E-8FC6-08FE646D3DA0}" type="pres">
      <dgm:prSet presAssocID="{CAB8DE2B-EBE1-4B50-8FC4-4624810966D7}" presName="composite2" presStyleCnt="0"/>
      <dgm:spPr/>
    </dgm:pt>
    <dgm:pt modelId="{B11F11E5-135E-4A97-A4B9-B1E409BB4F2B}" type="pres">
      <dgm:prSet presAssocID="{CAB8DE2B-EBE1-4B50-8FC4-4624810966D7}" presName="background2" presStyleLbl="node2" presStyleIdx="2" presStyleCnt="4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0C5BC5F3-20A3-4324-A3CF-87A311F037DD}" type="pres">
      <dgm:prSet presAssocID="{CAB8DE2B-EBE1-4B50-8FC4-4624810966D7}" presName="text2" presStyleLbl="fgAcc2" presStyleIdx="2" presStyleCnt="4" custLinFactY="-100000" custLinFactNeighborX="-6389" custLinFactNeighborY="-1280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082D4AA-92C2-4D86-BEF0-8362AE55CCB0}" type="pres">
      <dgm:prSet presAssocID="{CAB8DE2B-EBE1-4B50-8FC4-4624810966D7}" presName="hierChild3" presStyleCnt="0"/>
      <dgm:spPr/>
    </dgm:pt>
    <dgm:pt modelId="{D371DE17-93C5-4072-A2CE-1770BEC9442D}" type="pres">
      <dgm:prSet presAssocID="{D7EA7A1D-0726-4583-86C1-5593B8E01880}" presName="Name10" presStyleLbl="parChTrans1D2" presStyleIdx="3" presStyleCnt="4"/>
      <dgm:spPr/>
      <dgm:t>
        <a:bodyPr/>
        <a:lstStyle/>
        <a:p>
          <a:endParaRPr lang="fr-FR"/>
        </a:p>
      </dgm:t>
    </dgm:pt>
    <dgm:pt modelId="{D07338CA-B529-45E3-979F-EE8FCB083AAC}" type="pres">
      <dgm:prSet presAssocID="{96430E6E-EE47-49F7-B06A-153C350BCD4C}" presName="hierRoot2" presStyleCnt="0"/>
      <dgm:spPr/>
    </dgm:pt>
    <dgm:pt modelId="{F75564B1-DD19-4D4A-BD41-27BD849BF366}" type="pres">
      <dgm:prSet presAssocID="{96430E6E-EE47-49F7-B06A-153C350BCD4C}" presName="composite2" presStyleCnt="0"/>
      <dgm:spPr/>
    </dgm:pt>
    <dgm:pt modelId="{5AC3F48C-39FA-40D6-9CC2-582DBAD663B1}" type="pres">
      <dgm:prSet presAssocID="{96430E6E-EE47-49F7-B06A-153C350BCD4C}" presName="background2" presStyleLbl="node2" presStyleIdx="3" presStyleCnt="4"/>
      <dgm:spPr>
        <a:solidFill>
          <a:schemeClr val="accent6"/>
        </a:solidFill>
      </dgm:spPr>
      <dgm:t>
        <a:bodyPr/>
        <a:lstStyle/>
        <a:p>
          <a:endParaRPr lang="fr-FR"/>
        </a:p>
      </dgm:t>
    </dgm:pt>
    <dgm:pt modelId="{5745EF0D-3B5C-4FE4-8409-D32F5716C86A}" type="pres">
      <dgm:prSet presAssocID="{96430E6E-EE47-49F7-B06A-153C350BCD4C}" presName="text2" presStyleLbl="fgAcc2" presStyleIdx="3" presStyleCnt="4" custScaleX="110699" custScaleY="121629" custLinFactY="11075" custLinFactNeighborX="7933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9695E5-5637-42B9-BF16-BCC57D34C802}" type="pres">
      <dgm:prSet presAssocID="{96430E6E-EE47-49F7-B06A-153C350BCD4C}" presName="hierChild3" presStyleCnt="0"/>
      <dgm:spPr/>
    </dgm:pt>
    <dgm:pt modelId="{30C279F2-27B7-4707-83AD-E5D76520D97B}" type="pres">
      <dgm:prSet presAssocID="{222501AB-F583-4F8A-97A4-C52C6FCD8126}" presName="hierRoot1" presStyleCnt="0"/>
      <dgm:spPr/>
    </dgm:pt>
    <dgm:pt modelId="{7E17E6BA-DD79-495B-B68B-FBD3F41D9937}" type="pres">
      <dgm:prSet presAssocID="{222501AB-F583-4F8A-97A4-C52C6FCD8126}" presName="composite" presStyleCnt="0"/>
      <dgm:spPr/>
    </dgm:pt>
    <dgm:pt modelId="{FE1B5BD6-1543-4F7E-95D7-E9788B35130E}" type="pres">
      <dgm:prSet presAssocID="{222501AB-F583-4F8A-97A4-C52C6FCD8126}" presName="background" presStyleLbl="node0" presStyleIdx="2" presStyleCnt="3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FA42A442-65BB-49EB-A284-B27F3F2D1AA6}" type="pres">
      <dgm:prSet presAssocID="{222501AB-F583-4F8A-97A4-C52C6FCD8126}" presName="text" presStyleLbl="fgAcc0" presStyleIdx="2" presStyleCnt="3" custScaleX="110699" custScaleY="121629" custLinFactX="-28786" custLinFactY="100000" custLinFactNeighborX="-100000" custLinFactNeighborY="1489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CC5C17-EC6A-4F06-9DDE-E32E69A877A4}" type="pres">
      <dgm:prSet presAssocID="{222501AB-F583-4F8A-97A4-C52C6FCD8126}" presName="hierChild2" presStyleCnt="0"/>
      <dgm:spPr/>
    </dgm:pt>
  </dgm:ptLst>
  <dgm:cxnLst>
    <dgm:cxn modelId="{6353AE5A-5004-4A73-85FE-2CEE9B91B8F3}" type="presOf" srcId="{77AB8798-B67A-48B8-8194-C50546C39DBB}" destId="{79F8B62E-25CD-438D-9564-B6B065A4D3F7}" srcOrd="0" destOrd="0" presId="urn:microsoft.com/office/officeart/2005/8/layout/hierarchy1"/>
    <dgm:cxn modelId="{7A1AE4E2-C9D6-4D26-B72F-2F2CFAC4397B}" type="presOf" srcId="{39292FF3-E970-49F1-A566-795ECA80AA99}" destId="{A08B98C6-80FE-4426-9A85-0917561BEE17}" srcOrd="0" destOrd="0" presId="urn:microsoft.com/office/officeart/2005/8/layout/hierarchy1"/>
    <dgm:cxn modelId="{FDCB9C5D-A7B5-4CBC-9505-5A6612CDB8B6}" type="presOf" srcId="{96430E6E-EE47-49F7-B06A-153C350BCD4C}" destId="{5745EF0D-3B5C-4FE4-8409-D32F5716C86A}" srcOrd="0" destOrd="0" presId="urn:microsoft.com/office/officeart/2005/8/layout/hierarchy1"/>
    <dgm:cxn modelId="{6D001A5A-2215-41A5-8020-6B319229B6E3}" type="presOf" srcId="{57D8B61B-7DA4-4179-99FA-A42E2DCF1515}" destId="{9EA73F27-4799-45F3-8399-FEF233F0B6B5}" srcOrd="0" destOrd="0" presId="urn:microsoft.com/office/officeart/2005/8/layout/hierarchy1"/>
    <dgm:cxn modelId="{69AE0B5E-DD66-48F7-BCFF-9F05E061B16F}" srcId="{77AB8798-B67A-48B8-8194-C50546C39DBB}" destId="{39292FF3-E970-49F1-A566-795ECA80AA99}" srcOrd="0" destOrd="0" parTransId="{E14DC0B1-087C-49E4-B460-5393D77BB1D9}" sibTransId="{BCC02792-C53A-4FE4-AB99-033273DDDB35}"/>
    <dgm:cxn modelId="{BDAE0A19-FA95-410F-A614-E6E7E59781F5}" type="presOf" srcId="{CAB8DE2B-EBE1-4B50-8FC4-4624810966D7}" destId="{0C5BC5F3-20A3-4324-A3CF-87A311F037DD}" srcOrd="0" destOrd="0" presId="urn:microsoft.com/office/officeart/2005/8/layout/hierarchy1"/>
    <dgm:cxn modelId="{C60ACEE8-0263-4D93-94E2-0C2084FDE10F}" srcId="{77AB8798-B67A-48B8-8194-C50546C39DBB}" destId="{CAB8DE2B-EBE1-4B50-8FC4-4624810966D7}" srcOrd="1" destOrd="0" parTransId="{56ADFACD-FFE3-4CFC-9408-0718BA5451FF}" sibTransId="{CE58E284-DDB3-4B0A-BA26-4CB4AFDD018B}"/>
    <dgm:cxn modelId="{F1D239D0-F91E-4785-8B3D-FF47BCCE2F4C}" srcId="{57D8B61B-7DA4-4179-99FA-A42E2DCF1515}" destId="{77AB8798-B67A-48B8-8194-C50546C39DBB}" srcOrd="1" destOrd="0" parTransId="{A88B35DA-680E-489E-AA79-7B6C7062EDC2}" sibTransId="{DAFEE3EF-74FE-4F17-AC0E-6F94A2C0B9AB}"/>
    <dgm:cxn modelId="{000DD4ED-0769-49D4-BB6F-F01E9141169D}" type="presOf" srcId="{D7EA7A1D-0726-4583-86C1-5593B8E01880}" destId="{D371DE17-93C5-4072-A2CE-1770BEC9442D}" srcOrd="0" destOrd="0" presId="urn:microsoft.com/office/officeart/2005/8/layout/hierarchy1"/>
    <dgm:cxn modelId="{430F0731-A23F-42B3-A1B0-EACBC71A41C8}" srcId="{4966B3D4-7A9C-49E1-94C5-2646BE44A9AD}" destId="{9A3CBE4B-7656-4073-97A3-2AC7F7F9AA95}" srcOrd="0" destOrd="0" parTransId="{7BF3E372-7EB6-4F21-A441-9E5FFC2EFCC7}" sibTransId="{37D62032-F91D-45E6-94CE-EF5063416B67}"/>
    <dgm:cxn modelId="{AE9E7199-83DE-49D9-A72C-04FD3737B038}" type="presOf" srcId="{7BF3E372-7EB6-4F21-A441-9E5FFC2EFCC7}" destId="{7E6B8BB1-ACB8-4781-921F-55802C3FCCB8}" srcOrd="0" destOrd="0" presId="urn:microsoft.com/office/officeart/2005/8/layout/hierarchy1"/>
    <dgm:cxn modelId="{7336FD8D-9B50-4F44-A614-75BCCDFB94B0}" type="presOf" srcId="{9A3CBE4B-7656-4073-97A3-2AC7F7F9AA95}" destId="{36215C01-743E-4D40-926E-6A718B2D570A}" srcOrd="0" destOrd="0" presId="urn:microsoft.com/office/officeart/2005/8/layout/hierarchy1"/>
    <dgm:cxn modelId="{3D27F4A4-7924-4D44-B33D-68DEB1AC23B5}" type="presOf" srcId="{222501AB-F583-4F8A-97A4-C52C6FCD8126}" destId="{FA42A442-65BB-49EB-A284-B27F3F2D1AA6}" srcOrd="0" destOrd="0" presId="urn:microsoft.com/office/officeart/2005/8/layout/hierarchy1"/>
    <dgm:cxn modelId="{B68545FA-D2A4-4E79-8995-0FCE47F4515B}" srcId="{57D8B61B-7DA4-4179-99FA-A42E2DCF1515}" destId="{222501AB-F583-4F8A-97A4-C52C6FCD8126}" srcOrd="2" destOrd="0" parTransId="{6C66C3BE-C904-4627-ABC8-E7F857B08E1F}" sibTransId="{CBAC58CF-2840-4B30-8866-BA5A687710B5}"/>
    <dgm:cxn modelId="{FBBC0BD8-3A32-43B6-9AFF-5C696D0C1A6F}" type="presOf" srcId="{4966B3D4-7A9C-49E1-94C5-2646BE44A9AD}" destId="{1BEDE391-0B52-4101-A47F-F162FEFEBBE9}" srcOrd="0" destOrd="0" presId="urn:microsoft.com/office/officeart/2005/8/layout/hierarchy1"/>
    <dgm:cxn modelId="{1A9FE7C9-1D6D-48FD-82DC-EED7705A0885}" type="presOf" srcId="{56ADFACD-FFE3-4CFC-9408-0718BA5451FF}" destId="{E4882791-C9ED-497A-93D6-2238806519F5}" srcOrd="0" destOrd="0" presId="urn:microsoft.com/office/officeart/2005/8/layout/hierarchy1"/>
    <dgm:cxn modelId="{A9FCEDFA-90FB-4575-A022-5CCA7EACC0A0}" type="presOf" srcId="{E14DC0B1-087C-49E4-B460-5393D77BB1D9}" destId="{22DC9463-8BE7-4AB0-A204-C388B10C7A6C}" srcOrd="0" destOrd="0" presId="urn:microsoft.com/office/officeart/2005/8/layout/hierarchy1"/>
    <dgm:cxn modelId="{FCDCE11A-2861-442E-9579-DA951241D31C}" srcId="{77AB8798-B67A-48B8-8194-C50546C39DBB}" destId="{96430E6E-EE47-49F7-B06A-153C350BCD4C}" srcOrd="2" destOrd="0" parTransId="{D7EA7A1D-0726-4583-86C1-5593B8E01880}" sibTransId="{D5DD23CA-B051-4545-8287-7135F6CACE0C}"/>
    <dgm:cxn modelId="{2F55BC05-F23D-4EEA-A7F1-78D6C63A6C3C}" srcId="{57D8B61B-7DA4-4179-99FA-A42E2DCF1515}" destId="{4966B3D4-7A9C-49E1-94C5-2646BE44A9AD}" srcOrd="0" destOrd="0" parTransId="{BD2CE591-6D62-4406-B16D-1D925204C095}" sibTransId="{EAA923C9-C953-40DF-970F-DA1ADE40078E}"/>
    <dgm:cxn modelId="{4F29C58B-537F-4DA2-B240-83E668CD7F56}" type="presParOf" srcId="{9EA73F27-4799-45F3-8399-FEF233F0B6B5}" destId="{75754036-A340-4D88-9B12-BA8DEB2451EA}" srcOrd="0" destOrd="0" presId="urn:microsoft.com/office/officeart/2005/8/layout/hierarchy1"/>
    <dgm:cxn modelId="{8E26B722-E074-495B-AE86-2B274F107E9C}" type="presParOf" srcId="{75754036-A340-4D88-9B12-BA8DEB2451EA}" destId="{E0A56F40-993E-4A0A-BE6C-EBA332E79E2C}" srcOrd="0" destOrd="0" presId="urn:microsoft.com/office/officeart/2005/8/layout/hierarchy1"/>
    <dgm:cxn modelId="{7D762356-DC0B-452D-ABDA-459B222DBD8C}" type="presParOf" srcId="{E0A56F40-993E-4A0A-BE6C-EBA332E79E2C}" destId="{80EEB287-095F-4B5C-BA3E-2716EDA33DC8}" srcOrd="0" destOrd="0" presId="urn:microsoft.com/office/officeart/2005/8/layout/hierarchy1"/>
    <dgm:cxn modelId="{B93512C9-C571-4718-8BB4-75A7A0662F07}" type="presParOf" srcId="{E0A56F40-993E-4A0A-BE6C-EBA332E79E2C}" destId="{1BEDE391-0B52-4101-A47F-F162FEFEBBE9}" srcOrd="1" destOrd="0" presId="urn:microsoft.com/office/officeart/2005/8/layout/hierarchy1"/>
    <dgm:cxn modelId="{7A9B55CD-7C54-40D7-886C-067D2797EB5E}" type="presParOf" srcId="{75754036-A340-4D88-9B12-BA8DEB2451EA}" destId="{9446308A-7562-4DF4-9208-6E3088248D4C}" srcOrd="1" destOrd="0" presId="urn:microsoft.com/office/officeart/2005/8/layout/hierarchy1"/>
    <dgm:cxn modelId="{63D376E4-E9B3-428A-BB62-DE8D67717713}" type="presParOf" srcId="{9446308A-7562-4DF4-9208-6E3088248D4C}" destId="{7E6B8BB1-ACB8-4781-921F-55802C3FCCB8}" srcOrd="0" destOrd="0" presId="urn:microsoft.com/office/officeart/2005/8/layout/hierarchy1"/>
    <dgm:cxn modelId="{672506E2-8BCE-4287-8A73-119A50B31669}" type="presParOf" srcId="{9446308A-7562-4DF4-9208-6E3088248D4C}" destId="{969EC487-E710-484A-8145-098C8E488F1D}" srcOrd="1" destOrd="0" presId="urn:microsoft.com/office/officeart/2005/8/layout/hierarchy1"/>
    <dgm:cxn modelId="{5FCF58BB-FF87-489F-A85C-218B5BC0C0E3}" type="presParOf" srcId="{969EC487-E710-484A-8145-098C8E488F1D}" destId="{356FB558-4C97-416F-BF69-EAB213A931F1}" srcOrd="0" destOrd="0" presId="urn:microsoft.com/office/officeart/2005/8/layout/hierarchy1"/>
    <dgm:cxn modelId="{79B1D9B0-5D61-4405-8287-39519F8C75E7}" type="presParOf" srcId="{356FB558-4C97-416F-BF69-EAB213A931F1}" destId="{A659C39D-01D9-4F30-8CDE-62007CF7BD19}" srcOrd="0" destOrd="0" presId="urn:microsoft.com/office/officeart/2005/8/layout/hierarchy1"/>
    <dgm:cxn modelId="{251D791E-CD33-4C37-AE29-0D89BF288559}" type="presParOf" srcId="{356FB558-4C97-416F-BF69-EAB213A931F1}" destId="{36215C01-743E-4D40-926E-6A718B2D570A}" srcOrd="1" destOrd="0" presId="urn:microsoft.com/office/officeart/2005/8/layout/hierarchy1"/>
    <dgm:cxn modelId="{DA395065-4270-46DD-91C8-E3BC2E9CEDFD}" type="presParOf" srcId="{969EC487-E710-484A-8145-098C8E488F1D}" destId="{0473CF77-558A-49D2-A76D-80EFCFE44D18}" srcOrd="1" destOrd="0" presId="urn:microsoft.com/office/officeart/2005/8/layout/hierarchy1"/>
    <dgm:cxn modelId="{32C3D453-6554-4C8A-A7B8-9217E9B904A9}" type="presParOf" srcId="{9EA73F27-4799-45F3-8399-FEF233F0B6B5}" destId="{1D887147-C59A-45A0-8527-9CC7D20CBF1C}" srcOrd="1" destOrd="0" presId="urn:microsoft.com/office/officeart/2005/8/layout/hierarchy1"/>
    <dgm:cxn modelId="{C442743C-BB64-41AA-985C-7C21D8944020}" type="presParOf" srcId="{1D887147-C59A-45A0-8527-9CC7D20CBF1C}" destId="{DC0EB9AC-D097-46F6-B702-D156632A472C}" srcOrd="0" destOrd="0" presId="urn:microsoft.com/office/officeart/2005/8/layout/hierarchy1"/>
    <dgm:cxn modelId="{238BC9A7-5EBE-4A9D-9EA5-7317A731DDFE}" type="presParOf" srcId="{DC0EB9AC-D097-46F6-B702-D156632A472C}" destId="{27633B8C-E2CD-472C-A6A2-C91E147E9EFA}" srcOrd="0" destOrd="0" presId="urn:microsoft.com/office/officeart/2005/8/layout/hierarchy1"/>
    <dgm:cxn modelId="{EBB2CDE7-72AD-4FE6-B929-B1ECD509C287}" type="presParOf" srcId="{DC0EB9AC-D097-46F6-B702-D156632A472C}" destId="{79F8B62E-25CD-438D-9564-B6B065A4D3F7}" srcOrd="1" destOrd="0" presId="urn:microsoft.com/office/officeart/2005/8/layout/hierarchy1"/>
    <dgm:cxn modelId="{938121B0-6D6D-47E5-9B65-C2F2A2DECD8A}" type="presParOf" srcId="{1D887147-C59A-45A0-8527-9CC7D20CBF1C}" destId="{F421CCAC-6006-4ADA-B11D-A9E178951906}" srcOrd="1" destOrd="0" presId="urn:microsoft.com/office/officeart/2005/8/layout/hierarchy1"/>
    <dgm:cxn modelId="{E41A9BC1-6097-4DF1-A782-F37A37220488}" type="presParOf" srcId="{F421CCAC-6006-4ADA-B11D-A9E178951906}" destId="{22DC9463-8BE7-4AB0-A204-C388B10C7A6C}" srcOrd="0" destOrd="0" presId="urn:microsoft.com/office/officeart/2005/8/layout/hierarchy1"/>
    <dgm:cxn modelId="{FB95BB52-A2E5-4E67-BC95-72DECE7D090E}" type="presParOf" srcId="{F421CCAC-6006-4ADA-B11D-A9E178951906}" destId="{C8A11431-128A-44E2-95B6-FBC3315A9644}" srcOrd="1" destOrd="0" presId="urn:microsoft.com/office/officeart/2005/8/layout/hierarchy1"/>
    <dgm:cxn modelId="{9726C695-4460-4870-8D20-2A0B25AC4A00}" type="presParOf" srcId="{C8A11431-128A-44E2-95B6-FBC3315A9644}" destId="{31B47D5E-145E-4759-8984-A554281ADFB4}" srcOrd="0" destOrd="0" presId="urn:microsoft.com/office/officeart/2005/8/layout/hierarchy1"/>
    <dgm:cxn modelId="{AFC80D72-9DD5-4BDB-9382-BA59966A9767}" type="presParOf" srcId="{31B47D5E-145E-4759-8984-A554281ADFB4}" destId="{3AD0F962-F262-44D0-BABF-EA0F24E72175}" srcOrd="0" destOrd="0" presId="urn:microsoft.com/office/officeart/2005/8/layout/hierarchy1"/>
    <dgm:cxn modelId="{9AEDE85E-11B1-4738-B449-6A213C204B5B}" type="presParOf" srcId="{31B47D5E-145E-4759-8984-A554281ADFB4}" destId="{A08B98C6-80FE-4426-9A85-0917561BEE17}" srcOrd="1" destOrd="0" presId="urn:microsoft.com/office/officeart/2005/8/layout/hierarchy1"/>
    <dgm:cxn modelId="{26EB20CA-AA77-44D3-AE8B-FAFED2EF8B5A}" type="presParOf" srcId="{C8A11431-128A-44E2-95B6-FBC3315A9644}" destId="{2A8DC6DC-E067-47BE-B26C-806E5A5C05CD}" srcOrd="1" destOrd="0" presId="urn:microsoft.com/office/officeart/2005/8/layout/hierarchy1"/>
    <dgm:cxn modelId="{88967D21-D7E0-4BF3-A6AB-0F59AC53516B}" type="presParOf" srcId="{F421CCAC-6006-4ADA-B11D-A9E178951906}" destId="{E4882791-C9ED-497A-93D6-2238806519F5}" srcOrd="2" destOrd="0" presId="urn:microsoft.com/office/officeart/2005/8/layout/hierarchy1"/>
    <dgm:cxn modelId="{A8EF5B8D-15AD-4EC1-B1A5-20B27A4A4BF9}" type="presParOf" srcId="{F421CCAC-6006-4ADA-B11D-A9E178951906}" destId="{1844BDB0-D282-4117-A336-8867B4D4492B}" srcOrd="3" destOrd="0" presId="urn:microsoft.com/office/officeart/2005/8/layout/hierarchy1"/>
    <dgm:cxn modelId="{001FCFBB-EEE9-48CC-9E1A-52E471250C46}" type="presParOf" srcId="{1844BDB0-D282-4117-A336-8867B4D4492B}" destId="{10AB6195-2E99-4F3E-8FC6-08FE646D3DA0}" srcOrd="0" destOrd="0" presId="urn:microsoft.com/office/officeart/2005/8/layout/hierarchy1"/>
    <dgm:cxn modelId="{50E31E6D-45CD-4D6E-B277-16E2046A18DB}" type="presParOf" srcId="{10AB6195-2E99-4F3E-8FC6-08FE646D3DA0}" destId="{B11F11E5-135E-4A97-A4B9-B1E409BB4F2B}" srcOrd="0" destOrd="0" presId="urn:microsoft.com/office/officeart/2005/8/layout/hierarchy1"/>
    <dgm:cxn modelId="{6F09977B-16AD-4E60-9286-0E980A25F6A8}" type="presParOf" srcId="{10AB6195-2E99-4F3E-8FC6-08FE646D3DA0}" destId="{0C5BC5F3-20A3-4324-A3CF-87A311F037DD}" srcOrd="1" destOrd="0" presId="urn:microsoft.com/office/officeart/2005/8/layout/hierarchy1"/>
    <dgm:cxn modelId="{E68B8B26-2512-4DEB-8728-FEB70EBF790C}" type="presParOf" srcId="{1844BDB0-D282-4117-A336-8867B4D4492B}" destId="{4082D4AA-92C2-4D86-BEF0-8362AE55CCB0}" srcOrd="1" destOrd="0" presId="urn:microsoft.com/office/officeart/2005/8/layout/hierarchy1"/>
    <dgm:cxn modelId="{BD230439-6154-4347-B82C-F13D19E57EDE}" type="presParOf" srcId="{F421CCAC-6006-4ADA-B11D-A9E178951906}" destId="{D371DE17-93C5-4072-A2CE-1770BEC9442D}" srcOrd="4" destOrd="0" presId="urn:microsoft.com/office/officeart/2005/8/layout/hierarchy1"/>
    <dgm:cxn modelId="{1D761D8E-F8D4-4355-A59E-5D4B4AC9958B}" type="presParOf" srcId="{F421CCAC-6006-4ADA-B11D-A9E178951906}" destId="{D07338CA-B529-45E3-979F-EE8FCB083AAC}" srcOrd="5" destOrd="0" presId="urn:microsoft.com/office/officeart/2005/8/layout/hierarchy1"/>
    <dgm:cxn modelId="{DBD28172-787A-47BE-8985-C40387067A15}" type="presParOf" srcId="{D07338CA-B529-45E3-979F-EE8FCB083AAC}" destId="{F75564B1-DD19-4D4A-BD41-27BD849BF366}" srcOrd="0" destOrd="0" presId="urn:microsoft.com/office/officeart/2005/8/layout/hierarchy1"/>
    <dgm:cxn modelId="{AE9A88D2-48E1-49D5-9FB1-5A144B82152F}" type="presParOf" srcId="{F75564B1-DD19-4D4A-BD41-27BD849BF366}" destId="{5AC3F48C-39FA-40D6-9CC2-582DBAD663B1}" srcOrd="0" destOrd="0" presId="urn:microsoft.com/office/officeart/2005/8/layout/hierarchy1"/>
    <dgm:cxn modelId="{82E5FDB4-2F01-44C6-B178-1BD98B166DB6}" type="presParOf" srcId="{F75564B1-DD19-4D4A-BD41-27BD849BF366}" destId="{5745EF0D-3B5C-4FE4-8409-D32F5716C86A}" srcOrd="1" destOrd="0" presId="urn:microsoft.com/office/officeart/2005/8/layout/hierarchy1"/>
    <dgm:cxn modelId="{99B8BEA5-6153-432E-BCB7-0DA1DC506317}" type="presParOf" srcId="{D07338CA-B529-45E3-979F-EE8FCB083AAC}" destId="{039695E5-5637-42B9-BF16-BCC57D34C802}" srcOrd="1" destOrd="0" presId="urn:microsoft.com/office/officeart/2005/8/layout/hierarchy1"/>
    <dgm:cxn modelId="{74B42E88-5B3C-484B-8985-CBEEA511A96F}" type="presParOf" srcId="{9EA73F27-4799-45F3-8399-FEF233F0B6B5}" destId="{30C279F2-27B7-4707-83AD-E5D76520D97B}" srcOrd="2" destOrd="0" presId="urn:microsoft.com/office/officeart/2005/8/layout/hierarchy1"/>
    <dgm:cxn modelId="{96139733-D1B7-4FC2-875B-D9B60E80A8D9}" type="presParOf" srcId="{30C279F2-27B7-4707-83AD-E5D76520D97B}" destId="{7E17E6BA-DD79-495B-B68B-FBD3F41D9937}" srcOrd="0" destOrd="0" presId="urn:microsoft.com/office/officeart/2005/8/layout/hierarchy1"/>
    <dgm:cxn modelId="{29FC0448-FE51-4D26-92D8-AFFF49932B63}" type="presParOf" srcId="{7E17E6BA-DD79-495B-B68B-FBD3F41D9937}" destId="{FE1B5BD6-1543-4F7E-95D7-E9788B35130E}" srcOrd="0" destOrd="0" presId="urn:microsoft.com/office/officeart/2005/8/layout/hierarchy1"/>
    <dgm:cxn modelId="{CED1FDB4-595F-42EF-84D4-AF631AAD12EB}" type="presParOf" srcId="{7E17E6BA-DD79-495B-B68B-FBD3F41D9937}" destId="{FA42A442-65BB-49EB-A284-B27F3F2D1AA6}" srcOrd="1" destOrd="0" presId="urn:microsoft.com/office/officeart/2005/8/layout/hierarchy1"/>
    <dgm:cxn modelId="{7C03BB93-8598-4105-9E76-A011889AF22E}" type="presParOf" srcId="{30C279F2-27B7-4707-83AD-E5D76520D97B}" destId="{06CC5C17-EC6A-4F06-9DDE-E32E69A877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09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2FA9554B-5410-495B-8F20-4ED0AD3A9A83}" type="pres">
      <dgm:prSet presAssocID="{391ED0C7-C9AC-4767-9569-0CFDE7122D1F}" presName="parTxOnly" presStyleLbl="node1" presStyleIdx="2" presStyleCnt="4" custScaleX="114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4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64DB6E-4FCC-47E2-A909-D165BE11816C}" type="presOf" srcId="{21739393-994B-4088-AF73-F57BD6D1F170}" destId="{4CEF4460-F10C-49EB-92DA-F4C4CDFA8A77}" srcOrd="0" destOrd="0" presId="urn:microsoft.com/office/officeart/2005/8/layout/hChevron3"/>
    <dgm:cxn modelId="{C4B3C21D-C525-42C8-A26C-EF32882862D3}" type="presOf" srcId="{42BCCB9F-4306-426A-B241-1E899EB33772}" destId="{C0F315C3-B50A-459F-831B-27B91D27641D}" srcOrd="0" destOrd="0" presId="urn:microsoft.com/office/officeart/2005/8/layout/hChevron3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930461CE-35A6-46D4-A391-A7C19D50C4AA}" srcId="{01846070-E612-4B3C-96FD-543FC7B99165}" destId="{391ED0C7-C9AC-4767-9569-0CFDE7122D1F}" srcOrd="2" destOrd="0" parTransId="{B8F442D0-C115-4B7E-9CFA-AB48021D5166}" sibTransId="{4F420B64-D379-4E22-8CE6-2176946B2A1D}"/>
    <dgm:cxn modelId="{2FE0959E-DCBC-4433-8394-FA7A7D567296}" type="presOf" srcId="{391ED0C7-C9AC-4767-9569-0CFDE7122D1F}" destId="{2FA9554B-5410-495B-8F20-4ED0AD3A9A83}" srcOrd="0" destOrd="0" presId="urn:microsoft.com/office/officeart/2005/8/layout/hChevron3"/>
    <dgm:cxn modelId="{82DF1768-23F4-434A-9137-5598A0A02294}" type="presOf" srcId="{229C9D39-BBDC-435E-B5F1-23511D5F2E01}" destId="{B5209845-4228-4B54-A0D9-68CF51950118}" srcOrd="0" destOrd="0" presId="urn:microsoft.com/office/officeart/2005/8/layout/hChevron3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1BE17835-BED6-4DD9-8B04-4FAE24E0BA9E}" type="presOf" srcId="{01846070-E612-4B3C-96FD-543FC7B99165}" destId="{9AF4EEC7-5223-4273-99EB-1F0B8BD815D2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BE314517-F02A-4593-BDB2-93CECCF77339}" type="presParOf" srcId="{9AF4EEC7-5223-4273-99EB-1F0B8BD815D2}" destId="{B5209845-4228-4B54-A0D9-68CF51950118}" srcOrd="0" destOrd="0" presId="urn:microsoft.com/office/officeart/2005/8/layout/hChevron3"/>
    <dgm:cxn modelId="{21356412-BE54-49E6-BD65-FC89255B37BB}" type="presParOf" srcId="{9AF4EEC7-5223-4273-99EB-1F0B8BD815D2}" destId="{8A4C15C7-EF54-44D3-8086-3BE971ABB612}" srcOrd="1" destOrd="0" presId="urn:microsoft.com/office/officeart/2005/8/layout/hChevron3"/>
    <dgm:cxn modelId="{65952038-C365-48B1-868A-59F703626E14}" type="presParOf" srcId="{9AF4EEC7-5223-4273-99EB-1F0B8BD815D2}" destId="{C0F315C3-B50A-459F-831B-27B91D27641D}" srcOrd="2" destOrd="0" presId="urn:microsoft.com/office/officeart/2005/8/layout/hChevron3"/>
    <dgm:cxn modelId="{B3E6D944-115B-46C5-8B98-BAF86EAF7988}" type="presParOf" srcId="{9AF4EEC7-5223-4273-99EB-1F0B8BD815D2}" destId="{E8504B7E-00A9-433B-A66D-D4ACBE74BDF8}" srcOrd="3" destOrd="0" presId="urn:microsoft.com/office/officeart/2005/8/layout/hChevron3"/>
    <dgm:cxn modelId="{B824F0E4-16D4-408C-A27C-565E21328A4B}" type="presParOf" srcId="{9AF4EEC7-5223-4273-99EB-1F0B8BD815D2}" destId="{2FA9554B-5410-495B-8F20-4ED0AD3A9A83}" srcOrd="4" destOrd="0" presId="urn:microsoft.com/office/officeart/2005/8/layout/hChevron3"/>
    <dgm:cxn modelId="{9895E04D-8707-442D-BFF8-97FBB191BD28}" type="presParOf" srcId="{9AF4EEC7-5223-4273-99EB-1F0B8BD815D2}" destId="{C0AD75B3-735A-4DA6-8E82-3F5A69F2FAE9}" srcOrd="5" destOrd="0" presId="urn:microsoft.com/office/officeart/2005/8/layout/hChevron3"/>
    <dgm:cxn modelId="{D37F4867-B543-4007-A273-923E684A5E90}" type="presParOf" srcId="{9AF4EEC7-5223-4273-99EB-1F0B8BD815D2}" destId="{4CEF4460-F10C-49EB-92DA-F4C4CDFA8A77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613E5A9-F219-44EC-9BCB-1C52A555D5D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6A4695-3A4B-488A-BF62-355BCC1608FA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Polluants</a:t>
          </a:r>
          <a:endParaRPr lang="fr-FR" dirty="0"/>
        </a:p>
      </dgm:t>
    </dgm:pt>
    <dgm:pt modelId="{78888949-64F8-4AA3-BF98-9793A32C5BDC}" type="parTrans" cxnId="{FB5D4A8D-08AA-4003-94B0-56C9A4A1B3E1}">
      <dgm:prSet/>
      <dgm:spPr/>
      <dgm:t>
        <a:bodyPr/>
        <a:lstStyle/>
        <a:p>
          <a:endParaRPr lang="fr-FR"/>
        </a:p>
      </dgm:t>
    </dgm:pt>
    <dgm:pt modelId="{B34122E2-4096-4D1C-8111-1D2E9C4E3457}" type="sibTrans" cxnId="{FB5D4A8D-08AA-4003-94B0-56C9A4A1B3E1}">
      <dgm:prSet/>
      <dgm:spPr/>
      <dgm:t>
        <a:bodyPr/>
        <a:lstStyle/>
        <a:p>
          <a:endParaRPr lang="fr-FR"/>
        </a:p>
      </dgm:t>
    </dgm:pt>
    <dgm:pt modelId="{E1F282F8-5620-41B4-AEC9-F57682F6211B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Milieux </a:t>
          </a:r>
          <a:endParaRPr lang="fr-FR" dirty="0"/>
        </a:p>
      </dgm:t>
    </dgm:pt>
    <dgm:pt modelId="{C09EC458-6887-4443-9609-3F79D2094BF8}" type="parTrans" cxnId="{020C187D-53E8-4D1A-A6B5-90C98B05B9C6}">
      <dgm:prSet/>
      <dgm:spPr/>
      <dgm:t>
        <a:bodyPr/>
        <a:lstStyle/>
        <a:p>
          <a:endParaRPr lang="fr-FR"/>
        </a:p>
      </dgm:t>
    </dgm:pt>
    <dgm:pt modelId="{983C3405-6870-41CF-B276-A14174FDC7A8}" type="sibTrans" cxnId="{020C187D-53E8-4D1A-A6B5-90C98B05B9C6}">
      <dgm:prSet/>
      <dgm:spPr/>
      <dgm:t>
        <a:bodyPr/>
        <a:lstStyle/>
        <a:p>
          <a:endParaRPr lang="fr-FR"/>
        </a:p>
      </dgm:t>
    </dgm:pt>
    <dgm:pt modelId="{4D386A1C-B69B-43D4-99A1-E2BA87C0FB8C}">
      <dgm:prSet phldrT="[Texte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Organisme</a:t>
          </a:r>
          <a:endParaRPr lang="fr-FR" dirty="0"/>
        </a:p>
      </dgm:t>
    </dgm:pt>
    <dgm:pt modelId="{77D750A9-3B60-4A9F-BFA4-8A1496692F28}" type="parTrans" cxnId="{A96B7BB1-23CD-4B94-A0CF-7EA51C172BF8}">
      <dgm:prSet/>
      <dgm:spPr/>
      <dgm:t>
        <a:bodyPr/>
        <a:lstStyle/>
        <a:p>
          <a:endParaRPr lang="fr-FR"/>
        </a:p>
      </dgm:t>
    </dgm:pt>
    <dgm:pt modelId="{0272A105-B5DF-4113-A1D2-ED7D8392F4B2}" type="sibTrans" cxnId="{A96B7BB1-23CD-4B94-A0CF-7EA51C172BF8}">
      <dgm:prSet/>
      <dgm:spPr/>
      <dgm:t>
        <a:bodyPr/>
        <a:lstStyle/>
        <a:p>
          <a:endParaRPr lang="fr-FR"/>
        </a:p>
      </dgm:t>
    </dgm:pt>
    <dgm:pt modelId="{60472DC0-5199-40B9-AF73-6564D62C0375}" type="pres">
      <dgm:prSet presAssocID="{7613E5A9-F219-44EC-9BCB-1C52A555D5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476899-AD3A-4853-BC1B-D34927A19C6A}" type="pres">
      <dgm:prSet presAssocID="{816A4695-3A4B-488A-BF62-355BCC1608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EBCB3A-B282-40FD-9118-B396B952A3C5}" type="pres">
      <dgm:prSet presAssocID="{B34122E2-4096-4D1C-8111-1D2E9C4E3457}" presName="sibTrans" presStyleLbl="sibTrans2D1" presStyleIdx="0" presStyleCnt="3"/>
      <dgm:spPr/>
      <dgm:t>
        <a:bodyPr/>
        <a:lstStyle/>
        <a:p>
          <a:endParaRPr lang="fr-FR"/>
        </a:p>
      </dgm:t>
    </dgm:pt>
    <dgm:pt modelId="{0F8D2E74-E23B-4871-A337-01B6BE151260}" type="pres">
      <dgm:prSet presAssocID="{B34122E2-4096-4D1C-8111-1D2E9C4E3457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4157696F-BFA0-4879-99C9-D55E113E0508}" type="pres">
      <dgm:prSet presAssocID="{E1F282F8-5620-41B4-AEC9-F57682F621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668403-E39A-4D11-A835-971456A4E534}" type="pres">
      <dgm:prSet presAssocID="{983C3405-6870-41CF-B276-A14174FDC7A8}" presName="sibTrans" presStyleLbl="sibTrans2D1" presStyleIdx="1" presStyleCnt="3"/>
      <dgm:spPr/>
      <dgm:t>
        <a:bodyPr/>
        <a:lstStyle/>
        <a:p>
          <a:endParaRPr lang="fr-FR"/>
        </a:p>
      </dgm:t>
    </dgm:pt>
    <dgm:pt modelId="{DB926C8C-4760-4ADC-8932-4710BE793963}" type="pres">
      <dgm:prSet presAssocID="{983C3405-6870-41CF-B276-A14174FDC7A8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8BB7C209-A11E-4A91-88B9-A2092EDD788E}" type="pres">
      <dgm:prSet presAssocID="{4D386A1C-B69B-43D4-99A1-E2BA87C0FB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A9F99C-2A23-458F-A789-79BA800D2FC4}" type="pres">
      <dgm:prSet presAssocID="{0272A105-B5DF-4113-A1D2-ED7D8392F4B2}" presName="sibTrans" presStyleLbl="sibTrans2D1" presStyleIdx="2" presStyleCnt="3"/>
      <dgm:spPr/>
      <dgm:t>
        <a:bodyPr/>
        <a:lstStyle/>
        <a:p>
          <a:endParaRPr lang="fr-FR"/>
        </a:p>
      </dgm:t>
    </dgm:pt>
    <dgm:pt modelId="{39ABE685-7946-4969-B06C-FB6132F10160}" type="pres">
      <dgm:prSet presAssocID="{0272A105-B5DF-4113-A1D2-ED7D8392F4B2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C15157E-4BCC-4DF3-8D4E-724941629A88}" type="presOf" srcId="{E1F282F8-5620-41B4-AEC9-F57682F6211B}" destId="{4157696F-BFA0-4879-99C9-D55E113E0508}" srcOrd="0" destOrd="0" presId="urn:microsoft.com/office/officeart/2005/8/layout/cycle2"/>
    <dgm:cxn modelId="{8D90F0E0-250B-4F39-8868-13B1338918F2}" type="presOf" srcId="{0272A105-B5DF-4113-A1D2-ED7D8392F4B2}" destId="{50A9F99C-2A23-458F-A789-79BA800D2FC4}" srcOrd="0" destOrd="0" presId="urn:microsoft.com/office/officeart/2005/8/layout/cycle2"/>
    <dgm:cxn modelId="{DCF96144-7540-4B4C-BCC7-70D4BFF646F0}" type="presOf" srcId="{816A4695-3A4B-488A-BF62-355BCC1608FA}" destId="{DB476899-AD3A-4853-BC1B-D34927A19C6A}" srcOrd="0" destOrd="0" presId="urn:microsoft.com/office/officeart/2005/8/layout/cycle2"/>
    <dgm:cxn modelId="{6E0E1C25-E987-4E70-B1AF-465DBC32DAA7}" type="presOf" srcId="{983C3405-6870-41CF-B276-A14174FDC7A8}" destId="{9B668403-E39A-4D11-A835-971456A4E534}" srcOrd="0" destOrd="0" presId="urn:microsoft.com/office/officeart/2005/8/layout/cycle2"/>
    <dgm:cxn modelId="{9BB66685-9AF3-46D9-99EC-B9565F52D2C8}" type="presOf" srcId="{B34122E2-4096-4D1C-8111-1D2E9C4E3457}" destId="{C2EBCB3A-B282-40FD-9118-B396B952A3C5}" srcOrd="0" destOrd="0" presId="urn:microsoft.com/office/officeart/2005/8/layout/cycle2"/>
    <dgm:cxn modelId="{D1E3FF07-A447-46DF-A70C-A45335653B33}" type="presOf" srcId="{0272A105-B5DF-4113-A1D2-ED7D8392F4B2}" destId="{39ABE685-7946-4969-B06C-FB6132F10160}" srcOrd="1" destOrd="0" presId="urn:microsoft.com/office/officeart/2005/8/layout/cycle2"/>
    <dgm:cxn modelId="{020C187D-53E8-4D1A-A6B5-90C98B05B9C6}" srcId="{7613E5A9-F219-44EC-9BCB-1C52A555D5D6}" destId="{E1F282F8-5620-41B4-AEC9-F57682F6211B}" srcOrd="1" destOrd="0" parTransId="{C09EC458-6887-4443-9609-3F79D2094BF8}" sibTransId="{983C3405-6870-41CF-B276-A14174FDC7A8}"/>
    <dgm:cxn modelId="{2D80CF1D-CC06-47E0-AF2F-F344D38EB376}" type="presOf" srcId="{7613E5A9-F219-44EC-9BCB-1C52A555D5D6}" destId="{60472DC0-5199-40B9-AF73-6564D62C0375}" srcOrd="0" destOrd="0" presId="urn:microsoft.com/office/officeart/2005/8/layout/cycle2"/>
    <dgm:cxn modelId="{B00BEF6C-7713-45D5-ADAF-9B5500FFC6A0}" type="presOf" srcId="{B34122E2-4096-4D1C-8111-1D2E9C4E3457}" destId="{0F8D2E74-E23B-4871-A337-01B6BE151260}" srcOrd="1" destOrd="0" presId="urn:microsoft.com/office/officeart/2005/8/layout/cycle2"/>
    <dgm:cxn modelId="{DB0BA32B-038A-4CD8-8816-7B5B80876F1E}" type="presOf" srcId="{983C3405-6870-41CF-B276-A14174FDC7A8}" destId="{DB926C8C-4760-4ADC-8932-4710BE793963}" srcOrd="1" destOrd="0" presId="urn:microsoft.com/office/officeart/2005/8/layout/cycle2"/>
    <dgm:cxn modelId="{FB5D4A8D-08AA-4003-94B0-56C9A4A1B3E1}" srcId="{7613E5A9-F219-44EC-9BCB-1C52A555D5D6}" destId="{816A4695-3A4B-488A-BF62-355BCC1608FA}" srcOrd="0" destOrd="0" parTransId="{78888949-64F8-4AA3-BF98-9793A32C5BDC}" sibTransId="{B34122E2-4096-4D1C-8111-1D2E9C4E3457}"/>
    <dgm:cxn modelId="{A96B7BB1-23CD-4B94-A0CF-7EA51C172BF8}" srcId="{7613E5A9-F219-44EC-9BCB-1C52A555D5D6}" destId="{4D386A1C-B69B-43D4-99A1-E2BA87C0FB8C}" srcOrd="2" destOrd="0" parTransId="{77D750A9-3B60-4A9F-BFA4-8A1496692F28}" sibTransId="{0272A105-B5DF-4113-A1D2-ED7D8392F4B2}"/>
    <dgm:cxn modelId="{CD00D62C-C9A4-4AC8-AC57-B984A2FC6645}" type="presOf" srcId="{4D386A1C-B69B-43D4-99A1-E2BA87C0FB8C}" destId="{8BB7C209-A11E-4A91-88B9-A2092EDD788E}" srcOrd="0" destOrd="0" presId="urn:microsoft.com/office/officeart/2005/8/layout/cycle2"/>
    <dgm:cxn modelId="{8EFDC0DA-A1F5-4270-AA77-C67789CD45EC}" type="presParOf" srcId="{60472DC0-5199-40B9-AF73-6564D62C0375}" destId="{DB476899-AD3A-4853-BC1B-D34927A19C6A}" srcOrd="0" destOrd="0" presId="urn:microsoft.com/office/officeart/2005/8/layout/cycle2"/>
    <dgm:cxn modelId="{C269F4F6-065D-4A96-83F8-A9050955D1CE}" type="presParOf" srcId="{60472DC0-5199-40B9-AF73-6564D62C0375}" destId="{C2EBCB3A-B282-40FD-9118-B396B952A3C5}" srcOrd="1" destOrd="0" presId="urn:microsoft.com/office/officeart/2005/8/layout/cycle2"/>
    <dgm:cxn modelId="{A7107B47-3840-482D-9BB9-EA0C9E67AE99}" type="presParOf" srcId="{C2EBCB3A-B282-40FD-9118-B396B952A3C5}" destId="{0F8D2E74-E23B-4871-A337-01B6BE151260}" srcOrd="0" destOrd="0" presId="urn:microsoft.com/office/officeart/2005/8/layout/cycle2"/>
    <dgm:cxn modelId="{E42DD586-3FA4-4B2B-B39C-DC57957AB992}" type="presParOf" srcId="{60472DC0-5199-40B9-AF73-6564D62C0375}" destId="{4157696F-BFA0-4879-99C9-D55E113E0508}" srcOrd="2" destOrd="0" presId="urn:microsoft.com/office/officeart/2005/8/layout/cycle2"/>
    <dgm:cxn modelId="{F0B44C03-0447-4CFA-83D5-2358D32A03ED}" type="presParOf" srcId="{60472DC0-5199-40B9-AF73-6564D62C0375}" destId="{9B668403-E39A-4D11-A835-971456A4E534}" srcOrd="3" destOrd="0" presId="urn:microsoft.com/office/officeart/2005/8/layout/cycle2"/>
    <dgm:cxn modelId="{2E1485B8-E0C2-4CCB-A256-4A008C137BBC}" type="presParOf" srcId="{9B668403-E39A-4D11-A835-971456A4E534}" destId="{DB926C8C-4760-4ADC-8932-4710BE793963}" srcOrd="0" destOrd="0" presId="urn:microsoft.com/office/officeart/2005/8/layout/cycle2"/>
    <dgm:cxn modelId="{D7F602CE-30B0-4357-A913-6BAFE4AAF609}" type="presParOf" srcId="{60472DC0-5199-40B9-AF73-6564D62C0375}" destId="{8BB7C209-A11E-4A91-88B9-A2092EDD788E}" srcOrd="4" destOrd="0" presId="urn:microsoft.com/office/officeart/2005/8/layout/cycle2"/>
    <dgm:cxn modelId="{86175EE4-83E7-477B-9B2F-7D5F8B051296}" type="presParOf" srcId="{60472DC0-5199-40B9-AF73-6564D62C0375}" destId="{50A9F99C-2A23-458F-A789-79BA800D2FC4}" srcOrd="5" destOrd="0" presId="urn:microsoft.com/office/officeart/2005/8/layout/cycle2"/>
    <dgm:cxn modelId="{1BF525AE-BAEC-4C2B-BC39-E82F18C4F73F}" type="presParOf" srcId="{50A9F99C-2A23-458F-A789-79BA800D2FC4}" destId="{39ABE685-7946-4969-B06C-FB6132F101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0E9E54F0-4329-42D5-8E6D-F66C1CFD7394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Résultats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7CC1F5-76D5-44EF-8851-D081595AFB63}" type="parTrans" cxnId="{99F49A07-83E5-405D-A4B8-925308F286FC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275A7C38-5AE2-473D-AE6F-47DDD38B06CA}" type="sibTrans" cxnId="{99F49A07-83E5-405D-A4B8-925308F286FC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E0C06D99-A638-4F5B-892A-223F146A6566}" type="pres">
      <dgm:prSet presAssocID="{0E9E54F0-4329-42D5-8E6D-F66C1CFD739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D01A13-02B1-4507-A67A-C2A14F3FC4BB}" type="pres">
      <dgm:prSet presAssocID="{275A7C38-5AE2-473D-AE6F-47DDD38B06CA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38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29EE36-31B4-4964-BABA-8C2D8B12F343}" type="presOf" srcId="{42BCCB9F-4306-426A-B241-1E899EB33772}" destId="{C0F315C3-B50A-459F-831B-27B91D27641D}" srcOrd="0" destOrd="0" presId="urn:microsoft.com/office/officeart/2005/8/layout/hChevron3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011A0E2B-59C9-4632-BD84-548657E6C03E}" type="presOf" srcId="{229C9D39-BBDC-435E-B5F1-23511D5F2E01}" destId="{B5209845-4228-4B54-A0D9-68CF51950118}" srcOrd="0" destOrd="0" presId="urn:microsoft.com/office/officeart/2005/8/layout/hChevron3"/>
    <dgm:cxn modelId="{48BC0AB4-65F8-465A-A737-DE7CB856C688}" type="presOf" srcId="{01846070-E612-4B3C-96FD-543FC7B99165}" destId="{9AF4EEC7-5223-4273-99EB-1F0B8BD815D2}" srcOrd="0" destOrd="0" presId="urn:microsoft.com/office/officeart/2005/8/layout/hChevron3"/>
    <dgm:cxn modelId="{43ADC05E-2E5A-43C6-BA5D-2E8A14649C0D}" type="presOf" srcId="{21739393-994B-4088-AF73-F57BD6D1F170}" destId="{4CEF4460-F10C-49EB-92DA-F4C4CDFA8A77}" srcOrd="0" destOrd="0" presId="urn:microsoft.com/office/officeart/2005/8/layout/hChevron3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99F49A07-83E5-405D-A4B8-925308F286FC}" srcId="{01846070-E612-4B3C-96FD-543FC7B99165}" destId="{0E9E54F0-4329-42D5-8E6D-F66C1CFD7394}" srcOrd="2" destOrd="0" parTransId="{6B7CC1F5-76D5-44EF-8851-D081595AFB63}" sibTransId="{275A7C38-5AE2-473D-AE6F-47DDD38B06CA}"/>
    <dgm:cxn modelId="{8875E700-CC19-425C-A8E8-74E2B310069E}" type="presOf" srcId="{0E9E54F0-4329-42D5-8E6D-F66C1CFD7394}" destId="{E0C06D99-A638-4F5B-892A-223F146A6566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E9FC44FC-D340-496D-A758-EA5D6ECE853D}" type="presParOf" srcId="{9AF4EEC7-5223-4273-99EB-1F0B8BD815D2}" destId="{B5209845-4228-4B54-A0D9-68CF51950118}" srcOrd="0" destOrd="0" presId="urn:microsoft.com/office/officeart/2005/8/layout/hChevron3"/>
    <dgm:cxn modelId="{545A6A0B-0053-4727-8499-36A1ECA1B90C}" type="presParOf" srcId="{9AF4EEC7-5223-4273-99EB-1F0B8BD815D2}" destId="{8A4C15C7-EF54-44D3-8086-3BE971ABB612}" srcOrd="1" destOrd="0" presId="urn:microsoft.com/office/officeart/2005/8/layout/hChevron3"/>
    <dgm:cxn modelId="{409F0896-CCD2-45A6-96EC-E430FB9AC9B8}" type="presParOf" srcId="{9AF4EEC7-5223-4273-99EB-1F0B8BD815D2}" destId="{C0F315C3-B50A-459F-831B-27B91D27641D}" srcOrd="2" destOrd="0" presId="urn:microsoft.com/office/officeart/2005/8/layout/hChevron3"/>
    <dgm:cxn modelId="{831995EA-ECEB-4E0B-98BA-45FA127CD00C}" type="presParOf" srcId="{9AF4EEC7-5223-4273-99EB-1F0B8BD815D2}" destId="{E8504B7E-00A9-433B-A66D-D4ACBE74BDF8}" srcOrd="3" destOrd="0" presId="urn:microsoft.com/office/officeart/2005/8/layout/hChevron3"/>
    <dgm:cxn modelId="{AB38076F-D952-4FDA-AC82-D875B9673C9E}" type="presParOf" srcId="{9AF4EEC7-5223-4273-99EB-1F0B8BD815D2}" destId="{E0C06D99-A638-4F5B-892A-223F146A6566}" srcOrd="4" destOrd="0" presId="urn:microsoft.com/office/officeart/2005/8/layout/hChevron3"/>
    <dgm:cxn modelId="{D5190F38-6A5E-4B72-8B49-34B4414E495E}" type="presParOf" srcId="{9AF4EEC7-5223-4273-99EB-1F0B8BD815D2}" destId="{B3D01A13-02B1-4507-A67A-C2A14F3FC4BB}" srcOrd="5" destOrd="0" presId="urn:microsoft.com/office/officeart/2005/8/layout/hChevron3"/>
    <dgm:cxn modelId="{D9A51315-8453-4CB5-A2C9-3A6C07C149A3}" type="presParOf" srcId="{9AF4EEC7-5223-4273-99EB-1F0B8BD815D2}" destId="{4CEF4460-F10C-49EB-92DA-F4C4CDFA8A7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0E9E54F0-4329-42D5-8E6D-F66C1CFD7394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Résultats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7CC1F5-76D5-44EF-8851-D081595AFB63}" type="parTrans" cxnId="{99F49A07-83E5-405D-A4B8-925308F286FC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275A7C38-5AE2-473D-AE6F-47DDD38B06CA}" type="sibTrans" cxnId="{99F49A07-83E5-405D-A4B8-925308F286FC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E0C06D99-A638-4F5B-892A-223F146A6566}" type="pres">
      <dgm:prSet presAssocID="{0E9E54F0-4329-42D5-8E6D-F66C1CFD739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D01A13-02B1-4507-A67A-C2A14F3FC4BB}" type="pres">
      <dgm:prSet presAssocID="{275A7C38-5AE2-473D-AE6F-47DDD38B06CA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38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F49A07-83E5-405D-A4B8-925308F286FC}" srcId="{01846070-E612-4B3C-96FD-543FC7B99165}" destId="{0E9E54F0-4329-42D5-8E6D-F66C1CFD7394}" srcOrd="2" destOrd="0" parTransId="{6B7CC1F5-76D5-44EF-8851-D081595AFB63}" sibTransId="{275A7C38-5AE2-473D-AE6F-47DDD38B06CA}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58C7BEE0-E1CC-4435-B8C8-7A5B81CA4BF4}" type="presOf" srcId="{0E9E54F0-4329-42D5-8E6D-F66C1CFD7394}" destId="{E0C06D99-A638-4F5B-892A-223F146A6566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BBDB75EE-2B98-48E0-87F3-221239DFFABE}" type="presOf" srcId="{01846070-E612-4B3C-96FD-543FC7B99165}" destId="{9AF4EEC7-5223-4273-99EB-1F0B8BD815D2}" srcOrd="0" destOrd="0" presId="urn:microsoft.com/office/officeart/2005/8/layout/hChevron3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76473B7C-6B20-40AF-B0A6-20970677A20E}" type="presOf" srcId="{229C9D39-BBDC-435E-B5F1-23511D5F2E01}" destId="{B5209845-4228-4B54-A0D9-68CF51950118}" srcOrd="0" destOrd="0" presId="urn:microsoft.com/office/officeart/2005/8/layout/hChevron3"/>
    <dgm:cxn modelId="{C311D009-3B2D-4851-A68B-FCAE12FA7E85}" type="presOf" srcId="{42BCCB9F-4306-426A-B241-1E899EB33772}" destId="{C0F315C3-B50A-459F-831B-27B91D27641D}" srcOrd="0" destOrd="0" presId="urn:microsoft.com/office/officeart/2005/8/layout/hChevron3"/>
    <dgm:cxn modelId="{21891B98-3D30-41E6-AAE6-980A2273126E}" type="presOf" srcId="{21739393-994B-4088-AF73-F57BD6D1F170}" destId="{4CEF4460-F10C-49EB-92DA-F4C4CDFA8A77}" srcOrd="0" destOrd="0" presId="urn:microsoft.com/office/officeart/2005/8/layout/hChevron3"/>
    <dgm:cxn modelId="{4599A8DC-15B2-4326-9CDB-B018863B72B9}" type="presParOf" srcId="{9AF4EEC7-5223-4273-99EB-1F0B8BD815D2}" destId="{B5209845-4228-4B54-A0D9-68CF51950118}" srcOrd="0" destOrd="0" presId="urn:microsoft.com/office/officeart/2005/8/layout/hChevron3"/>
    <dgm:cxn modelId="{76D01436-D751-4DA8-B462-62F589E4719F}" type="presParOf" srcId="{9AF4EEC7-5223-4273-99EB-1F0B8BD815D2}" destId="{8A4C15C7-EF54-44D3-8086-3BE971ABB612}" srcOrd="1" destOrd="0" presId="urn:microsoft.com/office/officeart/2005/8/layout/hChevron3"/>
    <dgm:cxn modelId="{26C5A438-E9FF-416A-A5D5-C5745C67A385}" type="presParOf" srcId="{9AF4EEC7-5223-4273-99EB-1F0B8BD815D2}" destId="{C0F315C3-B50A-459F-831B-27B91D27641D}" srcOrd="2" destOrd="0" presId="urn:microsoft.com/office/officeart/2005/8/layout/hChevron3"/>
    <dgm:cxn modelId="{8981A998-0F8F-4770-91A4-BCFADAACA51A}" type="presParOf" srcId="{9AF4EEC7-5223-4273-99EB-1F0B8BD815D2}" destId="{E8504B7E-00A9-433B-A66D-D4ACBE74BDF8}" srcOrd="3" destOrd="0" presId="urn:microsoft.com/office/officeart/2005/8/layout/hChevron3"/>
    <dgm:cxn modelId="{43719AC0-DEF9-4F32-AA98-C42FE0D82106}" type="presParOf" srcId="{9AF4EEC7-5223-4273-99EB-1F0B8BD815D2}" destId="{E0C06D99-A638-4F5B-892A-223F146A6566}" srcOrd="4" destOrd="0" presId="urn:microsoft.com/office/officeart/2005/8/layout/hChevron3"/>
    <dgm:cxn modelId="{FDD05365-470B-4BE7-AD51-1C2B9C1B2B80}" type="presParOf" srcId="{9AF4EEC7-5223-4273-99EB-1F0B8BD815D2}" destId="{B3D01A13-02B1-4507-A67A-C2A14F3FC4BB}" srcOrd="5" destOrd="0" presId="urn:microsoft.com/office/officeart/2005/8/layout/hChevron3"/>
    <dgm:cxn modelId="{EC536717-E187-43D2-AED7-87050AC2D8B5}" type="presParOf" srcId="{9AF4EEC7-5223-4273-99EB-1F0B8BD815D2}" destId="{4CEF4460-F10C-49EB-92DA-F4C4CDFA8A7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0E9E54F0-4329-42D5-8E6D-F66C1CFD7394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Résultats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7CC1F5-76D5-44EF-8851-D081595AFB63}" type="parTrans" cxnId="{99F49A07-83E5-405D-A4B8-925308F286FC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275A7C38-5AE2-473D-AE6F-47DDD38B06CA}" type="sibTrans" cxnId="{99F49A07-83E5-405D-A4B8-925308F286FC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Discussion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E0C06D99-A638-4F5B-892A-223F146A6566}" type="pres">
      <dgm:prSet presAssocID="{0E9E54F0-4329-42D5-8E6D-F66C1CFD739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D01A13-02B1-4507-A67A-C2A14F3FC4BB}" type="pres">
      <dgm:prSet presAssocID="{275A7C38-5AE2-473D-AE6F-47DDD38B06CA}" presName="parSpace" presStyleCnt="0"/>
      <dgm:spPr/>
    </dgm:pt>
    <dgm:pt modelId="{2FA9554B-5410-495B-8F20-4ED0AD3A9A83}" type="pres">
      <dgm:prSet presAssocID="{391ED0C7-C9AC-4767-9569-0CFDE7122D1F}" presName="parTxOnly" presStyleLbl="node1" presStyleIdx="3" presStyleCnt="5" custScaleX="1106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4" presStyleCnt="5" custScaleX="1238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F49A07-83E5-405D-A4B8-925308F286FC}" srcId="{01846070-E612-4B3C-96FD-543FC7B99165}" destId="{0E9E54F0-4329-42D5-8E6D-F66C1CFD7394}" srcOrd="2" destOrd="0" parTransId="{6B7CC1F5-76D5-44EF-8851-D081595AFB63}" sibTransId="{275A7C38-5AE2-473D-AE6F-47DDD38B06CA}"/>
    <dgm:cxn modelId="{F0578581-3320-4F72-BF11-A94F7AF1D742}" type="presOf" srcId="{42BCCB9F-4306-426A-B241-1E899EB33772}" destId="{C0F315C3-B50A-459F-831B-27B91D27641D}" srcOrd="0" destOrd="0" presId="urn:microsoft.com/office/officeart/2005/8/layout/hChevron3"/>
    <dgm:cxn modelId="{FAC39B4F-5BD0-4E32-B9EC-BC19D607CB03}" type="presOf" srcId="{229C9D39-BBDC-435E-B5F1-23511D5F2E01}" destId="{B5209845-4228-4B54-A0D9-68CF51950118}" srcOrd="0" destOrd="0" presId="urn:microsoft.com/office/officeart/2005/8/layout/hChevron3"/>
    <dgm:cxn modelId="{930461CE-35A6-46D4-A391-A7C19D50C4AA}" srcId="{01846070-E612-4B3C-96FD-543FC7B99165}" destId="{391ED0C7-C9AC-4767-9569-0CFDE7122D1F}" srcOrd="3" destOrd="0" parTransId="{B8F442D0-C115-4B7E-9CFA-AB48021D5166}" sibTransId="{4F420B64-D379-4E22-8CE6-2176946B2A1D}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F12EEF00-79DA-4A10-8B16-98D192003AF1}" type="presOf" srcId="{21739393-994B-4088-AF73-F57BD6D1F170}" destId="{4CEF4460-F10C-49EB-92DA-F4C4CDFA8A77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81C6BD83-75C0-4248-B6B2-C1352F57D9E6}" type="presOf" srcId="{391ED0C7-C9AC-4767-9569-0CFDE7122D1F}" destId="{2FA9554B-5410-495B-8F20-4ED0AD3A9A83}" srcOrd="0" destOrd="0" presId="urn:microsoft.com/office/officeart/2005/8/layout/hChevron3"/>
    <dgm:cxn modelId="{18BFF09B-875F-45D0-9FD0-41E90B2738E9}" srcId="{01846070-E612-4B3C-96FD-543FC7B99165}" destId="{21739393-994B-4088-AF73-F57BD6D1F170}" srcOrd="4" destOrd="0" parTransId="{8D995DC2-893C-416A-BA48-87C6A610108D}" sibTransId="{53711350-1DF5-43F0-BE41-F55C10358AF3}"/>
    <dgm:cxn modelId="{835176AF-F0F0-4F23-96C2-0B1E3375C2F8}" type="presOf" srcId="{01846070-E612-4B3C-96FD-543FC7B99165}" destId="{9AF4EEC7-5223-4273-99EB-1F0B8BD815D2}" srcOrd="0" destOrd="0" presId="urn:microsoft.com/office/officeart/2005/8/layout/hChevron3"/>
    <dgm:cxn modelId="{B81E30F2-1BF2-40EE-8399-A7DF3376ACAA}" type="presOf" srcId="{0E9E54F0-4329-42D5-8E6D-F66C1CFD7394}" destId="{E0C06D99-A638-4F5B-892A-223F146A6566}" srcOrd="0" destOrd="0" presId="urn:microsoft.com/office/officeart/2005/8/layout/hChevron3"/>
    <dgm:cxn modelId="{C98973A5-3ABD-4034-939E-4BCBD34A2E26}" type="presParOf" srcId="{9AF4EEC7-5223-4273-99EB-1F0B8BD815D2}" destId="{B5209845-4228-4B54-A0D9-68CF51950118}" srcOrd="0" destOrd="0" presId="urn:microsoft.com/office/officeart/2005/8/layout/hChevron3"/>
    <dgm:cxn modelId="{C121693D-D1F7-4ADE-8802-D7970ADACCEE}" type="presParOf" srcId="{9AF4EEC7-5223-4273-99EB-1F0B8BD815D2}" destId="{8A4C15C7-EF54-44D3-8086-3BE971ABB612}" srcOrd="1" destOrd="0" presId="urn:microsoft.com/office/officeart/2005/8/layout/hChevron3"/>
    <dgm:cxn modelId="{C86FCB10-65B1-48DF-9704-7C96017B4A7E}" type="presParOf" srcId="{9AF4EEC7-5223-4273-99EB-1F0B8BD815D2}" destId="{C0F315C3-B50A-459F-831B-27B91D27641D}" srcOrd="2" destOrd="0" presId="urn:microsoft.com/office/officeart/2005/8/layout/hChevron3"/>
    <dgm:cxn modelId="{FF3B1569-B528-4D4D-A149-1AA15B9A9B93}" type="presParOf" srcId="{9AF4EEC7-5223-4273-99EB-1F0B8BD815D2}" destId="{E8504B7E-00A9-433B-A66D-D4ACBE74BDF8}" srcOrd="3" destOrd="0" presId="urn:microsoft.com/office/officeart/2005/8/layout/hChevron3"/>
    <dgm:cxn modelId="{05F828EA-622C-4249-BD24-7F3F9094AEC5}" type="presParOf" srcId="{9AF4EEC7-5223-4273-99EB-1F0B8BD815D2}" destId="{E0C06D99-A638-4F5B-892A-223F146A6566}" srcOrd="4" destOrd="0" presId="urn:microsoft.com/office/officeart/2005/8/layout/hChevron3"/>
    <dgm:cxn modelId="{0E345C52-4DEE-4A95-B5D9-2B7C04C89AF6}" type="presParOf" srcId="{9AF4EEC7-5223-4273-99EB-1F0B8BD815D2}" destId="{B3D01A13-02B1-4507-A67A-C2A14F3FC4BB}" srcOrd="5" destOrd="0" presId="urn:microsoft.com/office/officeart/2005/8/layout/hChevron3"/>
    <dgm:cxn modelId="{2256DF2A-BEB5-484D-99D2-3719AE2998DB}" type="presParOf" srcId="{9AF4EEC7-5223-4273-99EB-1F0B8BD815D2}" destId="{2FA9554B-5410-495B-8F20-4ED0AD3A9A83}" srcOrd="6" destOrd="0" presId="urn:microsoft.com/office/officeart/2005/8/layout/hChevron3"/>
    <dgm:cxn modelId="{DAB42F1E-D8E6-4567-B4E8-434343EBBC2C}" type="presParOf" srcId="{9AF4EEC7-5223-4273-99EB-1F0B8BD815D2}" destId="{C0AD75B3-735A-4DA6-8E82-3F5A69F2FAE9}" srcOrd="7" destOrd="0" presId="urn:microsoft.com/office/officeart/2005/8/layout/hChevron3"/>
    <dgm:cxn modelId="{926790B7-F463-4E4D-9F7F-9C9554F766D8}" type="presParOf" srcId="{9AF4EEC7-5223-4273-99EB-1F0B8BD815D2}" destId="{4CEF4460-F10C-49EB-92DA-F4C4CDFA8A7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bg1">
            <a:lumMod val="75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09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2FA9554B-5410-495B-8F20-4ED0AD3A9A83}" type="pres">
      <dgm:prSet presAssocID="{391ED0C7-C9AC-4767-9569-0CFDE7122D1F}" presName="parTxOnly" presStyleLbl="node1" presStyleIdx="2" presStyleCnt="4" custScaleX="114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4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B1663F-F5B6-4193-B97E-C1B29ADBA641}" type="presOf" srcId="{391ED0C7-C9AC-4767-9569-0CFDE7122D1F}" destId="{2FA9554B-5410-495B-8F20-4ED0AD3A9A83}" srcOrd="0" destOrd="0" presId="urn:microsoft.com/office/officeart/2005/8/layout/hChevron3"/>
    <dgm:cxn modelId="{7D73071D-6335-459E-B3F0-8F129357D768}" type="presOf" srcId="{42BCCB9F-4306-426A-B241-1E899EB33772}" destId="{C0F315C3-B50A-459F-831B-27B91D27641D}" srcOrd="0" destOrd="0" presId="urn:microsoft.com/office/officeart/2005/8/layout/hChevron3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930461CE-35A6-46D4-A391-A7C19D50C4AA}" srcId="{01846070-E612-4B3C-96FD-543FC7B99165}" destId="{391ED0C7-C9AC-4767-9569-0CFDE7122D1F}" srcOrd="2" destOrd="0" parTransId="{B8F442D0-C115-4B7E-9CFA-AB48021D5166}" sibTransId="{4F420B64-D379-4E22-8CE6-2176946B2A1D}"/>
    <dgm:cxn modelId="{C67DF9AC-3B62-4650-9A6D-BFA26D8236EF}" type="presOf" srcId="{01846070-E612-4B3C-96FD-543FC7B99165}" destId="{9AF4EEC7-5223-4273-99EB-1F0B8BD815D2}" srcOrd="0" destOrd="0" presId="urn:microsoft.com/office/officeart/2005/8/layout/hChevron3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D58AB1F4-AD43-4893-93CE-4A5E66AF72E9}" type="presOf" srcId="{21739393-994B-4088-AF73-F57BD6D1F170}" destId="{4CEF4460-F10C-49EB-92DA-F4C4CDFA8A77}" srcOrd="0" destOrd="0" presId="urn:microsoft.com/office/officeart/2005/8/layout/hChevron3"/>
    <dgm:cxn modelId="{1B26FC70-B68B-4CBC-BB7B-28FB744A3BA1}" type="presOf" srcId="{229C9D39-BBDC-435E-B5F1-23511D5F2E01}" destId="{B5209845-4228-4B54-A0D9-68CF51950118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ED7660E8-53FA-447F-8C50-580BA30C745C}" type="presParOf" srcId="{9AF4EEC7-5223-4273-99EB-1F0B8BD815D2}" destId="{B5209845-4228-4B54-A0D9-68CF51950118}" srcOrd="0" destOrd="0" presId="urn:microsoft.com/office/officeart/2005/8/layout/hChevron3"/>
    <dgm:cxn modelId="{5E521A12-78E4-4883-A91D-3EA7989DB8BA}" type="presParOf" srcId="{9AF4EEC7-5223-4273-99EB-1F0B8BD815D2}" destId="{8A4C15C7-EF54-44D3-8086-3BE971ABB612}" srcOrd="1" destOrd="0" presId="urn:microsoft.com/office/officeart/2005/8/layout/hChevron3"/>
    <dgm:cxn modelId="{C1532143-3AE5-4675-90B5-C8797F67A56A}" type="presParOf" srcId="{9AF4EEC7-5223-4273-99EB-1F0B8BD815D2}" destId="{C0F315C3-B50A-459F-831B-27B91D27641D}" srcOrd="2" destOrd="0" presId="urn:microsoft.com/office/officeart/2005/8/layout/hChevron3"/>
    <dgm:cxn modelId="{EB631220-6D6D-49F8-B8B0-AB8DA5A7B367}" type="presParOf" srcId="{9AF4EEC7-5223-4273-99EB-1F0B8BD815D2}" destId="{E8504B7E-00A9-433B-A66D-D4ACBE74BDF8}" srcOrd="3" destOrd="0" presId="urn:microsoft.com/office/officeart/2005/8/layout/hChevron3"/>
    <dgm:cxn modelId="{F9B80190-A0FE-43E1-9832-AF4C0CF7F91D}" type="presParOf" srcId="{9AF4EEC7-5223-4273-99EB-1F0B8BD815D2}" destId="{2FA9554B-5410-495B-8F20-4ED0AD3A9A83}" srcOrd="4" destOrd="0" presId="urn:microsoft.com/office/officeart/2005/8/layout/hChevron3"/>
    <dgm:cxn modelId="{B2948590-30E4-4D21-BDED-386ACE462A88}" type="presParOf" srcId="{9AF4EEC7-5223-4273-99EB-1F0B8BD815D2}" destId="{C0AD75B3-735A-4DA6-8E82-3F5A69F2FAE9}" srcOrd="5" destOrd="0" presId="urn:microsoft.com/office/officeart/2005/8/layout/hChevron3"/>
    <dgm:cxn modelId="{08E729E6-EFC5-4B1C-83DD-25927F35573C}" type="presParOf" srcId="{9AF4EEC7-5223-4273-99EB-1F0B8BD815D2}" destId="{4CEF4460-F10C-49EB-92DA-F4C4CDFA8A77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bg1">
            <a:lumMod val="75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09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2FA9554B-5410-495B-8F20-4ED0AD3A9A83}" type="pres">
      <dgm:prSet presAssocID="{391ED0C7-C9AC-4767-9569-0CFDE7122D1F}" presName="parTxOnly" presStyleLbl="node1" presStyleIdx="2" presStyleCnt="4" custScaleX="114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4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930461CE-35A6-46D4-A391-A7C19D50C4AA}" srcId="{01846070-E612-4B3C-96FD-543FC7B99165}" destId="{391ED0C7-C9AC-4767-9569-0CFDE7122D1F}" srcOrd="2" destOrd="0" parTransId="{B8F442D0-C115-4B7E-9CFA-AB48021D5166}" sibTransId="{4F420B64-D379-4E22-8CE6-2176946B2A1D}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93071FC2-AA2B-4463-BD85-A7B314FED192}" type="presOf" srcId="{42BCCB9F-4306-426A-B241-1E899EB33772}" destId="{C0F315C3-B50A-459F-831B-27B91D27641D}" srcOrd="0" destOrd="0" presId="urn:microsoft.com/office/officeart/2005/8/layout/hChevron3"/>
    <dgm:cxn modelId="{23574A84-3A5E-4687-9661-22135123CCA0}" type="presOf" srcId="{21739393-994B-4088-AF73-F57BD6D1F170}" destId="{4CEF4460-F10C-49EB-92DA-F4C4CDFA8A77}" srcOrd="0" destOrd="0" presId="urn:microsoft.com/office/officeart/2005/8/layout/hChevron3"/>
    <dgm:cxn modelId="{2709DEF9-5869-4B50-AC9F-604590DA4902}" type="presOf" srcId="{229C9D39-BBDC-435E-B5F1-23511D5F2E01}" destId="{B5209845-4228-4B54-A0D9-68CF51950118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33DC1550-2C3F-4301-8282-8063C3D6F226}" type="presOf" srcId="{391ED0C7-C9AC-4767-9569-0CFDE7122D1F}" destId="{2FA9554B-5410-495B-8F20-4ED0AD3A9A83}" srcOrd="0" destOrd="0" presId="urn:microsoft.com/office/officeart/2005/8/layout/hChevron3"/>
    <dgm:cxn modelId="{8873EECD-7D77-43A3-BF95-FF88BE0DE69E}" type="presOf" srcId="{01846070-E612-4B3C-96FD-543FC7B99165}" destId="{9AF4EEC7-5223-4273-99EB-1F0B8BD815D2}" srcOrd="0" destOrd="0" presId="urn:microsoft.com/office/officeart/2005/8/layout/hChevron3"/>
    <dgm:cxn modelId="{47F5E7EA-A3F9-4310-A31C-83C36F498C77}" type="presParOf" srcId="{9AF4EEC7-5223-4273-99EB-1F0B8BD815D2}" destId="{B5209845-4228-4B54-A0D9-68CF51950118}" srcOrd="0" destOrd="0" presId="urn:microsoft.com/office/officeart/2005/8/layout/hChevron3"/>
    <dgm:cxn modelId="{D4A02DC0-4F6D-491D-86B7-F6751D01B6C9}" type="presParOf" srcId="{9AF4EEC7-5223-4273-99EB-1F0B8BD815D2}" destId="{8A4C15C7-EF54-44D3-8086-3BE971ABB612}" srcOrd="1" destOrd="0" presId="urn:microsoft.com/office/officeart/2005/8/layout/hChevron3"/>
    <dgm:cxn modelId="{EEF18DB3-7E82-4D65-9621-EBB5B3B442EE}" type="presParOf" srcId="{9AF4EEC7-5223-4273-99EB-1F0B8BD815D2}" destId="{C0F315C3-B50A-459F-831B-27B91D27641D}" srcOrd="2" destOrd="0" presId="urn:microsoft.com/office/officeart/2005/8/layout/hChevron3"/>
    <dgm:cxn modelId="{E9D11DFE-86DF-4B5D-BF7F-0961088B15A2}" type="presParOf" srcId="{9AF4EEC7-5223-4273-99EB-1F0B8BD815D2}" destId="{E8504B7E-00A9-433B-A66D-D4ACBE74BDF8}" srcOrd="3" destOrd="0" presId="urn:microsoft.com/office/officeart/2005/8/layout/hChevron3"/>
    <dgm:cxn modelId="{E7763AC8-EAF7-4503-AAA3-276FCC9B28BB}" type="presParOf" srcId="{9AF4EEC7-5223-4273-99EB-1F0B8BD815D2}" destId="{2FA9554B-5410-495B-8F20-4ED0AD3A9A83}" srcOrd="4" destOrd="0" presId="urn:microsoft.com/office/officeart/2005/8/layout/hChevron3"/>
    <dgm:cxn modelId="{AE451966-064A-4074-88CB-47AB7B786E91}" type="presParOf" srcId="{9AF4EEC7-5223-4273-99EB-1F0B8BD815D2}" destId="{C0AD75B3-735A-4DA6-8E82-3F5A69F2FAE9}" srcOrd="5" destOrd="0" presId="urn:microsoft.com/office/officeart/2005/8/layout/hChevron3"/>
    <dgm:cxn modelId="{0E001BB5-734C-411F-8777-214426AD740C}" type="presParOf" srcId="{9AF4EEC7-5223-4273-99EB-1F0B8BD815D2}" destId="{4CEF4460-F10C-49EB-92DA-F4C4CDFA8A77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B82B49-CB22-4E24-A499-ADC8288A4F0D}" type="doc">
      <dgm:prSet loTypeId="urn:microsoft.com/office/officeart/2005/8/layout/radial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7FBC2753-2722-461F-803F-3A8F70FF4CEE}">
      <dgm:prSet phldrT="[Texte]"/>
      <dgm:spPr>
        <a:noFill/>
        <a:ln>
          <a:noFill/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Moule</a:t>
          </a:r>
          <a:endParaRPr lang="fr-FR" b="1" dirty="0">
            <a:solidFill>
              <a:schemeClr val="tx1"/>
            </a:solidFill>
          </a:endParaRPr>
        </a:p>
      </dgm:t>
    </dgm:pt>
    <dgm:pt modelId="{E26A225E-C346-4B7F-8F65-2E045BAA079A}" type="parTrans" cxnId="{02F19FCA-BB31-4857-A4C0-BD817D80D88F}">
      <dgm:prSet/>
      <dgm:spPr/>
      <dgm:t>
        <a:bodyPr/>
        <a:lstStyle/>
        <a:p>
          <a:endParaRPr lang="fr-FR"/>
        </a:p>
      </dgm:t>
    </dgm:pt>
    <dgm:pt modelId="{F3DC31CF-F89D-41BA-96BB-BD8A233A00F6}" type="sibTrans" cxnId="{02F19FCA-BB31-4857-A4C0-BD817D80D88F}">
      <dgm:prSet/>
      <dgm:spPr/>
      <dgm:t>
        <a:bodyPr/>
        <a:lstStyle/>
        <a:p>
          <a:endParaRPr lang="fr-FR"/>
        </a:p>
      </dgm:t>
    </dgm:pt>
    <dgm:pt modelId="{F7834D75-A403-488C-BA0A-7BCD7644019C}">
      <dgm:prSet phldrT="[Texte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FF"/>
        </a:solidFill>
        <a:ln/>
      </dgm:spPr>
      <dgm:t>
        <a:bodyPr/>
        <a:lstStyle/>
        <a:p>
          <a:r>
            <a:rPr lang="fr-FR" b="1" dirty="0" smtClean="0"/>
            <a:t>Bioaccumulation et bioconcentration </a:t>
          </a:r>
          <a:endParaRPr lang="fr-FR" b="1" dirty="0"/>
        </a:p>
      </dgm:t>
    </dgm:pt>
    <dgm:pt modelId="{FDD09100-8C0A-47CE-A6B2-A640E29F6C59}" type="parTrans" cxnId="{D6EABCB6-90FD-4062-A21D-902EFB697E03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8FBDDA95-FA11-4DB8-BB0F-1BDA2B5E7AB7}" type="sibTrans" cxnId="{D6EABCB6-90FD-4062-A21D-902EFB697E03}">
      <dgm:prSet/>
      <dgm:spPr/>
      <dgm:t>
        <a:bodyPr/>
        <a:lstStyle/>
        <a:p>
          <a:endParaRPr lang="fr-FR"/>
        </a:p>
      </dgm:t>
    </dgm:pt>
    <dgm:pt modelId="{C1C23F78-5287-456A-843B-D1EB11440D7A}">
      <dgm:prSet phldrT="[Texte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FF"/>
        </a:solidFill>
        <a:ln/>
      </dgm:spPr>
      <dgm:t>
        <a:bodyPr/>
        <a:lstStyle/>
        <a:p>
          <a:r>
            <a:rPr lang="fr-FR" b="1" dirty="0" smtClean="0"/>
            <a:t>Résistance</a:t>
          </a:r>
          <a:endParaRPr lang="fr-FR" b="1" dirty="0"/>
        </a:p>
      </dgm:t>
    </dgm:pt>
    <dgm:pt modelId="{7AF29261-6C91-4ABD-A816-DD094A4F8C8D}" type="parTrans" cxnId="{43B3441F-D281-48F3-9B3F-DB08EF8DD72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50E247D9-1E2A-4DC5-9401-33FA57F6B3CB}" type="sibTrans" cxnId="{43B3441F-D281-48F3-9B3F-DB08EF8DD727}">
      <dgm:prSet/>
      <dgm:spPr/>
      <dgm:t>
        <a:bodyPr/>
        <a:lstStyle/>
        <a:p>
          <a:endParaRPr lang="fr-FR"/>
        </a:p>
      </dgm:t>
    </dgm:pt>
    <dgm:pt modelId="{72ACBA16-ED14-4297-8288-34279A281B13}">
      <dgm:prSet phldrT="[Texte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FF"/>
        </a:solidFill>
        <a:ln/>
      </dgm:spPr>
      <dgm:t>
        <a:bodyPr/>
        <a:lstStyle/>
        <a:p>
          <a:r>
            <a:rPr lang="fr-FR" b="1" dirty="0" smtClean="0"/>
            <a:t>Répartition</a:t>
          </a:r>
          <a:endParaRPr lang="fr-FR" b="1" dirty="0"/>
        </a:p>
      </dgm:t>
    </dgm:pt>
    <dgm:pt modelId="{38EB45EA-150C-4202-932F-72079F205D17}" type="parTrans" cxnId="{DF25BB08-3CCD-4EE1-987B-314AD2594C4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/>
        </a:p>
      </dgm:t>
    </dgm:pt>
    <dgm:pt modelId="{12DED436-B421-4F06-97C3-405A77A53769}" type="sibTrans" cxnId="{DF25BB08-3CCD-4EE1-987B-314AD2594C47}">
      <dgm:prSet/>
      <dgm:spPr/>
      <dgm:t>
        <a:bodyPr/>
        <a:lstStyle/>
        <a:p>
          <a:endParaRPr lang="fr-FR"/>
        </a:p>
      </dgm:t>
    </dgm:pt>
    <dgm:pt modelId="{56403051-A8DA-4474-A2C6-CA247592AEE8}" type="pres">
      <dgm:prSet presAssocID="{B0B82B49-CB22-4E24-A499-ADC8288A4F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F20112-570A-4018-B7EE-D87441953588}" type="pres">
      <dgm:prSet presAssocID="{7FBC2753-2722-461F-803F-3A8F70FF4CEE}" presName="centerShape" presStyleLbl="node0" presStyleIdx="0" presStyleCnt="1" custScaleX="137629"/>
      <dgm:spPr/>
      <dgm:t>
        <a:bodyPr/>
        <a:lstStyle/>
        <a:p>
          <a:endParaRPr lang="fr-FR"/>
        </a:p>
      </dgm:t>
    </dgm:pt>
    <dgm:pt modelId="{1E22469C-1B93-4D18-BD4A-F7703FF0E36C}" type="pres">
      <dgm:prSet presAssocID="{FDD09100-8C0A-47CE-A6B2-A640E29F6C59}" presName="parTrans" presStyleLbl="sibTrans2D1" presStyleIdx="0" presStyleCnt="3"/>
      <dgm:spPr/>
      <dgm:t>
        <a:bodyPr/>
        <a:lstStyle/>
        <a:p>
          <a:endParaRPr lang="fr-FR"/>
        </a:p>
      </dgm:t>
    </dgm:pt>
    <dgm:pt modelId="{B37C034B-70ED-47C4-AB49-9E008186AEFE}" type="pres">
      <dgm:prSet presAssocID="{FDD09100-8C0A-47CE-A6B2-A640E29F6C59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F60C9192-7D88-4217-B31A-D12E60D43EDE}" type="pres">
      <dgm:prSet presAssocID="{F7834D75-A403-488C-BA0A-7BCD7644019C}" presName="node" presStyleLbl="node1" presStyleIdx="0" presStyleCnt="3" custScaleX="131919" custRadScaleRad="99036" custRadScaleInc="6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F746F6-B4D0-4E40-A592-6FFD31D285D5}" type="pres">
      <dgm:prSet presAssocID="{7AF29261-6C91-4ABD-A816-DD094A4F8C8D}" presName="parTrans" presStyleLbl="sibTrans2D1" presStyleIdx="1" presStyleCnt="3"/>
      <dgm:spPr/>
      <dgm:t>
        <a:bodyPr/>
        <a:lstStyle/>
        <a:p>
          <a:endParaRPr lang="fr-FR"/>
        </a:p>
      </dgm:t>
    </dgm:pt>
    <dgm:pt modelId="{65AE3C69-B569-4452-8043-EB985014B646}" type="pres">
      <dgm:prSet presAssocID="{7AF29261-6C91-4ABD-A816-DD094A4F8C8D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F84FC66F-5E01-4DF0-8009-3E54240D72D0}" type="pres">
      <dgm:prSet presAssocID="{C1C23F78-5287-456A-843B-D1EB11440D7A}" presName="node" presStyleLbl="node1" presStyleIdx="1" presStyleCnt="3" custRadScaleRad="97184" custRadScaleInc="16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BBA8F5-2D90-4E3F-B083-B2F62FBB63EC}" type="pres">
      <dgm:prSet presAssocID="{38EB45EA-150C-4202-932F-72079F205D17}" presName="parTrans" presStyleLbl="sibTrans2D1" presStyleIdx="2" presStyleCnt="3" custScaleX="115674" custScaleY="94783" custLinFactNeighborX="-25228" custLinFactNeighborY="-4912"/>
      <dgm:spPr/>
      <dgm:t>
        <a:bodyPr/>
        <a:lstStyle/>
        <a:p>
          <a:endParaRPr lang="fr-FR"/>
        </a:p>
      </dgm:t>
    </dgm:pt>
    <dgm:pt modelId="{5986A3A9-4391-4183-8BD7-D76C36CD7317}" type="pres">
      <dgm:prSet presAssocID="{38EB45EA-150C-4202-932F-72079F205D17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F31DBAA6-F0C6-423C-B6E7-D1FE50EB7FDE}" type="pres">
      <dgm:prSet presAssocID="{72ACBA16-ED14-4297-8288-34279A281B13}" presName="node" presStyleLbl="node1" presStyleIdx="2" presStyleCnt="3" custRadScaleRad="93919" custRadScaleInc="-52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7A9C9F-CE7B-44E8-AC4D-F792F78C8353}" type="presOf" srcId="{FDD09100-8C0A-47CE-A6B2-A640E29F6C59}" destId="{1E22469C-1B93-4D18-BD4A-F7703FF0E36C}" srcOrd="0" destOrd="0" presId="urn:microsoft.com/office/officeart/2005/8/layout/radial5"/>
    <dgm:cxn modelId="{E89FF7DA-ED8D-4485-847A-E3BCDAE19E4C}" type="presOf" srcId="{B0B82B49-CB22-4E24-A499-ADC8288A4F0D}" destId="{56403051-A8DA-4474-A2C6-CA247592AEE8}" srcOrd="0" destOrd="0" presId="urn:microsoft.com/office/officeart/2005/8/layout/radial5"/>
    <dgm:cxn modelId="{11650563-56F8-45DF-8A7E-3DA09D09F05F}" type="presOf" srcId="{72ACBA16-ED14-4297-8288-34279A281B13}" destId="{F31DBAA6-F0C6-423C-B6E7-D1FE50EB7FDE}" srcOrd="0" destOrd="0" presId="urn:microsoft.com/office/officeart/2005/8/layout/radial5"/>
    <dgm:cxn modelId="{807E27E0-ECC2-470F-85B5-AE5B470BDB35}" type="presOf" srcId="{C1C23F78-5287-456A-843B-D1EB11440D7A}" destId="{F84FC66F-5E01-4DF0-8009-3E54240D72D0}" srcOrd="0" destOrd="0" presId="urn:microsoft.com/office/officeart/2005/8/layout/radial5"/>
    <dgm:cxn modelId="{02F19FCA-BB31-4857-A4C0-BD817D80D88F}" srcId="{B0B82B49-CB22-4E24-A499-ADC8288A4F0D}" destId="{7FBC2753-2722-461F-803F-3A8F70FF4CEE}" srcOrd="0" destOrd="0" parTransId="{E26A225E-C346-4B7F-8F65-2E045BAA079A}" sibTransId="{F3DC31CF-F89D-41BA-96BB-BD8A233A00F6}"/>
    <dgm:cxn modelId="{D6EABCB6-90FD-4062-A21D-902EFB697E03}" srcId="{7FBC2753-2722-461F-803F-3A8F70FF4CEE}" destId="{F7834D75-A403-488C-BA0A-7BCD7644019C}" srcOrd="0" destOrd="0" parTransId="{FDD09100-8C0A-47CE-A6B2-A640E29F6C59}" sibTransId="{8FBDDA95-FA11-4DB8-BB0F-1BDA2B5E7AB7}"/>
    <dgm:cxn modelId="{DF25BB08-3CCD-4EE1-987B-314AD2594C47}" srcId="{7FBC2753-2722-461F-803F-3A8F70FF4CEE}" destId="{72ACBA16-ED14-4297-8288-34279A281B13}" srcOrd="2" destOrd="0" parTransId="{38EB45EA-150C-4202-932F-72079F205D17}" sibTransId="{12DED436-B421-4F06-97C3-405A77A53769}"/>
    <dgm:cxn modelId="{77EE4622-CE4C-4D5F-92AA-2AC11B54452B}" type="presOf" srcId="{7FBC2753-2722-461F-803F-3A8F70FF4CEE}" destId="{BCF20112-570A-4018-B7EE-D87441953588}" srcOrd="0" destOrd="0" presId="urn:microsoft.com/office/officeart/2005/8/layout/radial5"/>
    <dgm:cxn modelId="{443DE8E5-5F34-4989-A4A6-C2D32B8A7B58}" type="presOf" srcId="{F7834D75-A403-488C-BA0A-7BCD7644019C}" destId="{F60C9192-7D88-4217-B31A-D12E60D43EDE}" srcOrd="0" destOrd="0" presId="urn:microsoft.com/office/officeart/2005/8/layout/radial5"/>
    <dgm:cxn modelId="{2CE4ADF2-A487-487D-B6AA-11797082A60D}" type="presOf" srcId="{38EB45EA-150C-4202-932F-72079F205D17}" destId="{5986A3A9-4391-4183-8BD7-D76C36CD7317}" srcOrd="1" destOrd="0" presId="urn:microsoft.com/office/officeart/2005/8/layout/radial5"/>
    <dgm:cxn modelId="{403040AF-CC19-486D-8286-97AD08C554E9}" type="presOf" srcId="{FDD09100-8C0A-47CE-A6B2-A640E29F6C59}" destId="{B37C034B-70ED-47C4-AB49-9E008186AEFE}" srcOrd="1" destOrd="0" presId="urn:microsoft.com/office/officeart/2005/8/layout/radial5"/>
    <dgm:cxn modelId="{43B3441F-D281-48F3-9B3F-DB08EF8DD727}" srcId="{7FBC2753-2722-461F-803F-3A8F70FF4CEE}" destId="{C1C23F78-5287-456A-843B-D1EB11440D7A}" srcOrd="1" destOrd="0" parTransId="{7AF29261-6C91-4ABD-A816-DD094A4F8C8D}" sibTransId="{50E247D9-1E2A-4DC5-9401-33FA57F6B3CB}"/>
    <dgm:cxn modelId="{EB9E8E68-6FD2-45AC-AF29-A082F04C63E0}" type="presOf" srcId="{38EB45EA-150C-4202-932F-72079F205D17}" destId="{C8BBA8F5-2D90-4E3F-B083-B2F62FBB63EC}" srcOrd="0" destOrd="0" presId="urn:microsoft.com/office/officeart/2005/8/layout/radial5"/>
    <dgm:cxn modelId="{A2C544F9-530C-4381-8F11-87DD271DBA2F}" type="presOf" srcId="{7AF29261-6C91-4ABD-A816-DD094A4F8C8D}" destId="{5BF746F6-B4D0-4E40-A592-6FFD31D285D5}" srcOrd="0" destOrd="0" presId="urn:microsoft.com/office/officeart/2005/8/layout/radial5"/>
    <dgm:cxn modelId="{469EA981-E422-43D7-B181-A91DAF3D0492}" type="presOf" srcId="{7AF29261-6C91-4ABD-A816-DD094A4F8C8D}" destId="{65AE3C69-B569-4452-8043-EB985014B646}" srcOrd="1" destOrd="0" presId="urn:microsoft.com/office/officeart/2005/8/layout/radial5"/>
    <dgm:cxn modelId="{B8217E50-A858-4FA0-BDF8-3AA4B922F326}" type="presParOf" srcId="{56403051-A8DA-4474-A2C6-CA247592AEE8}" destId="{BCF20112-570A-4018-B7EE-D87441953588}" srcOrd="0" destOrd="0" presId="urn:microsoft.com/office/officeart/2005/8/layout/radial5"/>
    <dgm:cxn modelId="{A7419229-732D-4EF3-A58C-9D4DB29B9B52}" type="presParOf" srcId="{56403051-A8DA-4474-A2C6-CA247592AEE8}" destId="{1E22469C-1B93-4D18-BD4A-F7703FF0E36C}" srcOrd="1" destOrd="0" presId="urn:microsoft.com/office/officeart/2005/8/layout/radial5"/>
    <dgm:cxn modelId="{C1868BA3-5732-4ECC-BDD1-0C9F4E4527F4}" type="presParOf" srcId="{1E22469C-1B93-4D18-BD4A-F7703FF0E36C}" destId="{B37C034B-70ED-47C4-AB49-9E008186AEFE}" srcOrd="0" destOrd="0" presId="urn:microsoft.com/office/officeart/2005/8/layout/radial5"/>
    <dgm:cxn modelId="{D10FF7F6-8A08-40B7-9DC8-7D7040A26CF7}" type="presParOf" srcId="{56403051-A8DA-4474-A2C6-CA247592AEE8}" destId="{F60C9192-7D88-4217-B31A-D12E60D43EDE}" srcOrd="2" destOrd="0" presId="urn:microsoft.com/office/officeart/2005/8/layout/radial5"/>
    <dgm:cxn modelId="{2EF6FE8B-55C1-44C5-80DB-010223823B26}" type="presParOf" srcId="{56403051-A8DA-4474-A2C6-CA247592AEE8}" destId="{5BF746F6-B4D0-4E40-A592-6FFD31D285D5}" srcOrd="3" destOrd="0" presId="urn:microsoft.com/office/officeart/2005/8/layout/radial5"/>
    <dgm:cxn modelId="{5803CF8E-ED40-4051-A20B-007CD9E2E9E7}" type="presParOf" srcId="{5BF746F6-B4D0-4E40-A592-6FFD31D285D5}" destId="{65AE3C69-B569-4452-8043-EB985014B646}" srcOrd="0" destOrd="0" presId="urn:microsoft.com/office/officeart/2005/8/layout/radial5"/>
    <dgm:cxn modelId="{58E3B1D3-36C8-4336-ACE7-0BDA3F7C3171}" type="presParOf" srcId="{56403051-A8DA-4474-A2C6-CA247592AEE8}" destId="{F84FC66F-5E01-4DF0-8009-3E54240D72D0}" srcOrd="4" destOrd="0" presId="urn:microsoft.com/office/officeart/2005/8/layout/radial5"/>
    <dgm:cxn modelId="{33FD2021-35B0-438E-BE80-1D9408DA65FA}" type="presParOf" srcId="{56403051-A8DA-4474-A2C6-CA247592AEE8}" destId="{C8BBA8F5-2D90-4E3F-B083-B2F62FBB63EC}" srcOrd="5" destOrd="0" presId="urn:microsoft.com/office/officeart/2005/8/layout/radial5"/>
    <dgm:cxn modelId="{33816146-DC9A-45C8-ADBB-C7CA4E3AE831}" type="presParOf" srcId="{C8BBA8F5-2D90-4E3F-B083-B2F62FBB63EC}" destId="{5986A3A9-4391-4183-8BD7-D76C36CD7317}" srcOrd="0" destOrd="0" presId="urn:microsoft.com/office/officeart/2005/8/layout/radial5"/>
    <dgm:cxn modelId="{DFFB94B5-6E7E-430D-9CCA-F5340BB9916B}" type="presParOf" srcId="{56403051-A8DA-4474-A2C6-CA247592AEE8}" destId="{F31DBAA6-F0C6-423C-B6E7-D1FE50EB7FD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846070-E612-4B3C-96FD-543FC7B99165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229C9D39-BBDC-435E-B5F1-23511D5F2E01}">
      <dgm:prSet phldrT="[Texte]" custT="1"/>
      <dgm:spPr>
        <a:solidFill>
          <a:schemeClr val="bg1">
            <a:lumMod val="75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7C0951-3A0C-4E2C-A890-75DA57E6E891}" type="par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DBC7BA4D-A18C-4E87-BA6C-59FAA91497E7}" type="sibTrans" cxnId="{44A41BAB-876A-4E8C-89B4-0207DA1FF8F7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2BCCB9F-4306-426A-B241-1E899EB33772}">
      <dgm:prSet phldrT="[Texte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92149-3D6B-4E13-8C6E-5A10E81C7F58}" type="par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A0C0022-1EE3-43DC-AD20-6F8DA7FEE15A}" type="sibTrans" cxnId="{4E999B57-D415-4EE7-9A43-20FD72B9F1AF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391ED0C7-C9AC-4767-9569-0CFDE7122D1F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42D0-C115-4B7E-9CFA-AB48021D5166}" type="par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4F420B64-D379-4E22-8CE6-2176946B2A1D}" type="sibTrans" cxnId="{930461CE-35A6-46D4-A391-A7C19D50C4AA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21739393-994B-4088-AF73-F57BD6D1F17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95DC2-893C-416A-BA48-87C6A610108D}" type="par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53711350-1DF5-43F0-BE41-F55C10358AF3}" type="sibTrans" cxnId="{18BFF09B-875F-45D0-9FD0-41E90B2738E9}">
      <dgm:prSet/>
      <dgm:spPr/>
      <dgm:t>
        <a:bodyPr/>
        <a:lstStyle/>
        <a:p>
          <a:endParaRPr lang="fr-FR" sz="1300" b="1">
            <a:latin typeface="Times New Roman" pitchFamily="18" charset="0"/>
            <a:cs typeface="Times New Roman" pitchFamily="18" charset="0"/>
          </a:endParaRPr>
        </a:p>
      </dgm:t>
    </dgm:pt>
    <dgm:pt modelId="{9AF4EEC7-5223-4273-99EB-1F0B8BD815D2}" type="pres">
      <dgm:prSet presAssocID="{01846070-E612-4B3C-96FD-543FC7B99165}" presName="Name0" presStyleCnt="0">
        <dgm:presLayoutVars>
          <dgm:dir/>
          <dgm:resizeHandles val="exact"/>
        </dgm:presLayoutVars>
      </dgm:prSet>
      <dgm:spPr/>
    </dgm:pt>
    <dgm:pt modelId="{B5209845-4228-4B54-A0D9-68CF51950118}" type="pres">
      <dgm:prSet presAssocID="{229C9D39-BBDC-435E-B5F1-23511D5F2E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C15C7-EF54-44D3-8086-3BE971ABB612}" type="pres">
      <dgm:prSet presAssocID="{DBC7BA4D-A18C-4E87-BA6C-59FAA91497E7}" presName="parSpace" presStyleCnt="0"/>
      <dgm:spPr/>
    </dgm:pt>
    <dgm:pt modelId="{C0F315C3-B50A-459F-831B-27B91D27641D}" type="pres">
      <dgm:prSet presAssocID="{42BCCB9F-4306-426A-B241-1E899EB33772}" presName="parTxOnly" presStyleLbl="node1" presStyleIdx="1" presStyleCnt="4" custScaleX="109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04B7E-00A9-433B-A66D-D4ACBE74BDF8}" type="pres">
      <dgm:prSet presAssocID="{4A0C0022-1EE3-43DC-AD20-6F8DA7FEE15A}" presName="parSpace" presStyleCnt="0"/>
      <dgm:spPr/>
    </dgm:pt>
    <dgm:pt modelId="{2FA9554B-5410-495B-8F20-4ED0AD3A9A83}" type="pres">
      <dgm:prSet presAssocID="{391ED0C7-C9AC-4767-9569-0CFDE7122D1F}" presName="parTxOnly" presStyleLbl="node1" presStyleIdx="2" presStyleCnt="4" custScaleX="114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D75B3-735A-4DA6-8E82-3F5A69F2FAE9}" type="pres">
      <dgm:prSet presAssocID="{4F420B64-D379-4E22-8CE6-2176946B2A1D}" presName="parSpace" presStyleCnt="0"/>
      <dgm:spPr/>
    </dgm:pt>
    <dgm:pt modelId="{4CEF4460-F10C-49EB-92DA-F4C4CDFA8A77}" type="pres">
      <dgm:prSet presAssocID="{21739393-994B-4088-AF73-F57BD6D1F170}" presName="parTxOnly" presStyleLbl="node1" presStyleIdx="3" presStyleCnt="4" custScaleX="124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A87EF8-18D3-4D1A-8BB8-B9BB6BB19380}" type="presOf" srcId="{42BCCB9F-4306-426A-B241-1E899EB33772}" destId="{C0F315C3-B50A-459F-831B-27B91D27641D}" srcOrd="0" destOrd="0" presId="urn:microsoft.com/office/officeart/2005/8/layout/hChevron3"/>
    <dgm:cxn modelId="{930461CE-35A6-46D4-A391-A7C19D50C4AA}" srcId="{01846070-E612-4B3C-96FD-543FC7B99165}" destId="{391ED0C7-C9AC-4767-9569-0CFDE7122D1F}" srcOrd="2" destOrd="0" parTransId="{B8F442D0-C115-4B7E-9CFA-AB48021D5166}" sibTransId="{4F420B64-D379-4E22-8CE6-2176946B2A1D}"/>
    <dgm:cxn modelId="{44A41BAB-876A-4E8C-89B4-0207DA1FF8F7}" srcId="{01846070-E612-4B3C-96FD-543FC7B99165}" destId="{229C9D39-BBDC-435E-B5F1-23511D5F2E01}" srcOrd="0" destOrd="0" parTransId="{C17C0951-3A0C-4E2C-A890-75DA57E6E891}" sibTransId="{DBC7BA4D-A18C-4E87-BA6C-59FAA91497E7}"/>
    <dgm:cxn modelId="{7445FC34-7B31-4137-9EBD-32CBED68EA91}" type="presOf" srcId="{21739393-994B-4088-AF73-F57BD6D1F170}" destId="{4CEF4460-F10C-49EB-92DA-F4C4CDFA8A77}" srcOrd="0" destOrd="0" presId="urn:microsoft.com/office/officeart/2005/8/layout/hChevron3"/>
    <dgm:cxn modelId="{415A122C-E2DF-401F-AC45-377BC7DEA6AF}" type="presOf" srcId="{229C9D39-BBDC-435E-B5F1-23511D5F2E01}" destId="{B5209845-4228-4B54-A0D9-68CF51950118}" srcOrd="0" destOrd="0" presId="urn:microsoft.com/office/officeart/2005/8/layout/hChevron3"/>
    <dgm:cxn modelId="{4E999B57-D415-4EE7-9A43-20FD72B9F1AF}" srcId="{01846070-E612-4B3C-96FD-543FC7B99165}" destId="{42BCCB9F-4306-426A-B241-1E899EB33772}" srcOrd="1" destOrd="0" parTransId="{E5392149-3D6B-4E13-8C6E-5A10E81C7F58}" sibTransId="{4A0C0022-1EE3-43DC-AD20-6F8DA7FEE15A}"/>
    <dgm:cxn modelId="{EF68036D-8912-41C4-9748-C48A832718A4}" type="presOf" srcId="{391ED0C7-C9AC-4767-9569-0CFDE7122D1F}" destId="{2FA9554B-5410-495B-8F20-4ED0AD3A9A83}" srcOrd="0" destOrd="0" presId="urn:microsoft.com/office/officeart/2005/8/layout/hChevron3"/>
    <dgm:cxn modelId="{18BFF09B-875F-45D0-9FD0-41E90B2738E9}" srcId="{01846070-E612-4B3C-96FD-543FC7B99165}" destId="{21739393-994B-4088-AF73-F57BD6D1F170}" srcOrd="3" destOrd="0" parTransId="{8D995DC2-893C-416A-BA48-87C6A610108D}" sibTransId="{53711350-1DF5-43F0-BE41-F55C10358AF3}"/>
    <dgm:cxn modelId="{15A02061-B1D8-415E-AFA0-7CB48ADCFB68}" type="presOf" srcId="{01846070-E612-4B3C-96FD-543FC7B99165}" destId="{9AF4EEC7-5223-4273-99EB-1F0B8BD815D2}" srcOrd="0" destOrd="0" presId="urn:microsoft.com/office/officeart/2005/8/layout/hChevron3"/>
    <dgm:cxn modelId="{7F3B7D0A-B9D4-4292-BAF9-09B2C222CF21}" type="presParOf" srcId="{9AF4EEC7-5223-4273-99EB-1F0B8BD815D2}" destId="{B5209845-4228-4B54-A0D9-68CF51950118}" srcOrd="0" destOrd="0" presId="urn:microsoft.com/office/officeart/2005/8/layout/hChevron3"/>
    <dgm:cxn modelId="{CDE891FB-C675-4E94-B1D6-D75940D6B5A2}" type="presParOf" srcId="{9AF4EEC7-5223-4273-99EB-1F0B8BD815D2}" destId="{8A4C15C7-EF54-44D3-8086-3BE971ABB612}" srcOrd="1" destOrd="0" presId="urn:microsoft.com/office/officeart/2005/8/layout/hChevron3"/>
    <dgm:cxn modelId="{DDB241EB-B19A-4546-B82F-BD90F1844F35}" type="presParOf" srcId="{9AF4EEC7-5223-4273-99EB-1F0B8BD815D2}" destId="{C0F315C3-B50A-459F-831B-27B91D27641D}" srcOrd="2" destOrd="0" presId="urn:microsoft.com/office/officeart/2005/8/layout/hChevron3"/>
    <dgm:cxn modelId="{15EAD419-B7B0-4175-AC25-61A88F9443CD}" type="presParOf" srcId="{9AF4EEC7-5223-4273-99EB-1F0B8BD815D2}" destId="{E8504B7E-00A9-433B-A66D-D4ACBE74BDF8}" srcOrd="3" destOrd="0" presId="urn:microsoft.com/office/officeart/2005/8/layout/hChevron3"/>
    <dgm:cxn modelId="{E06823E2-B08E-4E3C-96C1-2823AD1EB49E}" type="presParOf" srcId="{9AF4EEC7-5223-4273-99EB-1F0B8BD815D2}" destId="{2FA9554B-5410-495B-8F20-4ED0AD3A9A83}" srcOrd="4" destOrd="0" presId="urn:microsoft.com/office/officeart/2005/8/layout/hChevron3"/>
    <dgm:cxn modelId="{2B7E6638-819D-4884-B538-011314FE34CE}" type="presParOf" srcId="{9AF4EEC7-5223-4273-99EB-1F0B8BD815D2}" destId="{C0AD75B3-735A-4DA6-8E82-3F5A69F2FAE9}" srcOrd="5" destOrd="0" presId="urn:microsoft.com/office/officeart/2005/8/layout/hChevron3"/>
    <dgm:cxn modelId="{0693343C-FC6F-42E1-B299-7763FA16B5DE}" type="presParOf" srcId="{9AF4EEC7-5223-4273-99EB-1F0B8BD815D2}" destId="{4CEF4460-F10C-49EB-92DA-F4C4CDFA8A77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2306" y="125026"/>
          <a:ext cx="2232388" cy="892955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</a:rPr>
            <a:t>Introduction</a:t>
          </a:r>
          <a:endParaRPr lang="fr-FR" sz="1300" b="1" kern="1200" dirty="0">
            <a:solidFill>
              <a:sysClr val="windowText" lastClr="000000"/>
            </a:solidFill>
          </a:endParaRPr>
        </a:p>
      </dsp:txBody>
      <dsp:txXfrm>
        <a:off x="2306" y="125026"/>
        <a:ext cx="2009149" cy="892955"/>
      </dsp:txXfrm>
    </dsp:sp>
    <dsp:sp modelId="{C0F315C3-B50A-459F-831B-27B91D27641D}">
      <dsp:nvSpPr>
        <dsp:cNvPr id="0" name=""/>
        <dsp:cNvSpPr/>
      </dsp:nvSpPr>
      <dsp:spPr>
        <a:xfrm>
          <a:off x="1788217" y="125026"/>
          <a:ext cx="2681411" cy="89295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</a:rPr>
            <a:t>Matériel et méthodes</a:t>
          </a:r>
          <a:endParaRPr lang="fr-FR" sz="1300" b="1" kern="1200" dirty="0">
            <a:solidFill>
              <a:sysClr val="windowText" lastClr="000000"/>
            </a:solidFill>
          </a:endParaRPr>
        </a:p>
      </dsp:txBody>
      <dsp:txXfrm>
        <a:off x="2234695" y="125026"/>
        <a:ext cx="1788456" cy="892955"/>
      </dsp:txXfrm>
    </dsp:sp>
    <dsp:sp modelId="{E0C06D99-A638-4F5B-892A-223F146A6566}">
      <dsp:nvSpPr>
        <dsp:cNvPr id="0" name=""/>
        <dsp:cNvSpPr/>
      </dsp:nvSpPr>
      <dsp:spPr>
        <a:xfrm>
          <a:off x="4023150" y="125026"/>
          <a:ext cx="2943270" cy="892955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</a:rPr>
            <a:t>Résultats et discussion</a:t>
          </a:r>
          <a:endParaRPr lang="fr-FR" sz="1300" b="1" kern="1200" dirty="0">
            <a:solidFill>
              <a:sysClr val="windowText" lastClr="000000"/>
            </a:solidFill>
          </a:endParaRPr>
        </a:p>
      </dsp:txBody>
      <dsp:txXfrm>
        <a:off x="4469628" y="125026"/>
        <a:ext cx="2050315" cy="892955"/>
      </dsp:txXfrm>
    </dsp:sp>
    <dsp:sp modelId="{4CEF4460-F10C-49EB-92DA-F4C4CDFA8A77}">
      <dsp:nvSpPr>
        <dsp:cNvPr id="0" name=""/>
        <dsp:cNvSpPr/>
      </dsp:nvSpPr>
      <dsp:spPr>
        <a:xfrm>
          <a:off x="6519943" y="125026"/>
          <a:ext cx="2982806" cy="89295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</a:rPr>
            <a:t>Conclusion et perspectives</a:t>
          </a:r>
          <a:endParaRPr lang="fr-FR" sz="1300" b="1" kern="1200" dirty="0">
            <a:solidFill>
              <a:sysClr val="windowText" lastClr="000000"/>
            </a:solidFill>
          </a:endParaRPr>
        </a:p>
      </dsp:txBody>
      <dsp:txXfrm>
        <a:off x="6966421" y="125026"/>
        <a:ext cx="2089851" cy="8929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6C32-8DA2-4315-AF6C-737B6E020994}">
      <dsp:nvSpPr>
        <dsp:cNvPr id="0" name=""/>
        <dsp:cNvSpPr/>
      </dsp:nvSpPr>
      <dsp:spPr>
        <a:xfrm>
          <a:off x="1505" y="98734"/>
          <a:ext cx="2340257" cy="567235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 </a:t>
          </a:r>
          <a:endParaRPr lang="fr-FR" sz="14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23" y="98734"/>
        <a:ext cx="1773022" cy="567235"/>
      </dsp:txXfrm>
    </dsp:sp>
    <dsp:sp modelId="{4CEE3221-C091-4C83-A4D3-9DEF4042B223}">
      <dsp:nvSpPr>
        <dsp:cNvPr id="0" name=""/>
        <dsp:cNvSpPr/>
      </dsp:nvSpPr>
      <dsp:spPr>
        <a:xfrm>
          <a:off x="2032660" y="112764"/>
          <a:ext cx="1347937" cy="539174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247" y="112764"/>
        <a:ext cx="808763" cy="539174"/>
      </dsp:txXfrm>
    </dsp:sp>
    <dsp:sp modelId="{9C5E0CE4-8A97-4087-8645-1B772A79E4AC}">
      <dsp:nvSpPr>
        <dsp:cNvPr id="0" name=""/>
        <dsp:cNvSpPr/>
      </dsp:nvSpPr>
      <dsp:spPr>
        <a:xfrm>
          <a:off x="3104308" y="112764"/>
          <a:ext cx="1347937" cy="539174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895" y="112764"/>
        <a:ext cx="808763" cy="539174"/>
      </dsp:txXfrm>
    </dsp:sp>
    <dsp:sp modelId="{9F1410CC-D7BC-4EA1-B80A-6EB6524FA9D1}">
      <dsp:nvSpPr>
        <dsp:cNvPr id="0" name=""/>
        <dsp:cNvSpPr/>
      </dsp:nvSpPr>
      <dsp:spPr>
        <a:xfrm>
          <a:off x="4175955" y="112764"/>
          <a:ext cx="1564923" cy="539174"/>
        </a:xfrm>
        <a:prstGeom prst="chevron">
          <a:avLst/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542" y="112764"/>
        <a:ext cx="1025749" cy="5391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6C32-8DA2-4315-AF6C-737B6E020994}">
      <dsp:nvSpPr>
        <dsp:cNvPr id="0" name=""/>
        <dsp:cNvSpPr/>
      </dsp:nvSpPr>
      <dsp:spPr>
        <a:xfrm>
          <a:off x="243" y="112733"/>
          <a:ext cx="2375542" cy="606029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</a:t>
          </a:r>
          <a:endParaRPr lang="fr-FR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258" y="112733"/>
        <a:ext cx="1769513" cy="606029"/>
      </dsp:txXfrm>
    </dsp:sp>
    <dsp:sp modelId="{4CEE3221-C091-4C83-A4D3-9DEF4042B223}">
      <dsp:nvSpPr>
        <dsp:cNvPr id="0" name=""/>
        <dsp:cNvSpPr/>
      </dsp:nvSpPr>
      <dsp:spPr>
        <a:xfrm>
          <a:off x="2061455" y="108204"/>
          <a:ext cx="1370739" cy="548295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5603" y="108204"/>
        <a:ext cx="822444" cy="548295"/>
      </dsp:txXfrm>
    </dsp:sp>
    <dsp:sp modelId="{9C5E0CE4-8A97-4087-8645-1B772A79E4AC}">
      <dsp:nvSpPr>
        <dsp:cNvPr id="0" name=""/>
        <dsp:cNvSpPr/>
      </dsp:nvSpPr>
      <dsp:spPr>
        <a:xfrm>
          <a:off x="3151231" y="108204"/>
          <a:ext cx="1370739" cy="548295"/>
        </a:xfrm>
        <a:prstGeom prst="chevron">
          <a:avLst/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5379" y="108204"/>
        <a:ext cx="822444" cy="548295"/>
      </dsp:txXfrm>
    </dsp:sp>
    <dsp:sp modelId="{9F1410CC-D7BC-4EA1-B80A-6EB6524FA9D1}">
      <dsp:nvSpPr>
        <dsp:cNvPr id="0" name=""/>
        <dsp:cNvSpPr/>
      </dsp:nvSpPr>
      <dsp:spPr>
        <a:xfrm>
          <a:off x="4241008" y="108204"/>
          <a:ext cx="1591396" cy="548295"/>
        </a:xfrm>
        <a:prstGeom prst="chevron">
          <a:avLst/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5156" y="108204"/>
        <a:ext cx="1043101" cy="5482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4FE10-8850-45F6-8902-D0C903712CD0}">
      <dsp:nvSpPr>
        <dsp:cNvPr id="0" name=""/>
        <dsp:cNvSpPr/>
      </dsp:nvSpPr>
      <dsp:spPr>
        <a:xfrm>
          <a:off x="648065" y="84545"/>
          <a:ext cx="1941662" cy="1571639"/>
        </a:xfrm>
        <a:prstGeom prst="ellipse">
          <a:avLst/>
        </a:prstGeom>
        <a:solidFill>
          <a:srgbClr val="FFFFFF">
            <a:alpha val="5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56" tIns="29210" rIns="10685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Branchies</a:t>
          </a:r>
          <a:endParaRPr lang="fr-FR" sz="2300" kern="1200" dirty="0"/>
        </a:p>
      </dsp:txBody>
      <dsp:txXfrm>
        <a:off x="932415" y="314706"/>
        <a:ext cx="1372962" cy="1111317"/>
      </dsp:txXfrm>
    </dsp:sp>
    <dsp:sp modelId="{77C8751B-EC90-471C-83BE-044CCF94B6C8}">
      <dsp:nvSpPr>
        <dsp:cNvPr id="0" name=""/>
        <dsp:cNvSpPr/>
      </dsp:nvSpPr>
      <dsp:spPr>
        <a:xfrm>
          <a:off x="650628" y="1152129"/>
          <a:ext cx="1941662" cy="1571639"/>
        </a:xfrm>
        <a:prstGeom prst="ellipse">
          <a:avLst/>
        </a:prstGeom>
        <a:solidFill>
          <a:srgbClr val="FFFFFF">
            <a:alpha val="5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856" tIns="29210" rIns="10685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Gonades </a:t>
          </a:r>
          <a:endParaRPr lang="fr-FR" sz="2300" kern="1200" dirty="0"/>
        </a:p>
      </dsp:txBody>
      <dsp:txXfrm>
        <a:off x="934978" y="1382290"/>
        <a:ext cx="1372962" cy="11113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5370" y="0"/>
          <a:ext cx="2436485" cy="720080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0" y="0"/>
        <a:ext cx="2256465" cy="720080"/>
      </dsp:txXfrm>
    </dsp:sp>
    <dsp:sp modelId="{C0F315C3-B50A-459F-831B-27B91D27641D}">
      <dsp:nvSpPr>
        <dsp:cNvPr id="0" name=""/>
        <dsp:cNvSpPr/>
      </dsp:nvSpPr>
      <dsp:spPr>
        <a:xfrm>
          <a:off x="1954558" y="0"/>
          <a:ext cx="2660983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4598" y="0"/>
        <a:ext cx="1940903" cy="720080"/>
      </dsp:txXfrm>
    </dsp:sp>
    <dsp:sp modelId="{2FA9554B-5410-495B-8F20-4ED0AD3A9A83}">
      <dsp:nvSpPr>
        <dsp:cNvPr id="0" name=""/>
        <dsp:cNvSpPr/>
      </dsp:nvSpPr>
      <dsp:spPr>
        <a:xfrm>
          <a:off x="4128244" y="0"/>
          <a:ext cx="2800350" cy="72008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8284" y="0"/>
        <a:ext cx="2080270" cy="720080"/>
      </dsp:txXfrm>
    </dsp:sp>
    <dsp:sp modelId="{4CEF4460-F10C-49EB-92DA-F4C4CDFA8A77}">
      <dsp:nvSpPr>
        <dsp:cNvPr id="0" name=""/>
        <dsp:cNvSpPr/>
      </dsp:nvSpPr>
      <dsp:spPr>
        <a:xfrm>
          <a:off x="6441298" y="0"/>
          <a:ext cx="3021875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01338" y="0"/>
        <a:ext cx="2301795" cy="7200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6C32-8DA2-4315-AF6C-737B6E020994}">
      <dsp:nvSpPr>
        <dsp:cNvPr id="0" name=""/>
        <dsp:cNvSpPr/>
      </dsp:nvSpPr>
      <dsp:spPr>
        <a:xfrm>
          <a:off x="1505" y="98734"/>
          <a:ext cx="2340257" cy="567235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 </a:t>
          </a:r>
          <a:endParaRPr lang="fr-FR" sz="14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23" y="98734"/>
        <a:ext cx="1773022" cy="567235"/>
      </dsp:txXfrm>
    </dsp:sp>
    <dsp:sp modelId="{4CEE3221-C091-4C83-A4D3-9DEF4042B223}">
      <dsp:nvSpPr>
        <dsp:cNvPr id="0" name=""/>
        <dsp:cNvSpPr/>
      </dsp:nvSpPr>
      <dsp:spPr>
        <a:xfrm>
          <a:off x="2032660" y="112764"/>
          <a:ext cx="1347937" cy="539174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247" y="112764"/>
        <a:ext cx="808763" cy="539174"/>
      </dsp:txXfrm>
    </dsp:sp>
    <dsp:sp modelId="{9C5E0CE4-8A97-4087-8645-1B772A79E4AC}">
      <dsp:nvSpPr>
        <dsp:cNvPr id="0" name=""/>
        <dsp:cNvSpPr/>
      </dsp:nvSpPr>
      <dsp:spPr>
        <a:xfrm>
          <a:off x="3104308" y="112764"/>
          <a:ext cx="1347937" cy="539174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895" y="112764"/>
        <a:ext cx="808763" cy="539174"/>
      </dsp:txXfrm>
    </dsp:sp>
    <dsp:sp modelId="{9F1410CC-D7BC-4EA1-B80A-6EB6524FA9D1}">
      <dsp:nvSpPr>
        <dsp:cNvPr id="0" name=""/>
        <dsp:cNvSpPr/>
      </dsp:nvSpPr>
      <dsp:spPr>
        <a:xfrm>
          <a:off x="4175955" y="112764"/>
          <a:ext cx="1564923" cy="539174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542" y="112764"/>
        <a:ext cx="1025749" cy="5391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6C32-8DA2-4315-AF6C-737B6E020994}">
      <dsp:nvSpPr>
        <dsp:cNvPr id="0" name=""/>
        <dsp:cNvSpPr/>
      </dsp:nvSpPr>
      <dsp:spPr>
        <a:xfrm>
          <a:off x="1505" y="98734"/>
          <a:ext cx="2340257" cy="567235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 </a:t>
          </a:r>
          <a:endParaRPr lang="fr-FR" sz="14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23" y="98734"/>
        <a:ext cx="1773022" cy="567235"/>
      </dsp:txXfrm>
    </dsp:sp>
    <dsp:sp modelId="{4CEE3221-C091-4C83-A4D3-9DEF4042B223}">
      <dsp:nvSpPr>
        <dsp:cNvPr id="0" name=""/>
        <dsp:cNvSpPr/>
      </dsp:nvSpPr>
      <dsp:spPr>
        <a:xfrm>
          <a:off x="2032660" y="112764"/>
          <a:ext cx="1347937" cy="539174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247" y="112764"/>
        <a:ext cx="808763" cy="539174"/>
      </dsp:txXfrm>
    </dsp:sp>
    <dsp:sp modelId="{9C5E0CE4-8A97-4087-8645-1B772A79E4AC}">
      <dsp:nvSpPr>
        <dsp:cNvPr id="0" name=""/>
        <dsp:cNvSpPr/>
      </dsp:nvSpPr>
      <dsp:spPr>
        <a:xfrm>
          <a:off x="3104308" y="112764"/>
          <a:ext cx="1347937" cy="539174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895" y="112764"/>
        <a:ext cx="808763" cy="539174"/>
      </dsp:txXfrm>
    </dsp:sp>
    <dsp:sp modelId="{9F1410CC-D7BC-4EA1-B80A-6EB6524FA9D1}">
      <dsp:nvSpPr>
        <dsp:cNvPr id="0" name=""/>
        <dsp:cNvSpPr/>
      </dsp:nvSpPr>
      <dsp:spPr>
        <a:xfrm>
          <a:off x="4175955" y="112764"/>
          <a:ext cx="1564923" cy="539174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542" y="112764"/>
        <a:ext cx="1025749" cy="5391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6C32-8DA2-4315-AF6C-737B6E020994}">
      <dsp:nvSpPr>
        <dsp:cNvPr id="0" name=""/>
        <dsp:cNvSpPr/>
      </dsp:nvSpPr>
      <dsp:spPr>
        <a:xfrm>
          <a:off x="1505" y="98734"/>
          <a:ext cx="2340257" cy="567235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Résultats et discussion  </a:t>
          </a:r>
          <a:endParaRPr lang="fr-FR" sz="14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23" y="98734"/>
        <a:ext cx="1773022" cy="567235"/>
      </dsp:txXfrm>
    </dsp:sp>
    <dsp:sp modelId="{4CEE3221-C091-4C83-A4D3-9DEF4042B223}">
      <dsp:nvSpPr>
        <dsp:cNvPr id="0" name=""/>
        <dsp:cNvSpPr/>
      </dsp:nvSpPr>
      <dsp:spPr>
        <a:xfrm>
          <a:off x="2032660" y="112764"/>
          <a:ext cx="1347937" cy="539174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organes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247" y="112764"/>
        <a:ext cx="808763" cy="539174"/>
      </dsp:txXfrm>
    </dsp:sp>
    <dsp:sp modelId="{9C5E0CE4-8A97-4087-8645-1B772A79E4AC}">
      <dsp:nvSpPr>
        <dsp:cNvPr id="0" name=""/>
        <dsp:cNvSpPr/>
      </dsp:nvSpPr>
      <dsp:spPr>
        <a:xfrm>
          <a:off x="3104308" y="112764"/>
          <a:ext cx="1347937" cy="539174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895" y="112764"/>
        <a:ext cx="808763" cy="539174"/>
      </dsp:txXfrm>
    </dsp:sp>
    <dsp:sp modelId="{9F1410CC-D7BC-4EA1-B80A-6EB6524FA9D1}">
      <dsp:nvSpPr>
        <dsp:cNvPr id="0" name=""/>
        <dsp:cNvSpPr/>
      </dsp:nvSpPr>
      <dsp:spPr>
        <a:xfrm>
          <a:off x="4175955" y="112764"/>
          <a:ext cx="1564923" cy="539174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saisons</a:t>
          </a:r>
          <a:endParaRPr lang="fr-F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542" y="112764"/>
        <a:ext cx="1025749" cy="5391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5370" y="0"/>
          <a:ext cx="2436485" cy="720080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0" y="0"/>
        <a:ext cx="2256465" cy="720080"/>
      </dsp:txXfrm>
    </dsp:sp>
    <dsp:sp modelId="{C0F315C3-B50A-459F-831B-27B91D27641D}">
      <dsp:nvSpPr>
        <dsp:cNvPr id="0" name=""/>
        <dsp:cNvSpPr/>
      </dsp:nvSpPr>
      <dsp:spPr>
        <a:xfrm>
          <a:off x="1954558" y="0"/>
          <a:ext cx="2660983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4598" y="0"/>
        <a:ext cx="1940903" cy="720080"/>
      </dsp:txXfrm>
    </dsp:sp>
    <dsp:sp modelId="{2FA9554B-5410-495B-8F20-4ED0AD3A9A83}">
      <dsp:nvSpPr>
        <dsp:cNvPr id="0" name=""/>
        <dsp:cNvSpPr/>
      </dsp:nvSpPr>
      <dsp:spPr>
        <a:xfrm>
          <a:off x="4128244" y="0"/>
          <a:ext cx="2800350" cy="72008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8284" y="0"/>
        <a:ext cx="2080270" cy="720080"/>
      </dsp:txXfrm>
    </dsp:sp>
    <dsp:sp modelId="{4CEF4460-F10C-49EB-92DA-F4C4CDFA8A77}">
      <dsp:nvSpPr>
        <dsp:cNvPr id="0" name=""/>
        <dsp:cNvSpPr/>
      </dsp:nvSpPr>
      <dsp:spPr>
        <a:xfrm>
          <a:off x="6441298" y="0"/>
          <a:ext cx="3021875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01338" y="0"/>
        <a:ext cx="2301795" cy="7200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5370" y="0"/>
          <a:ext cx="2436485" cy="720080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0" y="0"/>
        <a:ext cx="2256465" cy="720080"/>
      </dsp:txXfrm>
    </dsp:sp>
    <dsp:sp modelId="{C0F315C3-B50A-459F-831B-27B91D27641D}">
      <dsp:nvSpPr>
        <dsp:cNvPr id="0" name=""/>
        <dsp:cNvSpPr/>
      </dsp:nvSpPr>
      <dsp:spPr>
        <a:xfrm>
          <a:off x="1954558" y="0"/>
          <a:ext cx="2660983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4598" y="0"/>
        <a:ext cx="1940903" cy="720080"/>
      </dsp:txXfrm>
    </dsp:sp>
    <dsp:sp modelId="{2FA9554B-5410-495B-8F20-4ED0AD3A9A83}">
      <dsp:nvSpPr>
        <dsp:cNvPr id="0" name=""/>
        <dsp:cNvSpPr/>
      </dsp:nvSpPr>
      <dsp:spPr>
        <a:xfrm>
          <a:off x="4128244" y="0"/>
          <a:ext cx="2800350" cy="72008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8284" y="0"/>
        <a:ext cx="2080270" cy="720080"/>
      </dsp:txXfrm>
    </dsp:sp>
    <dsp:sp modelId="{4CEF4460-F10C-49EB-92DA-F4C4CDFA8A77}">
      <dsp:nvSpPr>
        <dsp:cNvPr id="0" name=""/>
        <dsp:cNvSpPr/>
      </dsp:nvSpPr>
      <dsp:spPr>
        <a:xfrm>
          <a:off x="6441298" y="0"/>
          <a:ext cx="3021875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01338" y="0"/>
        <a:ext cx="2301795" cy="7200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5370" y="0"/>
          <a:ext cx="2436485" cy="720080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0" y="0"/>
        <a:ext cx="2256465" cy="720080"/>
      </dsp:txXfrm>
    </dsp:sp>
    <dsp:sp modelId="{C0F315C3-B50A-459F-831B-27B91D27641D}">
      <dsp:nvSpPr>
        <dsp:cNvPr id="0" name=""/>
        <dsp:cNvSpPr/>
      </dsp:nvSpPr>
      <dsp:spPr>
        <a:xfrm>
          <a:off x="1954558" y="0"/>
          <a:ext cx="2660983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4598" y="0"/>
        <a:ext cx="1940903" cy="720080"/>
      </dsp:txXfrm>
    </dsp:sp>
    <dsp:sp modelId="{2FA9554B-5410-495B-8F20-4ED0AD3A9A83}">
      <dsp:nvSpPr>
        <dsp:cNvPr id="0" name=""/>
        <dsp:cNvSpPr/>
      </dsp:nvSpPr>
      <dsp:spPr>
        <a:xfrm>
          <a:off x="4128244" y="0"/>
          <a:ext cx="2800350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8284" y="0"/>
        <a:ext cx="2080270" cy="720080"/>
      </dsp:txXfrm>
    </dsp:sp>
    <dsp:sp modelId="{4CEF4460-F10C-49EB-92DA-F4C4CDFA8A77}">
      <dsp:nvSpPr>
        <dsp:cNvPr id="0" name=""/>
        <dsp:cNvSpPr/>
      </dsp:nvSpPr>
      <dsp:spPr>
        <a:xfrm>
          <a:off x="6441298" y="0"/>
          <a:ext cx="3021875" cy="72008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01338" y="0"/>
        <a:ext cx="2301795" cy="72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1DE17-93C5-4072-A2CE-1770BEC9442D}">
      <dsp:nvSpPr>
        <dsp:cNvPr id="0" name=""/>
        <dsp:cNvSpPr/>
      </dsp:nvSpPr>
      <dsp:spPr>
        <a:xfrm>
          <a:off x="4220746" y="2654900"/>
          <a:ext cx="1969037" cy="72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63"/>
              </a:lnTo>
              <a:lnTo>
                <a:pt x="1969037" y="592763"/>
              </a:lnTo>
              <a:lnTo>
                <a:pt x="1969037" y="723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82791-C9ED-497A-93D6-2238806519F5}">
      <dsp:nvSpPr>
        <dsp:cNvPr id="0" name=""/>
        <dsp:cNvSpPr/>
      </dsp:nvSpPr>
      <dsp:spPr>
        <a:xfrm>
          <a:off x="4175026" y="336004"/>
          <a:ext cx="91440" cy="2318896"/>
        </a:xfrm>
        <a:custGeom>
          <a:avLst/>
          <a:gdLst/>
          <a:ahLst/>
          <a:cxnLst/>
          <a:rect l="0" t="0" r="0" b="0"/>
          <a:pathLst>
            <a:path>
              <a:moveTo>
                <a:pt x="45720" y="2318896"/>
              </a:moveTo>
              <a:lnTo>
                <a:pt x="457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C9463-8BE7-4AB0-A204-C388B10C7A6C}">
      <dsp:nvSpPr>
        <dsp:cNvPr id="0" name=""/>
        <dsp:cNvSpPr/>
      </dsp:nvSpPr>
      <dsp:spPr>
        <a:xfrm>
          <a:off x="4220746" y="2181768"/>
          <a:ext cx="1769635" cy="473131"/>
        </a:xfrm>
        <a:custGeom>
          <a:avLst/>
          <a:gdLst/>
          <a:ahLst/>
          <a:cxnLst/>
          <a:rect l="0" t="0" r="0" b="0"/>
          <a:pathLst>
            <a:path>
              <a:moveTo>
                <a:pt x="0" y="473131"/>
              </a:moveTo>
              <a:lnTo>
                <a:pt x="17696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B8BB1-ACB8-4781-921F-55802C3FCCB8}">
      <dsp:nvSpPr>
        <dsp:cNvPr id="0" name=""/>
        <dsp:cNvSpPr/>
      </dsp:nvSpPr>
      <dsp:spPr>
        <a:xfrm>
          <a:off x="1003409" y="1757497"/>
          <a:ext cx="366571" cy="524019"/>
        </a:xfrm>
        <a:custGeom>
          <a:avLst/>
          <a:gdLst/>
          <a:ahLst/>
          <a:cxnLst/>
          <a:rect l="0" t="0" r="0" b="0"/>
          <a:pathLst>
            <a:path>
              <a:moveTo>
                <a:pt x="366571" y="0"/>
              </a:moveTo>
              <a:lnTo>
                <a:pt x="366571" y="393132"/>
              </a:lnTo>
              <a:lnTo>
                <a:pt x="0" y="393132"/>
              </a:lnTo>
              <a:lnTo>
                <a:pt x="0" y="524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B287-095F-4B5C-BA3E-2716EDA33DC8}">
      <dsp:nvSpPr>
        <dsp:cNvPr id="0" name=""/>
        <dsp:cNvSpPr/>
      </dsp:nvSpPr>
      <dsp:spPr>
        <a:xfrm>
          <a:off x="663541" y="860319"/>
          <a:ext cx="1412879" cy="89717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DE391-0B52-4101-A47F-F162FEFEBBE9}">
      <dsp:nvSpPr>
        <dsp:cNvPr id="0" name=""/>
        <dsp:cNvSpPr/>
      </dsp:nvSpPr>
      <dsp:spPr>
        <a:xfrm>
          <a:off x="820527" y="1009456"/>
          <a:ext cx="1412879" cy="897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Bookman Old Style" pitchFamily="18" charset="0"/>
              <a:cs typeface="Times New Roman" pitchFamily="18" charset="0"/>
            </a:rPr>
            <a:t>Introduction</a:t>
          </a:r>
          <a:endParaRPr lang="fr-FR" sz="1400" b="1" kern="1200" dirty="0"/>
        </a:p>
      </dsp:txBody>
      <dsp:txXfrm>
        <a:off x="846804" y="1035733"/>
        <a:ext cx="1360325" cy="844624"/>
      </dsp:txXfrm>
    </dsp:sp>
    <dsp:sp modelId="{A659C39D-01D9-4F30-8CDE-62007CF7BD19}">
      <dsp:nvSpPr>
        <dsp:cNvPr id="0" name=""/>
        <dsp:cNvSpPr/>
      </dsp:nvSpPr>
      <dsp:spPr>
        <a:xfrm>
          <a:off x="221903" y="2281517"/>
          <a:ext cx="1563011" cy="89717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15C01-743E-4D40-926E-6A718B2D570A}">
      <dsp:nvSpPr>
        <dsp:cNvPr id="0" name=""/>
        <dsp:cNvSpPr/>
      </dsp:nvSpPr>
      <dsp:spPr>
        <a:xfrm>
          <a:off x="378889" y="2430654"/>
          <a:ext cx="1563011" cy="897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Bookman Old Style" pitchFamily="18" charset="0"/>
              <a:cs typeface="Times New Roman" pitchFamily="18" charset="0"/>
            </a:rPr>
            <a:t>Objectif</a:t>
          </a:r>
          <a:endParaRPr lang="fr-FR" sz="1400" b="1" kern="1200" dirty="0"/>
        </a:p>
      </dsp:txBody>
      <dsp:txXfrm>
        <a:off x="405166" y="2456931"/>
        <a:ext cx="1510457" cy="844624"/>
      </dsp:txXfrm>
    </dsp:sp>
    <dsp:sp modelId="{27633B8C-E2CD-472C-A6A2-C91E147E9EFA}">
      <dsp:nvSpPr>
        <dsp:cNvPr id="0" name=""/>
        <dsp:cNvSpPr/>
      </dsp:nvSpPr>
      <dsp:spPr>
        <a:xfrm>
          <a:off x="3514306" y="1757721"/>
          <a:ext cx="1412879" cy="89717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8B62E-25CD-438D-9564-B6B065A4D3F7}">
      <dsp:nvSpPr>
        <dsp:cNvPr id="0" name=""/>
        <dsp:cNvSpPr/>
      </dsp:nvSpPr>
      <dsp:spPr>
        <a:xfrm>
          <a:off x="3671293" y="1906859"/>
          <a:ext cx="1412879" cy="897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kern="1200" dirty="0" smtClean="0">
              <a:latin typeface="Bookman Old Style" pitchFamily="18" charset="0"/>
              <a:cs typeface="Times New Roman" pitchFamily="18" charset="0"/>
            </a:rPr>
            <a:t>Matériel et méthodes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/>
        </a:p>
      </dsp:txBody>
      <dsp:txXfrm>
        <a:off x="3697570" y="1933136"/>
        <a:ext cx="1360325" cy="844624"/>
      </dsp:txXfrm>
    </dsp:sp>
    <dsp:sp modelId="{3AD0F962-F262-44D0-BABF-EA0F24E72175}">
      <dsp:nvSpPr>
        <dsp:cNvPr id="0" name=""/>
        <dsp:cNvSpPr/>
      </dsp:nvSpPr>
      <dsp:spPr>
        <a:xfrm>
          <a:off x="5283941" y="2181768"/>
          <a:ext cx="1412879" cy="8971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B98C6-80FE-4426-9A85-0917561BEE17}">
      <dsp:nvSpPr>
        <dsp:cNvPr id="0" name=""/>
        <dsp:cNvSpPr/>
      </dsp:nvSpPr>
      <dsp:spPr>
        <a:xfrm>
          <a:off x="5440928" y="2330906"/>
          <a:ext cx="1412879" cy="897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b="1" kern="1200" dirty="0" smtClean="0">
              <a:latin typeface="Bookman Old Style" pitchFamily="18" charset="0"/>
              <a:cs typeface="Times New Roman" pitchFamily="18" charset="0"/>
            </a:rPr>
            <a:t>Résultats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/>
        </a:p>
      </dsp:txBody>
      <dsp:txXfrm>
        <a:off x="5467205" y="2357183"/>
        <a:ext cx="1360325" cy="844624"/>
      </dsp:txXfrm>
    </dsp:sp>
    <dsp:sp modelId="{B11F11E5-135E-4A97-A4B9-B1E409BB4F2B}">
      <dsp:nvSpPr>
        <dsp:cNvPr id="0" name=""/>
        <dsp:cNvSpPr/>
      </dsp:nvSpPr>
      <dsp:spPr>
        <a:xfrm>
          <a:off x="3514313" y="336004"/>
          <a:ext cx="1412879" cy="89717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BC5F3-20A3-4324-A3CF-87A311F037DD}">
      <dsp:nvSpPr>
        <dsp:cNvPr id="0" name=""/>
        <dsp:cNvSpPr/>
      </dsp:nvSpPr>
      <dsp:spPr>
        <a:xfrm>
          <a:off x="3671300" y="485141"/>
          <a:ext cx="1412879" cy="897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Bookman Old Style" pitchFamily="18" charset="0"/>
              <a:cs typeface="Times New Roman" pitchFamily="18" charset="0"/>
            </a:rPr>
            <a:t>Choix de l’espèce</a:t>
          </a:r>
          <a:endParaRPr lang="fr-FR" sz="1400" b="1" kern="1200" dirty="0"/>
        </a:p>
      </dsp:txBody>
      <dsp:txXfrm>
        <a:off x="3697577" y="511418"/>
        <a:ext cx="1360325" cy="844624"/>
      </dsp:txXfrm>
    </dsp:sp>
    <dsp:sp modelId="{5AC3F48C-39FA-40D6-9CC2-582DBAD663B1}">
      <dsp:nvSpPr>
        <dsp:cNvPr id="0" name=""/>
        <dsp:cNvSpPr/>
      </dsp:nvSpPr>
      <dsp:spPr>
        <a:xfrm>
          <a:off x="5407762" y="3378551"/>
          <a:ext cx="1564043" cy="109122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5EF0D-3B5C-4FE4-8409-D32F5716C86A}">
      <dsp:nvSpPr>
        <dsp:cNvPr id="0" name=""/>
        <dsp:cNvSpPr/>
      </dsp:nvSpPr>
      <dsp:spPr>
        <a:xfrm>
          <a:off x="5564748" y="3527688"/>
          <a:ext cx="1564043" cy="1091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400" b="1" kern="1200" dirty="0" smtClean="0">
              <a:latin typeface="Bookman Old Style" pitchFamily="18" charset="0"/>
              <a:cs typeface="Times New Roman" pitchFamily="18" charset="0"/>
            </a:rPr>
            <a:t>Conclusion et perspectives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kern="1200" dirty="0"/>
        </a:p>
      </dsp:txBody>
      <dsp:txXfrm>
        <a:off x="5596709" y="3559649"/>
        <a:ext cx="1500121" cy="1027307"/>
      </dsp:txXfrm>
    </dsp:sp>
    <dsp:sp modelId="{FE1B5BD6-1543-4F7E-95D7-E9788B35130E}">
      <dsp:nvSpPr>
        <dsp:cNvPr id="0" name=""/>
        <dsp:cNvSpPr/>
      </dsp:nvSpPr>
      <dsp:spPr>
        <a:xfrm>
          <a:off x="3587426" y="3307247"/>
          <a:ext cx="1564043" cy="109122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2A442-65BB-49EB-A284-B27F3F2D1AA6}">
      <dsp:nvSpPr>
        <dsp:cNvPr id="0" name=""/>
        <dsp:cNvSpPr/>
      </dsp:nvSpPr>
      <dsp:spPr>
        <a:xfrm>
          <a:off x="3744412" y="3456384"/>
          <a:ext cx="1564043" cy="1091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R="0" lvl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fr-FR" sz="1400" b="1" kern="1200" dirty="0" smtClean="0">
              <a:latin typeface="Bookman Old Style" pitchFamily="18" charset="0"/>
              <a:cs typeface="Times New Roman" pitchFamily="18" charset="0"/>
            </a:rPr>
            <a:t>Discussion</a:t>
          </a:r>
        </a:p>
        <a:p>
          <a:pPr marR="0" lvl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fr-FR" sz="1400" b="1" kern="1200" dirty="0"/>
        </a:p>
      </dsp:txBody>
      <dsp:txXfrm>
        <a:off x="3776373" y="3488345"/>
        <a:ext cx="1500121" cy="10273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5370" y="0"/>
          <a:ext cx="2436485" cy="720080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0" y="0"/>
        <a:ext cx="2256465" cy="720080"/>
      </dsp:txXfrm>
    </dsp:sp>
    <dsp:sp modelId="{C0F315C3-B50A-459F-831B-27B91D27641D}">
      <dsp:nvSpPr>
        <dsp:cNvPr id="0" name=""/>
        <dsp:cNvSpPr/>
      </dsp:nvSpPr>
      <dsp:spPr>
        <a:xfrm>
          <a:off x="1954558" y="0"/>
          <a:ext cx="2660983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4598" y="0"/>
        <a:ext cx="1940903" cy="720080"/>
      </dsp:txXfrm>
    </dsp:sp>
    <dsp:sp modelId="{2FA9554B-5410-495B-8F20-4ED0AD3A9A83}">
      <dsp:nvSpPr>
        <dsp:cNvPr id="0" name=""/>
        <dsp:cNvSpPr/>
      </dsp:nvSpPr>
      <dsp:spPr>
        <a:xfrm>
          <a:off x="4128244" y="0"/>
          <a:ext cx="2800350" cy="720080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8284" y="0"/>
        <a:ext cx="2080270" cy="720080"/>
      </dsp:txXfrm>
    </dsp:sp>
    <dsp:sp modelId="{4CEF4460-F10C-49EB-92DA-F4C4CDFA8A77}">
      <dsp:nvSpPr>
        <dsp:cNvPr id="0" name=""/>
        <dsp:cNvSpPr/>
      </dsp:nvSpPr>
      <dsp:spPr>
        <a:xfrm>
          <a:off x="6441298" y="0"/>
          <a:ext cx="3021875" cy="72008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01338" y="0"/>
        <a:ext cx="2301795" cy="7200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76899-AD3A-4853-BC1B-D34927A19C6A}">
      <dsp:nvSpPr>
        <dsp:cNvPr id="0" name=""/>
        <dsp:cNvSpPr/>
      </dsp:nvSpPr>
      <dsp:spPr>
        <a:xfrm>
          <a:off x="2004015" y="782"/>
          <a:ext cx="1656874" cy="165687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Polluants</a:t>
          </a:r>
          <a:endParaRPr lang="fr-FR" sz="2000" kern="1200" dirty="0"/>
        </a:p>
      </dsp:txBody>
      <dsp:txXfrm>
        <a:off x="2246659" y="243426"/>
        <a:ext cx="1171586" cy="1171586"/>
      </dsp:txXfrm>
    </dsp:sp>
    <dsp:sp modelId="{C2EBCB3A-B282-40FD-9118-B396B952A3C5}">
      <dsp:nvSpPr>
        <dsp:cNvPr id="0" name=""/>
        <dsp:cNvSpPr/>
      </dsp:nvSpPr>
      <dsp:spPr>
        <a:xfrm rot="3600000">
          <a:off x="3227884" y="1617768"/>
          <a:ext cx="442525" cy="55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261073" y="1672122"/>
        <a:ext cx="309768" cy="335516"/>
      </dsp:txXfrm>
    </dsp:sp>
    <dsp:sp modelId="{4157696F-BFA0-4879-99C9-D55E113E0508}">
      <dsp:nvSpPr>
        <dsp:cNvPr id="0" name=""/>
        <dsp:cNvSpPr/>
      </dsp:nvSpPr>
      <dsp:spPr>
        <a:xfrm>
          <a:off x="3249929" y="2158767"/>
          <a:ext cx="1656874" cy="165687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Milieux </a:t>
          </a:r>
          <a:endParaRPr lang="fr-FR" sz="2000" kern="1200" dirty="0"/>
        </a:p>
      </dsp:txBody>
      <dsp:txXfrm>
        <a:off x="3492573" y="2401411"/>
        <a:ext cx="1171586" cy="1171586"/>
      </dsp:txXfrm>
    </dsp:sp>
    <dsp:sp modelId="{9B668403-E39A-4D11-A835-971456A4E534}">
      <dsp:nvSpPr>
        <dsp:cNvPr id="0" name=""/>
        <dsp:cNvSpPr/>
      </dsp:nvSpPr>
      <dsp:spPr>
        <a:xfrm rot="10800000">
          <a:off x="2623714" y="2707607"/>
          <a:ext cx="442525" cy="55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2756471" y="2819446"/>
        <a:ext cx="309768" cy="335516"/>
      </dsp:txXfrm>
    </dsp:sp>
    <dsp:sp modelId="{8BB7C209-A11E-4A91-88B9-A2092EDD788E}">
      <dsp:nvSpPr>
        <dsp:cNvPr id="0" name=""/>
        <dsp:cNvSpPr/>
      </dsp:nvSpPr>
      <dsp:spPr>
        <a:xfrm>
          <a:off x="758101" y="2158767"/>
          <a:ext cx="1656874" cy="165687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Organisme</a:t>
          </a:r>
          <a:endParaRPr lang="fr-FR" sz="2000" kern="1200" dirty="0"/>
        </a:p>
      </dsp:txBody>
      <dsp:txXfrm>
        <a:off x="1000745" y="2401411"/>
        <a:ext cx="1171586" cy="1171586"/>
      </dsp:txXfrm>
    </dsp:sp>
    <dsp:sp modelId="{50A9F99C-2A23-458F-A789-79BA800D2FC4}">
      <dsp:nvSpPr>
        <dsp:cNvPr id="0" name=""/>
        <dsp:cNvSpPr/>
      </dsp:nvSpPr>
      <dsp:spPr>
        <a:xfrm rot="18000000">
          <a:off x="1981970" y="1639460"/>
          <a:ext cx="442525" cy="55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015159" y="1808784"/>
        <a:ext cx="309768" cy="33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7405" y="0"/>
          <a:ext cx="2608321" cy="79968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05" y="0"/>
        <a:ext cx="2408400" cy="799684"/>
      </dsp:txXfrm>
    </dsp:sp>
    <dsp:sp modelId="{C0F315C3-B50A-459F-831B-27B91D27641D}">
      <dsp:nvSpPr>
        <dsp:cNvPr id="0" name=""/>
        <dsp:cNvSpPr/>
      </dsp:nvSpPr>
      <dsp:spPr>
        <a:xfrm>
          <a:off x="2094061" y="0"/>
          <a:ext cx="2608321" cy="799684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3903" y="0"/>
        <a:ext cx="1808637" cy="799684"/>
      </dsp:txXfrm>
    </dsp:sp>
    <dsp:sp modelId="{E0C06D99-A638-4F5B-892A-223F146A6566}">
      <dsp:nvSpPr>
        <dsp:cNvPr id="0" name=""/>
        <dsp:cNvSpPr/>
      </dsp:nvSpPr>
      <dsp:spPr>
        <a:xfrm>
          <a:off x="4180718" y="0"/>
          <a:ext cx="2608321" cy="799684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Résultats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0560" y="0"/>
        <a:ext cx="1808637" cy="799684"/>
      </dsp:txXfrm>
    </dsp:sp>
    <dsp:sp modelId="{4CEF4460-F10C-49EB-92DA-F4C4CDFA8A77}">
      <dsp:nvSpPr>
        <dsp:cNvPr id="0" name=""/>
        <dsp:cNvSpPr/>
      </dsp:nvSpPr>
      <dsp:spPr>
        <a:xfrm>
          <a:off x="6267375" y="0"/>
          <a:ext cx="3230275" cy="799684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67217" y="0"/>
        <a:ext cx="2430591" cy="799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7405" y="0"/>
          <a:ext cx="2608321" cy="79968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05" y="0"/>
        <a:ext cx="2408400" cy="799684"/>
      </dsp:txXfrm>
    </dsp:sp>
    <dsp:sp modelId="{C0F315C3-B50A-459F-831B-27B91D27641D}">
      <dsp:nvSpPr>
        <dsp:cNvPr id="0" name=""/>
        <dsp:cNvSpPr/>
      </dsp:nvSpPr>
      <dsp:spPr>
        <a:xfrm>
          <a:off x="2094061" y="0"/>
          <a:ext cx="2608321" cy="799684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3903" y="0"/>
        <a:ext cx="1808637" cy="799684"/>
      </dsp:txXfrm>
    </dsp:sp>
    <dsp:sp modelId="{E0C06D99-A638-4F5B-892A-223F146A6566}">
      <dsp:nvSpPr>
        <dsp:cNvPr id="0" name=""/>
        <dsp:cNvSpPr/>
      </dsp:nvSpPr>
      <dsp:spPr>
        <a:xfrm>
          <a:off x="4180718" y="0"/>
          <a:ext cx="2608321" cy="799684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Résultats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0560" y="0"/>
        <a:ext cx="1808637" cy="799684"/>
      </dsp:txXfrm>
    </dsp:sp>
    <dsp:sp modelId="{4CEF4460-F10C-49EB-92DA-F4C4CDFA8A77}">
      <dsp:nvSpPr>
        <dsp:cNvPr id="0" name=""/>
        <dsp:cNvSpPr/>
      </dsp:nvSpPr>
      <dsp:spPr>
        <a:xfrm>
          <a:off x="6267375" y="0"/>
          <a:ext cx="3230275" cy="799684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67217" y="0"/>
        <a:ext cx="2430591" cy="799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1536" y="403370"/>
          <a:ext cx="2090833" cy="836333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6" y="403370"/>
        <a:ext cx="1881750" cy="836333"/>
      </dsp:txXfrm>
    </dsp:sp>
    <dsp:sp modelId="{C0F315C3-B50A-459F-831B-27B91D27641D}">
      <dsp:nvSpPr>
        <dsp:cNvPr id="0" name=""/>
        <dsp:cNvSpPr/>
      </dsp:nvSpPr>
      <dsp:spPr>
        <a:xfrm>
          <a:off x="1674203" y="403370"/>
          <a:ext cx="2090833" cy="836333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92370" y="403370"/>
        <a:ext cx="1254500" cy="836333"/>
      </dsp:txXfrm>
    </dsp:sp>
    <dsp:sp modelId="{E0C06D99-A638-4F5B-892A-223F146A6566}">
      <dsp:nvSpPr>
        <dsp:cNvPr id="0" name=""/>
        <dsp:cNvSpPr/>
      </dsp:nvSpPr>
      <dsp:spPr>
        <a:xfrm>
          <a:off x="3346870" y="403370"/>
          <a:ext cx="2090833" cy="836333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Résultats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5037" y="403370"/>
        <a:ext cx="1254500" cy="836333"/>
      </dsp:txXfrm>
    </dsp:sp>
    <dsp:sp modelId="{2FA9554B-5410-495B-8F20-4ED0AD3A9A83}">
      <dsp:nvSpPr>
        <dsp:cNvPr id="0" name=""/>
        <dsp:cNvSpPr/>
      </dsp:nvSpPr>
      <dsp:spPr>
        <a:xfrm>
          <a:off x="5019537" y="403370"/>
          <a:ext cx="2312754" cy="836333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Discussion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7704" y="403370"/>
        <a:ext cx="1476421" cy="836333"/>
      </dsp:txXfrm>
    </dsp:sp>
    <dsp:sp modelId="{4CEF4460-F10C-49EB-92DA-F4C4CDFA8A77}">
      <dsp:nvSpPr>
        <dsp:cNvPr id="0" name=""/>
        <dsp:cNvSpPr/>
      </dsp:nvSpPr>
      <dsp:spPr>
        <a:xfrm>
          <a:off x="6914126" y="403370"/>
          <a:ext cx="2589393" cy="836333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32293" y="403370"/>
        <a:ext cx="1753060" cy="836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5370" y="0"/>
          <a:ext cx="2436485" cy="792087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0" y="0"/>
        <a:ext cx="2238463" cy="792087"/>
      </dsp:txXfrm>
    </dsp:sp>
    <dsp:sp modelId="{C0F315C3-B50A-459F-831B-27B91D27641D}">
      <dsp:nvSpPr>
        <dsp:cNvPr id="0" name=""/>
        <dsp:cNvSpPr/>
      </dsp:nvSpPr>
      <dsp:spPr>
        <a:xfrm>
          <a:off x="1954558" y="0"/>
          <a:ext cx="2660983" cy="792087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0602" y="0"/>
        <a:ext cx="1868896" cy="792087"/>
      </dsp:txXfrm>
    </dsp:sp>
    <dsp:sp modelId="{2FA9554B-5410-495B-8F20-4ED0AD3A9A83}">
      <dsp:nvSpPr>
        <dsp:cNvPr id="0" name=""/>
        <dsp:cNvSpPr/>
      </dsp:nvSpPr>
      <dsp:spPr>
        <a:xfrm>
          <a:off x="4128244" y="0"/>
          <a:ext cx="2800350" cy="79208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4288" y="0"/>
        <a:ext cx="2008263" cy="792087"/>
      </dsp:txXfrm>
    </dsp:sp>
    <dsp:sp modelId="{4CEF4460-F10C-49EB-92DA-F4C4CDFA8A77}">
      <dsp:nvSpPr>
        <dsp:cNvPr id="0" name=""/>
        <dsp:cNvSpPr/>
      </dsp:nvSpPr>
      <dsp:spPr>
        <a:xfrm>
          <a:off x="6441298" y="0"/>
          <a:ext cx="3021875" cy="79208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7342" y="0"/>
        <a:ext cx="2229788" cy="792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5370" y="0"/>
          <a:ext cx="2436485" cy="792087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0" y="0"/>
        <a:ext cx="2238463" cy="792087"/>
      </dsp:txXfrm>
    </dsp:sp>
    <dsp:sp modelId="{C0F315C3-B50A-459F-831B-27B91D27641D}">
      <dsp:nvSpPr>
        <dsp:cNvPr id="0" name=""/>
        <dsp:cNvSpPr/>
      </dsp:nvSpPr>
      <dsp:spPr>
        <a:xfrm>
          <a:off x="1954558" y="0"/>
          <a:ext cx="2660983" cy="792087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0602" y="0"/>
        <a:ext cx="1868896" cy="792087"/>
      </dsp:txXfrm>
    </dsp:sp>
    <dsp:sp modelId="{2FA9554B-5410-495B-8F20-4ED0AD3A9A83}">
      <dsp:nvSpPr>
        <dsp:cNvPr id="0" name=""/>
        <dsp:cNvSpPr/>
      </dsp:nvSpPr>
      <dsp:spPr>
        <a:xfrm>
          <a:off x="4128244" y="0"/>
          <a:ext cx="2800350" cy="79208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4288" y="0"/>
        <a:ext cx="2008263" cy="792087"/>
      </dsp:txXfrm>
    </dsp:sp>
    <dsp:sp modelId="{4CEF4460-F10C-49EB-92DA-F4C4CDFA8A77}">
      <dsp:nvSpPr>
        <dsp:cNvPr id="0" name=""/>
        <dsp:cNvSpPr/>
      </dsp:nvSpPr>
      <dsp:spPr>
        <a:xfrm>
          <a:off x="6441298" y="0"/>
          <a:ext cx="3021875" cy="79208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7342" y="0"/>
        <a:ext cx="2229788" cy="792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20112-570A-4018-B7EE-D87441953588}">
      <dsp:nvSpPr>
        <dsp:cNvPr id="0" name=""/>
        <dsp:cNvSpPr/>
      </dsp:nvSpPr>
      <dsp:spPr>
        <a:xfrm>
          <a:off x="2520460" y="2416921"/>
          <a:ext cx="2012737" cy="146243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b="1" kern="1200" dirty="0" smtClean="0">
              <a:solidFill>
                <a:schemeClr val="tx1"/>
              </a:solidFill>
            </a:rPr>
            <a:t>Moule</a:t>
          </a:r>
          <a:endParaRPr lang="fr-FR" sz="3700" b="1" kern="1200" dirty="0">
            <a:solidFill>
              <a:schemeClr val="tx1"/>
            </a:solidFill>
          </a:endParaRPr>
        </a:p>
      </dsp:txBody>
      <dsp:txXfrm>
        <a:off x="2815219" y="2631090"/>
        <a:ext cx="1423219" cy="1034099"/>
      </dsp:txXfrm>
    </dsp:sp>
    <dsp:sp modelId="{1E22469C-1B93-4D18-BD4A-F7703FF0E36C}">
      <dsp:nvSpPr>
        <dsp:cNvPr id="0" name=""/>
        <dsp:cNvSpPr/>
      </dsp:nvSpPr>
      <dsp:spPr>
        <a:xfrm rot="16222320">
          <a:off x="3383634" y="1894303"/>
          <a:ext cx="299442" cy="49722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428259" y="2038665"/>
        <a:ext cx="209609" cy="298336"/>
      </dsp:txXfrm>
    </dsp:sp>
    <dsp:sp modelId="{F60C9192-7D88-4217-B31A-D12E60D43EDE}">
      <dsp:nvSpPr>
        <dsp:cNvPr id="0" name=""/>
        <dsp:cNvSpPr/>
      </dsp:nvSpPr>
      <dsp:spPr>
        <a:xfrm>
          <a:off x="2335408" y="23921"/>
          <a:ext cx="2411540" cy="1828046"/>
        </a:xfrm>
        <a:prstGeom prst="ellipse">
          <a:avLst/>
        </a:prstGeom>
        <a:solidFill>
          <a:srgbClr val="FFFFFF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Bioaccumulation et bioconcentration </a:t>
          </a:r>
          <a:endParaRPr lang="fr-FR" sz="1800" b="1" kern="1200" dirty="0"/>
        </a:p>
      </dsp:txBody>
      <dsp:txXfrm>
        <a:off x="2688570" y="291632"/>
        <a:ext cx="1705216" cy="1292624"/>
      </dsp:txXfrm>
    </dsp:sp>
    <dsp:sp modelId="{5BF746F6-B4D0-4E40-A592-6FFD31D285D5}">
      <dsp:nvSpPr>
        <dsp:cNvPr id="0" name=""/>
        <dsp:cNvSpPr/>
      </dsp:nvSpPr>
      <dsp:spPr>
        <a:xfrm rot="1857780">
          <a:off x="4355629" y="3452428"/>
          <a:ext cx="185462" cy="49722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4359593" y="3537561"/>
        <a:ext cx="129823" cy="298336"/>
      </dsp:txXfrm>
    </dsp:sp>
    <dsp:sp modelId="{F84FC66F-5E01-4DF0-8009-3E54240D72D0}">
      <dsp:nvSpPr>
        <dsp:cNvPr id="0" name=""/>
        <dsp:cNvSpPr/>
      </dsp:nvSpPr>
      <dsp:spPr>
        <a:xfrm>
          <a:off x="4472645" y="3349987"/>
          <a:ext cx="1828046" cy="1828046"/>
        </a:xfrm>
        <a:prstGeom prst="ellipse">
          <a:avLst/>
        </a:prstGeom>
        <a:solidFill>
          <a:srgbClr val="FFFFFF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Résistance</a:t>
          </a:r>
          <a:endParaRPr lang="fr-FR" sz="1800" b="1" kern="1200" dirty="0"/>
        </a:p>
      </dsp:txBody>
      <dsp:txXfrm>
        <a:off x="4740356" y="3617698"/>
        <a:ext cx="1292624" cy="1292624"/>
      </dsp:txXfrm>
    </dsp:sp>
    <dsp:sp modelId="{C8BBA8F5-2D90-4E3F-B083-B2F62FBB63EC}">
      <dsp:nvSpPr>
        <dsp:cNvPr id="0" name=""/>
        <dsp:cNvSpPr/>
      </dsp:nvSpPr>
      <dsp:spPr>
        <a:xfrm rot="8850178">
          <a:off x="2540661" y="3440501"/>
          <a:ext cx="165617" cy="47128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2586456" y="3521412"/>
        <a:ext cx="115932" cy="282772"/>
      </dsp:txXfrm>
    </dsp:sp>
    <dsp:sp modelId="{F31DBAA6-F0C6-423C-B6E7-D1FE50EB7FDE}">
      <dsp:nvSpPr>
        <dsp:cNvPr id="0" name=""/>
        <dsp:cNvSpPr/>
      </dsp:nvSpPr>
      <dsp:spPr>
        <a:xfrm>
          <a:off x="857322" y="3352355"/>
          <a:ext cx="1828046" cy="1828046"/>
        </a:xfrm>
        <a:prstGeom prst="ellipse">
          <a:avLst/>
        </a:prstGeom>
        <a:solidFill>
          <a:srgbClr val="FFFFFF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Répartition</a:t>
          </a:r>
          <a:endParaRPr lang="fr-FR" sz="1800" b="1" kern="1200" dirty="0"/>
        </a:p>
      </dsp:txBody>
      <dsp:txXfrm>
        <a:off x="1125033" y="3620066"/>
        <a:ext cx="1292624" cy="12926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9845-4228-4B54-A0D9-68CF51950118}">
      <dsp:nvSpPr>
        <dsp:cNvPr id="0" name=""/>
        <dsp:cNvSpPr/>
      </dsp:nvSpPr>
      <dsp:spPr>
        <a:xfrm>
          <a:off x="5370" y="0"/>
          <a:ext cx="2436485" cy="792087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Introduction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0" y="0"/>
        <a:ext cx="2238463" cy="792087"/>
      </dsp:txXfrm>
    </dsp:sp>
    <dsp:sp modelId="{C0F315C3-B50A-459F-831B-27B91D27641D}">
      <dsp:nvSpPr>
        <dsp:cNvPr id="0" name=""/>
        <dsp:cNvSpPr/>
      </dsp:nvSpPr>
      <dsp:spPr>
        <a:xfrm>
          <a:off x="1954558" y="0"/>
          <a:ext cx="2660983" cy="792087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Matériel et méthodes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0602" y="0"/>
        <a:ext cx="1868896" cy="792087"/>
      </dsp:txXfrm>
    </dsp:sp>
    <dsp:sp modelId="{2FA9554B-5410-495B-8F20-4ED0AD3A9A83}">
      <dsp:nvSpPr>
        <dsp:cNvPr id="0" name=""/>
        <dsp:cNvSpPr/>
      </dsp:nvSpPr>
      <dsp:spPr>
        <a:xfrm>
          <a:off x="4128244" y="0"/>
          <a:ext cx="2800350" cy="79208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Résultats et Discussion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4288" y="0"/>
        <a:ext cx="2008263" cy="792087"/>
      </dsp:txXfrm>
    </dsp:sp>
    <dsp:sp modelId="{4CEF4460-F10C-49EB-92DA-F4C4CDFA8A77}">
      <dsp:nvSpPr>
        <dsp:cNvPr id="0" name=""/>
        <dsp:cNvSpPr/>
      </dsp:nvSpPr>
      <dsp:spPr>
        <a:xfrm>
          <a:off x="6441298" y="0"/>
          <a:ext cx="3021875" cy="79208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Conclusion et perspectives</a:t>
          </a:r>
          <a:endParaRPr lang="fr-FR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7342" y="0"/>
        <a:ext cx="2229788" cy="79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0.10929</cdr:x>
      <cdr:y>0.96562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71504" cy="2786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0" dirty="0">
              <a:latin typeface="Times New Roman" pitchFamily="18" charset="0"/>
              <a:cs typeface="Times New Roman" pitchFamily="18" charset="0"/>
            </a:rPr>
            <a:t>concentrations métalliques</a:t>
          </a:r>
          <a:r>
            <a:rPr lang="fr-FR" sz="1200" b="0" baseline="0" dirty="0">
              <a:latin typeface="Times New Roman" pitchFamily="18" charset="0"/>
              <a:cs typeface="Times New Roman" pitchFamily="18" charset="0"/>
            </a:rPr>
            <a:t> </a:t>
          </a:r>
          <a:endParaRPr lang="fr-FR" sz="1200" b="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fr-FR" sz="1200" b="0" dirty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200" b="0" dirty="0">
              <a:latin typeface="Times New Roman" pitchFamily="18" charset="0"/>
              <a:cs typeface="Times New Roman" pitchFamily="18" charset="0"/>
            </a:rPr>
            <a:t>μ</a:t>
          </a:r>
          <a:r>
            <a:rPr lang="fr-FR" sz="1200" b="0" dirty="0">
              <a:latin typeface="Times New Roman" pitchFamily="18" charset="0"/>
              <a:cs typeface="Times New Roman" pitchFamily="18" charset="0"/>
            </a:rPr>
            <a:t>g/gr  P.F)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0.10929</cdr:x>
      <cdr:y>0.97203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71504" cy="2786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concentrations métalliques</a:t>
          </a:r>
          <a:r>
            <a:rPr lang="fr-FR" sz="1200" b="0" baseline="0">
              <a:latin typeface="Times New Roman" pitchFamily="18" charset="0"/>
              <a:cs typeface="Times New Roman" pitchFamily="18" charset="0"/>
            </a:rPr>
            <a:t> </a:t>
          </a:r>
          <a:endParaRPr lang="fr-FR" sz="1200" b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200" b="0">
              <a:latin typeface="Times New Roman" pitchFamily="18" charset="0"/>
              <a:cs typeface="Times New Roman" pitchFamily="18" charset="0"/>
            </a:rPr>
            <a:t>μ</a:t>
          </a:r>
          <a:r>
            <a:rPr lang="fr-FR" sz="1200" b="0">
              <a:latin typeface="Times New Roman" pitchFamily="18" charset="0"/>
              <a:cs typeface="Times New Roman" pitchFamily="18" charset="0"/>
            </a:rPr>
            <a:t>g/gr  P.F)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0.10909</cdr:x>
      <cdr:y>0.98512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71504" cy="2786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concentrations métalliques</a:t>
          </a:r>
          <a:r>
            <a:rPr lang="fr-FR" sz="1200" b="0" baseline="0">
              <a:latin typeface="Times New Roman" pitchFamily="18" charset="0"/>
              <a:cs typeface="Times New Roman" pitchFamily="18" charset="0"/>
            </a:rPr>
            <a:t> </a:t>
          </a:r>
          <a:endParaRPr lang="fr-FR" sz="1200" b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200" b="0">
              <a:latin typeface="Times New Roman" pitchFamily="18" charset="0"/>
              <a:cs typeface="Times New Roman" pitchFamily="18" charset="0"/>
            </a:rPr>
            <a:t>μ</a:t>
          </a:r>
          <a:r>
            <a:rPr lang="fr-FR" sz="1200" b="0">
              <a:latin typeface="Times New Roman" pitchFamily="18" charset="0"/>
              <a:cs typeface="Times New Roman" pitchFamily="18" charset="0"/>
            </a:rPr>
            <a:t>g/gr  P.F)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71504" cy="2786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concentrations métalliques</a:t>
          </a:r>
          <a:r>
            <a:rPr lang="fr-FR" sz="1200" b="0" baseline="0">
              <a:latin typeface="Times New Roman" pitchFamily="18" charset="0"/>
              <a:cs typeface="Times New Roman" pitchFamily="18" charset="0"/>
            </a:rPr>
            <a:t> </a:t>
          </a:r>
          <a:endParaRPr lang="fr-FR" sz="1200" b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200" b="0">
              <a:latin typeface="Times New Roman" pitchFamily="18" charset="0"/>
              <a:cs typeface="Times New Roman" pitchFamily="18" charset="0"/>
            </a:rPr>
            <a:t>μ</a:t>
          </a:r>
          <a:r>
            <a:rPr lang="fr-FR" sz="1200" b="0">
              <a:latin typeface="Times New Roman" pitchFamily="18" charset="0"/>
              <a:cs typeface="Times New Roman" pitchFamily="18" charset="0"/>
            </a:rPr>
            <a:t>g/gr  P.F)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0.10969</cdr:x>
      <cdr:y>0.97869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71499" cy="2684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concentrations métalliques</a:t>
          </a:r>
          <a:r>
            <a:rPr lang="fr-FR" sz="1200" b="0" baseline="0">
              <a:latin typeface="Times New Roman" pitchFamily="18" charset="0"/>
              <a:cs typeface="Times New Roman" pitchFamily="18" charset="0"/>
            </a:rPr>
            <a:t> </a:t>
          </a:r>
          <a:endParaRPr lang="fr-FR" sz="1200" b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200" b="0">
              <a:latin typeface="Times New Roman" pitchFamily="18" charset="0"/>
              <a:cs typeface="Times New Roman" pitchFamily="18" charset="0"/>
            </a:rPr>
            <a:t>μ</a:t>
          </a:r>
          <a:r>
            <a:rPr lang="fr-FR" sz="1200" b="0">
              <a:latin typeface="Times New Roman" pitchFamily="18" charset="0"/>
              <a:cs typeface="Times New Roman" pitchFamily="18" charset="0"/>
            </a:rPr>
            <a:t>g/gr  P.F)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0.10989</cdr:x>
      <cdr:y>0.97203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71504" cy="2749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concentrations métalliques</a:t>
          </a:r>
          <a:r>
            <a:rPr lang="fr-FR" sz="1200" b="0" baseline="0">
              <a:latin typeface="Times New Roman" pitchFamily="18" charset="0"/>
              <a:cs typeface="Times New Roman" pitchFamily="18" charset="0"/>
            </a:rPr>
            <a:t> </a:t>
          </a:r>
          <a:endParaRPr lang="fr-FR" sz="1200" b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200" b="0">
              <a:latin typeface="Times New Roman" pitchFamily="18" charset="0"/>
              <a:cs typeface="Times New Roman" pitchFamily="18" charset="0"/>
            </a:rPr>
            <a:t>μ</a:t>
          </a:r>
          <a:r>
            <a:rPr lang="fr-FR" sz="1200" b="0">
              <a:latin typeface="Times New Roman" pitchFamily="18" charset="0"/>
              <a:cs typeface="Times New Roman" pitchFamily="18" charset="0"/>
            </a:rPr>
            <a:t>g/gr  P.F)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0.10969</cdr:x>
      <cdr:y>0.97203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71504" cy="2722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concentrations métalliques</a:t>
          </a:r>
          <a:r>
            <a:rPr lang="fr-FR" sz="1200" b="0" baseline="0">
              <a:latin typeface="Times New Roman" pitchFamily="18" charset="0"/>
              <a:cs typeface="Times New Roman" pitchFamily="18" charset="0"/>
            </a:rPr>
            <a:t> </a:t>
          </a:r>
          <a:endParaRPr lang="fr-FR" sz="1200" b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fr-FR" sz="1200" b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200" b="0">
              <a:latin typeface="Times New Roman" pitchFamily="18" charset="0"/>
              <a:cs typeface="Times New Roman" pitchFamily="18" charset="0"/>
            </a:rPr>
            <a:t>μ</a:t>
          </a:r>
          <a:r>
            <a:rPr lang="fr-FR" sz="1200" b="0">
              <a:latin typeface="Times New Roman" pitchFamily="18" charset="0"/>
              <a:cs typeface="Times New Roman" pitchFamily="18" charset="0"/>
            </a:rPr>
            <a:t>g/gr  P.F)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0.11029</cdr:x>
      <cdr:y>0.96881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71504" cy="2786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fr-FR" sz="1200" b="0" dirty="0">
              <a:latin typeface="Times New Roman" pitchFamily="18" charset="0"/>
              <a:cs typeface="Times New Roman" pitchFamily="18" charset="0"/>
            </a:rPr>
            <a:t>concentrations métalliques</a:t>
          </a:r>
          <a:r>
            <a:rPr lang="fr-FR" sz="1200" b="0" baseline="0" dirty="0">
              <a:latin typeface="Times New Roman" pitchFamily="18" charset="0"/>
              <a:cs typeface="Times New Roman" pitchFamily="18" charset="0"/>
            </a:rPr>
            <a:t> </a:t>
          </a:r>
          <a:endParaRPr lang="fr-FR" sz="1200" b="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fr-FR" sz="1200" b="0" dirty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200" b="0" dirty="0">
              <a:latin typeface="Times New Roman" pitchFamily="18" charset="0"/>
              <a:cs typeface="Times New Roman" pitchFamily="18" charset="0"/>
            </a:rPr>
            <a:t>μ</a:t>
          </a:r>
          <a:r>
            <a:rPr lang="fr-FR" sz="1200" b="0" dirty="0">
              <a:latin typeface="Times New Roman" pitchFamily="18" charset="0"/>
              <a:cs typeface="Times New Roman" pitchFamily="18" charset="0"/>
            </a:rPr>
            <a:t>g/gr  P.F)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B3CA1-9D42-42EA-A2A3-4E48E5AC9067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5159-CC17-43AB-B25F-FD6E89C507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28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/>
              <a:t>Le</a:t>
            </a:r>
            <a:r>
              <a:rPr lang="fr-FR" sz="1800" baseline="0" dirty="0" smtClean="0"/>
              <a:t> milieu devient de plus en plus affecté par les activités humaines causant ainsi  l’altération des écosystèmes, la biodiversité, la durabilité et ainsi la santé humaine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173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variation saisonnière montrent que les métaux sont plus concentrés au courant</a:t>
            </a:r>
            <a:r>
              <a:rPr lang="fr-FR" baseline="0" dirty="0" smtClean="0"/>
              <a:t> de l’hiver et ce dans les deux organes des moules du port d’Oran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291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 niveau des organes des moules de Kristel c’est surtout la saison printanière que certains métaux sont concentrés cependant</a:t>
            </a:r>
            <a:r>
              <a:rPr lang="fr-FR" baseline="0" dirty="0" smtClean="0"/>
              <a:t> pour la majorité nous ne remarquons aucune variation significatif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77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Afin de mieux</a:t>
            </a:r>
            <a:r>
              <a:rPr lang="fr-FR" baseline="0" dirty="0" smtClean="0"/>
              <a:t> comprendre la bioaccumulation des métaux chez la moule et notamment la pollution dans a région algérienne il faudrait étudier </a:t>
            </a:r>
            <a:r>
              <a:rPr lang="fr-FR" baseline="0" dirty="0" smtClean="0">
                <a:sym typeface="Wingdings"/>
              </a:rPr>
              <a:t></a:t>
            </a:r>
            <a:r>
              <a:rPr lang="fr-FR" baseline="0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7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 dans ce cadre que nous avons décidé de réaliser cette thèse.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9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Plusieurs points chauds</a:t>
            </a:r>
            <a:r>
              <a:rPr lang="fr-FR" baseline="0" dirty="0" smtClean="0"/>
              <a:t> de pollutions sont recensés autour de la mer méditerranéenne et notamment en Algérie.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66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vraiment peu d’études sont faites,</a:t>
            </a:r>
            <a:r>
              <a:rPr lang="fr-FR" baseline="0" dirty="0" smtClean="0"/>
              <a:t> surtout quand il s’agit de surveillance à long terme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1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Nous avons choisi deux sites d’études,</a:t>
            </a:r>
            <a:r>
              <a:rPr lang="fr-FR" sz="1200" baseline="0" dirty="0" smtClean="0"/>
              <a:t> l’un impacté (port d’Oran) et le site référence (Kristel)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choisi la</a:t>
            </a:r>
            <a:r>
              <a:rPr lang="fr-FR" baseline="0" dirty="0" smtClean="0"/>
              <a:t> moule pour ces différentes facultés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04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concentrations montrent que le port d’Oran est un</a:t>
            </a:r>
            <a:r>
              <a:rPr lang="fr-FR" baseline="0" dirty="0" smtClean="0"/>
              <a:t> site très pollué à l’exception pour le plomb qui est plus élevé au niveau du site de Kristel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82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variation en fonction des organes montrent que les branchies sont plus souvent contaminés que les gonades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81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15159-CC17-43AB-B25F-FD6E89C5075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12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85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25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72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43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89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6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93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61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57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3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626D-A0CE-4B0F-BDD4-D90971545360}" type="datetimeFigureOut">
              <a:rPr lang="fr-FR" smtClean="0"/>
              <a:pPr/>
              <a:t>31/05/18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36C8-0EE5-46B0-B51A-810AE7386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36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chart" Target="../charts/chart3.xml"/><Relationship Id="rId9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3.xml"/><Relationship Id="rId12" Type="http://schemas.microsoft.com/office/2007/relationships/diagramDrawing" Target="../diagrams/drawing13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diagramData" Target="../diagrams/data13.xml"/><Relationship Id="rId9" Type="http://schemas.openxmlformats.org/officeDocument/2006/relationships/diagramLayout" Target="../diagrams/layout13.xml"/><Relationship Id="rId10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diagramData" Target="../diagrams/data14.xml"/><Relationship Id="rId6" Type="http://schemas.openxmlformats.org/officeDocument/2006/relationships/diagramLayout" Target="../diagrams/layout14.xml"/><Relationship Id="rId7" Type="http://schemas.openxmlformats.org/officeDocument/2006/relationships/diagramQuickStyle" Target="../diagrams/quickStyle14.xml"/><Relationship Id="rId8" Type="http://schemas.openxmlformats.org/officeDocument/2006/relationships/diagramColors" Target="../diagrams/colors14.xml"/><Relationship Id="rId9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diagramData" Target="../diagrams/data15.xml"/><Relationship Id="rId6" Type="http://schemas.openxmlformats.org/officeDocument/2006/relationships/diagramLayout" Target="../diagrams/layout15.xml"/><Relationship Id="rId7" Type="http://schemas.openxmlformats.org/officeDocument/2006/relationships/diagramQuickStyle" Target="../diagrams/quickStyle15.xml"/><Relationship Id="rId8" Type="http://schemas.openxmlformats.org/officeDocument/2006/relationships/diagramColors" Target="../diagrams/colors15.xml"/><Relationship Id="rId9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chart" Target="../charts/chart1.xml"/><Relationship Id="rId9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71472" y="3429000"/>
            <a:ext cx="8176992" cy="1224136"/>
          </a:xfrm>
          <a:prstGeom prst="roundRect">
            <a:avLst>
              <a:gd name="adj" fmla="val 16667"/>
            </a:avLst>
          </a:prstGeom>
          <a:noFill/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/>
              <a:t>Suivi de la bioaccumulation de </a:t>
            </a:r>
            <a:r>
              <a:rPr lang="fr-FR" sz="2400" dirty="0" smtClean="0"/>
              <a:t>métaux </a:t>
            </a:r>
            <a:r>
              <a:rPr lang="fr-FR" sz="2400" dirty="0"/>
              <a:t>traces dans la moule </a:t>
            </a:r>
            <a:r>
              <a:rPr lang="fr-FR" sz="2400" i="1" dirty="0" err="1"/>
              <a:t>Mytilus</a:t>
            </a:r>
            <a:r>
              <a:rPr lang="fr-FR" sz="2400" i="1" dirty="0"/>
              <a:t> </a:t>
            </a:r>
            <a:r>
              <a:rPr lang="fr-FR" sz="2400" i="1" dirty="0" err="1" smtClean="0"/>
              <a:t>galloprovincialis</a:t>
            </a:r>
            <a:r>
              <a:rPr lang="fr-FR" sz="2400" dirty="0" smtClean="0"/>
              <a:t> </a:t>
            </a:r>
            <a:r>
              <a:rPr lang="fr-FR" sz="2400" dirty="0"/>
              <a:t>en </a:t>
            </a:r>
            <a:r>
              <a:rPr lang="fr-FR" sz="2400" dirty="0" smtClean="0"/>
              <a:t>Algérie.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112" y="5085184"/>
            <a:ext cx="4143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4738" algn="r"/>
                <a:tab pos="5029200" algn="r"/>
                <a:tab pos="5143500" algn="r"/>
              </a:tabLst>
            </a:pP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Présenté par 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endParaRPr kumimoji="0" lang="fr-FR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4738" algn="r"/>
                <a:tab pos="5029200" algn="r"/>
                <a:tab pos="5143500" algn="r"/>
              </a:tabLs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4738" algn="r"/>
                <a:tab pos="5029200" algn="r"/>
                <a:tab pos="5143500" algn="r"/>
              </a:tabLst>
            </a:pPr>
            <a:r>
              <a:rPr lang="fr-FR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</a:t>
            </a:r>
            <a:r>
              <a:rPr kumimoji="0" lang="fr-FR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lle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ROUABHI   Yamina Leila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12" y="6178078"/>
            <a:ext cx="7055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Promoteurs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b="1" dirty="0"/>
              <a:t>Jonathan </a:t>
            </a:r>
            <a:r>
              <a:rPr lang="fr-FR" b="1" dirty="0" smtClean="0"/>
              <a:t>RICHIR, Philippe GROSJEAN</a:t>
            </a:r>
            <a:r>
              <a:rPr lang="x-none" b="1" dirty="0"/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Résultat de recherche d'images pour &quot;Umon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4" y="151939"/>
            <a:ext cx="1891588" cy="6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Résultat de recherche d'images pour &quot;logo Numerical Ecology of Aquatic Systems, University of Mon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8" y="908720"/>
            <a:ext cx="808484" cy="8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112829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cap="small" dirty="0"/>
              <a:t>Écologie Numérique des Milieux </a:t>
            </a:r>
            <a:r>
              <a:rPr lang="fr-FR" cap="small" dirty="0" smtClean="0"/>
              <a:t>Aquatiques</a:t>
            </a:r>
            <a:r>
              <a:rPr lang="en-US" dirty="0" smtClean="0"/>
              <a:t>, </a:t>
            </a:r>
            <a:r>
              <a:rPr lang="fr-FR" dirty="0" smtClean="0"/>
              <a:t>Université</a:t>
            </a:r>
            <a:r>
              <a:rPr lang="en-US" dirty="0" smtClean="0"/>
              <a:t> de Mons </a:t>
            </a:r>
            <a:r>
              <a:rPr lang="en-US" dirty="0"/>
              <a:t>(</a:t>
            </a:r>
            <a:r>
              <a:rPr lang="en-US" dirty="0" err="1"/>
              <a:t>UMons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059832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Septième colloque international « Science et environnement » </a:t>
            </a:r>
            <a:endParaRPr lang="fr-FR" b="1" dirty="0"/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89202" y="1857364"/>
            <a:ext cx="1214446" cy="646331"/>
          </a:xfrm>
          <a:prstGeom prst="rect">
            <a:avLst/>
          </a:prstGeom>
          <a:noFill/>
          <a:ln>
            <a:solidFill>
              <a:srgbClr val="CB8B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Bookman Old Style" pitchFamily="18" charset="0"/>
              </a:rPr>
              <a:t>Port d’Oran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6024" y="5085184"/>
            <a:ext cx="1259632" cy="646331"/>
          </a:xfrm>
          <a:prstGeom prst="rect">
            <a:avLst/>
          </a:prstGeom>
          <a:noFill/>
          <a:ln>
            <a:solidFill>
              <a:srgbClr val="CB8B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Bookman Old Style" pitchFamily="18" charset="0"/>
              </a:rPr>
              <a:t>Site de Ain Defla</a:t>
            </a: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3245491" y="1914837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6" name="Text Box 1"/>
          <p:cNvSpPr txBox="1">
            <a:spLocks noChangeArrowheads="1"/>
          </p:cNvSpPr>
          <p:nvPr/>
        </p:nvSpPr>
        <p:spPr bwMode="auto">
          <a:xfrm>
            <a:off x="5724128" y="93815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100" dirty="0"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6027776" y="850678"/>
            <a:ext cx="216024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3491880" y="177281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9" name="Text Box 1"/>
          <p:cNvSpPr txBox="1">
            <a:spLocks noChangeArrowheads="1"/>
          </p:cNvSpPr>
          <p:nvPr/>
        </p:nvSpPr>
        <p:spPr bwMode="auto">
          <a:xfrm>
            <a:off x="4894395" y="2749302"/>
            <a:ext cx="28803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0" name="Text Box 1"/>
          <p:cNvSpPr txBox="1">
            <a:spLocks noChangeArrowheads="1"/>
          </p:cNvSpPr>
          <p:nvPr/>
        </p:nvSpPr>
        <p:spPr bwMode="auto">
          <a:xfrm>
            <a:off x="4319972" y="2780928"/>
            <a:ext cx="28803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4151289" y="48887"/>
            <a:ext cx="28790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2" name="Text Box 1"/>
          <p:cNvSpPr txBox="1">
            <a:spLocks noChangeArrowheads="1"/>
          </p:cNvSpPr>
          <p:nvPr/>
        </p:nvSpPr>
        <p:spPr bwMode="auto">
          <a:xfrm>
            <a:off x="4439321" y="233285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3" name="Text Box 1"/>
          <p:cNvSpPr txBox="1">
            <a:spLocks noChangeArrowheads="1"/>
          </p:cNvSpPr>
          <p:nvPr/>
        </p:nvSpPr>
        <p:spPr bwMode="auto">
          <a:xfrm>
            <a:off x="4067944" y="2780928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5185052" y="2765115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100" dirty="0"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5046044" y="540484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6756538" y="5451581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7" name="Text Box 1"/>
          <p:cNvSpPr txBox="1">
            <a:spLocks noChangeArrowheads="1"/>
          </p:cNvSpPr>
          <p:nvPr/>
        </p:nvSpPr>
        <p:spPr bwMode="auto">
          <a:xfrm>
            <a:off x="4043339" y="5483865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8" name="Text Box 1"/>
          <p:cNvSpPr txBox="1">
            <a:spLocks noChangeArrowheads="1"/>
          </p:cNvSpPr>
          <p:nvPr/>
        </p:nvSpPr>
        <p:spPr bwMode="auto">
          <a:xfrm>
            <a:off x="5942054" y="4382136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3203847" y="4505961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4860032" y="5445224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1" name="Text Box 1"/>
          <p:cNvSpPr txBox="1">
            <a:spLocks noChangeArrowheads="1"/>
          </p:cNvSpPr>
          <p:nvPr/>
        </p:nvSpPr>
        <p:spPr bwMode="auto">
          <a:xfrm>
            <a:off x="6647180" y="2461270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2" name="Text Box 1"/>
          <p:cNvSpPr txBox="1">
            <a:spLocks noChangeArrowheads="1"/>
          </p:cNvSpPr>
          <p:nvPr/>
        </p:nvSpPr>
        <p:spPr bwMode="auto">
          <a:xfrm>
            <a:off x="3461391" y="4629786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3" name="Text Box 1"/>
          <p:cNvSpPr txBox="1">
            <a:spLocks noChangeArrowheads="1"/>
          </p:cNvSpPr>
          <p:nvPr/>
        </p:nvSpPr>
        <p:spPr bwMode="auto">
          <a:xfrm>
            <a:off x="5724128" y="3619966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4" name="Text Box 1"/>
          <p:cNvSpPr txBox="1">
            <a:spLocks noChangeArrowheads="1"/>
          </p:cNvSpPr>
          <p:nvPr/>
        </p:nvSpPr>
        <p:spPr bwMode="auto">
          <a:xfrm>
            <a:off x="4286181" y="5483865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8" name="ZoneTexte 4"/>
          <p:cNvSpPr txBox="1"/>
          <p:nvPr/>
        </p:nvSpPr>
        <p:spPr>
          <a:xfrm>
            <a:off x="251520" y="6239053"/>
            <a:ext cx="8501122" cy="3693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 1: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Concentrations métallique en fonction des organes.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4126708" y="5015813"/>
            <a:ext cx="576064" cy="3600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3311860" y="4161734"/>
            <a:ext cx="576064" cy="3600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322061" y="2173238"/>
            <a:ext cx="360040" cy="576064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919764" y="3727978"/>
            <a:ext cx="576064" cy="3600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5" name="Diagramme 33"/>
          <p:cNvGraphicFramePr/>
          <p:nvPr>
            <p:extLst>
              <p:ext uri="{D42A27DB-BD31-4B8C-83A1-F6EECF244321}">
                <p14:modId xmlns:p14="http://schemas.microsoft.com/office/powerpoint/2010/main" val="2006407496"/>
              </p:ext>
            </p:extLst>
          </p:nvPr>
        </p:nvGraphicFramePr>
        <p:xfrm>
          <a:off x="3635896" y="-99392"/>
          <a:ext cx="5832648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" name="Text Box 1"/>
          <p:cNvSpPr txBox="1">
            <a:spLocks noChangeArrowheads="1"/>
          </p:cNvSpPr>
          <p:nvPr/>
        </p:nvSpPr>
        <p:spPr bwMode="auto">
          <a:xfrm>
            <a:off x="6539230" y="5451581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1" name="Text Box 1"/>
          <p:cNvSpPr txBox="1">
            <a:spLocks noChangeArrowheads="1"/>
          </p:cNvSpPr>
          <p:nvPr/>
        </p:nvSpPr>
        <p:spPr bwMode="auto">
          <a:xfrm>
            <a:off x="6863080" y="2512951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203847" y="1772816"/>
            <a:ext cx="576065" cy="544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5" name="Chart 2"/>
          <p:cNvGraphicFramePr/>
          <p:nvPr>
            <p:extLst>
              <p:ext uri="{D42A27DB-BD31-4B8C-83A1-F6EECF244321}">
                <p14:modId xmlns:p14="http://schemas.microsoft.com/office/powerpoint/2010/main" val="2181948838"/>
              </p:ext>
            </p:extLst>
          </p:nvPr>
        </p:nvGraphicFramePr>
        <p:xfrm>
          <a:off x="1869955" y="3276576"/>
          <a:ext cx="5883930" cy="295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7" name="Chart 1"/>
          <p:cNvGraphicFramePr/>
          <p:nvPr>
            <p:extLst>
              <p:ext uri="{D42A27DB-BD31-4B8C-83A1-F6EECF244321}">
                <p14:modId xmlns:p14="http://schemas.microsoft.com/office/powerpoint/2010/main" val="127216467"/>
              </p:ext>
            </p:extLst>
          </p:nvPr>
        </p:nvGraphicFramePr>
        <p:xfrm>
          <a:off x="1881599" y="752763"/>
          <a:ext cx="6080522" cy="276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7779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half" idx="2"/>
          </p:nvPr>
        </p:nvSpPr>
        <p:spPr>
          <a:xfrm>
            <a:off x="3203848" y="3717032"/>
            <a:ext cx="5616624" cy="20162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endParaRPr lang="fr-FR" sz="2000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2000" dirty="0" smtClean="0"/>
              <a:t> La filtration des particules en suspension.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2000" dirty="0" smtClean="0"/>
              <a:t> La respiration.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2000" dirty="0" smtClean="0"/>
              <a:t> L'excrétion.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2000" dirty="0" smtClean="0"/>
              <a:t> L'absorption directe de métabolites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Pequignat</a:t>
            </a:r>
            <a:r>
              <a:rPr lang="fr-FR" sz="2000" b="1" dirty="0" smtClean="0"/>
              <a:t>, 1973).</a:t>
            </a:r>
            <a:endParaRPr lang="fr-FR" sz="2000" dirty="0">
              <a:latin typeface="Baskerville Old Face" pitchFamily="18" charset="0"/>
            </a:endParaRPr>
          </a:p>
        </p:txBody>
      </p:sp>
      <p:graphicFrame>
        <p:nvGraphicFramePr>
          <p:cNvPr id="14" name="Diagramme 12"/>
          <p:cNvGraphicFramePr/>
          <p:nvPr>
            <p:extLst>
              <p:ext uri="{D42A27DB-BD31-4B8C-83A1-F6EECF244321}">
                <p14:modId xmlns:p14="http://schemas.microsoft.com/office/powerpoint/2010/main" val="2449733799"/>
              </p:ext>
            </p:extLst>
          </p:nvPr>
        </p:nvGraphicFramePr>
        <p:xfrm>
          <a:off x="-108520" y="4077072"/>
          <a:ext cx="350046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2627784" y="4977172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>
            <a:off x="3059832" y="4221088"/>
            <a:ext cx="144016" cy="1512168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27784" y="623731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35896" y="6021288"/>
            <a:ext cx="522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Foyer secondaire des polluants + reproduction.</a:t>
            </a:r>
            <a:endParaRPr lang="fr-FR" dirty="0"/>
          </a:p>
        </p:txBody>
      </p:sp>
      <p:graphicFrame>
        <p:nvGraphicFramePr>
          <p:cNvPr id="32" name="Diagramme 31"/>
          <p:cNvGraphicFramePr/>
          <p:nvPr>
            <p:extLst>
              <p:ext uri="{D42A27DB-BD31-4B8C-83A1-F6EECF244321}">
                <p14:modId xmlns:p14="http://schemas.microsoft.com/office/powerpoint/2010/main" val="2468724528"/>
              </p:ext>
            </p:extLst>
          </p:nvPr>
        </p:nvGraphicFramePr>
        <p:xfrm>
          <a:off x="0" y="-27384"/>
          <a:ext cx="94685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TextBox 23"/>
          <p:cNvSpPr txBox="1"/>
          <p:nvPr/>
        </p:nvSpPr>
        <p:spPr>
          <a:xfrm>
            <a:off x="539552" y="11154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variations spatiales </a:t>
            </a:r>
            <a:endParaRPr lang="fr-FR" dirty="0"/>
          </a:p>
        </p:txBody>
      </p:sp>
      <p:cxnSp>
        <p:nvCxnSpPr>
          <p:cNvPr id="25" name="Straight Arrow Connector 25"/>
          <p:cNvCxnSpPr/>
          <p:nvPr/>
        </p:nvCxnSpPr>
        <p:spPr>
          <a:xfrm>
            <a:off x="3203848" y="1339180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26"/>
          <p:cNvSpPr txBox="1"/>
          <p:nvPr/>
        </p:nvSpPr>
        <p:spPr>
          <a:xfrm>
            <a:off x="4499992" y="8367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Port d’Oran</a:t>
            </a:r>
            <a:endParaRPr lang="fr-FR" dirty="0"/>
          </a:p>
        </p:txBody>
      </p:sp>
      <p:sp>
        <p:nvSpPr>
          <p:cNvPr id="34" name="TextBox 27"/>
          <p:cNvSpPr txBox="1"/>
          <p:nvPr/>
        </p:nvSpPr>
        <p:spPr>
          <a:xfrm>
            <a:off x="4644008" y="13314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Ain Defla</a:t>
            </a:r>
            <a:endParaRPr lang="fr-FR" dirty="0"/>
          </a:p>
        </p:txBody>
      </p:sp>
      <p:sp>
        <p:nvSpPr>
          <p:cNvPr id="35" name="Oval 28"/>
          <p:cNvSpPr/>
          <p:nvPr/>
        </p:nvSpPr>
        <p:spPr>
          <a:xfrm>
            <a:off x="4355976" y="69269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67544" y="1772816"/>
            <a:ext cx="4320480" cy="172819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>
                <a:solidFill>
                  <a:sysClr val="windowText" lastClr="000000"/>
                </a:solidFill>
              </a:rPr>
              <a:t>Site </a:t>
            </a:r>
            <a:r>
              <a:rPr lang="fr-FR" dirty="0" smtClean="0">
                <a:solidFill>
                  <a:sysClr val="windowText" lastClr="000000"/>
                </a:solidFill>
              </a:rPr>
              <a:t>fermé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solidFill>
                  <a:sysClr val="windowText" lastClr="000000"/>
                </a:solidFill>
              </a:rPr>
              <a:t>Rejets urbains et industriels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solidFill>
                  <a:sysClr val="windowText" lastClr="000000"/>
                </a:solidFill>
              </a:rPr>
              <a:t>Navires et engins de pêche </a:t>
            </a:r>
          </a:p>
        </p:txBody>
      </p:sp>
      <p:sp>
        <p:nvSpPr>
          <p:cNvPr id="37" name="Oval 30"/>
          <p:cNvSpPr/>
          <p:nvPr/>
        </p:nvSpPr>
        <p:spPr>
          <a:xfrm>
            <a:off x="4608512" y="1556792"/>
            <a:ext cx="3995936" cy="2232248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ysClr val="windowText" lastClr="000000"/>
                </a:solidFill>
              </a:rPr>
              <a:t>La proximité de la zone industrielle </a:t>
            </a:r>
            <a:r>
              <a:rPr lang="fr-FR" dirty="0" err="1" smtClean="0">
                <a:solidFill>
                  <a:sysClr val="windowText" lastClr="000000"/>
                </a:solidFill>
              </a:rPr>
              <a:t>d’arzew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7020272" y="7647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Pb</a:t>
            </a:r>
            <a:endParaRPr lang="fr-FR" dirty="0"/>
          </a:p>
        </p:txBody>
      </p:sp>
      <p:sp>
        <p:nvSpPr>
          <p:cNvPr id="39" name=" 3"/>
          <p:cNvSpPr/>
          <p:nvPr/>
        </p:nvSpPr>
        <p:spPr>
          <a:xfrm>
            <a:off x="7092280" y="908720"/>
            <a:ext cx="720080" cy="64807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40" name="Rounded Rectangle 21"/>
          <p:cNvSpPr/>
          <p:nvPr/>
        </p:nvSpPr>
        <p:spPr>
          <a:xfrm>
            <a:off x="7236296" y="3284984"/>
            <a:ext cx="1763688" cy="864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Réseaux AEP du village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Graphic spid="14" grpId="0">
        <p:bldAsOne/>
      </p:bldGraphic>
      <p:bldP spid="18" grpId="0" animBg="1"/>
      <p:bldP spid="21" grpId="0"/>
      <p:bldP spid="23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31840" y="1196752"/>
            <a:ext cx="1928826" cy="50006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Branchies</a:t>
            </a:r>
            <a:endParaRPr lang="fr-FR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411760" y="191683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987824" y="2060848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627784" y="2060848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 b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19350" y="6156593"/>
            <a:ext cx="8501122" cy="5847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Figure 4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: Variations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saisonnières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des concentrations en métaux lourds dans les organes des moules prélevées au niveau du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 d’Oran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31840" y="3573016"/>
            <a:ext cx="1928826" cy="50006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Gonades</a:t>
            </a:r>
            <a:endParaRPr lang="fr-FR" i="1" dirty="0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673620704"/>
              </p:ext>
            </p:extLst>
          </p:nvPr>
        </p:nvGraphicFramePr>
        <p:xfrm>
          <a:off x="1475656" y="620688"/>
          <a:ext cx="6264696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771800" y="1916832"/>
            <a:ext cx="36004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419872" y="2708920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635896" y="2708920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779912" y="2780928"/>
            <a:ext cx="36004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995936" y="2780928"/>
            <a:ext cx="327620" cy="3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427984" y="2708920"/>
            <a:ext cx="36004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44008" y="2780928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860032" y="2780928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004048" y="2780928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508104" y="909414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724128" y="1052736"/>
            <a:ext cx="298450" cy="3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868144" y="1124744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012160" y="1268760"/>
            <a:ext cx="36004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6516216" y="2636912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660232" y="2565598"/>
            <a:ext cx="36004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876256" y="2564904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7092280" y="2565598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308627693"/>
              </p:ext>
            </p:extLst>
          </p:nvPr>
        </p:nvGraphicFramePr>
        <p:xfrm>
          <a:off x="1619672" y="3140968"/>
          <a:ext cx="6192688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483768" y="4581128"/>
            <a:ext cx="36004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2699792" y="4581128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2915816" y="4653136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3059832" y="4509120"/>
            <a:ext cx="37045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563888" y="5301208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707904" y="5373216"/>
            <a:ext cx="36004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3923928" y="5445224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4067944" y="5373216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4572000" y="5373216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4788024" y="5373216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4932040" y="5373216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148064" y="5373216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5580112" y="3789040"/>
            <a:ext cx="36004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5796136" y="4005064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5940152" y="4221088"/>
            <a:ext cx="37045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6156176" y="3501008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6588224" y="5087466"/>
            <a:ext cx="36004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6804248" y="5303490"/>
            <a:ext cx="37045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7020272" y="5301208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7164288" y="5229200"/>
            <a:ext cx="36004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436096" y="908720"/>
            <a:ext cx="432048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val 48"/>
          <p:cNvSpPr/>
          <p:nvPr/>
        </p:nvSpPr>
        <p:spPr>
          <a:xfrm>
            <a:off x="3347864" y="2708920"/>
            <a:ext cx="360040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val 49"/>
          <p:cNvSpPr/>
          <p:nvPr/>
        </p:nvSpPr>
        <p:spPr>
          <a:xfrm>
            <a:off x="4427984" y="2708920"/>
            <a:ext cx="360040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Oval 50"/>
          <p:cNvSpPr/>
          <p:nvPr/>
        </p:nvSpPr>
        <p:spPr>
          <a:xfrm>
            <a:off x="2339752" y="1916832"/>
            <a:ext cx="432048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Oval 51"/>
          <p:cNvSpPr/>
          <p:nvPr/>
        </p:nvSpPr>
        <p:spPr>
          <a:xfrm>
            <a:off x="6588224" y="5085184"/>
            <a:ext cx="360040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Oval 52"/>
          <p:cNvSpPr/>
          <p:nvPr/>
        </p:nvSpPr>
        <p:spPr>
          <a:xfrm>
            <a:off x="3491880" y="5373216"/>
            <a:ext cx="432048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extBox 53"/>
          <p:cNvSpPr txBox="1"/>
          <p:nvPr/>
        </p:nvSpPr>
        <p:spPr>
          <a:xfrm>
            <a:off x="323528" y="2606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Port d’Oran</a:t>
            </a:r>
            <a:endParaRPr lang="fr-FR" dirty="0"/>
          </a:p>
        </p:txBody>
      </p:sp>
      <p:graphicFrame>
        <p:nvGraphicFramePr>
          <p:cNvPr id="55" name="Diagramme 33"/>
          <p:cNvGraphicFramePr/>
          <p:nvPr>
            <p:extLst>
              <p:ext uri="{D42A27DB-BD31-4B8C-83A1-F6EECF244321}">
                <p14:modId xmlns:p14="http://schemas.microsoft.com/office/powerpoint/2010/main" val="3489143127"/>
              </p:ext>
            </p:extLst>
          </p:nvPr>
        </p:nvGraphicFramePr>
        <p:xfrm>
          <a:off x="3635896" y="-99392"/>
          <a:ext cx="5742384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186790"/>
            <a:ext cx="8501122" cy="58477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Figure 5: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Variations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saisonnières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des concentrations en métaux lourds dans les organes de moules prélevées au niveau du site de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Ain Defla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452590812"/>
              </p:ext>
            </p:extLst>
          </p:nvPr>
        </p:nvGraphicFramePr>
        <p:xfrm>
          <a:off x="1403648" y="692696"/>
          <a:ext cx="61926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485869956"/>
              </p:ext>
            </p:extLst>
          </p:nvPr>
        </p:nvGraphicFramePr>
        <p:xfrm>
          <a:off x="1403648" y="3356992"/>
          <a:ext cx="601369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63254" y="3504998"/>
            <a:ext cx="1928826" cy="50006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Gonades</a:t>
            </a:r>
            <a:endParaRPr lang="fr-FR" i="1" dirty="0"/>
          </a:p>
        </p:txBody>
      </p:sp>
      <p:sp>
        <p:nvSpPr>
          <p:cNvPr id="17" name="Rectangle 16"/>
          <p:cNvSpPr/>
          <p:nvPr/>
        </p:nvSpPr>
        <p:spPr>
          <a:xfrm>
            <a:off x="3291246" y="984718"/>
            <a:ext cx="1928826" cy="50006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Branchies </a:t>
            </a:r>
            <a:endParaRPr lang="fr-FR" i="1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39752" y="4258419"/>
            <a:ext cx="298450" cy="32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67744" y="1917527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83768" y="1701503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27784" y="1773511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43808" y="1773511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75856" y="2709615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491880" y="2709615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07904" y="2709615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51920" y="2709615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45558" y="2637607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499992" y="2709615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44008" y="2637607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860032" y="2637607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353670" y="981423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508104" y="765399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724128" y="1125439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868144" y="1269455"/>
            <a:ext cx="37045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361782" y="2709615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6516216" y="2709615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6732240" y="2637607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876256" y="2709615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Calibri" pitchFamily="34" charset="0"/>
              </a:rPr>
              <a:t> 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483768" y="4005759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699792" y="4221783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843808" y="3573711"/>
            <a:ext cx="37045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347864" y="5373911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491880" y="5229200"/>
            <a:ext cx="37045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707904" y="5373216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851920" y="5373911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355976" y="5229895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499992" y="5157887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716016" y="5157192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860032" y="5373216"/>
            <a:ext cx="37045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364088" y="3933751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5508104" y="3429695"/>
            <a:ext cx="37045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724128" y="3573711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868144" y="3645719"/>
            <a:ext cx="37045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6372200" y="5373911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516216" y="5229200"/>
            <a:ext cx="360040" cy="25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6732240" y="5229895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6948264" y="5301903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436096" y="764704"/>
            <a:ext cx="432048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val 48"/>
          <p:cNvSpPr/>
          <p:nvPr/>
        </p:nvSpPr>
        <p:spPr>
          <a:xfrm>
            <a:off x="5436096" y="3429000"/>
            <a:ext cx="432048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val 49"/>
          <p:cNvSpPr/>
          <p:nvPr/>
        </p:nvSpPr>
        <p:spPr>
          <a:xfrm>
            <a:off x="3491880" y="5229200"/>
            <a:ext cx="432048" cy="288032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extBox 50"/>
          <p:cNvSpPr txBox="1"/>
          <p:nvPr/>
        </p:nvSpPr>
        <p:spPr>
          <a:xfrm>
            <a:off x="467544" y="2606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Ain Defla</a:t>
            </a:r>
            <a:endParaRPr lang="fr-FR" dirty="0"/>
          </a:p>
        </p:txBody>
      </p:sp>
      <p:cxnSp>
        <p:nvCxnSpPr>
          <p:cNvPr id="53" name="Straight Arrow Connector 52"/>
          <p:cNvCxnSpPr>
            <a:endCxn id="2053" idx="0"/>
          </p:cNvCxnSpPr>
          <p:nvPr/>
        </p:nvCxnSpPr>
        <p:spPr>
          <a:xfrm rot="5400000">
            <a:off x="2789455" y="1503133"/>
            <a:ext cx="288727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3689555" y="2510550"/>
            <a:ext cx="288727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661662" y="2366534"/>
            <a:ext cx="288727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713891" y="2438542"/>
            <a:ext cx="288727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3833571" y="4958822"/>
            <a:ext cx="288727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4661662" y="4887510"/>
            <a:ext cx="288727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6893910" y="4959518"/>
            <a:ext cx="288727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2" name="Diagramme 33"/>
          <p:cNvGraphicFramePr/>
          <p:nvPr>
            <p:extLst>
              <p:ext uri="{D42A27DB-BD31-4B8C-83A1-F6EECF244321}">
                <p14:modId xmlns:p14="http://schemas.microsoft.com/office/powerpoint/2010/main" val="427077675"/>
              </p:ext>
            </p:extLst>
          </p:nvPr>
        </p:nvGraphicFramePr>
        <p:xfrm>
          <a:off x="3635896" y="-99392"/>
          <a:ext cx="5742384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2348880"/>
            <a:ext cx="349188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même résultats ont étaient observés sur les mêmes échantillons de moules (entière) </a:t>
            </a:r>
          </a:p>
          <a:p>
            <a:r>
              <a:rPr lang="fr-FR" dirty="0" smtClean="0"/>
              <a:t>dans le travail de ROUANE HACENE Omar (2013).</a:t>
            </a:r>
          </a:p>
        </p:txBody>
      </p:sp>
      <p:graphicFrame>
        <p:nvGraphicFramePr>
          <p:cNvPr id="5" name="Diagramme 33"/>
          <p:cNvGraphicFramePr/>
          <p:nvPr>
            <p:extLst>
              <p:ext uri="{D42A27DB-BD31-4B8C-83A1-F6EECF244321}">
                <p14:modId xmlns:p14="http://schemas.microsoft.com/office/powerpoint/2010/main" val="274090210"/>
              </p:ext>
            </p:extLst>
          </p:nvPr>
        </p:nvGraphicFramePr>
        <p:xfrm>
          <a:off x="3635896" y="-99392"/>
          <a:ext cx="5742384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548681"/>
            <a:ext cx="4752528" cy="57447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6300608"/>
            <a:ext cx="8501122" cy="584776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Figure 5: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Variations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saisonnières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des concentrations en métaux lourds dans la moule entière. S1: Port d’Oran, S2: Site de Ain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Defla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S3: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Hadjaj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Ellipse 8"/>
          <p:cNvSpPr/>
          <p:nvPr/>
        </p:nvSpPr>
        <p:spPr>
          <a:xfrm>
            <a:off x="5076056" y="620688"/>
            <a:ext cx="288032" cy="216024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084168" y="980728"/>
            <a:ext cx="288032" cy="216024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004048" y="2492896"/>
            <a:ext cx="288032" cy="216024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084168" y="3068960"/>
            <a:ext cx="288032" cy="216024"/>
          </a:xfrm>
          <a:prstGeom prst="ellipse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732240" y="450912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580112" y="443711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2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3816424" cy="482352"/>
          </a:xfrm>
        </p:spPr>
        <p:txBody>
          <a:bodyPr>
            <a:noAutofit/>
          </a:bodyPr>
          <a:lstStyle/>
          <a:p>
            <a:r>
              <a:rPr lang="fr-FR" sz="1600" b="1" dirty="0" smtClean="0"/>
              <a:t>Le suivi des variations saisonnières</a:t>
            </a:r>
            <a:endParaRPr lang="fr-FR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4665910"/>
            <a:ext cx="288032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Chaque métal suit un modèle caractéristique de variation</a:t>
            </a:r>
            <a:endParaRPr lang="fr-F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3848" y="5013176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67944" y="4581128"/>
            <a:ext cx="45720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dirty="0" smtClean="0"/>
              <a:t>Refléter des changements temporels de la concentration des métaux traces dans l’eau de mer ambiante </a:t>
            </a:r>
            <a:r>
              <a:rPr lang="fr-FR" b="1" dirty="0" smtClean="0"/>
              <a:t>(</a:t>
            </a:r>
            <a:r>
              <a:rPr lang="fr-FR" b="1" dirty="0" err="1" smtClean="0"/>
              <a:t>Pohl</a:t>
            </a:r>
            <a:r>
              <a:rPr lang="fr-FR" b="1" dirty="0" smtClean="0"/>
              <a:t> et </a:t>
            </a:r>
            <a:r>
              <a:rPr lang="fr-FR" b="1" i="1" dirty="0" smtClean="0"/>
              <a:t>al</a:t>
            </a:r>
            <a:r>
              <a:rPr lang="fr-FR" b="1" dirty="0" smtClean="0"/>
              <a:t>, 1993)</a:t>
            </a:r>
            <a:endParaRPr lang="fr-FR" dirty="0"/>
          </a:p>
        </p:txBody>
      </p:sp>
      <p:sp>
        <p:nvSpPr>
          <p:cNvPr id="17" name="Rounded Rectangle 16"/>
          <p:cNvSpPr/>
          <p:nvPr/>
        </p:nvSpPr>
        <p:spPr>
          <a:xfrm>
            <a:off x="3059832" y="1556792"/>
            <a:ext cx="2592288" cy="108012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 Les saisons hivernale et printanière 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635" y="298805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>
                <a:solidFill>
                  <a:srgbClr val="FF0000"/>
                </a:solidFill>
              </a:rPr>
              <a:t>Mytilus </a:t>
            </a:r>
            <a:r>
              <a:rPr lang="fr-FR" i="1" dirty="0" err="1" smtClean="0">
                <a:solidFill>
                  <a:srgbClr val="FF0000"/>
                </a:solidFill>
              </a:rPr>
              <a:t>galloprovincialis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(</a:t>
            </a:r>
            <a:r>
              <a:rPr lang="fr-FR" dirty="0" err="1"/>
              <a:t>Bouthir</a:t>
            </a:r>
            <a:r>
              <a:rPr lang="fr-FR" dirty="0"/>
              <a:t>, 2004; </a:t>
            </a:r>
            <a:r>
              <a:rPr lang="fr-FR" dirty="0" err="1"/>
              <a:t>Boudjellal</a:t>
            </a:r>
            <a:r>
              <a:rPr lang="fr-FR" dirty="0" smtClean="0"/>
              <a:t>, 1998 ; </a:t>
            </a:r>
            <a:r>
              <a:rPr lang="fr-FR" dirty="0" err="1" smtClean="0"/>
              <a:t>Majori</a:t>
            </a:r>
            <a:r>
              <a:rPr lang="fr-FR" dirty="0" smtClean="0"/>
              <a:t> et </a:t>
            </a:r>
            <a:r>
              <a:rPr lang="fr-FR" i="1" dirty="0" smtClean="0"/>
              <a:t>al</a:t>
            </a:r>
            <a:r>
              <a:rPr lang="fr-FR" dirty="0" smtClean="0"/>
              <a:t>., 1978 ; Manu, 1995, Asso,1984) </a:t>
            </a:r>
            <a:r>
              <a:rPr lang="fr-FR" i="1" dirty="0" smtClean="0"/>
              <a:t>Mytilus </a:t>
            </a:r>
            <a:r>
              <a:rPr lang="fr-FR" i="1" dirty="0" err="1" smtClean="0"/>
              <a:t>edulis</a:t>
            </a:r>
            <a:r>
              <a:rPr lang="fr-FR" i="1" dirty="0" smtClean="0"/>
              <a:t> </a:t>
            </a:r>
            <a:r>
              <a:rPr lang="fr-FR" dirty="0" smtClean="0"/>
              <a:t>(Phillips, 1976 ; </a:t>
            </a:r>
            <a:r>
              <a:rPr lang="fr-FR" dirty="0" err="1" smtClean="0"/>
              <a:t>Amiard</a:t>
            </a:r>
            <a:r>
              <a:rPr lang="fr-FR" dirty="0" smtClean="0"/>
              <a:t> et </a:t>
            </a:r>
            <a:r>
              <a:rPr lang="fr-FR" i="1" dirty="0" smtClean="0"/>
              <a:t>al</a:t>
            </a:r>
            <a:r>
              <a:rPr lang="fr-FR" dirty="0" smtClean="0"/>
              <a:t>., 1986), </a:t>
            </a:r>
            <a:r>
              <a:rPr lang="fr-FR" i="1" dirty="0" err="1" smtClean="0"/>
              <a:t>Crassostrea</a:t>
            </a:r>
            <a:r>
              <a:rPr lang="fr-FR" i="1" dirty="0" smtClean="0"/>
              <a:t> gigas </a:t>
            </a:r>
            <a:r>
              <a:rPr lang="fr-FR" dirty="0" smtClean="0"/>
              <a:t>(</a:t>
            </a:r>
            <a:r>
              <a:rPr lang="fr-FR" dirty="0" err="1" smtClean="0"/>
              <a:t>Boyden</a:t>
            </a:r>
            <a:r>
              <a:rPr lang="fr-FR" dirty="0" smtClean="0"/>
              <a:t> et Phillips, 1981) et </a:t>
            </a:r>
            <a:r>
              <a:rPr lang="fr-FR" i="1" dirty="0" err="1" smtClean="0"/>
              <a:t>Macoma</a:t>
            </a:r>
            <a:r>
              <a:rPr lang="fr-FR" i="1" dirty="0" smtClean="0"/>
              <a:t> </a:t>
            </a:r>
            <a:r>
              <a:rPr lang="fr-FR" i="1" dirty="0" err="1" smtClean="0"/>
              <a:t>balthica</a:t>
            </a:r>
            <a:r>
              <a:rPr lang="fr-FR" i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Bordin</a:t>
            </a:r>
            <a:r>
              <a:rPr lang="fr-FR" dirty="0" smtClean="0"/>
              <a:t> et </a:t>
            </a:r>
            <a:r>
              <a:rPr lang="fr-FR" i="1" dirty="0" smtClean="0"/>
              <a:t>al</a:t>
            </a:r>
            <a:r>
              <a:rPr lang="fr-FR" dirty="0" smtClean="0"/>
              <a:t>., 1992). </a:t>
            </a:r>
            <a:endParaRPr lang="fr-FR" dirty="0"/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458871727"/>
              </p:ext>
            </p:extLst>
          </p:nvPr>
        </p:nvGraphicFramePr>
        <p:xfrm>
          <a:off x="0" y="-27384"/>
          <a:ext cx="94685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1560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Variations saisonnières </a:t>
            </a:r>
            <a:endParaRPr lang="fr-FR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19872" y="1196752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55976" y="10434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Paramètres </a:t>
            </a:r>
            <a:r>
              <a:rPr lang="fr-FR" dirty="0" smtClean="0">
                <a:solidFill>
                  <a:srgbClr val="FF0000"/>
                </a:solidFill>
              </a:rPr>
              <a:t>physiquo-chimiques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123" y="220486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Bouthir</a:t>
            </a:r>
            <a:r>
              <a:rPr lang="fr-FR" dirty="0" smtClean="0"/>
              <a:t> (2004)</a:t>
            </a:r>
            <a:endParaRPr lang="fr-FR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23728" y="242088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59832" y="2134597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Corrélations négatives entre la température et la majorité des métaux. 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1907704" y="3212976"/>
            <a:ext cx="4896544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faibles variations saisonnière </a:t>
            </a:r>
            <a:r>
              <a:rPr lang="fr-FR" dirty="0" smtClean="0"/>
              <a:t>des concentrations des métaux au niveau de Ain Defla  </a:t>
            </a:r>
            <a:endParaRPr lang="fr-FR" dirty="0"/>
          </a:p>
        </p:txBody>
      </p:sp>
      <p:sp>
        <p:nvSpPr>
          <p:cNvPr id="35" name="Oval 34"/>
          <p:cNvSpPr/>
          <p:nvPr/>
        </p:nvSpPr>
        <p:spPr>
          <a:xfrm>
            <a:off x="1043608" y="4653136"/>
            <a:ext cx="27363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faibles rejets anthropique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27984" y="5157192"/>
            <a:ext cx="30243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</a:t>
            </a:r>
            <a:r>
              <a:rPr lang="fr-FR" dirty="0" smtClean="0"/>
              <a:t> </a:t>
            </a:r>
            <a:r>
              <a:rPr lang="fr-FR" dirty="0" smtClean="0">
                <a:solidFill>
                  <a:sysClr val="windowText" lastClr="000000"/>
                </a:solidFill>
              </a:rPr>
              <a:t>situation du site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3742" y="5661248"/>
            <a:ext cx="4006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Benali, 2007 ; </a:t>
            </a:r>
            <a:r>
              <a:rPr lang="fr-FR" sz="1400" b="1" dirty="0" err="1" smtClean="0"/>
              <a:t>Belhouari</a:t>
            </a:r>
            <a:r>
              <a:rPr lang="fr-FR" sz="1400" b="1" dirty="0" smtClean="0"/>
              <a:t> et </a:t>
            </a:r>
            <a:r>
              <a:rPr lang="fr-FR" sz="1400" b="1" i="1" dirty="0" smtClean="0"/>
              <a:t>al</a:t>
            </a:r>
            <a:r>
              <a:rPr lang="fr-FR" sz="1400" b="1" dirty="0" smtClean="0"/>
              <a:t> , 2011</a:t>
            </a:r>
            <a:endParaRPr lang="fr-FR" sz="1400" b="1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419872" y="1350060"/>
            <a:ext cx="720080" cy="32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427984" y="151440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Reproduction</a:t>
            </a:r>
            <a:endParaRPr lang="fr-FR" dirty="0"/>
          </a:p>
        </p:txBody>
      </p:sp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1809888477"/>
              </p:ext>
            </p:extLst>
          </p:nvPr>
        </p:nvGraphicFramePr>
        <p:xfrm>
          <a:off x="0" y="-27384"/>
          <a:ext cx="94685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55576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moule</a:t>
            </a:r>
            <a:endParaRPr lang="fr-FR" dirty="0"/>
          </a:p>
        </p:txBody>
      </p:sp>
      <p:sp>
        <p:nvSpPr>
          <p:cNvPr id="26" name="Left Brace 25"/>
          <p:cNvSpPr/>
          <p:nvPr/>
        </p:nvSpPr>
        <p:spPr>
          <a:xfrm>
            <a:off x="3059832" y="1124744"/>
            <a:ext cx="72008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3347864" y="1159584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Wingdings" pitchFamily="2" charset="2"/>
              <a:buChar char="ü"/>
            </a:pPr>
            <a:r>
              <a:rPr lang="fr-FR" dirty="0" smtClean="0"/>
              <a:t>  Fe</a:t>
            </a:r>
          </a:p>
          <a:p>
            <a:pPr marL="90488" indent="-90488">
              <a:buFont typeface="Wingdings" pitchFamily="2" charset="2"/>
              <a:buChar char="ü"/>
            </a:pPr>
            <a:r>
              <a:rPr lang="fr-FR" dirty="0" smtClean="0"/>
              <a:t>  Zn</a:t>
            </a:r>
          </a:p>
          <a:p>
            <a:pPr marL="90488" indent="-90488">
              <a:buFont typeface="Wingdings" pitchFamily="2" charset="2"/>
              <a:buChar char="ü"/>
            </a:pPr>
            <a:r>
              <a:rPr lang="fr-FR" dirty="0" smtClean="0"/>
              <a:t>  Cu</a:t>
            </a:r>
          </a:p>
          <a:p>
            <a:pPr marL="90488" indent="-90488">
              <a:buFont typeface="Wingdings" pitchFamily="2" charset="2"/>
              <a:buChar char="ü"/>
            </a:pPr>
            <a:r>
              <a:rPr lang="fr-FR" dirty="0" smtClean="0"/>
              <a:t>  Ni</a:t>
            </a:r>
          </a:p>
          <a:p>
            <a:pPr marL="90488" indent="-90488">
              <a:buFont typeface="Wingdings" pitchFamily="2" charset="2"/>
              <a:buChar char="ü"/>
            </a:pPr>
            <a:r>
              <a:rPr lang="fr-FR" dirty="0" smtClean="0"/>
              <a:t>  Pb</a:t>
            </a:r>
          </a:p>
        </p:txBody>
      </p:sp>
      <p:sp>
        <p:nvSpPr>
          <p:cNvPr id="28" name="Notched Right Arrow 27"/>
          <p:cNvSpPr/>
          <p:nvPr/>
        </p:nvSpPr>
        <p:spPr>
          <a:xfrm>
            <a:off x="1979712" y="1844824"/>
            <a:ext cx="864096" cy="288032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 3"/>
          <p:cNvSpPr/>
          <p:nvPr/>
        </p:nvSpPr>
        <p:spPr>
          <a:xfrm>
            <a:off x="4139952" y="1563217"/>
            <a:ext cx="864096" cy="425623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3563888" y="1052736"/>
            <a:ext cx="50405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/>
          <p:cNvSpPr txBox="1"/>
          <p:nvPr/>
        </p:nvSpPr>
        <p:spPr>
          <a:xfrm>
            <a:off x="5148064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Oligo-éléments</a:t>
            </a:r>
            <a:endParaRPr lang="fr-FR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067944" y="249130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48064" y="22675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 essentiel 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3059832" y="328498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traduisent une </a:t>
            </a:r>
            <a:r>
              <a:rPr lang="fr-FR" b="1" dirty="0" smtClean="0">
                <a:solidFill>
                  <a:srgbClr val="FF0000"/>
                </a:solidFill>
              </a:rPr>
              <a:t>pollution</a:t>
            </a:r>
            <a:r>
              <a:rPr lang="fr-FR" dirty="0" smtClean="0"/>
              <a:t> certaine de la baie d’Oran</a:t>
            </a:r>
            <a:endParaRPr lang="fr-FR" dirty="0"/>
          </a:p>
        </p:txBody>
      </p:sp>
      <p:sp>
        <p:nvSpPr>
          <p:cNvPr id="38" name="TextBox 37"/>
          <p:cNvSpPr txBox="1"/>
          <p:nvPr/>
        </p:nvSpPr>
        <p:spPr>
          <a:xfrm>
            <a:off x="611560" y="32756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Concentrations </a:t>
            </a:r>
            <a:endParaRPr lang="fr-FR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339752" y="3501008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39552" y="3933056"/>
            <a:ext cx="2448272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Rejets urbains, industriels et agricole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582943" y="4674007"/>
            <a:ext cx="2448272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Trafic maritime et engins de pêches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20072" y="4221088"/>
            <a:ext cx="3600400" cy="129614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Phénomènes naturels (hydrodynamisme, paramètres environnementaux…)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769452069"/>
              </p:ext>
            </p:extLst>
          </p:nvPr>
        </p:nvGraphicFramePr>
        <p:xfrm>
          <a:off x="0" y="-27384"/>
          <a:ext cx="94685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Oval 49"/>
          <p:cNvSpPr/>
          <p:nvPr/>
        </p:nvSpPr>
        <p:spPr>
          <a:xfrm>
            <a:off x="3923928" y="5517232"/>
            <a:ext cx="3600400" cy="129614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Physiologie de la moule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2699792" y="1124744"/>
            <a:ext cx="3075824" cy="504056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 smtClean="0">
                <a:latin typeface="Palatino Linotype" pitchFamily="18" charset="0"/>
              </a:rPr>
              <a:t>PERSPECTIVES</a:t>
            </a:r>
            <a:endParaRPr lang="fr-FR" b="1" dirty="0">
              <a:latin typeface="Palatino Linotype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2276872"/>
            <a:ext cx="3096344" cy="1656184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Contamination des différents compartiments du système aquatique (</a:t>
            </a:r>
            <a:r>
              <a:rPr lang="fr-FR" dirty="0" smtClean="0">
                <a:solidFill>
                  <a:srgbClr val="FF0000"/>
                </a:solidFill>
              </a:rPr>
              <a:t>eaux, sédiments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14" name="Rounded Rectangle 13"/>
          <p:cNvSpPr/>
          <p:nvPr/>
        </p:nvSpPr>
        <p:spPr>
          <a:xfrm>
            <a:off x="395536" y="2528900"/>
            <a:ext cx="2880320" cy="115212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</a:t>
            </a:r>
            <a:r>
              <a:rPr lang="fr-FR" dirty="0" smtClean="0">
                <a:solidFill>
                  <a:srgbClr val="FF0000"/>
                </a:solidFill>
              </a:rPr>
              <a:t>physiologie</a:t>
            </a:r>
            <a:r>
              <a:rPr lang="fr-FR" dirty="0" smtClean="0"/>
              <a:t> des moules </a:t>
            </a:r>
            <a:endParaRPr lang="fr-FR" dirty="0"/>
          </a:p>
        </p:txBody>
      </p:sp>
      <p:sp>
        <p:nvSpPr>
          <p:cNvPr id="16" name="Rounded Rectangle 15"/>
          <p:cNvSpPr/>
          <p:nvPr/>
        </p:nvSpPr>
        <p:spPr>
          <a:xfrm>
            <a:off x="1331640" y="4077072"/>
            <a:ext cx="2520280" cy="115212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paramètres </a:t>
            </a:r>
            <a:r>
              <a:rPr lang="fr-FR" dirty="0" smtClean="0">
                <a:solidFill>
                  <a:srgbClr val="FF0000"/>
                </a:solidFill>
              </a:rPr>
              <a:t>physico-chimique</a:t>
            </a:r>
            <a:r>
              <a:rPr lang="fr-FR" dirty="0" smtClean="0"/>
              <a:t> du milieu </a:t>
            </a:r>
            <a:endParaRPr lang="fr-FR" dirty="0"/>
          </a:p>
        </p:txBody>
      </p:sp>
      <p:sp>
        <p:nvSpPr>
          <p:cNvPr id="9" name="Rounded Rectangle 8"/>
          <p:cNvSpPr/>
          <p:nvPr/>
        </p:nvSpPr>
        <p:spPr>
          <a:xfrm>
            <a:off x="4296611" y="4509120"/>
            <a:ext cx="3240360" cy="936104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Amplification</a:t>
            </a:r>
            <a:r>
              <a:rPr lang="fr-FR" dirty="0" smtClean="0"/>
              <a:t> des métaux dans la chaine trophique </a:t>
            </a:r>
            <a:endParaRPr lang="fr-FR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359665450"/>
              </p:ext>
            </p:extLst>
          </p:nvPr>
        </p:nvGraphicFramePr>
        <p:xfrm>
          <a:off x="0" y="-27384"/>
          <a:ext cx="94685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82132817"/>
              </p:ext>
            </p:extLst>
          </p:nvPr>
        </p:nvGraphicFramePr>
        <p:xfrm>
          <a:off x="1571391" y="1772816"/>
          <a:ext cx="566490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755576" y="116632"/>
            <a:ext cx="7776864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Bioaccumulation des métaux traces chez la moule </a:t>
            </a:r>
            <a:r>
              <a:rPr lang="fr-FR" i="1" dirty="0" err="1" smtClean="0">
                <a:solidFill>
                  <a:schemeClr val="tx1"/>
                </a:solidFill>
              </a:rPr>
              <a:t>Mytilus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galloprovincialis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de la région ouste Algérienne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84168" y="2564904"/>
            <a:ext cx="2304256" cy="93610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Métaux traces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27784" y="5844542"/>
            <a:ext cx="3600400" cy="72008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Paramètres environnementaux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2348880"/>
            <a:ext cx="2088232" cy="172819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Reproduction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Croissance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29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92" y="710208"/>
            <a:ext cx="4081434" cy="9906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Bookman Old Style" pitchFamily="18" charset="0"/>
                <a:cs typeface="Times New Roman" pitchFamily="18" charset="0"/>
              </a:rPr>
              <a:t>Plan</a:t>
            </a:r>
            <a:endParaRPr lang="fr-FR" dirty="0"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21066201"/>
              </p:ext>
            </p:extLst>
          </p:nvPr>
        </p:nvGraphicFramePr>
        <p:xfrm>
          <a:off x="-36512" y="-306296"/>
          <a:ext cx="950505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9847056"/>
              </p:ext>
            </p:extLst>
          </p:nvPr>
        </p:nvGraphicFramePr>
        <p:xfrm>
          <a:off x="755576" y="1340768"/>
          <a:ext cx="71287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11760" y="306896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Merci pour votre attention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5550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59832" y="5229200"/>
            <a:ext cx="2448272" cy="936104"/>
          </a:xfrm>
          <a:prstGeom prst="ellipse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La santé  humaine</a:t>
            </a:r>
            <a:endParaRPr lang="fr-FR" b="1" dirty="0"/>
          </a:p>
        </p:txBody>
      </p:sp>
      <p:sp>
        <p:nvSpPr>
          <p:cNvPr id="8" name="Right Arrow 7"/>
          <p:cNvSpPr/>
          <p:nvPr/>
        </p:nvSpPr>
        <p:spPr>
          <a:xfrm>
            <a:off x="3131840" y="3933056"/>
            <a:ext cx="2160240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ounded Rectangle 8"/>
          <p:cNvSpPr/>
          <p:nvPr/>
        </p:nvSpPr>
        <p:spPr>
          <a:xfrm>
            <a:off x="395536" y="3717032"/>
            <a:ext cx="2304256" cy="79208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ookman Old Style" pitchFamily="18" charset="0"/>
              </a:rPr>
              <a:t>Homme</a:t>
            </a:r>
            <a:endParaRPr lang="fr-FR" dirty="0"/>
          </a:p>
        </p:txBody>
      </p:sp>
      <p:sp>
        <p:nvSpPr>
          <p:cNvPr id="10" name="Oval 9"/>
          <p:cNvSpPr/>
          <p:nvPr/>
        </p:nvSpPr>
        <p:spPr>
          <a:xfrm>
            <a:off x="971600" y="1268760"/>
            <a:ext cx="2448272" cy="93610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Les écosystèmes  </a:t>
            </a:r>
            <a:endParaRPr lang="fr-FR" b="1" dirty="0"/>
          </a:p>
        </p:txBody>
      </p:sp>
      <p:sp>
        <p:nvSpPr>
          <p:cNvPr id="12" name="Oval 11"/>
          <p:cNvSpPr/>
          <p:nvPr/>
        </p:nvSpPr>
        <p:spPr>
          <a:xfrm>
            <a:off x="3212232" y="2348880"/>
            <a:ext cx="2448272" cy="93610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La biodiversité  </a:t>
            </a:r>
            <a:endParaRPr lang="fr-FR" b="1" dirty="0"/>
          </a:p>
        </p:txBody>
      </p:sp>
      <p:sp>
        <p:nvSpPr>
          <p:cNvPr id="15" name="Oval 14"/>
          <p:cNvSpPr/>
          <p:nvPr/>
        </p:nvSpPr>
        <p:spPr>
          <a:xfrm>
            <a:off x="5364088" y="980728"/>
            <a:ext cx="2448272" cy="93610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La durabilité </a:t>
            </a:r>
            <a:endParaRPr lang="fr-FR" b="1" dirty="0"/>
          </a:p>
        </p:txBody>
      </p:sp>
      <p:pic>
        <p:nvPicPr>
          <p:cNvPr id="2" name="Picture 2" descr="moules fri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04" y="2661937"/>
            <a:ext cx="3099248" cy="3099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me 3"/>
          <p:cNvGraphicFramePr/>
          <p:nvPr>
            <p:extLst>
              <p:ext uri="{D42A27DB-BD31-4B8C-83A1-F6EECF244321}">
                <p14:modId xmlns:p14="http://schemas.microsoft.com/office/powerpoint/2010/main" val="2494876553"/>
              </p:ext>
            </p:extLst>
          </p:nvPr>
        </p:nvGraphicFramePr>
        <p:xfrm>
          <a:off x="-39101" y="-34980"/>
          <a:ext cx="9505056" cy="79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783"/>
          <a:stretch>
            <a:fillRect/>
          </a:stretch>
        </p:blipFill>
        <p:spPr bwMode="auto">
          <a:xfrm>
            <a:off x="1" y="764704"/>
            <a:ext cx="9180512" cy="607468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2160" y="7647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Points chauds de pollution</a:t>
            </a:r>
          </a:p>
          <a:p>
            <a:endParaRPr lang="fr-FR" dirty="0"/>
          </a:p>
        </p:txBody>
      </p:sp>
      <p:sp>
        <p:nvSpPr>
          <p:cNvPr id="8" name="Oval 7"/>
          <p:cNvSpPr/>
          <p:nvPr/>
        </p:nvSpPr>
        <p:spPr>
          <a:xfrm>
            <a:off x="6300192" y="908720"/>
            <a:ext cx="144016" cy="144016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 rot="21015154">
            <a:off x="1433434" y="4104354"/>
            <a:ext cx="2066508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639410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Points chauds de pollution dans le bassin </a:t>
            </a:r>
            <a:r>
              <a:rPr lang="fr-FR" dirty="0" smtClean="0">
                <a:solidFill>
                  <a:srgbClr val="FF0000"/>
                </a:solidFill>
              </a:rPr>
              <a:t>méditerranéen</a:t>
            </a:r>
            <a:r>
              <a:rPr lang="fr-FR" dirty="0" smtClean="0"/>
              <a:t> (</a:t>
            </a:r>
            <a:r>
              <a:rPr lang="fr-FR" b="1" dirty="0" smtClean="0"/>
              <a:t>PNUE/OMS, 2003)</a:t>
            </a:r>
          </a:p>
          <a:p>
            <a:r>
              <a:rPr lang="fr-FR" dirty="0" smtClean="0"/>
              <a:t>      </a:t>
            </a:r>
          </a:p>
          <a:p>
            <a:endParaRPr lang="fr-FR" dirty="0"/>
          </a:p>
        </p:txBody>
      </p:sp>
      <p:graphicFrame>
        <p:nvGraphicFramePr>
          <p:cNvPr id="16" name="Diagramme 3"/>
          <p:cNvGraphicFramePr/>
          <p:nvPr>
            <p:extLst>
              <p:ext uri="{D42A27DB-BD31-4B8C-83A1-F6EECF244321}">
                <p14:modId xmlns:p14="http://schemas.microsoft.com/office/powerpoint/2010/main" val="3278014137"/>
              </p:ext>
            </p:extLst>
          </p:nvPr>
        </p:nvGraphicFramePr>
        <p:xfrm>
          <a:off x="-39101" y="-34980"/>
          <a:ext cx="9505056" cy="79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3"/>
          <p:cNvGraphicFramePr/>
          <p:nvPr>
            <p:extLst>
              <p:ext uri="{D42A27DB-BD31-4B8C-83A1-F6EECF244321}">
                <p14:modId xmlns:p14="http://schemas.microsoft.com/office/powerpoint/2010/main" val="802257407"/>
              </p:ext>
            </p:extLst>
          </p:nvPr>
        </p:nvGraphicFramePr>
        <p:xfrm>
          <a:off x="-36512" y="-531440"/>
          <a:ext cx="950505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7013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6490550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Contamination chimique en </a:t>
            </a:r>
            <a:r>
              <a:rPr lang="fr-FR" dirty="0" smtClean="0"/>
              <a:t>Méditerranée (MYTILOS – MYTIMED, 2014)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 rot="20834478">
            <a:off x="782159" y="4081572"/>
            <a:ext cx="21628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17157" r="26828" b="10784"/>
          <a:stretch/>
        </p:blipFill>
        <p:spPr bwMode="auto">
          <a:xfrm>
            <a:off x="21867" y="293002"/>
            <a:ext cx="9144000" cy="65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E:\458379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92696"/>
            <a:ext cx="2197932" cy="14691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" name="Image 1" descr="C:\Documents and Settings\user\Mes documents\Mes images\articles moules (17).jpg"/>
          <p:cNvPicPr/>
          <p:nvPr/>
        </p:nvPicPr>
        <p:blipFill>
          <a:blip r:embed="rId5" cstate="print"/>
          <a:srcRect b="18144"/>
          <a:stretch>
            <a:fillRect/>
          </a:stretch>
        </p:blipFill>
        <p:spPr bwMode="auto">
          <a:xfrm>
            <a:off x="2062681" y="692696"/>
            <a:ext cx="2221287" cy="14375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4" t="19547" r="30157" b="10110"/>
          <a:stretch/>
        </p:blipFill>
        <p:spPr bwMode="auto">
          <a:xfrm>
            <a:off x="6913948" y="4653136"/>
            <a:ext cx="2232247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rganigramme : Connecteur 2"/>
          <p:cNvSpPr/>
          <p:nvPr/>
        </p:nvSpPr>
        <p:spPr>
          <a:xfrm>
            <a:off x="4860032" y="5229200"/>
            <a:ext cx="165883" cy="1800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Connecteur 34"/>
          <p:cNvSpPr/>
          <p:nvPr/>
        </p:nvSpPr>
        <p:spPr>
          <a:xfrm>
            <a:off x="7236296" y="2744924"/>
            <a:ext cx="165883" cy="1800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7738665" y="4869160"/>
            <a:ext cx="289719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139952" y="5445224"/>
            <a:ext cx="134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Port d’Oran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236296" y="2915652"/>
            <a:ext cx="18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Ain </a:t>
            </a:r>
            <a:r>
              <a:rPr lang="fr-FR" dirty="0" err="1" smtClean="0"/>
              <a:t>Defla</a:t>
            </a:r>
            <a:r>
              <a:rPr lang="fr-FR" dirty="0" smtClean="0"/>
              <a:t> (Kristel)</a:t>
            </a:r>
            <a:endParaRPr lang="fr-FR" dirty="0"/>
          </a:p>
        </p:txBody>
      </p:sp>
      <p:pic>
        <p:nvPicPr>
          <p:cNvPr id="2055" name="Picture 7" descr="Résultat de recherche d'images pour &quot;boussol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" y="5629890"/>
            <a:ext cx="113062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Diagramme 39"/>
          <p:cNvGraphicFramePr/>
          <p:nvPr>
            <p:extLst>
              <p:ext uri="{D42A27DB-BD31-4B8C-83A1-F6EECF244321}">
                <p14:modId xmlns:p14="http://schemas.microsoft.com/office/powerpoint/2010/main" val="4257195864"/>
              </p:ext>
            </p:extLst>
          </p:nvPr>
        </p:nvGraphicFramePr>
        <p:xfrm>
          <a:off x="0" y="-27384"/>
          <a:ext cx="946854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Diagramme 46"/>
          <p:cNvGraphicFramePr/>
          <p:nvPr>
            <p:extLst>
              <p:ext uri="{D42A27DB-BD31-4B8C-83A1-F6EECF244321}">
                <p14:modId xmlns:p14="http://schemas.microsoft.com/office/powerpoint/2010/main" val="2928644346"/>
              </p:ext>
            </p:extLst>
          </p:nvPr>
        </p:nvGraphicFramePr>
        <p:xfrm>
          <a:off x="0" y="-27384"/>
          <a:ext cx="946854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Diagramme 7"/>
          <p:cNvGraphicFramePr/>
          <p:nvPr>
            <p:extLst>
              <p:ext uri="{D42A27DB-BD31-4B8C-83A1-F6EECF244321}">
                <p14:modId xmlns:p14="http://schemas.microsoft.com/office/powerpoint/2010/main" val="2659577973"/>
              </p:ext>
            </p:extLst>
          </p:nvPr>
        </p:nvGraphicFramePr>
        <p:xfrm>
          <a:off x="899592" y="1272934"/>
          <a:ext cx="7053658" cy="518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023120" y="1700808"/>
            <a:ext cx="1748680" cy="1676672"/>
            <a:chOff x="2485616" y="22036"/>
            <a:chExt cx="1460648" cy="1460648"/>
          </a:xfrm>
          <a:solidFill>
            <a:srgbClr val="FFFFFF"/>
          </a:solidFill>
        </p:grpSpPr>
        <p:sp>
          <p:nvSpPr>
            <p:cNvPr id="35" name="Oval 34"/>
            <p:cNvSpPr/>
            <p:nvPr/>
          </p:nvSpPr>
          <p:spPr>
            <a:xfrm>
              <a:off x="2485616" y="22036"/>
              <a:ext cx="1460648" cy="1460648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2634123" y="235943"/>
              <a:ext cx="1174733" cy="10328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chemeClr val="tx1"/>
                  </a:solidFill>
                </a:rPr>
                <a:t>Abondance</a:t>
              </a:r>
              <a:endParaRPr lang="fr-FR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12160" y="1628800"/>
            <a:ext cx="1800200" cy="1728192"/>
            <a:chOff x="2485616" y="22036"/>
            <a:chExt cx="1460648" cy="1460648"/>
          </a:xfrm>
          <a:solidFill>
            <a:srgbClr val="FFFFFF"/>
          </a:solidFill>
        </p:grpSpPr>
        <p:sp>
          <p:nvSpPr>
            <p:cNvPr id="38" name="Oval 37"/>
            <p:cNvSpPr/>
            <p:nvPr/>
          </p:nvSpPr>
          <p:spPr>
            <a:xfrm>
              <a:off x="2485616" y="22036"/>
              <a:ext cx="1460648" cy="1460648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2602468" y="202478"/>
              <a:ext cx="1226253" cy="10328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Sessile et euryhaline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8571333">
            <a:off x="3084910" y="3278125"/>
            <a:ext cx="496620" cy="299123"/>
            <a:chOff x="2961002" y="1623759"/>
            <a:chExt cx="496620" cy="299123"/>
          </a:xfrm>
          <a:solidFill>
            <a:schemeClr val="accent3">
              <a:lumMod val="75000"/>
            </a:schemeClr>
          </a:solidFill>
        </p:grpSpPr>
        <p:sp>
          <p:nvSpPr>
            <p:cNvPr id="41" name="Right Arrow 40"/>
            <p:cNvSpPr/>
            <p:nvPr/>
          </p:nvSpPr>
          <p:spPr>
            <a:xfrm rot="16222320">
              <a:off x="3059750" y="1525011"/>
              <a:ext cx="299123" cy="49662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4"/>
            <p:cNvSpPr/>
            <p:nvPr/>
          </p:nvSpPr>
          <p:spPr>
            <a:xfrm rot="16222320">
              <a:off x="3104327" y="1669203"/>
              <a:ext cx="209386" cy="2979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kern="1200"/>
            </a:p>
          </p:txBody>
        </p:sp>
      </p:grpSp>
      <p:grpSp>
        <p:nvGrpSpPr>
          <p:cNvPr id="43" name="Group 42"/>
          <p:cNvGrpSpPr/>
          <p:nvPr/>
        </p:nvGrpSpPr>
        <p:grpSpPr>
          <a:xfrm rot="2799499">
            <a:off x="5250962" y="3346655"/>
            <a:ext cx="496620" cy="299123"/>
            <a:chOff x="2961002" y="1623759"/>
            <a:chExt cx="496620" cy="299123"/>
          </a:xfrm>
          <a:solidFill>
            <a:schemeClr val="accent3">
              <a:lumMod val="75000"/>
            </a:schemeClr>
          </a:solidFill>
        </p:grpSpPr>
        <p:sp>
          <p:nvSpPr>
            <p:cNvPr id="44" name="Right Arrow 43"/>
            <p:cNvSpPr/>
            <p:nvPr/>
          </p:nvSpPr>
          <p:spPr>
            <a:xfrm rot="16222320">
              <a:off x="3059750" y="1525011"/>
              <a:ext cx="299123" cy="49662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ight Arrow 4"/>
            <p:cNvSpPr/>
            <p:nvPr/>
          </p:nvSpPr>
          <p:spPr>
            <a:xfrm rot="16222320">
              <a:off x="3104327" y="1669203"/>
              <a:ext cx="209386" cy="2979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800" kern="12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6"/>
          <p:cNvSpPr txBox="1">
            <a:spLocks/>
          </p:cNvSpPr>
          <p:nvPr/>
        </p:nvSpPr>
        <p:spPr>
          <a:xfrm>
            <a:off x="0" y="1782108"/>
            <a:ext cx="4788024" cy="4709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5" name="Espace réservé du contenu 6"/>
          <p:cNvSpPr txBox="1">
            <a:spLocks/>
          </p:cNvSpPr>
          <p:nvPr/>
        </p:nvSpPr>
        <p:spPr>
          <a:xfrm>
            <a:off x="0" y="5589240"/>
            <a:ext cx="4788024" cy="4709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87130" cy="655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 smtClean="0">
              <a:latin typeface="Palatino Linotype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latin typeface="Palatino Linotype" pitchFamily="18" charset="0"/>
              </a:rPr>
              <a:t>Prélèvement </a:t>
            </a:r>
            <a:r>
              <a:rPr lang="fr-FR" sz="2400" b="1" dirty="0">
                <a:latin typeface="Palatino Linotype" pitchFamily="18" charset="0"/>
              </a:rPr>
              <a:t>des </a:t>
            </a:r>
            <a:r>
              <a:rPr lang="fr-FR" sz="2400" b="1" dirty="0" smtClean="0">
                <a:latin typeface="Palatino Linotype" pitchFamily="18" charset="0"/>
              </a:rPr>
              <a:t>moules (3 à 6 cm) entre 1 à 6m de profondeur.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latin typeface="Palatino Linotype" pitchFamily="18" charset="0"/>
              </a:rPr>
              <a:t>Pesés et mensurations </a:t>
            </a:r>
            <a:r>
              <a:rPr lang="fr-FR" sz="2400" b="1" dirty="0" smtClean="0">
                <a:latin typeface="Palatino Linotype" pitchFamily="18" charset="0"/>
              </a:rPr>
              <a:t>(le jours même)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latin typeface="Palatino Linotype" pitchFamily="18" charset="0"/>
              </a:rPr>
              <a:t>Égouttage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latin typeface="Palatino Linotype" pitchFamily="18" charset="0"/>
              </a:rPr>
              <a:t>Dissection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latin typeface="Palatino Linotype" pitchFamily="18" charset="0"/>
              </a:rPr>
              <a:t>Minéralisation (HNO</a:t>
            </a:r>
            <a:r>
              <a:rPr lang="fr-FR" sz="1400" b="1" dirty="0" smtClean="0">
                <a:latin typeface="Palatino Linotype" pitchFamily="18" charset="0"/>
              </a:rPr>
              <a:t>3</a:t>
            </a:r>
            <a:r>
              <a:rPr lang="fr-FR" sz="2400" b="1" dirty="0" smtClean="0">
                <a:latin typeface="Palatino Linotype" pitchFamily="18" charset="0"/>
              </a:rPr>
              <a:t> à 95°C/1h)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latin typeface="Palatino Linotype" pitchFamily="18" charset="0"/>
              </a:rPr>
              <a:t>Dilution (H</a:t>
            </a:r>
            <a:r>
              <a:rPr lang="fr-FR" sz="1600" b="1" dirty="0" smtClean="0">
                <a:latin typeface="Palatino Linotype" pitchFamily="18" charset="0"/>
              </a:rPr>
              <a:t>2</a:t>
            </a:r>
            <a:r>
              <a:rPr lang="fr-FR" sz="2400" b="1" dirty="0" smtClean="0">
                <a:latin typeface="Palatino Linotype" pitchFamily="18" charset="0"/>
              </a:rPr>
              <a:t>O </a:t>
            </a:r>
            <a:r>
              <a:rPr lang="fr-FR" sz="2400" b="1" dirty="0" err="1" smtClean="0">
                <a:latin typeface="Palatino Linotype" pitchFamily="18" charset="0"/>
              </a:rPr>
              <a:t>Bidistilée</a:t>
            </a:r>
            <a:r>
              <a:rPr lang="fr-FR" sz="2400" b="1" dirty="0" smtClean="0">
                <a:latin typeface="Palatino Linotype" pitchFamily="18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latin typeface="Palatino Linotype" pitchFamily="18" charset="0"/>
              </a:rPr>
              <a:t>Dosages au Spectrophotomètre à absorption atomique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latin typeface="Palatino Linotype" pitchFamily="18" charset="0"/>
              </a:rPr>
              <a:t>Etudes statistique (R, </a:t>
            </a:r>
            <a:r>
              <a:rPr lang="fr-FR" sz="2400" b="1" dirty="0" err="1" smtClean="0">
                <a:latin typeface="Palatino Linotype" pitchFamily="18" charset="0"/>
              </a:rPr>
              <a:t>Anova</a:t>
            </a:r>
            <a:r>
              <a:rPr lang="fr-FR" sz="2400" b="1" dirty="0" smtClean="0">
                <a:latin typeface="Palatino Linotype" pitchFamily="18" charset="0"/>
              </a:rPr>
              <a:t> un facteur, test de Duncan)</a:t>
            </a:r>
            <a:endParaRPr lang="fr-FR" sz="2400" b="1" dirty="0">
              <a:latin typeface="Palatino Linotype" pitchFamily="18" charset="0"/>
            </a:endParaRPr>
          </a:p>
          <a:p>
            <a:endParaRPr lang="fr-FR" sz="2400" b="1" dirty="0">
              <a:latin typeface="Palatino Linotype" pitchFamily="18" charset="0"/>
            </a:endParaRPr>
          </a:p>
          <a:p>
            <a:pPr lvl="0"/>
            <a:endParaRPr lang="fr-FR" sz="2400" b="1" dirty="0">
              <a:latin typeface="Palatino Linotype" pitchFamily="18" charset="0"/>
            </a:endParaRPr>
          </a:p>
          <a:p>
            <a:endParaRPr lang="fr-FR" sz="2400" b="1" dirty="0" smtClean="0">
              <a:latin typeface="Palatino Linotype" pitchFamily="18" charset="0"/>
            </a:endParaRPr>
          </a:p>
          <a:p>
            <a:endParaRPr lang="fr-FR" sz="2400" b="1" dirty="0">
              <a:latin typeface="Palatino Linotype" pitchFamily="18" charset="0"/>
            </a:endParaRP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048372085"/>
              </p:ext>
            </p:extLst>
          </p:nvPr>
        </p:nvGraphicFramePr>
        <p:xfrm>
          <a:off x="0" y="-27384"/>
          <a:ext cx="946854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61210" y="2123564"/>
            <a:ext cx="1214446" cy="369332"/>
          </a:xfrm>
          <a:prstGeom prst="rect">
            <a:avLst/>
          </a:prstGeom>
          <a:noFill/>
          <a:ln>
            <a:solidFill>
              <a:srgbClr val="CB8B35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alatino Linotype" pitchFamily="18" charset="0"/>
              </a:rPr>
              <a:t>Branchies</a:t>
            </a:r>
            <a:endParaRPr lang="fr-FR" dirty="0">
              <a:latin typeface="Palatino Linotype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1520" y="4643844"/>
            <a:ext cx="1214446" cy="369332"/>
          </a:xfrm>
          <a:prstGeom prst="rect">
            <a:avLst/>
          </a:prstGeom>
          <a:noFill/>
          <a:ln>
            <a:solidFill>
              <a:srgbClr val="CB8B35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alatino Linotype" pitchFamily="18" charset="0"/>
              </a:rPr>
              <a:t>Gonades</a:t>
            </a:r>
            <a:endParaRPr lang="fr-FR" dirty="0">
              <a:latin typeface="Palatino Linotype" pitchFamily="18" charset="0"/>
            </a:endParaRPr>
          </a:p>
        </p:txBody>
      </p:sp>
      <p:graphicFrame>
        <p:nvGraphicFramePr>
          <p:cNvPr id="32" name="Diagramme 33"/>
          <p:cNvGraphicFramePr/>
          <p:nvPr>
            <p:extLst>
              <p:ext uri="{D42A27DB-BD31-4B8C-83A1-F6EECF244321}">
                <p14:modId xmlns:p14="http://schemas.microsoft.com/office/powerpoint/2010/main" val="3717263994"/>
              </p:ext>
            </p:extLst>
          </p:nvPr>
        </p:nvGraphicFramePr>
        <p:xfrm>
          <a:off x="3635896" y="-99392"/>
          <a:ext cx="5742384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452374230"/>
              </p:ext>
            </p:extLst>
          </p:nvPr>
        </p:nvGraphicFramePr>
        <p:xfrm>
          <a:off x="2615778" y="545554"/>
          <a:ext cx="5328592" cy="309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29573890"/>
              </p:ext>
            </p:extLst>
          </p:nvPr>
        </p:nvGraphicFramePr>
        <p:xfrm>
          <a:off x="2771800" y="3356992"/>
          <a:ext cx="53285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563888" y="1844824"/>
            <a:ext cx="43204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3851920" y="1844824"/>
            <a:ext cx="43204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4427984" y="2780928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9" name="Text Box 1"/>
          <p:cNvSpPr txBox="1">
            <a:spLocks noChangeArrowheads="1"/>
          </p:cNvSpPr>
          <p:nvPr/>
        </p:nvSpPr>
        <p:spPr bwMode="auto">
          <a:xfrm>
            <a:off x="4716016" y="2852936"/>
            <a:ext cx="3000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0" name="Text Box 1"/>
          <p:cNvSpPr txBox="1">
            <a:spLocks noChangeArrowheads="1"/>
          </p:cNvSpPr>
          <p:nvPr/>
        </p:nvSpPr>
        <p:spPr bwMode="auto">
          <a:xfrm>
            <a:off x="5220072" y="2780928"/>
            <a:ext cx="3000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5436096" y="2780928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2" name="Text Box 1"/>
          <p:cNvSpPr txBox="1">
            <a:spLocks noChangeArrowheads="1"/>
          </p:cNvSpPr>
          <p:nvPr/>
        </p:nvSpPr>
        <p:spPr bwMode="auto">
          <a:xfrm>
            <a:off x="5940152" y="692696"/>
            <a:ext cx="50405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3" name="Text Box 1"/>
          <p:cNvSpPr txBox="1">
            <a:spLocks noChangeArrowheads="1"/>
          </p:cNvSpPr>
          <p:nvPr/>
        </p:nvSpPr>
        <p:spPr bwMode="auto">
          <a:xfrm>
            <a:off x="6216178" y="908720"/>
            <a:ext cx="37204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6660232" y="2636912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6948264" y="2852936"/>
            <a:ext cx="43204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3635896" y="4437112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7" name="Text Box 1"/>
          <p:cNvSpPr txBox="1">
            <a:spLocks noChangeArrowheads="1"/>
          </p:cNvSpPr>
          <p:nvPr/>
        </p:nvSpPr>
        <p:spPr bwMode="auto">
          <a:xfrm>
            <a:off x="3923928" y="4653136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8" name="Text Box 1"/>
          <p:cNvSpPr txBox="1">
            <a:spLocks noChangeArrowheads="1"/>
          </p:cNvSpPr>
          <p:nvPr/>
        </p:nvSpPr>
        <p:spPr bwMode="auto">
          <a:xfrm>
            <a:off x="4499992" y="5445224"/>
            <a:ext cx="43204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4788024" y="5445224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5364088" y="5517927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1" name="Text Box 1"/>
          <p:cNvSpPr txBox="1">
            <a:spLocks noChangeArrowheads="1"/>
          </p:cNvSpPr>
          <p:nvPr/>
        </p:nvSpPr>
        <p:spPr bwMode="auto">
          <a:xfrm>
            <a:off x="5640114" y="5517927"/>
            <a:ext cx="3000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2" name="Text Box 1"/>
          <p:cNvSpPr txBox="1">
            <a:spLocks noChangeArrowheads="1"/>
          </p:cNvSpPr>
          <p:nvPr/>
        </p:nvSpPr>
        <p:spPr bwMode="auto">
          <a:xfrm>
            <a:off x="6216178" y="3429000"/>
            <a:ext cx="3000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3" name="Text Box 1"/>
          <p:cNvSpPr txBox="1">
            <a:spLocks noChangeArrowheads="1"/>
          </p:cNvSpPr>
          <p:nvPr/>
        </p:nvSpPr>
        <p:spPr bwMode="auto">
          <a:xfrm>
            <a:off x="6444208" y="4365104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4" name="Text Box 1"/>
          <p:cNvSpPr txBox="1">
            <a:spLocks noChangeArrowheads="1"/>
          </p:cNvSpPr>
          <p:nvPr/>
        </p:nvSpPr>
        <p:spPr bwMode="auto">
          <a:xfrm>
            <a:off x="7020272" y="5229895"/>
            <a:ext cx="36004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a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5" name="Text Box 1"/>
          <p:cNvSpPr txBox="1">
            <a:spLocks noChangeArrowheads="1"/>
          </p:cNvSpPr>
          <p:nvPr/>
        </p:nvSpPr>
        <p:spPr bwMode="auto">
          <a:xfrm>
            <a:off x="7296298" y="5445224"/>
            <a:ext cx="3000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latin typeface="Calibri" pitchFamily="34" charset="0"/>
              </a:rPr>
              <a:t>b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40152" y="764704"/>
            <a:ext cx="720080" cy="50405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60232" y="2636912"/>
            <a:ext cx="720080" cy="504056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35896" y="4365104"/>
            <a:ext cx="648072" cy="720080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20272" y="5229200"/>
            <a:ext cx="648072" cy="576064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84168" y="3429000"/>
            <a:ext cx="720080" cy="1584176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20072" y="2780928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364088" y="5517232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4608004" y="260090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4752020" y="519319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4"/>
          <p:cNvSpPr txBox="1"/>
          <p:nvPr/>
        </p:nvSpPr>
        <p:spPr>
          <a:xfrm>
            <a:off x="261210" y="6381328"/>
            <a:ext cx="8501122" cy="3693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 3: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Concentrations métallique en fonction des sites.</a:t>
            </a:r>
          </a:p>
        </p:txBody>
      </p:sp>
    </p:spTree>
    <p:extLst>
      <p:ext uri="{BB962C8B-B14F-4D97-AF65-F5344CB8AC3E}">
        <p14:creationId xmlns:p14="http://schemas.microsoft.com/office/powerpoint/2010/main" val="321555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5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11534</TotalTime>
  <Words>1056</Words>
  <Application>Microsoft Macintosh PowerPoint</Application>
  <PresentationFormat>Présentation à l'écran (4:3)</PresentationFormat>
  <Paragraphs>353</Paragraphs>
  <Slides>20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p4</dc:creator>
  <cp:lastModifiedBy>leila rouabhi</cp:lastModifiedBy>
  <cp:revision>751</cp:revision>
  <dcterms:created xsi:type="dcterms:W3CDTF">2009-06-24T04:13:40Z</dcterms:created>
  <dcterms:modified xsi:type="dcterms:W3CDTF">2018-05-31T07:47:59Z</dcterms:modified>
</cp:coreProperties>
</file>