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2" r:id="rId9"/>
    <p:sldId id="283" r:id="rId10"/>
    <p:sldId id="285" r:id="rId11"/>
    <p:sldId id="262" r:id="rId12"/>
    <p:sldId id="268" r:id="rId13"/>
    <p:sldId id="335" r:id="rId14"/>
    <p:sldId id="334" r:id="rId15"/>
    <p:sldId id="333" r:id="rId16"/>
    <p:sldId id="288" r:id="rId17"/>
    <p:sldId id="289" r:id="rId18"/>
    <p:sldId id="332" r:id="rId19"/>
    <p:sldId id="287" r:id="rId20"/>
    <p:sldId id="280" r:id="rId21"/>
    <p:sldId id="336" r:id="rId22"/>
    <p:sldId id="338" r:id="rId23"/>
    <p:sldId id="339" r:id="rId24"/>
    <p:sldId id="337" r:id="rId25"/>
    <p:sldId id="340" r:id="rId26"/>
    <p:sldId id="342" r:id="rId27"/>
    <p:sldId id="341" r:id="rId28"/>
    <p:sldId id="343" r:id="rId29"/>
    <p:sldId id="34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5204" autoAdjust="0"/>
  </p:normalViewPr>
  <p:slideViewPr>
    <p:cSldViewPr snapToGrid="0">
      <p:cViewPr varScale="1">
        <p:scale>
          <a:sx n="79" d="100"/>
          <a:sy n="79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EB6EAF6-87E1-4FFE-B2E2-BD1E1320273B}">
      <dgm:prSet phldrT="[Text]"/>
      <dgm:spPr/>
      <dgm:t>
        <a:bodyPr/>
        <a:lstStyle/>
        <a:p>
          <a:pPr algn="r"/>
          <a:r>
            <a:rPr lang="en-US" dirty="0"/>
            <a:t>Transaction</a:t>
          </a:r>
        </a:p>
      </dgm:t>
    </dgm:pt>
    <dgm:pt modelId="{C17BB38C-7486-435E-8B60-CDD87A490A32}" type="parTrans" cxnId="{A23743AE-8FD9-4213-90B8-90BC3D79162A}">
      <dgm:prSet/>
      <dgm:spPr/>
      <dgm:t>
        <a:bodyPr/>
        <a:lstStyle/>
        <a:p>
          <a:endParaRPr lang="en-US"/>
        </a:p>
      </dgm:t>
    </dgm:pt>
    <dgm:pt modelId="{28928555-0854-4A11-B909-C225BF270394}" type="sibTrans" cxnId="{A23743AE-8FD9-4213-90B8-90BC3D79162A}">
      <dgm:prSet/>
      <dgm:spPr/>
      <dgm:t>
        <a:bodyPr/>
        <a:lstStyle/>
        <a:p>
          <a:endParaRPr lang="en-US"/>
        </a:p>
      </dgm:t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A736D2BF-75BE-435F-A4BC-0A4971C2A735}" type="pres">
      <dgm:prSet presAssocID="{9EB6EAF6-87E1-4FFE-B2E2-BD1E1320273B}" presName="linV" presStyleCnt="0"/>
      <dgm:spPr/>
    </dgm:pt>
    <dgm:pt modelId="{54EA9BF5-88E4-4939-9A5A-E731A1B89855}" type="pres">
      <dgm:prSet presAssocID="{9EB6EAF6-87E1-4FFE-B2E2-BD1E1320273B}" presName="spVertical1" presStyleCnt="0"/>
      <dgm:spPr/>
    </dgm:pt>
    <dgm:pt modelId="{E5E78762-9662-4F7B-A29E-01DECC82676B}" type="pres">
      <dgm:prSet presAssocID="{9EB6EAF6-87E1-4FFE-B2E2-BD1E1320273B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5A02153-D4A6-468E-907C-A4FAA0E036F3}" type="pres">
      <dgm:prSet presAssocID="{9EB6EAF6-87E1-4FFE-B2E2-BD1E1320273B}" presName="spVertical2" presStyleCnt="0"/>
      <dgm:spPr/>
    </dgm:pt>
    <dgm:pt modelId="{F889D8F1-2885-4295-A56E-047012CE255C}" type="pres">
      <dgm:prSet presAssocID="{9EB6EAF6-87E1-4FFE-B2E2-BD1E1320273B}" presName="spVertical3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NeighborX="0" custLinFactNeighborY="-18247"/>
      <dgm:spPr/>
    </dgm:pt>
  </dgm:ptLst>
  <dgm:cxnLst>
    <dgm:cxn modelId="{A367FF00-C636-478B-BA6A-49B92D88975B}" type="presOf" srcId="{9EB6EAF6-87E1-4FFE-B2E2-BD1E1320273B}" destId="{E5E78762-9662-4F7B-A29E-01DECC82676B}" srcOrd="0" destOrd="0" presId="urn:microsoft.com/office/officeart/2005/8/layout/hProcess3"/>
    <dgm:cxn modelId="{AD69C178-D8F6-4FB6-9E11-C6BA00D6B567}" type="presOf" srcId="{1164A9B8-2078-44AA-8D32-E666F5A9E3EA}" destId="{F7919A07-3A0E-4187-88DD-D2374521D702}" srcOrd="0" destOrd="0" presId="urn:microsoft.com/office/officeart/2005/8/layout/hProcess3"/>
    <dgm:cxn modelId="{A23743AE-8FD9-4213-90B8-90BC3D79162A}" srcId="{1164A9B8-2078-44AA-8D32-E666F5A9E3EA}" destId="{9EB6EAF6-87E1-4FFE-B2E2-BD1E1320273B}" srcOrd="0" destOrd="0" parTransId="{C17BB38C-7486-435E-8B60-CDD87A490A32}" sibTransId="{28928555-0854-4A11-B909-C225BF270394}"/>
    <dgm:cxn modelId="{830254E2-71CE-4FB1-8476-29D7B01E18C9}" type="presParOf" srcId="{F7919A07-3A0E-4187-88DD-D2374521D702}" destId="{748FE13F-6190-4425-9905-212945B58BE2}" srcOrd="0" destOrd="0" presId="urn:microsoft.com/office/officeart/2005/8/layout/hProcess3"/>
    <dgm:cxn modelId="{BC1C805F-3BB8-4177-84FF-27D6791AB8A1}" type="presParOf" srcId="{F7919A07-3A0E-4187-88DD-D2374521D702}" destId="{C19D8FDE-8F44-4FC5-9D6C-3BD8DCA8A72F}" srcOrd="1" destOrd="0" presId="urn:microsoft.com/office/officeart/2005/8/layout/hProcess3"/>
    <dgm:cxn modelId="{A69889B0-22BF-4199-9BBA-5C95411399E1}" type="presParOf" srcId="{C19D8FDE-8F44-4FC5-9D6C-3BD8DCA8A72F}" destId="{13692E5F-1817-4FBD-B0A7-99A33ABD462B}" srcOrd="0" destOrd="0" presId="urn:microsoft.com/office/officeart/2005/8/layout/hProcess3"/>
    <dgm:cxn modelId="{AFAA4FFD-9333-4721-876E-C7A83023F779}" type="presParOf" srcId="{C19D8FDE-8F44-4FC5-9D6C-3BD8DCA8A72F}" destId="{A736D2BF-75BE-435F-A4BC-0A4971C2A735}" srcOrd="1" destOrd="0" presId="urn:microsoft.com/office/officeart/2005/8/layout/hProcess3"/>
    <dgm:cxn modelId="{9618279F-0833-43D3-834B-C3853FCB51B9}" type="presParOf" srcId="{A736D2BF-75BE-435F-A4BC-0A4971C2A735}" destId="{54EA9BF5-88E4-4939-9A5A-E731A1B89855}" srcOrd="0" destOrd="0" presId="urn:microsoft.com/office/officeart/2005/8/layout/hProcess3"/>
    <dgm:cxn modelId="{2A2CBE64-34CA-424F-A241-A133761FF3D3}" type="presParOf" srcId="{A736D2BF-75BE-435F-A4BC-0A4971C2A735}" destId="{E5E78762-9662-4F7B-A29E-01DECC82676B}" srcOrd="1" destOrd="0" presId="urn:microsoft.com/office/officeart/2005/8/layout/hProcess3"/>
    <dgm:cxn modelId="{5E758D5A-7418-406C-BED1-18D9ACDDD292}" type="presParOf" srcId="{A736D2BF-75BE-435F-A4BC-0A4971C2A735}" destId="{75A02153-D4A6-468E-907C-A4FAA0E036F3}" srcOrd="2" destOrd="0" presId="urn:microsoft.com/office/officeart/2005/8/layout/hProcess3"/>
    <dgm:cxn modelId="{873A5246-CCBD-4EC6-B1FD-698361E82DAC}" type="presParOf" srcId="{A736D2BF-75BE-435F-A4BC-0A4971C2A735}" destId="{F889D8F1-2885-4295-A56E-047012CE255C}" srcOrd="3" destOrd="0" presId="urn:microsoft.com/office/officeart/2005/8/layout/hProcess3"/>
    <dgm:cxn modelId="{D6AC7A01-27CB-4C43-A908-0F67502D45F5}" type="presParOf" srcId="{C19D8FDE-8F44-4FC5-9D6C-3BD8DCA8A72F}" destId="{992FD227-3E98-45FC-A4F2-A0689CFC0AB4}" srcOrd="2" destOrd="0" presId="urn:microsoft.com/office/officeart/2005/8/layout/hProcess3"/>
    <dgm:cxn modelId="{0824BAFA-1EEB-493F-A676-251BAB0D69B1}" type="presParOf" srcId="{C19D8FDE-8F44-4FC5-9D6C-3BD8DCA8A72F}" destId="{76166282-C5B7-40C9-A6E5-BC8286DBFEAA}" srcOrd="3" destOrd="0" presId="urn:microsoft.com/office/officeart/2005/8/layout/hProcess3"/>
    <dgm:cxn modelId="{89ABC173-79FB-48DE-9828-D12745EC6A74}" type="presParOf" srcId="{C19D8FDE-8F44-4FC5-9D6C-3BD8DCA8A72F}" destId="{94F81043-651A-41AB-B912-0EAC9951279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NeighborX="0" custLinFactNeighborY="-18247"/>
      <dgm:spPr/>
    </dgm:pt>
  </dgm:ptLst>
  <dgm:cxnLst>
    <dgm:cxn modelId="{6E41209B-5F45-4F84-809C-F02A0559BE36}" type="presOf" srcId="{1164A9B8-2078-44AA-8D32-E666F5A9E3EA}" destId="{F7919A07-3A0E-4187-88DD-D2374521D702}" srcOrd="0" destOrd="0" presId="urn:microsoft.com/office/officeart/2005/8/layout/hProcess3"/>
    <dgm:cxn modelId="{1B771FCF-31E3-4A81-B059-D524123BD2DB}" type="presParOf" srcId="{F7919A07-3A0E-4187-88DD-D2374521D702}" destId="{748FE13F-6190-4425-9905-212945B58BE2}" srcOrd="0" destOrd="0" presId="urn:microsoft.com/office/officeart/2005/8/layout/hProcess3"/>
    <dgm:cxn modelId="{8F8A818C-8B6D-4C5C-9653-74154317BAE7}" type="presParOf" srcId="{F7919A07-3A0E-4187-88DD-D2374521D702}" destId="{C19D8FDE-8F44-4FC5-9D6C-3BD8DCA8A72F}" srcOrd="1" destOrd="0" presId="urn:microsoft.com/office/officeart/2005/8/layout/hProcess3"/>
    <dgm:cxn modelId="{0789E01D-273F-4387-8B5B-7C2AE4E9850D}" type="presParOf" srcId="{C19D8FDE-8F44-4FC5-9D6C-3BD8DCA8A72F}" destId="{13692E5F-1817-4FBD-B0A7-99A33ABD462B}" srcOrd="0" destOrd="0" presId="urn:microsoft.com/office/officeart/2005/8/layout/hProcess3"/>
    <dgm:cxn modelId="{4BC26DE2-6A72-477E-B369-3D9D9792E3E7}" type="presParOf" srcId="{C19D8FDE-8F44-4FC5-9D6C-3BD8DCA8A72F}" destId="{992FD227-3E98-45FC-A4F2-A0689CFC0AB4}" srcOrd="1" destOrd="0" presId="urn:microsoft.com/office/officeart/2005/8/layout/hProcess3"/>
    <dgm:cxn modelId="{4F482AE4-814B-4A35-89E4-5B414A849C70}" type="presParOf" srcId="{C19D8FDE-8F44-4FC5-9D6C-3BD8DCA8A72F}" destId="{76166282-C5B7-40C9-A6E5-BC8286DBFEAA}" srcOrd="2" destOrd="0" presId="urn:microsoft.com/office/officeart/2005/8/layout/hProcess3"/>
    <dgm:cxn modelId="{640BCC55-532A-4D4C-88AA-C7638245A89A}" type="presParOf" srcId="{C19D8FDE-8F44-4FC5-9D6C-3BD8DCA8A72F}" destId="{94F81043-651A-41AB-B912-0EAC9951279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EB6EAF6-87E1-4FFE-B2E2-BD1E1320273B}">
      <dgm:prSet phldrT="[Text]"/>
      <dgm:spPr/>
      <dgm:t>
        <a:bodyPr/>
        <a:lstStyle/>
        <a:p>
          <a:r>
            <a:rPr lang="en-US" dirty="0"/>
            <a:t>Transaction</a:t>
          </a:r>
        </a:p>
      </dgm:t>
    </dgm:pt>
    <dgm:pt modelId="{C17BB38C-7486-435E-8B60-CDD87A490A32}" type="parTrans" cxnId="{A23743AE-8FD9-4213-90B8-90BC3D79162A}">
      <dgm:prSet/>
      <dgm:spPr/>
      <dgm:t>
        <a:bodyPr/>
        <a:lstStyle/>
        <a:p>
          <a:endParaRPr lang="en-US"/>
        </a:p>
      </dgm:t>
    </dgm:pt>
    <dgm:pt modelId="{28928555-0854-4A11-B909-C225BF270394}" type="sibTrans" cxnId="{A23743AE-8FD9-4213-90B8-90BC3D79162A}">
      <dgm:prSet/>
      <dgm:spPr/>
      <dgm:t>
        <a:bodyPr/>
        <a:lstStyle/>
        <a:p>
          <a:endParaRPr lang="en-US"/>
        </a:p>
      </dgm:t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A736D2BF-75BE-435F-A4BC-0A4971C2A735}" type="pres">
      <dgm:prSet presAssocID="{9EB6EAF6-87E1-4FFE-B2E2-BD1E1320273B}" presName="linV" presStyleCnt="0"/>
      <dgm:spPr/>
    </dgm:pt>
    <dgm:pt modelId="{54EA9BF5-88E4-4939-9A5A-E731A1B89855}" type="pres">
      <dgm:prSet presAssocID="{9EB6EAF6-87E1-4FFE-B2E2-BD1E1320273B}" presName="spVertical1" presStyleCnt="0"/>
      <dgm:spPr/>
    </dgm:pt>
    <dgm:pt modelId="{E5E78762-9662-4F7B-A29E-01DECC82676B}" type="pres">
      <dgm:prSet presAssocID="{9EB6EAF6-87E1-4FFE-B2E2-BD1E1320273B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5A02153-D4A6-468E-907C-A4FAA0E036F3}" type="pres">
      <dgm:prSet presAssocID="{9EB6EAF6-87E1-4FFE-B2E2-BD1E1320273B}" presName="spVertical2" presStyleCnt="0"/>
      <dgm:spPr/>
    </dgm:pt>
    <dgm:pt modelId="{F889D8F1-2885-4295-A56E-047012CE255C}" type="pres">
      <dgm:prSet presAssocID="{9EB6EAF6-87E1-4FFE-B2E2-BD1E1320273B}" presName="spVertical3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X="100000" custLinFactNeighborX="101803" custLinFactNeighborY="6786"/>
      <dgm:spPr/>
    </dgm:pt>
  </dgm:ptLst>
  <dgm:cxnLst>
    <dgm:cxn modelId="{A367FF00-C636-478B-BA6A-49B92D88975B}" type="presOf" srcId="{9EB6EAF6-87E1-4FFE-B2E2-BD1E1320273B}" destId="{E5E78762-9662-4F7B-A29E-01DECC82676B}" srcOrd="0" destOrd="0" presId="urn:microsoft.com/office/officeart/2005/8/layout/hProcess3"/>
    <dgm:cxn modelId="{AD69C178-D8F6-4FB6-9E11-C6BA00D6B567}" type="presOf" srcId="{1164A9B8-2078-44AA-8D32-E666F5A9E3EA}" destId="{F7919A07-3A0E-4187-88DD-D2374521D702}" srcOrd="0" destOrd="0" presId="urn:microsoft.com/office/officeart/2005/8/layout/hProcess3"/>
    <dgm:cxn modelId="{A23743AE-8FD9-4213-90B8-90BC3D79162A}" srcId="{1164A9B8-2078-44AA-8D32-E666F5A9E3EA}" destId="{9EB6EAF6-87E1-4FFE-B2E2-BD1E1320273B}" srcOrd="0" destOrd="0" parTransId="{C17BB38C-7486-435E-8B60-CDD87A490A32}" sibTransId="{28928555-0854-4A11-B909-C225BF270394}"/>
    <dgm:cxn modelId="{830254E2-71CE-4FB1-8476-29D7B01E18C9}" type="presParOf" srcId="{F7919A07-3A0E-4187-88DD-D2374521D702}" destId="{748FE13F-6190-4425-9905-212945B58BE2}" srcOrd="0" destOrd="0" presId="urn:microsoft.com/office/officeart/2005/8/layout/hProcess3"/>
    <dgm:cxn modelId="{BC1C805F-3BB8-4177-84FF-27D6791AB8A1}" type="presParOf" srcId="{F7919A07-3A0E-4187-88DD-D2374521D702}" destId="{C19D8FDE-8F44-4FC5-9D6C-3BD8DCA8A72F}" srcOrd="1" destOrd="0" presId="urn:microsoft.com/office/officeart/2005/8/layout/hProcess3"/>
    <dgm:cxn modelId="{A69889B0-22BF-4199-9BBA-5C95411399E1}" type="presParOf" srcId="{C19D8FDE-8F44-4FC5-9D6C-3BD8DCA8A72F}" destId="{13692E5F-1817-4FBD-B0A7-99A33ABD462B}" srcOrd="0" destOrd="0" presId="urn:microsoft.com/office/officeart/2005/8/layout/hProcess3"/>
    <dgm:cxn modelId="{AFAA4FFD-9333-4721-876E-C7A83023F779}" type="presParOf" srcId="{C19D8FDE-8F44-4FC5-9D6C-3BD8DCA8A72F}" destId="{A736D2BF-75BE-435F-A4BC-0A4971C2A735}" srcOrd="1" destOrd="0" presId="urn:microsoft.com/office/officeart/2005/8/layout/hProcess3"/>
    <dgm:cxn modelId="{9618279F-0833-43D3-834B-C3853FCB51B9}" type="presParOf" srcId="{A736D2BF-75BE-435F-A4BC-0A4971C2A735}" destId="{54EA9BF5-88E4-4939-9A5A-E731A1B89855}" srcOrd="0" destOrd="0" presId="urn:microsoft.com/office/officeart/2005/8/layout/hProcess3"/>
    <dgm:cxn modelId="{2A2CBE64-34CA-424F-A241-A133761FF3D3}" type="presParOf" srcId="{A736D2BF-75BE-435F-A4BC-0A4971C2A735}" destId="{E5E78762-9662-4F7B-A29E-01DECC82676B}" srcOrd="1" destOrd="0" presId="urn:microsoft.com/office/officeart/2005/8/layout/hProcess3"/>
    <dgm:cxn modelId="{5E758D5A-7418-406C-BED1-18D9ACDDD292}" type="presParOf" srcId="{A736D2BF-75BE-435F-A4BC-0A4971C2A735}" destId="{75A02153-D4A6-468E-907C-A4FAA0E036F3}" srcOrd="2" destOrd="0" presId="urn:microsoft.com/office/officeart/2005/8/layout/hProcess3"/>
    <dgm:cxn modelId="{873A5246-CCBD-4EC6-B1FD-698361E82DAC}" type="presParOf" srcId="{A736D2BF-75BE-435F-A4BC-0A4971C2A735}" destId="{F889D8F1-2885-4295-A56E-047012CE255C}" srcOrd="3" destOrd="0" presId="urn:microsoft.com/office/officeart/2005/8/layout/hProcess3"/>
    <dgm:cxn modelId="{D6AC7A01-27CB-4C43-A908-0F67502D45F5}" type="presParOf" srcId="{C19D8FDE-8F44-4FC5-9D6C-3BD8DCA8A72F}" destId="{992FD227-3E98-45FC-A4F2-A0689CFC0AB4}" srcOrd="2" destOrd="0" presId="urn:microsoft.com/office/officeart/2005/8/layout/hProcess3"/>
    <dgm:cxn modelId="{0824BAFA-1EEB-493F-A676-251BAB0D69B1}" type="presParOf" srcId="{C19D8FDE-8F44-4FC5-9D6C-3BD8DCA8A72F}" destId="{76166282-C5B7-40C9-A6E5-BC8286DBFEAA}" srcOrd="3" destOrd="0" presId="urn:microsoft.com/office/officeart/2005/8/layout/hProcess3"/>
    <dgm:cxn modelId="{89ABC173-79FB-48DE-9828-D12745EC6A74}" type="presParOf" srcId="{C19D8FDE-8F44-4FC5-9D6C-3BD8DCA8A72F}" destId="{94F81043-651A-41AB-B912-0EAC9951279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EB6EAF6-87E1-4FFE-B2E2-BD1E1320273B}">
      <dgm:prSet phldrT="[Text]"/>
      <dgm:spPr/>
      <dgm:t>
        <a:bodyPr/>
        <a:lstStyle/>
        <a:p>
          <a:r>
            <a:rPr lang="en-US" dirty="0"/>
            <a:t>Transaction</a:t>
          </a:r>
        </a:p>
      </dgm:t>
    </dgm:pt>
    <dgm:pt modelId="{C17BB38C-7486-435E-8B60-CDD87A490A32}" type="parTrans" cxnId="{A23743AE-8FD9-4213-90B8-90BC3D79162A}">
      <dgm:prSet/>
      <dgm:spPr/>
      <dgm:t>
        <a:bodyPr/>
        <a:lstStyle/>
        <a:p>
          <a:endParaRPr lang="en-US"/>
        </a:p>
      </dgm:t>
    </dgm:pt>
    <dgm:pt modelId="{28928555-0854-4A11-B909-C225BF270394}" type="sibTrans" cxnId="{A23743AE-8FD9-4213-90B8-90BC3D79162A}">
      <dgm:prSet/>
      <dgm:spPr/>
      <dgm:t>
        <a:bodyPr/>
        <a:lstStyle/>
        <a:p>
          <a:endParaRPr lang="en-US"/>
        </a:p>
      </dgm:t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A736D2BF-75BE-435F-A4BC-0A4971C2A735}" type="pres">
      <dgm:prSet presAssocID="{9EB6EAF6-87E1-4FFE-B2E2-BD1E1320273B}" presName="linV" presStyleCnt="0"/>
      <dgm:spPr/>
    </dgm:pt>
    <dgm:pt modelId="{54EA9BF5-88E4-4939-9A5A-E731A1B89855}" type="pres">
      <dgm:prSet presAssocID="{9EB6EAF6-87E1-4FFE-B2E2-BD1E1320273B}" presName="spVertical1" presStyleCnt="0"/>
      <dgm:spPr/>
    </dgm:pt>
    <dgm:pt modelId="{E5E78762-9662-4F7B-A29E-01DECC82676B}" type="pres">
      <dgm:prSet presAssocID="{9EB6EAF6-87E1-4FFE-B2E2-BD1E1320273B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5A02153-D4A6-468E-907C-A4FAA0E036F3}" type="pres">
      <dgm:prSet presAssocID="{9EB6EAF6-87E1-4FFE-B2E2-BD1E1320273B}" presName="spVertical2" presStyleCnt="0"/>
      <dgm:spPr/>
    </dgm:pt>
    <dgm:pt modelId="{F889D8F1-2885-4295-A56E-047012CE255C}" type="pres">
      <dgm:prSet presAssocID="{9EB6EAF6-87E1-4FFE-B2E2-BD1E1320273B}" presName="spVertical3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X="100000" custLinFactNeighborX="101803" custLinFactNeighborY="6786"/>
      <dgm:spPr/>
    </dgm:pt>
  </dgm:ptLst>
  <dgm:cxnLst>
    <dgm:cxn modelId="{A367FF00-C636-478B-BA6A-49B92D88975B}" type="presOf" srcId="{9EB6EAF6-87E1-4FFE-B2E2-BD1E1320273B}" destId="{E5E78762-9662-4F7B-A29E-01DECC82676B}" srcOrd="0" destOrd="0" presId="urn:microsoft.com/office/officeart/2005/8/layout/hProcess3"/>
    <dgm:cxn modelId="{AD69C178-D8F6-4FB6-9E11-C6BA00D6B567}" type="presOf" srcId="{1164A9B8-2078-44AA-8D32-E666F5A9E3EA}" destId="{F7919A07-3A0E-4187-88DD-D2374521D702}" srcOrd="0" destOrd="0" presId="urn:microsoft.com/office/officeart/2005/8/layout/hProcess3"/>
    <dgm:cxn modelId="{A23743AE-8FD9-4213-90B8-90BC3D79162A}" srcId="{1164A9B8-2078-44AA-8D32-E666F5A9E3EA}" destId="{9EB6EAF6-87E1-4FFE-B2E2-BD1E1320273B}" srcOrd="0" destOrd="0" parTransId="{C17BB38C-7486-435E-8B60-CDD87A490A32}" sibTransId="{28928555-0854-4A11-B909-C225BF270394}"/>
    <dgm:cxn modelId="{830254E2-71CE-4FB1-8476-29D7B01E18C9}" type="presParOf" srcId="{F7919A07-3A0E-4187-88DD-D2374521D702}" destId="{748FE13F-6190-4425-9905-212945B58BE2}" srcOrd="0" destOrd="0" presId="urn:microsoft.com/office/officeart/2005/8/layout/hProcess3"/>
    <dgm:cxn modelId="{BC1C805F-3BB8-4177-84FF-27D6791AB8A1}" type="presParOf" srcId="{F7919A07-3A0E-4187-88DD-D2374521D702}" destId="{C19D8FDE-8F44-4FC5-9D6C-3BD8DCA8A72F}" srcOrd="1" destOrd="0" presId="urn:microsoft.com/office/officeart/2005/8/layout/hProcess3"/>
    <dgm:cxn modelId="{A69889B0-22BF-4199-9BBA-5C95411399E1}" type="presParOf" srcId="{C19D8FDE-8F44-4FC5-9D6C-3BD8DCA8A72F}" destId="{13692E5F-1817-4FBD-B0A7-99A33ABD462B}" srcOrd="0" destOrd="0" presId="urn:microsoft.com/office/officeart/2005/8/layout/hProcess3"/>
    <dgm:cxn modelId="{AFAA4FFD-9333-4721-876E-C7A83023F779}" type="presParOf" srcId="{C19D8FDE-8F44-4FC5-9D6C-3BD8DCA8A72F}" destId="{A736D2BF-75BE-435F-A4BC-0A4971C2A735}" srcOrd="1" destOrd="0" presId="urn:microsoft.com/office/officeart/2005/8/layout/hProcess3"/>
    <dgm:cxn modelId="{9618279F-0833-43D3-834B-C3853FCB51B9}" type="presParOf" srcId="{A736D2BF-75BE-435F-A4BC-0A4971C2A735}" destId="{54EA9BF5-88E4-4939-9A5A-E731A1B89855}" srcOrd="0" destOrd="0" presId="urn:microsoft.com/office/officeart/2005/8/layout/hProcess3"/>
    <dgm:cxn modelId="{2A2CBE64-34CA-424F-A241-A133761FF3D3}" type="presParOf" srcId="{A736D2BF-75BE-435F-A4BC-0A4971C2A735}" destId="{E5E78762-9662-4F7B-A29E-01DECC82676B}" srcOrd="1" destOrd="0" presId="urn:microsoft.com/office/officeart/2005/8/layout/hProcess3"/>
    <dgm:cxn modelId="{5E758D5A-7418-406C-BED1-18D9ACDDD292}" type="presParOf" srcId="{A736D2BF-75BE-435F-A4BC-0A4971C2A735}" destId="{75A02153-D4A6-468E-907C-A4FAA0E036F3}" srcOrd="2" destOrd="0" presId="urn:microsoft.com/office/officeart/2005/8/layout/hProcess3"/>
    <dgm:cxn modelId="{873A5246-CCBD-4EC6-B1FD-698361E82DAC}" type="presParOf" srcId="{A736D2BF-75BE-435F-A4BC-0A4971C2A735}" destId="{F889D8F1-2885-4295-A56E-047012CE255C}" srcOrd="3" destOrd="0" presId="urn:microsoft.com/office/officeart/2005/8/layout/hProcess3"/>
    <dgm:cxn modelId="{D6AC7A01-27CB-4C43-A908-0F67502D45F5}" type="presParOf" srcId="{C19D8FDE-8F44-4FC5-9D6C-3BD8DCA8A72F}" destId="{992FD227-3E98-45FC-A4F2-A0689CFC0AB4}" srcOrd="2" destOrd="0" presId="urn:microsoft.com/office/officeart/2005/8/layout/hProcess3"/>
    <dgm:cxn modelId="{0824BAFA-1EEB-493F-A676-251BAB0D69B1}" type="presParOf" srcId="{C19D8FDE-8F44-4FC5-9D6C-3BD8DCA8A72F}" destId="{76166282-C5B7-40C9-A6E5-BC8286DBFEAA}" srcOrd="3" destOrd="0" presId="urn:microsoft.com/office/officeart/2005/8/layout/hProcess3"/>
    <dgm:cxn modelId="{89ABC173-79FB-48DE-9828-D12745EC6A74}" type="presParOf" srcId="{C19D8FDE-8F44-4FC5-9D6C-3BD8DCA8A72F}" destId="{94F81043-651A-41AB-B912-0EAC9951279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EB6EAF6-87E1-4FFE-B2E2-BD1E1320273B}">
      <dgm:prSet phldrT="[Text]"/>
      <dgm:spPr/>
      <dgm:t>
        <a:bodyPr/>
        <a:lstStyle/>
        <a:p>
          <a:r>
            <a:rPr lang="en-US" dirty="0"/>
            <a:t>Transaction</a:t>
          </a:r>
        </a:p>
      </dgm:t>
    </dgm:pt>
    <dgm:pt modelId="{C17BB38C-7486-435E-8B60-CDD87A490A32}" type="parTrans" cxnId="{A23743AE-8FD9-4213-90B8-90BC3D79162A}">
      <dgm:prSet/>
      <dgm:spPr/>
      <dgm:t>
        <a:bodyPr/>
        <a:lstStyle/>
        <a:p>
          <a:endParaRPr lang="en-US"/>
        </a:p>
      </dgm:t>
    </dgm:pt>
    <dgm:pt modelId="{28928555-0854-4A11-B909-C225BF270394}" type="sibTrans" cxnId="{A23743AE-8FD9-4213-90B8-90BC3D79162A}">
      <dgm:prSet/>
      <dgm:spPr/>
      <dgm:t>
        <a:bodyPr/>
        <a:lstStyle/>
        <a:p>
          <a:endParaRPr lang="en-US"/>
        </a:p>
      </dgm:t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A736D2BF-75BE-435F-A4BC-0A4971C2A735}" type="pres">
      <dgm:prSet presAssocID="{9EB6EAF6-87E1-4FFE-B2E2-BD1E1320273B}" presName="linV" presStyleCnt="0"/>
      <dgm:spPr/>
    </dgm:pt>
    <dgm:pt modelId="{54EA9BF5-88E4-4939-9A5A-E731A1B89855}" type="pres">
      <dgm:prSet presAssocID="{9EB6EAF6-87E1-4FFE-B2E2-BD1E1320273B}" presName="spVertical1" presStyleCnt="0"/>
      <dgm:spPr/>
    </dgm:pt>
    <dgm:pt modelId="{E5E78762-9662-4F7B-A29E-01DECC82676B}" type="pres">
      <dgm:prSet presAssocID="{9EB6EAF6-87E1-4FFE-B2E2-BD1E1320273B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5A02153-D4A6-468E-907C-A4FAA0E036F3}" type="pres">
      <dgm:prSet presAssocID="{9EB6EAF6-87E1-4FFE-B2E2-BD1E1320273B}" presName="spVertical2" presStyleCnt="0"/>
      <dgm:spPr/>
    </dgm:pt>
    <dgm:pt modelId="{F889D8F1-2885-4295-A56E-047012CE255C}" type="pres">
      <dgm:prSet presAssocID="{9EB6EAF6-87E1-4FFE-B2E2-BD1E1320273B}" presName="spVertical3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NeighborX="0" custLinFactNeighborY="-18247"/>
      <dgm:spPr/>
    </dgm:pt>
  </dgm:ptLst>
  <dgm:cxnLst>
    <dgm:cxn modelId="{A367FF00-C636-478B-BA6A-49B92D88975B}" type="presOf" srcId="{9EB6EAF6-87E1-4FFE-B2E2-BD1E1320273B}" destId="{E5E78762-9662-4F7B-A29E-01DECC82676B}" srcOrd="0" destOrd="0" presId="urn:microsoft.com/office/officeart/2005/8/layout/hProcess3"/>
    <dgm:cxn modelId="{AD69C178-D8F6-4FB6-9E11-C6BA00D6B567}" type="presOf" srcId="{1164A9B8-2078-44AA-8D32-E666F5A9E3EA}" destId="{F7919A07-3A0E-4187-88DD-D2374521D702}" srcOrd="0" destOrd="0" presId="urn:microsoft.com/office/officeart/2005/8/layout/hProcess3"/>
    <dgm:cxn modelId="{A23743AE-8FD9-4213-90B8-90BC3D79162A}" srcId="{1164A9B8-2078-44AA-8D32-E666F5A9E3EA}" destId="{9EB6EAF6-87E1-4FFE-B2E2-BD1E1320273B}" srcOrd="0" destOrd="0" parTransId="{C17BB38C-7486-435E-8B60-CDD87A490A32}" sibTransId="{28928555-0854-4A11-B909-C225BF270394}"/>
    <dgm:cxn modelId="{830254E2-71CE-4FB1-8476-29D7B01E18C9}" type="presParOf" srcId="{F7919A07-3A0E-4187-88DD-D2374521D702}" destId="{748FE13F-6190-4425-9905-212945B58BE2}" srcOrd="0" destOrd="0" presId="urn:microsoft.com/office/officeart/2005/8/layout/hProcess3"/>
    <dgm:cxn modelId="{BC1C805F-3BB8-4177-84FF-27D6791AB8A1}" type="presParOf" srcId="{F7919A07-3A0E-4187-88DD-D2374521D702}" destId="{C19D8FDE-8F44-4FC5-9D6C-3BD8DCA8A72F}" srcOrd="1" destOrd="0" presId="urn:microsoft.com/office/officeart/2005/8/layout/hProcess3"/>
    <dgm:cxn modelId="{A69889B0-22BF-4199-9BBA-5C95411399E1}" type="presParOf" srcId="{C19D8FDE-8F44-4FC5-9D6C-3BD8DCA8A72F}" destId="{13692E5F-1817-4FBD-B0A7-99A33ABD462B}" srcOrd="0" destOrd="0" presId="urn:microsoft.com/office/officeart/2005/8/layout/hProcess3"/>
    <dgm:cxn modelId="{AFAA4FFD-9333-4721-876E-C7A83023F779}" type="presParOf" srcId="{C19D8FDE-8F44-4FC5-9D6C-3BD8DCA8A72F}" destId="{A736D2BF-75BE-435F-A4BC-0A4971C2A735}" srcOrd="1" destOrd="0" presId="urn:microsoft.com/office/officeart/2005/8/layout/hProcess3"/>
    <dgm:cxn modelId="{9618279F-0833-43D3-834B-C3853FCB51B9}" type="presParOf" srcId="{A736D2BF-75BE-435F-A4BC-0A4971C2A735}" destId="{54EA9BF5-88E4-4939-9A5A-E731A1B89855}" srcOrd="0" destOrd="0" presId="urn:microsoft.com/office/officeart/2005/8/layout/hProcess3"/>
    <dgm:cxn modelId="{2A2CBE64-34CA-424F-A241-A133761FF3D3}" type="presParOf" srcId="{A736D2BF-75BE-435F-A4BC-0A4971C2A735}" destId="{E5E78762-9662-4F7B-A29E-01DECC82676B}" srcOrd="1" destOrd="0" presId="urn:microsoft.com/office/officeart/2005/8/layout/hProcess3"/>
    <dgm:cxn modelId="{5E758D5A-7418-406C-BED1-18D9ACDDD292}" type="presParOf" srcId="{A736D2BF-75BE-435F-A4BC-0A4971C2A735}" destId="{75A02153-D4A6-468E-907C-A4FAA0E036F3}" srcOrd="2" destOrd="0" presId="urn:microsoft.com/office/officeart/2005/8/layout/hProcess3"/>
    <dgm:cxn modelId="{873A5246-CCBD-4EC6-B1FD-698361E82DAC}" type="presParOf" srcId="{A736D2BF-75BE-435F-A4BC-0A4971C2A735}" destId="{F889D8F1-2885-4295-A56E-047012CE255C}" srcOrd="3" destOrd="0" presId="urn:microsoft.com/office/officeart/2005/8/layout/hProcess3"/>
    <dgm:cxn modelId="{D6AC7A01-27CB-4C43-A908-0F67502D45F5}" type="presParOf" srcId="{C19D8FDE-8F44-4FC5-9D6C-3BD8DCA8A72F}" destId="{992FD227-3E98-45FC-A4F2-A0689CFC0AB4}" srcOrd="2" destOrd="0" presId="urn:microsoft.com/office/officeart/2005/8/layout/hProcess3"/>
    <dgm:cxn modelId="{0824BAFA-1EEB-493F-A676-251BAB0D69B1}" type="presParOf" srcId="{C19D8FDE-8F44-4FC5-9D6C-3BD8DCA8A72F}" destId="{76166282-C5B7-40C9-A6E5-BC8286DBFEAA}" srcOrd="3" destOrd="0" presId="urn:microsoft.com/office/officeart/2005/8/layout/hProcess3"/>
    <dgm:cxn modelId="{89ABC173-79FB-48DE-9828-D12745EC6A74}" type="presParOf" srcId="{C19D8FDE-8F44-4FC5-9D6C-3BD8DCA8A72F}" destId="{94F81043-651A-41AB-B912-0EAC9951279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EB6EAF6-87E1-4FFE-B2E2-BD1E1320273B}">
      <dgm:prSet phldrT="[Text]"/>
      <dgm:spPr/>
      <dgm:t>
        <a:bodyPr/>
        <a:lstStyle/>
        <a:p>
          <a:r>
            <a:rPr lang="en-US" dirty="0"/>
            <a:t>Transaction</a:t>
          </a:r>
        </a:p>
      </dgm:t>
    </dgm:pt>
    <dgm:pt modelId="{C17BB38C-7486-435E-8B60-CDD87A490A32}" type="parTrans" cxnId="{A23743AE-8FD9-4213-90B8-90BC3D79162A}">
      <dgm:prSet/>
      <dgm:spPr/>
      <dgm:t>
        <a:bodyPr/>
        <a:lstStyle/>
        <a:p>
          <a:endParaRPr lang="en-US"/>
        </a:p>
      </dgm:t>
    </dgm:pt>
    <dgm:pt modelId="{28928555-0854-4A11-B909-C225BF270394}" type="sibTrans" cxnId="{A23743AE-8FD9-4213-90B8-90BC3D79162A}">
      <dgm:prSet/>
      <dgm:spPr/>
      <dgm:t>
        <a:bodyPr/>
        <a:lstStyle/>
        <a:p>
          <a:endParaRPr lang="en-US"/>
        </a:p>
      </dgm:t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A736D2BF-75BE-435F-A4BC-0A4971C2A735}" type="pres">
      <dgm:prSet presAssocID="{9EB6EAF6-87E1-4FFE-B2E2-BD1E1320273B}" presName="linV" presStyleCnt="0"/>
      <dgm:spPr/>
    </dgm:pt>
    <dgm:pt modelId="{54EA9BF5-88E4-4939-9A5A-E731A1B89855}" type="pres">
      <dgm:prSet presAssocID="{9EB6EAF6-87E1-4FFE-B2E2-BD1E1320273B}" presName="spVertical1" presStyleCnt="0"/>
      <dgm:spPr/>
    </dgm:pt>
    <dgm:pt modelId="{E5E78762-9662-4F7B-A29E-01DECC82676B}" type="pres">
      <dgm:prSet presAssocID="{9EB6EAF6-87E1-4FFE-B2E2-BD1E1320273B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5A02153-D4A6-468E-907C-A4FAA0E036F3}" type="pres">
      <dgm:prSet presAssocID="{9EB6EAF6-87E1-4FFE-B2E2-BD1E1320273B}" presName="spVertical2" presStyleCnt="0"/>
      <dgm:spPr/>
    </dgm:pt>
    <dgm:pt modelId="{F889D8F1-2885-4295-A56E-047012CE255C}" type="pres">
      <dgm:prSet presAssocID="{9EB6EAF6-87E1-4FFE-B2E2-BD1E1320273B}" presName="spVertical3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NeighborX="0" custLinFactNeighborY="-18247"/>
      <dgm:spPr/>
    </dgm:pt>
  </dgm:ptLst>
  <dgm:cxnLst>
    <dgm:cxn modelId="{A367FF00-C636-478B-BA6A-49B92D88975B}" type="presOf" srcId="{9EB6EAF6-87E1-4FFE-B2E2-BD1E1320273B}" destId="{E5E78762-9662-4F7B-A29E-01DECC82676B}" srcOrd="0" destOrd="0" presId="urn:microsoft.com/office/officeart/2005/8/layout/hProcess3"/>
    <dgm:cxn modelId="{AD69C178-D8F6-4FB6-9E11-C6BA00D6B567}" type="presOf" srcId="{1164A9B8-2078-44AA-8D32-E666F5A9E3EA}" destId="{F7919A07-3A0E-4187-88DD-D2374521D702}" srcOrd="0" destOrd="0" presId="urn:microsoft.com/office/officeart/2005/8/layout/hProcess3"/>
    <dgm:cxn modelId="{A23743AE-8FD9-4213-90B8-90BC3D79162A}" srcId="{1164A9B8-2078-44AA-8D32-E666F5A9E3EA}" destId="{9EB6EAF6-87E1-4FFE-B2E2-BD1E1320273B}" srcOrd="0" destOrd="0" parTransId="{C17BB38C-7486-435E-8B60-CDD87A490A32}" sibTransId="{28928555-0854-4A11-B909-C225BF270394}"/>
    <dgm:cxn modelId="{830254E2-71CE-4FB1-8476-29D7B01E18C9}" type="presParOf" srcId="{F7919A07-3A0E-4187-88DD-D2374521D702}" destId="{748FE13F-6190-4425-9905-212945B58BE2}" srcOrd="0" destOrd="0" presId="urn:microsoft.com/office/officeart/2005/8/layout/hProcess3"/>
    <dgm:cxn modelId="{BC1C805F-3BB8-4177-84FF-27D6791AB8A1}" type="presParOf" srcId="{F7919A07-3A0E-4187-88DD-D2374521D702}" destId="{C19D8FDE-8F44-4FC5-9D6C-3BD8DCA8A72F}" srcOrd="1" destOrd="0" presId="urn:microsoft.com/office/officeart/2005/8/layout/hProcess3"/>
    <dgm:cxn modelId="{A69889B0-22BF-4199-9BBA-5C95411399E1}" type="presParOf" srcId="{C19D8FDE-8F44-4FC5-9D6C-3BD8DCA8A72F}" destId="{13692E5F-1817-4FBD-B0A7-99A33ABD462B}" srcOrd="0" destOrd="0" presId="urn:microsoft.com/office/officeart/2005/8/layout/hProcess3"/>
    <dgm:cxn modelId="{AFAA4FFD-9333-4721-876E-C7A83023F779}" type="presParOf" srcId="{C19D8FDE-8F44-4FC5-9D6C-3BD8DCA8A72F}" destId="{A736D2BF-75BE-435F-A4BC-0A4971C2A735}" srcOrd="1" destOrd="0" presId="urn:microsoft.com/office/officeart/2005/8/layout/hProcess3"/>
    <dgm:cxn modelId="{9618279F-0833-43D3-834B-C3853FCB51B9}" type="presParOf" srcId="{A736D2BF-75BE-435F-A4BC-0A4971C2A735}" destId="{54EA9BF5-88E4-4939-9A5A-E731A1B89855}" srcOrd="0" destOrd="0" presId="urn:microsoft.com/office/officeart/2005/8/layout/hProcess3"/>
    <dgm:cxn modelId="{2A2CBE64-34CA-424F-A241-A133761FF3D3}" type="presParOf" srcId="{A736D2BF-75BE-435F-A4BC-0A4971C2A735}" destId="{E5E78762-9662-4F7B-A29E-01DECC82676B}" srcOrd="1" destOrd="0" presId="urn:microsoft.com/office/officeart/2005/8/layout/hProcess3"/>
    <dgm:cxn modelId="{5E758D5A-7418-406C-BED1-18D9ACDDD292}" type="presParOf" srcId="{A736D2BF-75BE-435F-A4BC-0A4971C2A735}" destId="{75A02153-D4A6-468E-907C-A4FAA0E036F3}" srcOrd="2" destOrd="0" presId="urn:microsoft.com/office/officeart/2005/8/layout/hProcess3"/>
    <dgm:cxn modelId="{873A5246-CCBD-4EC6-B1FD-698361E82DAC}" type="presParOf" srcId="{A736D2BF-75BE-435F-A4BC-0A4971C2A735}" destId="{F889D8F1-2885-4295-A56E-047012CE255C}" srcOrd="3" destOrd="0" presId="urn:microsoft.com/office/officeart/2005/8/layout/hProcess3"/>
    <dgm:cxn modelId="{D6AC7A01-27CB-4C43-A908-0F67502D45F5}" type="presParOf" srcId="{C19D8FDE-8F44-4FC5-9D6C-3BD8DCA8A72F}" destId="{992FD227-3E98-45FC-A4F2-A0689CFC0AB4}" srcOrd="2" destOrd="0" presId="urn:microsoft.com/office/officeart/2005/8/layout/hProcess3"/>
    <dgm:cxn modelId="{0824BAFA-1EEB-493F-A676-251BAB0D69B1}" type="presParOf" srcId="{C19D8FDE-8F44-4FC5-9D6C-3BD8DCA8A72F}" destId="{76166282-C5B7-40C9-A6E5-BC8286DBFEAA}" srcOrd="3" destOrd="0" presId="urn:microsoft.com/office/officeart/2005/8/layout/hProcess3"/>
    <dgm:cxn modelId="{89ABC173-79FB-48DE-9828-D12745EC6A74}" type="presParOf" srcId="{C19D8FDE-8F44-4FC5-9D6C-3BD8DCA8A72F}" destId="{94F81043-651A-41AB-B912-0EAC9951279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DC529F-E3C6-4DC2-9584-956EB0045620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FEC2B2-4CF3-461B-A5E9-F4BC8E7887A8}">
      <dgm:prSet phldrT="[Text]"/>
      <dgm:spPr/>
      <dgm:t>
        <a:bodyPr/>
        <a:lstStyle/>
        <a:p>
          <a:r>
            <a:rPr lang="en-US" noProof="0" dirty="0"/>
            <a:t>Voting token</a:t>
          </a:r>
        </a:p>
      </dgm:t>
    </dgm:pt>
    <dgm:pt modelId="{10484349-2247-44F3-B203-A551B89B1F43}" type="parTrans" cxnId="{EDA29BBF-791F-4738-8E60-C8080E167389}">
      <dgm:prSet/>
      <dgm:spPr/>
      <dgm:t>
        <a:bodyPr/>
        <a:lstStyle/>
        <a:p>
          <a:endParaRPr lang="en-US" noProof="0" dirty="0"/>
        </a:p>
      </dgm:t>
    </dgm:pt>
    <dgm:pt modelId="{3DF44A5E-5884-4706-8C52-971841B45A80}" type="sibTrans" cxnId="{EDA29BBF-791F-4738-8E60-C8080E167389}">
      <dgm:prSet/>
      <dgm:spPr/>
      <dgm:t>
        <a:bodyPr/>
        <a:lstStyle/>
        <a:p>
          <a:endParaRPr lang="en-US" noProof="0" dirty="0"/>
        </a:p>
      </dgm:t>
    </dgm:pt>
    <dgm:pt modelId="{2806C5B2-A113-4C4A-9A0A-6B282BCAA44F}">
      <dgm:prSet phldrT="[Text]"/>
      <dgm:spPr/>
      <dgm:t>
        <a:bodyPr/>
        <a:lstStyle/>
        <a:p>
          <a:r>
            <a:rPr lang="en-US" b="0" noProof="0" dirty="0"/>
            <a:t>For each </a:t>
          </a:r>
          <a:r>
            <a:rPr lang="en-US" b="0" noProof="0" dirty="0" err="1"/>
            <a:t>Tx</a:t>
          </a:r>
          <a:r>
            <a:rPr lang="en-US" b="0" noProof="0" dirty="0"/>
            <a:t> a token E (of a given value) is created and is assigned to the transmitter (k)</a:t>
          </a:r>
          <a:endParaRPr lang="en-US" noProof="0" dirty="0"/>
        </a:p>
      </dgm:t>
    </dgm:pt>
    <dgm:pt modelId="{9E511D09-FE7F-4554-99B1-480A4600FC15}" type="parTrans" cxnId="{1E2B4B65-EE6A-4683-AFE2-AB930C616895}">
      <dgm:prSet/>
      <dgm:spPr/>
      <dgm:t>
        <a:bodyPr/>
        <a:lstStyle/>
        <a:p>
          <a:endParaRPr lang="en-US" noProof="0" dirty="0"/>
        </a:p>
      </dgm:t>
    </dgm:pt>
    <dgm:pt modelId="{822704AB-6BE7-44F3-ACE9-F4CBD8A95062}" type="sibTrans" cxnId="{1E2B4B65-EE6A-4683-AFE2-AB930C616895}">
      <dgm:prSet/>
      <dgm:spPr/>
      <dgm:t>
        <a:bodyPr/>
        <a:lstStyle/>
        <a:p>
          <a:endParaRPr lang="en-US" noProof="0" dirty="0"/>
        </a:p>
      </dgm:t>
    </dgm:pt>
    <dgm:pt modelId="{E98DE4A8-518C-4B38-8DC0-59F07E3D71D2}">
      <dgm:prSet phldrT="[Text]"/>
      <dgm:spPr/>
      <dgm:t>
        <a:bodyPr/>
        <a:lstStyle/>
        <a:p>
          <a:r>
            <a:rPr lang="en-US" noProof="0" dirty="0"/>
            <a:t>Candidates Announcement</a:t>
          </a:r>
        </a:p>
      </dgm:t>
    </dgm:pt>
    <dgm:pt modelId="{7F7AB0BC-1273-42A8-9176-73DAD177DF1E}" type="parTrans" cxnId="{2DF8C5D9-33E7-4F0D-B878-45A69BF476D5}">
      <dgm:prSet/>
      <dgm:spPr/>
      <dgm:t>
        <a:bodyPr/>
        <a:lstStyle/>
        <a:p>
          <a:endParaRPr lang="en-US" noProof="0" dirty="0"/>
        </a:p>
      </dgm:t>
    </dgm:pt>
    <dgm:pt modelId="{5F8559FA-AD08-4506-B8BF-5A1B8A030EAD}" type="sibTrans" cxnId="{2DF8C5D9-33E7-4F0D-B878-45A69BF476D5}">
      <dgm:prSet/>
      <dgm:spPr/>
      <dgm:t>
        <a:bodyPr/>
        <a:lstStyle/>
        <a:p>
          <a:endParaRPr lang="en-US" noProof="0" dirty="0"/>
        </a:p>
      </dgm:t>
    </dgm:pt>
    <dgm:pt modelId="{5CACB723-9E1D-40B6-8174-59D09D960BE9}">
      <dgm:prSet phldrT="[Text]"/>
      <dgm:spPr/>
      <dgm:t>
        <a:bodyPr/>
        <a:lstStyle/>
        <a:p>
          <a:r>
            <a:rPr lang="en-US" noProof="0" dirty="0"/>
            <a:t>Each candidate sends the #E that he/she is ready to use</a:t>
          </a:r>
        </a:p>
      </dgm:t>
    </dgm:pt>
    <dgm:pt modelId="{87B2B5B9-D5D8-4BFD-AE81-08AEBBA88873}" type="parTrans" cxnId="{2ACF96F7-0255-4BBC-96AE-3123A86F4132}">
      <dgm:prSet/>
      <dgm:spPr/>
      <dgm:t>
        <a:bodyPr/>
        <a:lstStyle/>
        <a:p>
          <a:endParaRPr lang="en-US" noProof="0" dirty="0"/>
        </a:p>
      </dgm:t>
    </dgm:pt>
    <dgm:pt modelId="{B38FAD38-AE16-4ADD-AAC8-18BF97857290}" type="sibTrans" cxnId="{2ACF96F7-0255-4BBC-96AE-3123A86F4132}">
      <dgm:prSet/>
      <dgm:spPr/>
      <dgm:t>
        <a:bodyPr/>
        <a:lstStyle/>
        <a:p>
          <a:endParaRPr lang="en-US" noProof="0" dirty="0"/>
        </a:p>
      </dgm:t>
    </dgm:pt>
    <dgm:pt modelId="{9A5066EA-5547-48A4-B66B-47B9D711AB37}">
      <dgm:prSet phldrT="[Text]"/>
      <dgm:spPr/>
      <dgm:t>
        <a:bodyPr/>
        <a:lstStyle/>
        <a:p>
          <a:r>
            <a:rPr lang="en-US" noProof="0" dirty="0"/>
            <a:t>Computation of the Stake/Wealth</a:t>
          </a:r>
        </a:p>
      </dgm:t>
    </dgm:pt>
    <dgm:pt modelId="{B6A87B04-9C6E-45C0-8EDC-2F57DA9FC108}" type="parTrans" cxnId="{42E0B421-5AF6-4A1D-803A-D348A9DFCCCB}">
      <dgm:prSet/>
      <dgm:spPr/>
      <dgm:t>
        <a:bodyPr/>
        <a:lstStyle/>
        <a:p>
          <a:endParaRPr lang="en-US" noProof="0" dirty="0"/>
        </a:p>
      </dgm:t>
    </dgm:pt>
    <dgm:pt modelId="{8405FC09-D5F3-4EF0-AA7F-56DAC1AEC8B1}" type="sibTrans" cxnId="{42E0B421-5AF6-4A1D-803A-D348A9DFCCCB}">
      <dgm:prSet/>
      <dgm:spPr/>
      <dgm:t>
        <a:bodyPr/>
        <a:lstStyle/>
        <a:p>
          <a:endParaRPr lang="en-US" noProof="0" dirty="0"/>
        </a:p>
      </dgm:t>
    </dgm:pt>
    <dgm:pt modelId="{1FF6CF7C-D9B6-440A-B51E-D1F72992B603}">
      <dgm:prSet phldrT="[Text]"/>
      <dgm:spPr/>
      <dgm:t>
        <a:bodyPr/>
        <a:lstStyle/>
        <a:p>
          <a:r>
            <a:rPr lang="en-US" noProof="0" dirty="0"/>
            <a:t>For each candidate = </a:t>
          </a:r>
        </a:p>
      </dgm:t>
    </dgm:pt>
    <dgm:pt modelId="{6F7C2D4A-3606-400A-BD54-F31D3052B87B}" type="parTrans" cxnId="{2B6FE9C8-DBDA-4F86-9005-E5C0D3B143A1}">
      <dgm:prSet/>
      <dgm:spPr/>
      <dgm:t>
        <a:bodyPr/>
        <a:lstStyle/>
        <a:p>
          <a:endParaRPr lang="en-US" noProof="0" dirty="0"/>
        </a:p>
      </dgm:t>
    </dgm:pt>
    <dgm:pt modelId="{9AA41127-DEB1-42B7-B396-17CA0A67037B}" type="sibTrans" cxnId="{2B6FE9C8-DBDA-4F86-9005-E5C0D3B143A1}">
      <dgm:prSet/>
      <dgm:spPr/>
      <dgm:t>
        <a:bodyPr/>
        <a:lstStyle/>
        <a:p>
          <a:endParaRPr lang="en-US" noProof="0" dirty="0"/>
        </a:p>
      </dgm:t>
    </dgm:pt>
    <dgm:pt modelId="{AD123E1C-2575-4CEF-8A3A-5B4558BC0AB8}">
      <dgm:prSet phldrT="[Text]"/>
      <dgm:spPr/>
      <dgm:t>
        <a:bodyPr/>
        <a:lstStyle/>
        <a:p>
          <a:r>
            <a:rPr lang="en-US" noProof="0" dirty="0"/>
            <a:t>Generation of random numbers</a:t>
          </a:r>
        </a:p>
      </dgm:t>
    </dgm:pt>
    <dgm:pt modelId="{E39CEF28-1CA5-4B69-8994-92E2234DC165}" type="parTrans" cxnId="{239CFB17-8234-4DC4-A858-0D33D662A153}">
      <dgm:prSet/>
      <dgm:spPr/>
      <dgm:t>
        <a:bodyPr/>
        <a:lstStyle/>
        <a:p>
          <a:endParaRPr lang="en-US" noProof="0" dirty="0"/>
        </a:p>
      </dgm:t>
    </dgm:pt>
    <dgm:pt modelId="{10607CD6-B7EF-45C0-95C4-33F791C2FDC5}" type="sibTrans" cxnId="{239CFB17-8234-4DC4-A858-0D33D662A153}">
      <dgm:prSet/>
      <dgm:spPr/>
      <dgm:t>
        <a:bodyPr/>
        <a:lstStyle/>
        <a:p>
          <a:endParaRPr lang="en-US" noProof="0" dirty="0"/>
        </a:p>
      </dgm:t>
    </dgm:pt>
    <dgm:pt modelId="{E5EB2CED-0605-4635-9F5A-819FA1FBA3E4}">
      <dgm:prSet phldrT="[Text]"/>
      <dgm:spPr/>
      <dgm:t>
        <a:bodyPr/>
        <a:lstStyle/>
        <a:p>
          <a:r>
            <a:rPr lang="en-US" noProof="0" dirty="0"/>
            <a:t>Selection of the best k</a:t>
          </a:r>
        </a:p>
      </dgm:t>
    </dgm:pt>
    <dgm:pt modelId="{B7952452-24E3-4552-B37E-03737F2275B7}" type="parTrans" cxnId="{B5DD660A-AF6B-4101-893D-40F2F8A9568C}">
      <dgm:prSet/>
      <dgm:spPr/>
      <dgm:t>
        <a:bodyPr/>
        <a:lstStyle/>
        <a:p>
          <a:endParaRPr lang="en-US" noProof="0" dirty="0"/>
        </a:p>
      </dgm:t>
    </dgm:pt>
    <dgm:pt modelId="{7628AEF0-D7AF-483A-942F-896CC76C891E}" type="sibTrans" cxnId="{B5DD660A-AF6B-4101-893D-40F2F8A9568C}">
      <dgm:prSet/>
      <dgm:spPr/>
      <dgm:t>
        <a:bodyPr/>
        <a:lstStyle/>
        <a:p>
          <a:endParaRPr lang="en-US" noProof="0" dirty="0"/>
        </a:p>
      </dgm:t>
    </dgm:pt>
    <dgm:pt modelId="{373B83E5-A430-4457-A8D0-FDAEA474BD2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noProof="0" dirty="0"/>
            <a:t>Winner = k  with </a:t>
          </a:r>
          <a:r>
            <a:rPr lang="en-US" noProof="0" dirty="0" err="1"/>
            <a:t>arg</a:t>
          </a:r>
          <a:r>
            <a:rPr lang="en-US" noProof="0" dirty="0"/>
            <a:t> max </a:t>
          </a:r>
          <a:r>
            <a:rPr lang="en-US" noProof="0" dirty="0" err="1"/>
            <a:t>Wk</a:t>
          </a:r>
          <a:r>
            <a:rPr lang="en-US" noProof="0" dirty="0"/>
            <a:t> / </a:t>
          </a:r>
          <a:r>
            <a:rPr lang="en-US" noProof="0" dirty="0" err="1"/>
            <a:t>Uk</a:t>
          </a:r>
          <a:endParaRPr lang="en-US" noProof="0" dirty="0"/>
        </a:p>
      </dgm:t>
    </dgm:pt>
    <dgm:pt modelId="{3A37583B-F771-4FBB-98D1-129E4E9674B5}" type="parTrans" cxnId="{05C9D740-348A-4263-B411-BFE0E18A580E}">
      <dgm:prSet/>
      <dgm:spPr/>
      <dgm:t>
        <a:bodyPr/>
        <a:lstStyle/>
        <a:p>
          <a:endParaRPr lang="en-US" noProof="0" dirty="0"/>
        </a:p>
      </dgm:t>
    </dgm:pt>
    <dgm:pt modelId="{38D3143C-5E62-4EAE-8575-EBF63E778E2E}" type="sibTrans" cxnId="{05C9D740-348A-4263-B411-BFE0E18A580E}">
      <dgm:prSet/>
      <dgm:spPr/>
      <dgm:t>
        <a:bodyPr/>
        <a:lstStyle/>
        <a:p>
          <a:endParaRPr lang="en-US" noProof="0" dirty="0"/>
        </a:p>
      </dgm:t>
    </dgm:pt>
    <dgm:pt modelId="{1812B83D-18B8-4BAA-9BB8-337D0E581807}">
      <dgm:prSet phldrT="[Text]"/>
      <dgm:spPr/>
      <dgm:t>
        <a:bodyPr/>
        <a:lstStyle/>
        <a:p>
          <a:r>
            <a:rPr lang="en-US" noProof="0"/>
            <a:t>For </a:t>
          </a:r>
          <a:r>
            <a:rPr lang="en-US" noProof="0" dirty="0"/>
            <a:t>each candidate </a:t>
          </a:r>
          <a:r>
            <a:rPr lang="en-US" noProof="0" dirty="0" err="1"/>
            <a:t>Uk</a:t>
          </a:r>
          <a:r>
            <a:rPr lang="en-US" noProof="0" dirty="0"/>
            <a:t> between ]0;1]</a:t>
          </a:r>
        </a:p>
      </dgm:t>
    </dgm:pt>
    <dgm:pt modelId="{D9221CBD-7B27-49E3-ABD2-CC2FBC7E8D30}" type="parTrans" cxnId="{A1FA1261-E964-4C82-A4FE-B769C27CF4DB}">
      <dgm:prSet/>
      <dgm:spPr/>
      <dgm:t>
        <a:bodyPr/>
        <a:lstStyle/>
        <a:p>
          <a:endParaRPr lang="en-US"/>
        </a:p>
      </dgm:t>
    </dgm:pt>
    <dgm:pt modelId="{EB9E0430-7101-45CF-AD10-40D3AA6C7B95}" type="sibTrans" cxnId="{A1FA1261-E964-4C82-A4FE-B769C27CF4DB}">
      <dgm:prSet/>
      <dgm:spPr/>
      <dgm:t>
        <a:bodyPr/>
        <a:lstStyle/>
        <a:p>
          <a:endParaRPr lang="en-US"/>
        </a:p>
      </dgm:t>
    </dgm:pt>
    <dgm:pt modelId="{B8EFDFE6-872F-41FD-B7E1-F654C1067F6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noProof="0" dirty="0"/>
        </a:p>
      </dgm:t>
    </dgm:pt>
    <dgm:pt modelId="{3E8382D8-7856-4D1E-BE5E-5A0195492339}" type="parTrans" cxnId="{C04DFE75-6388-4FD1-9D7D-7AA0CC856C1C}">
      <dgm:prSet/>
      <dgm:spPr/>
      <dgm:t>
        <a:bodyPr/>
        <a:lstStyle/>
        <a:p>
          <a:endParaRPr lang="en-US"/>
        </a:p>
      </dgm:t>
    </dgm:pt>
    <dgm:pt modelId="{9959DDB6-4CED-4DA9-930C-F920CDFFE019}" type="sibTrans" cxnId="{C04DFE75-6388-4FD1-9D7D-7AA0CC856C1C}">
      <dgm:prSet/>
      <dgm:spPr/>
      <dgm:t>
        <a:bodyPr/>
        <a:lstStyle/>
        <a:p>
          <a:endParaRPr lang="en-US"/>
        </a:p>
      </dgm:t>
    </dgm:pt>
    <dgm:pt modelId="{9ACAD3CE-251B-4F15-9EA6-C29B448EDB3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noProof="0" dirty="0"/>
            <a:t>He/she receives all the voting token sent by candidates</a:t>
          </a:r>
        </a:p>
      </dgm:t>
    </dgm:pt>
    <dgm:pt modelId="{39DAAE17-6240-4D17-A9E8-F0F050355457}" type="parTrans" cxnId="{44EEC0E6-8D66-4F3F-B1DE-5CAC38D96520}">
      <dgm:prSet/>
      <dgm:spPr/>
      <dgm:t>
        <a:bodyPr/>
        <a:lstStyle/>
        <a:p>
          <a:endParaRPr lang="en-US"/>
        </a:p>
      </dgm:t>
    </dgm:pt>
    <dgm:pt modelId="{E7CD688E-B5F9-4400-88C6-AE5D1E41F39B}" type="sibTrans" cxnId="{44EEC0E6-8D66-4F3F-B1DE-5CAC38D96520}">
      <dgm:prSet/>
      <dgm:spPr/>
      <dgm:t>
        <a:bodyPr/>
        <a:lstStyle/>
        <a:p>
          <a:endParaRPr lang="en-US"/>
        </a:p>
      </dgm:t>
    </dgm:pt>
    <dgm:pt modelId="{10974BEE-6522-4DD6-81D7-32BA7C5F748F}" type="pres">
      <dgm:prSet presAssocID="{53DC529F-E3C6-4DC2-9584-956EB0045620}" presName="linearFlow" presStyleCnt="0">
        <dgm:presLayoutVars>
          <dgm:dir/>
          <dgm:animLvl val="lvl"/>
          <dgm:resizeHandles val="exact"/>
        </dgm:presLayoutVars>
      </dgm:prSet>
      <dgm:spPr/>
    </dgm:pt>
    <dgm:pt modelId="{CB6BFC52-FD35-43D2-AB9A-4AE15F2CE68D}" type="pres">
      <dgm:prSet presAssocID="{F4FEC2B2-4CF3-461B-A5E9-F4BC8E7887A8}" presName="composite" presStyleCnt="0"/>
      <dgm:spPr/>
    </dgm:pt>
    <dgm:pt modelId="{C954BF79-2CB4-4603-BBDB-514403D1C827}" type="pres">
      <dgm:prSet presAssocID="{F4FEC2B2-4CF3-461B-A5E9-F4BC8E7887A8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80552A3-5866-43E5-8758-46C8684CD815}" type="pres">
      <dgm:prSet presAssocID="{F4FEC2B2-4CF3-461B-A5E9-F4BC8E7887A8}" presName="parSh" presStyleLbl="node1" presStyleIdx="0" presStyleCnt="5"/>
      <dgm:spPr/>
    </dgm:pt>
    <dgm:pt modelId="{E33989CE-1AFC-4AC5-A659-E9E8B63A26F1}" type="pres">
      <dgm:prSet presAssocID="{F4FEC2B2-4CF3-461B-A5E9-F4BC8E7887A8}" presName="desTx" presStyleLbl="fgAcc1" presStyleIdx="0" presStyleCnt="5">
        <dgm:presLayoutVars>
          <dgm:bulletEnabled val="1"/>
        </dgm:presLayoutVars>
      </dgm:prSet>
      <dgm:spPr/>
    </dgm:pt>
    <dgm:pt modelId="{898953BE-CC91-4B0C-A2C4-1EEA1A20E3A6}" type="pres">
      <dgm:prSet presAssocID="{3DF44A5E-5884-4706-8C52-971841B45A80}" presName="sibTrans" presStyleLbl="sibTrans2D1" presStyleIdx="0" presStyleCnt="4"/>
      <dgm:spPr/>
    </dgm:pt>
    <dgm:pt modelId="{2D20EC80-DCD6-44AF-AC27-865AE33A7E19}" type="pres">
      <dgm:prSet presAssocID="{3DF44A5E-5884-4706-8C52-971841B45A80}" presName="connTx" presStyleLbl="sibTrans2D1" presStyleIdx="0" presStyleCnt="4"/>
      <dgm:spPr/>
    </dgm:pt>
    <dgm:pt modelId="{8A121B28-2717-4504-AA21-0F7D62C39153}" type="pres">
      <dgm:prSet presAssocID="{E98DE4A8-518C-4B38-8DC0-59F07E3D71D2}" presName="composite" presStyleCnt="0"/>
      <dgm:spPr/>
    </dgm:pt>
    <dgm:pt modelId="{54A1EEA9-C5D5-4826-AF92-F23BB237B6D7}" type="pres">
      <dgm:prSet presAssocID="{E98DE4A8-518C-4B38-8DC0-59F07E3D71D2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29AA854-747E-46E9-8008-5AB9F3B2CB03}" type="pres">
      <dgm:prSet presAssocID="{E98DE4A8-518C-4B38-8DC0-59F07E3D71D2}" presName="parSh" presStyleLbl="node1" presStyleIdx="1" presStyleCnt="5"/>
      <dgm:spPr/>
    </dgm:pt>
    <dgm:pt modelId="{62D70D9F-2CCD-4008-B0A0-5238BA60D686}" type="pres">
      <dgm:prSet presAssocID="{E98DE4A8-518C-4B38-8DC0-59F07E3D71D2}" presName="desTx" presStyleLbl="fgAcc1" presStyleIdx="1" presStyleCnt="5">
        <dgm:presLayoutVars>
          <dgm:bulletEnabled val="1"/>
        </dgm:presLayoutVars>
      </dgm:prSet>
      <dgm:spPr/>
    </dgm:pt>
    <dgm:pt modelId="{F42581BF-D4A4-4064-8382-66EFB58A739A}" type="pres">
      <dgm:prSet presAssocID="{5F8559FA-AD08-4506-B8BF-5A1B8A030EAD}" presName="sibTrans" presStyleLbl="sibTrans2D1" presStyleIdx="1" presStyleCnt="4"/>
      <dgm:spPr/>
    </dgm:pt>
    <dgm:pt modelId="{27FFC314-BD36-443B-8E47-DB6B8360777C}" type="pres">
      <dgm:prSet presAssocID="{5F8559FA-AD08-4506-B8BF-5A1B8A030EAD}" presName="connTx" presStyleLbl="sibTrans2D1" presStyleIdx="1" presStyleCnt="4"/>
      <dgm:spPr/>
    </dgm:pt>
    <dgm:pt modelId="{C82DDEC5-C5E6-466D-A106-1E5D4D4FCCEC}" type="pres">
      <dgm:prSet presAssocID="{9A5066EA-5547-48A4-B66B-47B9D711AB37}" presName="composite" presStyleCnt="0"/>
      <dgm:spPr/>
    </dgm:pt>
    <dgm:pt modelId="{3642EBB5-234D-4883-BF49-4CC03D0D058B}" type="pres">
      <dgm:prSet presAssocID="{9A5066EA-5547-48A4-B66B-47B9D711AB37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07E1AE7-5726-43EA-82B8-B57EBAD2F207}" type="pres">
      <dgm:prSet presAssocID="{9A5066EA-5547-48A4-B66B-47B9D711AB37}" presName="parSh" presStyleLbl="node1" presStyleIdx="2" presStyleCnt="5"/>
      <dgm:spPr/>
    </dgm:pt>
    <dgm:pt modelId="{EB7083ED-ECCE-42D2-B1B1-A03203C1C986}" type="pres">
      <dgm:prSet presAssocID="{9A5066EA-5547-48A4-B66B-47B9D711AB37}" presName="desTx" presStyleLbl="fgAcc1" presStyleIdx="2" presStyleCnt="5">
        <dgm:presLayoutVars>
          <dgm:bulletEnabled val="1"/>
        </dgm:presLayoutVars>
      </dgm:prSet>
      <dgm:spPr/>
    </dgm:pt>
    <dgm:pt modelId="{1079782F-C843-41B8-9CFB-E94F1BA83DD4}" type="pres">
      <dgm:prSet presAssocID="{8405FC09-D5F3-4EF0-AA7F-56DAC1AEC8B1}" presName="sibTrans" presStyleLbl="sibTrans2D1" presStyleIdx="2" presStyleCnt="4"/>
      <dgm:spPr/>
    </dgm:pt>
    <dgm:pt modelId="{DF056D11-31F9-492D-A4F6-B364825DC7FD}" type="pres">
      <dgm:prSet presAssocID="{8405FC09-D5F3-4EF0-AA7F-56DAC1AEC8B1}" presName="connTx" presStyleLbl="sibTrans2D1" presStyleIdx="2" presStyleCnt="4"/>
      <dgm:spPr/>
    </dgm:pt>
    <dgm:pt modelId="{696B75B1-28C7-4302-9E37-49CA3BBAA0C5}" type="pres">
      <dgm:prSet presAssocID="{AD123E1C-2575-4CEF-8A3A-5B4558BC0AB8}" presName="composite" presStyleCnt="0"/>
      <dgm:spPr/>
    </dgm:pt>
    <dgm:pt modelId="{CF5C51B4-F7DD-4643-B7DC-0E73639893A8}" type="pres">
      <dgm:prSet presAssocID="{AD123E1C-2575-4CEF-8A3A-5B4558BC0AB8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B07FB34-992B-437A-8841-3C07A7210AB5}" type="pres">
      <dgm:prSet presAssocID="{AD123E1C-2575-4CEF-8A3A-5B4558BC0AB8}" presName="parSh" presStyleLbl="node1" presStyleIdx="3" presStyleCnt="5"/>
      <dgm:spPr/>
    </dgm:pt>
    <dgm:pt modelId="{603401F8-3173-42B5-A9B0-75E12E276DAD}" type="pres">
      <dgm:prSet presAssocID="{AD123E1C-2575-4CEF-8A3A-5B4558BC0AB8}" presName="desTx" presStyleLbl="fgAcc1" presStyleIdx="3" presStyleCnt="5">
        <dgm:presLayoutVars>
          <dgm:bulletEnabled val="1"/>
        </dgm:presLayoutVars>
      </dgm:prSet>
      <dgm:spPr/>
    </dgm:pt>
    <dgm:pt modelId="{2EDAF7E7-22E8-4554-A11D-DE3C73403F53}" type="pres">
      <dgm:prSet presAssocID="{10607CD6-B7EF-45C0-95C4-33F791C2FDC5}" presName="sibTrans" presStyleLbl="sibTrans2D1" presStyleIdx="3" presStyleCnt="4"/>
      <dgm:spPr/>
    </dgm:pt>
    <dgm:pt modelId="{38B2E674-A6B4-4D49-B3AE-FA929925C817}" type="pres">
      <dgm:prSet presAssocID="{10607CD6-B7EF-45C0-95C4-33F791C2FDC5}" presName="connTx" presStyleLbl="sibTrans2D1" presStyleIdx="3" presStyleCnt="4"/>
      <dgm:spPr/>
    </dgm:pt>
    <dgm:pt modelId="{4B5C60B5-0C5D-4356-B259-F4DEADE318ED}" type="pres">
      <dgm:prSet presAssocID="{E5EB2CED-0605-4635-9F5A-819FA1FBA3E4}" presName="composite" presStyleCnt="0"/>
      <dgm:spPr/>
    </dgm:pt>
    <dgm:pt modelId="{7C30259C-5291-4FFA-8BBF-CA8C5009384C}" type="pres">
      <dgm:prSet presAssocID="{E5EB2CED-0605-4635-9F5A-819FA1FBA3E4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14C469C-67D9-4338-98AB-09000D3D2396}" type="pres">
      <dgm:prSet presAssocID="{E5EB2CED-0605-4635-9F5A-819FA1FBA3E4}" presName="parSh" presStyleLbl="node1" presStyleIdx="4" presStyleCnt="5"/>
      <dgm:spPr/>
    </dgm:pt>
    <dgm:pt modelId="{C8EA8DBB-B372-46D1-AAE5-AF804DB00D55}" type="pres">
      <dgm:prSet presAssocID="{E5EB2CED-0605-4635-9F5A-819FA1FBA3E4}" presName="desTx" presStyleLbl="fgAcc1" presStyleIdx="4" presStyleCnt="5">
        <dgm:presLayoutVars>
          <dgm:bulletEnabled val="1"/>
        </dgm:presLayoutVars>
      </dgm:prSet>
      <dgm:spPr/>
    </dgm:pt>
  </dgm:ptLst>
  <dgm:cxnLst>
    <dgm:cxn modelId="{25965D04-AF1C-4E4D-9147-7CCDAFDA8642}" type="presOf" srcId="{AD123E1C-2575-4CEF-8A3A-5B4558BC0AB8}" destId="{CF5C51B4-F7DD-4643-B7DC-0E73639893A8}" srcOrd="0" destOrd="0" presId="urn:microsoft.com/office/officeart/2005/8/layout/process3"/>
    <dgm:cxn modelId="{604E7104-817A-4675-8998-B062907547AD}" type="presOf" srcId="{E5EB2CED-0605-4635-9F5A-819FA1FBA3E4}" destId="{7C30259C-5291-4FFA-8BBF-CA8C5009384C}" srcOrd="0" destOrd="0" presId="urn:microsoft.com/office/officeart/2005/8/layout/process3"/>
    <dgm:cxn modelId="{E9662505-9050-48F8-8712-81CC72D4C269}" type="presOf" srcId="{F4FEC2B2-4CF3-461B-A5E9-F4BC8E7887A8}" destId="{C954BF79-2CB4-4603-BBDB-514403D1C827}" srcOrd="0" destOrd="0" presId="urn:microsoft.com/office/officeart/2005/8/layout/process3"/>
    <dgm:cxn modelId="{EF3C2F06-49D8-441B-8409-5253F989636E}" type="presOf" srcId="{E5EB2CED-0605-4635-9F5A-819FA1FBA3E4}" destId="{C14C469C-67D9-4338-98AB-09000D3D2396}" srcOrd="1" destOrd="0" presId="urn:microsoft.com/office/officeart/2005/8/layout/process3"/>
    <dgm:cxn modelId="{B5DD660A-AF6B-4101-893D-40F2F8A9568C}" srcId="{53DC529F-E3C6-4DC2-9584-956EB0045620}" destId="{E5EB2CED-0605-4635-9F5A-819FA1FBA3E4}" srcOrd="4" destOrd="0" parTransId="{B7952452-24E3-4552-B37E-03737F2275B7}" sibTransId="{7628AEF0-D7AF-483A-942F-896CC76C891E}"/>
    <dgm:cxn modelId="{20E3C80E-E3DF-44A7-8BD0-6A50F8F983B9}" type="presOf" srcId="{8405FC09-D5F3-4EF0-AA7F-56DAC1AEC8B1}" destId="{DF056D11-31F9-492D-A4F6-B364825DC7FD}" srcOrd="1" destOrd="0" presId="urn:microsoft.com/office/officeart/2005/8/layout/process3"/>
    <dgm:cxn modelId="{78794E11-9ADE-4328-B746-A07EFBD774D4}" type="presOf" srcId="{5F8559FA-AD08-4506-B8BF-5A1B8A030EAD}" destId="{27FFC314-BD36-443B-8E47-DB6B8360777C}" srcOrd="1" destOrd="0" presId="urn:microsoft.com/office/officeart/2005/8/layout/process3"/>
    <dgm:cxn modelId="{925BD914-9BDA-45E6-863F-F5B80EC069BB}" type="presOf" srcId="{5CACB723-9E1D-40B6-8174-59D09D960BE9}" destId="{62D70D9F-2CCD-4008-B0A0-5238BA60D686}" srcOrd="0" destOrd="0" presId="urn:microsoft.com/office/officeart/2005/8/layout/process3"/>
    <dgm:cxn modelId="{239CFB17-8234-4DC4-A858-0D33D662A153}" srcId="{53DC529F-E3C6-4DC2-9584-956EB0045620}" destId="{AD123E1C-2575-4CEF-8A3A-5B4558BC0AB8}" srcOrd="3" destOrd="0" parTransId="{E39CEF28-1CA5-4B69-8994-92E2234DC165}" sibTransId="{10607CD6-B7EF-45C0-95C4-33F791C2FDC5}"/>
    <dgm:cxn modelId="{A7DB2420-4C36-453C-845B-95E7142C7F82}" type="presOf" srcId="{1FF6CF7C-D9B6-440A-B51E-D1F72992B603}" destId="{EB7083ED-ECCE-42D2-B1B1-A03203C1C986}" srcOrd="0" destOrd="0" presId="urn:microsoft.com/office/officeart/2005/8/layout/process3"/>
    <dgm:cxn modelId="{42E0B421-5AF6-4A1D-803A-D348A9DFCCCB}" srcId="{53DC529F-E3C6-4DC2-9584-956EB0045620}" destId="{9A5066EA-5547-48A4-B66B-47B9D711AB37}" srcOrd="2" destOrd="0" parTransId="{B6A87B04-9C6E-45C0-8EDC-2F57DA9FC108}" sibTransId="{8405FC09-D5F3-4EF0-AA7F-56DAC1AEC8B1}"/>
    <dgm:cxn modelId="{96490E29-955B-499C-959B-C514921E00F2}" type="presOf" srcId="{9A5066EA-5547-48A4-B66B-47B9D711AB37}" destId="{A07E1AE7-5726-43EA-82B8-B57EBAD2F207}" srcOrd="1" destOrd="0" presId="urn:microsoft.com/office/officeart/2005/8/layout/process3"/>
    <dgm:cxn modelId="{9B75E334-ABBF-4409-AE80-3E44255025E0}" type="presOf" srcId="{10607CD6-B7EF-45C0-95C4-33F791C2FDC5}" destId="{2EDAF7E7-22E8-4554-A11D-DE3C73403F53}" srcOrd="0" destOrd="0" presId="urn:microsoft.com/office/officeart/2005/8/layout/process3"/>
    <dgm:cxn modelId="{89F06A38-BC75-4E8E-B1CC-6F128E755F05}" type="presOf" srcId="{9A5066EA-5547-48A4-B66B-47B9D711AB37}" destId="{3642EBB5-234D-4883-BF49-4CC03D0D058B}" srcOrd="0" destOrd="0" presId="urn:microsoft.com/office/officeart/2005/8/layout/process3"/>
    <dgm:cxn modelId="{05C9D740-348A-4263-B411-BFE0E18A580E}" srcId="{E5EB2CED-0605-4635-9F5A-819FA1FBA3E4}" destId="{373B83E5-A430-4457-A8D0-FDAEA474BD24}" srcOrd="0" destOrd="0" parTransId="{3A37583B-F771-4FBB-98D1-129E4E9674B5}" sibTransId="{38D3143C-5E62-4EAE-8575-EBF63E778E2E}"/>
    <dgm:cxn modelId="{535A4D60-D97C-4B17-AA12-54CEA50F6AC6}" type="presOf" srcId="{F4FEC2B2-4CF3-461B-A5E9-F4BC8E7887A8}" destId="{C80552A3-5866-43E5-8758-46C8684CD815}" srcOrd="1" destOrd="0" presId="urn:microsoft.com/office/officeart/2005/8/layout/process3"/>
    <dgm:cxn modelId="{A1FA1261-E964-4C82-A4FE-B769C27CF4DB}" srcId="{AD123E1C-2575-4CEF-8A3A-5B4558BC0AB8}" destId="{1812B83D-18B8-4BAA-9BB8-337D0E581807}" srcOrd="0" destOrd="0" parTransId="{D9221CBD-7B27-49E3-ABD2-CC2FBC7E8D30}" sibTransId="{EB9E0430-7101-45CF-AD10-40D3AA6C7B95}"/>
    <dgm:cxn modelId="{5B941D65-1A69-4FDF-AA2A-B1B53995E37E}" type="presOf" srcId="{2806C5B2-A113-4C4A-9A0A-6B282BCAA44F}" destId="{E33989CE-1AFC-4AC5-A659-E9E8B63A26F1}" srcOrd="0" destOrd="0" presId="urn:microsoft.com/office/officeart/2005/8/layout/process3"/>
    <dgm:cxn modelId="{1E2B4B65-EE6A-4683-AFE2-AB930C616895}" srcId="{F4FEC2B2-4CF3-461B-A5E9-F4BC8E7887A8}" destId="{2806C5B2-A113-4C4A-9A0A-6B282BCAA44F}" srcOrd="0" destOrd="0" parTransId="{9E511D09-FE7F-4554-99B1-480A4600FC15}" sibTransId="{822704AB-6BE7-44F3-ACE9-F4CBD8A95062}"/>
    <dgm:cxn modelId="{80C60267-FAE4-4E83-B13A-6E413FAFA3DD}" type="presOf" srcId="{3DF44A5E-5884-4706-8C52-971841B45A80}" destId="{2D20EC80-DCD6-44AF-AC27-865AE33A7E19}" srcOrd="1" destOrd="0" presId="urn:microsoft.com/office/officeart/2005/8/layout/process3"/>
    <dgm:cxn modelId="{8EC7F06B-6F58-4C91-85BA-C49F8E80C854}" type="presOf" srcId="{8405FC09-D5F3-4EF0-AA7F-56DAC1AEC8B1}" destId="{1079782F-C843-41B8-9CFB-E94F1BA83DD4}" srcOrd="0" destOrd="0" presId="urn:microsoft.com/office/officeart/2005/8/layout/process3"/>
    <dgm:cxn modelId="{C04DFE75-6388-4FD1-9D7D-7AA0CC856C1C}" srcId="{E5EB2CED-0605-4635-9F5A-819FA1FBA3E4}" destId="{B8EFDFE6-872F-41FD-B7E1-F654C1067F69}" srcOrd="2" destOrd="0" parTransId="{3E8382D8-7856-4D1E-BE5E-5A0195492339}" sibTransId="{9959DDB6-4CED-4DA9-930C-F920CDFFE019}"/>
    <dgm:cxn modelId="{26C63D58-8B32-4DA4-90F5-6FC2020D7934}" type="presOf" srcId="{53DC529F-E3C6-4DC2-9584-956EB0045620}" destId="{10974BEE-6522-4DD6-81D7-32BA7C5F748F}" srcOrd="0" destOrd="0" presId="urn:microsoft.com/office/officeart/2005/8/layout/process3"/>
    <dgm:cxn modelId="{CF08B778-740B-4834-A5D3-328B91E7DD2D}" type="presOf" srcId="{AD123E1C-2575-4CEF-8A3A-5B4558BC0AB8}" destId="{7B07FB34-992B-437A-8841-3C07A7210AB5}" srcOrd="1" destOrd="0" presId="urn:microsoft.com/office/officeart/2005/8/layout/process3"/>
    <dgm:cxn modelId="{B04ADA7D-8305-4E2B-9CFB-5B3F790D7AF7}" type="presOf" srcId="{5F8559FA-AD08-4506-B8BF-5A1B8A030EAD}" destId="{F42581BF-D4A4-4064-8382-66EFB58A739A}" srcOrd="0" destOrd="0" presId="urn:microsoft.com/office/officeart/2005/8/layout/process3"/>
    <dgm:cxn modelId="{66BD5989-F7B5-4006-9A26-F6A83681D458}" type="presOf" srcId="{373B83E5-A430-4457-A8D0-FDAEA474BD24}" destId="{C8EA8DBB-B372-46D1-AAE5-AF804DB00D55}" srcOrd="0" destOrd="0" presId="urn:microsoft.com/office/officeart/2005/8/layout/process3"/>
    <dgm:cxn modelId="{18DE428D-D6DE-4FFF-9E7E-4F25D1999F12}" type="presOf" srcId="{3DF44A5E-5884-4706-8C52-971841B45A80}" destId="{898953BE-CC91-4B0C-A2C4-1EEA1A20E3A6}" srcOrd="0" destOrd="0" presId="urn:microsoft.com/office/officeart/2005/8/layout/process3"/>
    <dgm:cxn modelId="{78301098-CD5A-43C0-951C-8715AA65B298}" type="presOf" srcId="{1812B83D-18B8-4BAA-9BB8-337D0E581807}" destId="{603401F8-3173-42B5-A9B0-75E12E276DAD}" srcOrd="0" destOrd="0" presId="urn:microsoft.com/office/officeart/2005/8/layout/process3"/>
    <dgm:cxn modelId="{ECA3A79A-8871-49AF-8EC5-BF074D8A83D0}" type="presOf" srcId="{E98DE4A8-518C-4B38-8DC0-59F07E3D71D2}" destId="{229AA854-747E-46E9-8008-5AB9F3B2CB03}" srcOrd="1" destOrd="0" presId="urn:microsoft.com/office/officeart/2005/8/layout/process3"/>
    <dgm:cxn modelId="{C0E3CD9C-B9AC-4861-9D7C-A540711125AC}" type="presOf" srcId="{9ACAD3CE-251B-4F15-9EA6-C29B448EDB31}" destId="{C8EA8DBB-B372-46D1-AAE5-AF804DB00D55}" srcOrd="0" destOrd="1" presId="urn:microsoft.com/office/officeart/2005/8/layout/process3"/>
    <dgm:cxn modelId="{EDA29BBF-791F-4738-8E60-C8080E167389}" srcId="{53DC529F-E3C6-4DC2-9584-956EB0045620}" destId="{F4FEC2B2-4CF3-461B-A5E9-F4BC8E7887A8}" srcOrd="0" destOrd="0" parTransId="{10484349-2247-44F3-B203-A551B89B1F43}" sibTransId="{3DF44A5E-5884-4706-8C52-971841B45A80}"/>
    <dgm:cxn modelId="{30C69FC2-8E0C-4768-9EA0-129BD619507F}" type="presOf" srcId="{B8EFDFE6-872F-41FD-B7E1-F654C1067F69}" destId="{C8EA8DBB-B372-46D1-AAE5-AF804DB00D55}" srcOrd="0" destOrd="2" presId="urn:microsoft.com/office/officeart/2005/8/layout/process3"/>
    <dgm:cxn modelId="{3B2327C7-4D2F-4852-9E11-DAF91C389CDD}" type="presOf" srcId="{10607CD6-B7EF-45C0-95C4-33F791C2FDC5}" destId="{38B2E674-A6B4-4D49-B3AE-FA929925C817}" srcOrd="1" destOrd="0" presId="urn:microsoft.com/office/officeart/2005/8/layout/process3"/>
    <dgm:cxn modelId="{2B6FE9C8-DBDA-4F86-9005-E5C0D3B143A1}" srcId="{9A5066EA-5547-48A4-B66B-47B9D711AB37}" destId="{1FF6CF7C-D9B6-440A-B51E-D1F72992B603}" srcOrd="0" destOrd="0" parTransId="{6F7C2D4A-3606-400A-BD54-F31D3052B87B}" sibTransId="{9AA41127-DEB1-42B7-B396-17CA0A67037B}"/>
    <dgm:cxn modelId="{2DF8C5D9-33E7-4F0D-B878-45A69BF476D5}" srcId="{53DC529F-E3C6-4DC2-9584-956EB0045620}" destId="{E98DE4A8-518C-4B38-8DC0-59F07E3D71D2}" srcOrd="1" destOrd="0" parTransId="{7F7AB0BC-1273-42A8-9176-73DAD177DF1E}" sibTransId="{5F8559FA-AD08-4506-B8BF-5A1B8A030EAD}"/>
    <dgm:cxn modelId="{44EEC0E6-8D66-4F3F-B1DE-5CAC38D96520}" srcId="{E5EB2CED-0605-4635-9F5A-819FA1FBA3E4}" destId="{9ACAD3CE-251B-4F15-9EA6-C29B448EDB31}" srcOrd="1" destOrd="0" parTransId="{39DAAE17-6240-4D17-A9E8-F0F050355457}" sibTransId="{E7CD688E-B5F9-4400-88C6-AE5D1E41F39B}"/>
    <dgm:cxn modelId="{2ACF96F7-0255-4BBC-96AE-3123A86F4132}" srcId="{E98DE4A8-518C-4B38-8DC0-59F07E3D71D2}" destId="{5CACB723-9E1D-40B6-8174-59D09D960BE9}" srcOrd="0" destOrd="0" parTransId="{87B2B5B9-D5D8-4BFD-AE81-08AEBBA88873}" sibTransId="{B38FAD38-AE16-4ADD-AAC8-18BF97857290}"/>
    <dgm:cxn modelId="{1DB20EFE-CA72-4D0B-AF31-2CBD7561604A}" type="presOf" srcId="{E98DE4A8-518C-4B38-8DC0-59F07E3D71D2}" destId="{54A1EEA9-C5D5-4826-AF92-F23BB237B6D7}" srcOrd="0" destOrd="0" presId="urn:microsoft.com/office/officeart/2005/8/layout/process3"/>
    <dgm:cxn modelId="{5B5BCF4C-0246-4672-85BB-6E2B98152B05}" type="presParOf" srcId="{10974BEE-6522-4DD6-81D7-32BA7C5F748F}" destId="{CB6BFC52-FD35-43D2-AB9A-4AE15F2CE68D}" srcOrd="0" destOrd="0" presId="urn:microsoft.com/office/officeart/2005/8/layout/process3"/>
    <dgm:cxn modelId="{EC9AC637-077F-43F3-A95B-AF765A867B80}" type="presParOf" srcId="{CB6BFC52-FD35-43D2-AB9A-4AE15F2CE68D}" destId="{C954BF79-2CB4-4603-BBDB-514403D1C827}" srcOrd="0" destOrd="0" presId="urn:microsoft.com/office/officeart/2005/8/layout/process3"/>
    <dgm:cxn modelId="{79208739-DEEF-4A4A-9D2C-C9416A23B942}" type="presParOf" srcId="{CB6BFC52-FD35-43D2-AB9A-4AE15F2CE68D}" destId="{C80552A3-5866-43E5-8758-46C8684CD815}" srcOrd="1" destOrd="0" presId="urn:microsoft.com/office/officeart/2005/8/layout/process3"/>
    <dgm:cxn modelId="{B96D5368-E487-48F7-B2AD-71D6D27C5E7B}" type="presParOf" srcId="{CB6BFC52-FD35-43D2-AB9A-4AE15F2CE68D}" destId="{E33989CE-1AFC-4AC5-A659-E9E8B63A26F1}" srcOrd="2" destOrd="0" presId="urn:microsoft.com/office/officeart/2005/8/layout/process3"/>
    <dgm:cxn modelId="{A464AA0D-8F26-4B2B-BAA1-C296F30231A0}" type="presParOf" srcId="{10974BEE-6522-4DD6-81D7-32BA7C5F748F}" destId="{898953BE-CC91-4B0C-A2C4-1EEA1A20E3A6}" srcOrd="1" destOrd="0" presId="urn:microsoft.com/office/officeart/2005/8/layout/process3"/>
    <dgm:cxn modelId="{040E042E-8EAE-4A15-A6BA-8E0EDB273931}" type="presParOf" srcId="{898953BE-CC91-4B0C-A2C4-1EEA1A20E3A6}" destId="{2D20EC80-DCD6-44AF-AC27-865AE33A7E19}" srcOrd="0" destOrd="0" presId="urn:microsoft.com/office/officeart/2005/8/layout/process3"/>
    <dgm:cxn modelId="{25A06A55-D8B1-41FF-9F19-A87C03260649}" type="presParOf" srcId="{10974BEE-6522-4DD6-81D7-32BA7C5F748F}" destId="{8A121B28-2717-4504-AA21-0F7D62C39153}" srcOrd="2" destOrd="0" presId="urn:microsoft.com/office/officeart/2005/8/layout/process3"/>
    <dgm:cxn modelId="{DA58824C-3688-4849-9A8A-D7A664EDE105}" type="presParOf" srcId="{8A121B28-2717-4504-AA21-0F7D62C39153}" destId="{54A1EEA9-C5D5-4826-AF92-F23BB237B6D7}" srcOrd="0" destOrd="0" presId="urn:microsoft.com/office/officeart/2005/8/layout/process3"/>
    <dgm:cxn modelId="{0BD63750-16BD-42F0-B931-2298D96BF72F}" type="presParOf" srcId="{8A121B28-2717-4504-AA21-0F7D62C39153}" destId="{229AA854-747E-46E9-8008-5AB9F3B2CB03}" srcOrd="1" destOrd="0" presId="urn:microsoft.com/office/officeart/2005/8/layout/process3"/>
    <dgm:cxn modelId="{5099324A-8F7C-43DE-9080-97089CF1E0DC}" type="presParOf" srcId="{8A121B28-2717-4504-AA21-0F7D62C39153}" destId="{62D70D9F-2CCD-4008-B0A0-5238BA60D686}" srcOrd="2" destOrd="0" presId="urn:microsoft.com/office/officeart/2005/8/layout/process3"/>
    <dgm:cxn modelId="{750DED64-4940-4C5A-A44D-578BC9D9FF71}" type="presParOf" srcId="{10974BEE-6522-4DD6-81D7-32BA7C5F748F}" destId="{F42581BF-D4A4-4064-8382-66EFB58A739A}" srcOrd="3" destOrd="0" presId="urn:microsoft.com/office/officeart/2005/8/layout/process3"/>
    <dgm:cxn modelId="{8337E100-9902-4F63-86D0-2DB3D3F9A28D}" type="presParOf" srcId="{F42581BF-D4A4-4064-8382-66EFB58A739A}" destId="{27FFC314-BD36-443B-8E47-DB6B8360777C}" srcOrd="0" destOrd="0" presId="urn:microsoft.com/office/officeart/2005/8/layout/process3"/>
    <dgm:cxn modelId="{9188A403-2CD3-4A7A-AC6A-3BA8B3009206}" type="presParOf" srcId="{10974BEE-6522-4DD6-81D7-32BA7C5F748F}" destId="{C82DDEC5-C5E6-466D-A106-1E5D4D4FCCEC}" srcOrd="4" destOrd="0" presId="urn:microsoft.com/office/officeart/2005/8/layout/process3"/>
    <dgm:cxn modelId="{8E6EEEAE-FBAC-4A07-A46B-CF15EB5C43E8}" type="presParOf" srcId="{C82DDEC5-C5E6-466D-A106-1E5D4D4FCCEC}" destId="{3642EBB5-234D-4883-BF49-4CC03D0D058B}" srcOrd="0" destOrd="0" presId="urn:microsoft.com/office/officeart/2005/8/layout/process3"/>
    <dgm:cxn modelId="{A82A632F-C55E-450E-90B3-601DDC765E02}" type="presParOf" srcId="{C82DDEC5-C5E6-466D-A106-1E5D4D4FCCEC}" destId="{A07E1AE7-5726-43EA-82B8-B57EBAD2F207}" srcOrd="1" destOrd="0" presId="urn:microsoft.com/office/officeart/2005/8/layout/process3"/>
    <dgm:cxn modelId="{8D9E7FFC-D4AF-413D-8DEA-8202257652F6}" type="presParOf" srcId="{C82DDEC5-C5E6-466D-A106-1E5D4D4FCCEC}" destId="{EB7083ED-ECCE-42D2-B1B1-A03203C1C986}" srcOrd="2" destOrd="0" presId="urn:microsoft.com/office/officeart/2005/8/layout/process3"/>
    <dgm:cxn modelId="{391442EF-733E-414B-8B33-338D4DBD0AC8}" type="presParOf" srcId="{10974BEE-6522-4DD6-81D7-32BA7C5F748F}" destId="{1079782F-C843-41B8-9CFB-E94F1BA83DD4}" srcOrd="5" destOrd="0" presId="urn:microsoft.com/office/officeart/2005/8/layout/process3"/>
    <dgm:cxn modelId="{E25ACBAC-CE44-4BA1-B2D2-2907DE061611}" type="presParOf" srcId="{1079782F-C843-41B8-9CFB-E94F1BA83DD4}" destId="{DF056D11-31F9-492D-A4F6-B364825DC7FD}" srcOrd="0" destOrd="0" presId="urn:microsoft.com/office/officeart/2005/8/layout/process3"/>
    <dgm:cxn modelId="{12CAAB70-1A5A-4F93-9D07-79C6D47DF36A}" type="presParOf" srcId="{10974BEE-6522-4DD6-81D7-32BA7C5F748F}" destId="{696B75B1-28C7-4302-9E37-49CA3BBAA0C5}" srcOrd="6" destOrd="0" presId="urn:microsoft.com/office/officeart/2005/8/layout/process3"/>
    <dgm:cxn modelId="{F7D321C5-32A9-4354-A437-F575798D7A6A}" type="presParOf" srcId="{696B75B1-28C7-4302-9E37-49CA3BBAA0C5}" destId="{CF5C51B4-F7DD-4643-B7DC-0E73639893A8}" srcOrd="0" destOrd="0" presId="urn:microsoft.com/office/officeart/2005/8/layout/process3"/>
    <dgm:cxn modelId="{190101D4-4262-40C4-B358-DAD96A8039AA}" type="presParOf" srcId="{696B75B1-28C7-4302-9E37-49CA3BBAA0C5}" destId="{7B07FB34-992B-437A-8841-3C07A7210AB5}" srcOrd="1" destOrd="0" presId="urn:microsoft.com/office/officeart/2005/8/layout/process3"/>
    <dgm:cxn modelId="{5C4BE031-8906-48D5-9BFA-B58AB1F9F796}" type="presParOf" srcId="{696B75B1-28C7-4302-9E37-49CA3BBAA0C5}" destId="{603401F8-3173-42B5-A9B0-75E12E276DAD}" srcOrd="2" destOrd="0" presId="urn:microsoft.com/office/officeart/2005/8/layout/process3"/>
    <dgm:cxn modelId="{A3667EB2-5B26-4830-BD7C-560F856ED450}" type="presParOf" srcId="{10974BEE-6522-4DD6-81D7-32BA7C5F748F}" destId="{2EDAF7E7-22E8-4554-A11D-DE3C73403F53}" srcOrd="7" destOrd="0" presId="urn:microsoft.com/office/officeart/2005/8/layout/process3"/>
    <dgm:cxn modelId="{29620E3C-0053-4DF6-80CB-76A621787F0B}" type="presParOf" srcId="{2EDAF7E7-22E8-4554-A11D-DE3C73403F53}" destId="{38B2E674-A6B4-4D49-B3AE-FA929925C817}" srcOrd="0" destOrd="0" presId="urn:microsoft.com/office/officeart/2005/8/layout/process3"/>
    <dgm:cxn modelId="{CC6F584B-C1F6-49EF-9267-BA0BB302B65A}" type="presParOf" srcId="{10974BEE-6522-4DD6-81D7-32BA7C5F748F}" destId="{4B5C60B5-0C5D-4356-B259-F4DEADE318ED}" srcOrd="8" destOrd="0" presId="urn:microsoft.com/office/officeart/2005/8/layout/process3"/>
    <dgm:cxn modelId="{1D45204B-C7EA-483B-AED0-42F3980106DD}" type="presParOf" srcId="{4B5C60B5-0C5D-4356-B259-F4DEADE318ED}" destId="{7C30259C-5291-4FFA-8BBF-CA8C5009384C}" srcOrd="0" destOrd="0" presId="urn:microsoft.com/office/officeart/2005/8/layout/process3"/>
    <dgm:cxn modelId="{129D9A49-75DA-41CB-A713-96C8A7803653}" type="presParOf" srcId="{4B5C60B5-0C5D-4356-B259-F4DEADE318ED}" destId="{C14C469C-67D9-4338-98AB-09000D3D2396}" srcOrd="1" destOrd="0" presId="urn:microsoft.com/office/officeart/2005/8/layout/process3"/>
    <dgm:cxn modelId="{096FBC0B-3B37-4C12-92A9-9A16A57F7D9F}" type="presParOf" srcId="{4B5C60B5-0C5D-4356-B259-F4DEADE318ED}" destId="{C8EA8DBB-B372-46D1-AAE5-AF804DB00D5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0"/>
          <a:ext cx="4746668" cy="180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78762-9662-4F7B-A29E-01DECC82676B}">
      <dsp:nvSpPr>
        <dsp:cNvPr id="0" name=""/>
        <dsp:cNvSpPr/>
      </dsp:nvSpPr>
      <dsp:spPr>
        <a:xfrm>
          <a:off x="381810" y="464399"/>
          <a:ext cx="3907658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Transaction</a:t>
          </a:r>
        </a:p>
      </dsp:txBody>
      <dsp:txXfrm>
        <a:off x="381810" y="464399"/>
        <a:ext cx="3907658" cy="90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0"/>
          <a:ext cx="7211577" cy="180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29843"/>
          <a:ext cx="1380705" cy="4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78762-9662-4F7B-A29E-01DECC82676B}">
      <dsp:nvSpPr>
        <dsp:cNvPr id="0" name=""/>
        <dsp:cNvSpPr/>
      </dsp:nvSpPr>
      <dsp:spPr>
        <a:xfrm>
          <a:off x="111061" y="122921"/>
          <a:ext cx="1154183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Transaction</a:t>
          </a:r>
        </a:p>
      </dsp:txBody>
      <dsp:txXfrm>
        <a:off x="111061" y="122921"/>
        <a:ext cx="1154183" cy="21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29843"/>
          <a:ext cx="1380703" cy="4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78762-9662-4F7B-A29E-01DECC82676B}">
      <dsp:nvSpPr>
        <dsp:cNvPr id="0" name=""/>
        <dsp:cNvSpPr/>
      </dsp:nvSpPr>
      <dsp:spPr>
        <a:xfrm>
          <a:off x="111060" y="122921"/>
          <a:ext cx="1154181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Transaction</a:t>
          </a:r>
        </a:p>
      </dsp:txBody>
      <dsp:txXfrm>
        <a:off x="111060" y="122921"/>
        <a:ext cx="1154181" cy="21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0"/>
          <a:ext cx="1380703" cy="4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78762-9662-4F7B-A29E-01DECC82676B}">
      <dsp:nvSpPr>
        <dsp:cNvPr id="0" name=""/>
        <dsp:cNvSpPr/>
      </dsp:nvSpPr>
      <dsp:spPr>
        <a:xfrm>
          <a:off x="111060" y="122922"/>
          <a:ext cx="1154181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Transaction</a:t>
          </a:r>
        </a:p>
      </dsp:txBody>
      <dsp:txXfrm>
        <a:off x="111060" y="122922"/>
        <a:ext cx="1154181" cy="216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0"/>
          <a:ext cx="1380703" cy="4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78762-9662-4F7B-A29E-01DECC82676B}">
      <dsp:nvSpPr>
        <dsp:cNvPr id="0" name=""/>
        <dsp:cNvSpPr/>
      </dsp:nvSpPr>
      <dsp:spPr>
        <a:xfrm>
          <a:off x="111060" y="122922"/>
          <a:ext cx="1154181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Transaction</a:t>
          </a:r>
        </a:p>
      </dsp:txBody>
      <dsp:txXfrm>
        <a:off x="111060" y="122922"/>
        <a:ext cx="1154181" cy="216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552A3-5866-43E5-8758-46C8684CD815}">
      <dsp:nvSpPr>
        <dsp:cNvPr id="0" name=""/>
        <dsp:cNvSpPr/>
      </dsp:nvSpPr>
      <dsp:spPr>
        <a:xfrm>
          <a:off x="6827" y="2412885"/>
          <a:ext cx="1540380" cy="708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Voting token</a:t>
          </a:r>
        </a:p>
      </dsp:txBody>
      <dsp:txXfrm>
        <a:off x="6827" y="2412885"/>
        <a:ext cx="1540380" cy="472421"/>
      </dsp:txXfrm>
    </dsp:sp>
    <dsp:sp modelId="{E33989CE-1AFC-4AC5-A659-E9E8B63A26F1}">
      <dsp:nvSpPr>
        <dsp:cNvPr id="0" name=""/>
        <dsp:cNvSpPr/>
      </dsp:nvSpPr>
      <dsp:spPr>
        <a:xfrm>
          <a:off x="322326" y="2885307"/>
          <a:ext cx="1540380" cy="183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noProof="0" dirty="0"/>
            <a:t>For each </a:t>
          </a:r>
          <a:r>
            <a:rPr lang="en-US" sz="1200" b="0" kern="1200" noProof="0" dirty="0" err="1"/>
            <a:t>Tx</a:t>
          </a:r>
          <a:r>
            <a:rPr lang="en-US" sz="1200" b="0" kern="1200" noProof="0" dirty="0"/>
            <a:t> a token E (of a given value) is created and is assigned to the transmitter (k)</a:t>
          </a:r>
          <a:endParaRPr lang="en-US" sz="1200" kern="1200" noProof="0" dirty="0"/>
        </a:p>
      </dsp:txBody>
      <dsp:txXfrm>
        <a:off x="367442" y="2930423"/>
        <a:ext cx="1450148" cy="1741718"/>
      </dsp:txXfrm>
    </dsp:sp>
    <dsp:sp modelId="{898953BE-CC91-4B0C-A2C4-1EEA1A20E3A6}">
      <dsp:nvSpPr>
        <dsp:cNvPr id="0" name=""/>
        <dsp:cNvSpPr/>
      </dsp:nvSpPr>
      <dsp:spPr>
        <a:xfrm>
          <a:off x="1780724" y="2457341"/>
          <a:ext cx="495054" cy="383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noProof="0" dirty="0"/>
        </a:p>
      </dsp:txBody>
      <dsp:txXfrm>
        <a:off x="1780724" y="2534043"/>
        <a:ext cx="380001" cy="230106"/>
      </dsp:txXfrm>
    </dsp:sp>
    <dsp:sp modelId="{229AA854-747E-46E9-8008-5AB9F3B2CB03}">
      <dsp:nvSpPr>
        <dsp:cNvPr id="0" name=""/>
        <dsp:cNvSpPr/>
      </dsp:nvSpPr>
      <dsp:spPr>
        <a:xfrm>
          <a:off x="2481272" y="2412885"/>
          <a:ext cx="1540380" cy="708632"/>
        </a:xfrm>
        <a:prstGeom prst="roundRect">
          <a:avLst>
            <a:gd name="adj" fmla="val 10000"/>
          </a:avLst>
        </a:prstGeom>
        <a:solidFill>
          <a:schemeClr val="accent4">
            <a:hueOff val="1187402"/>
            <a:satOff val="3003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Candidates Announcement</a:t>
          </a:r>
        </a:p>
      </dsp:txBody>
      <dsp:txXfrm>
        <a:off x="2481272" y="2412885"/>
        <a:ext cx="1540380" cy="472421"/>
      </dsp:txXfrm>
    </dsp:sp>
    <dsp:sp modelId="{62D70D9F-2CCD-4008-B0A0-5238BA60D686}">
      <dsp:nvSpPr>
        <dsp:cNvPr id="0" name=""/>
        <dsp:cNvSpPr/>
      </dsp:nvSpPr>
      <dsp:spPr>
        <a:xfrm>
          <a:off x="2796772" y="2885307"/>
          <a:ext cx="1540380" cy="183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187402"/>
              <a:satOff val="3003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Each candidate sends the #E that he/she is ready to use</a:t>
          </a:r>
        </a:p>
      </dsp:txBody>
      <dsp:txXfrm>
        <a:off x="2841888" y="2930423"/>
        <a:ext cx="1450148" cy="1741718"/>
      </dsp:txXfrm>
    </dsp:sp>
    <dsp:sp modelId="{F42581BF-D4A4-4064-8382-66EFB58A739A}">
      <dsp:nvSpPr>
        <dsp:cNvPr id="0" name=""/>
        <dsp:cNvSpPr/>
      </dsp:nvSpPr>
      <dsp:spPr>
        <a:xfrm>
          <a:off x="4255170" y="2457341"/>
          <a:ext cx="495054" cy="383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83203"/>
            <a:satOff val="4004"/>
            <a:lumOff val="-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noProof="0" dirty="0"/>
        </a:p>
      </dsp:txBody>
      <dsp:txXfrm>
        <a:off x="4255170" y="2534043"/>
        <a:ext cx="380001" cy="230106"/>
      </dsp:txXfrm>
    </dsp:sp>
    <dsp:sp modelId="{A07E1AE7-5726-43EA-82B8-B57EBAD2F207}">
      <dsp:nvSpPr>
        <dsp:cNvPr id="0" name=""/>
        <dsp:cNvSpPr/>
      </dsp:nvSpPr>
      <dsp:spPr>
        <a:xfrm>
          <a:off x="4955718" y="2412885"/>
          <a:ext cx="1540380" cy="708632"/>
        </a:xfrm>
        <a:prstGeom prst="roundRect">
          <a:avLst>
            <a:gd name="adj" fmla="val 10000"/>
          </a:avLst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Computation of the Stake/Wealth</a:t>
          </a:r>
        </a:p>
      </dsp:txBody>
      <dsp:txXfrm>
        <a:off x="4955718" y="2412885"/>
        <a:ext cx="1540380" cy="472421"/>
      </dsp:txXfrm>
    </dsp:sp>
    <dsp:sp modelId="{EB7083ED-ECCE-42D2-B1B1-A03203C1C986}">
      <dsp:nvSpPr>
        <dsp:cNvPr id="0" name=""/>
        <dsp:cNvSpPr/>
      </dsp:nvSpPr>
      <dsp:spPr>
        <a:xfrm>
          <a:off x="5271218" y="2885307"/>
          <a:ext cx="1540380" cy="183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374804"/>
              <a:satOff val="6006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For each candidate = </a:t>
          </a:r>
        </a:p>
      </dsp:txBody>
      <dsp:txXfrm>
        <a:off x="5316334" y="2930423"/>
        <a:ext cx="1450148" cy="1741718"/>
      </dsp:txXfrm>
    </dsp:sp>
    <dsp:sp modelId="{1079782F-C843-41B8-9CFB-E94F1BA83DD4}">
      <dsp:nvSpPr>
        <dsp:cNvPr id="0" name=""/>
        <dsp:cNvSpPr/>
      </dsp:nvSpPr>
      <dsp:spPr>
        <a:xfrm>
          <a:off x="6729615" y="2457341"/>
          <a:ext cx="495054" cy="383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166405"/>
            <a:satOff val="8007"/>
            <a:lumOff val="-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noProof="0" dirty="0"/>
        </a:p>
      </dsp:txBody>
      <dsp:txXfrm>
        <a:off x="6729615" y="2534043"/>
        <a:ext cx="380001" cy="230106"/>
      </dsp:txXfrm>
    </dsp:sp>
    <dsp:sp modelId="{7B07FB34-992B-437A-8841-3C07A7210AB5}">
      <dsp:nvSpPr>
        <dsp:cNvPr id="0" name=""/>
        <dsp:cNvSpPr/>
      </dsp:nvSpPr>
      <dsp:spPr>
        <a:xfrm>
          <a:off x="7430164" y="2412885"/>
          <a:ext cx="1540380" cy="708632"/>
        </a:xfrm>
        <a:prstGeom prst="roundRect">
          <a:avLst>
            <a:gd name="adj" fmla="val 10000"/>
          </a:avLst>
        </a:prstGeom>
        <a:solidFill>
          <a:schemeClr val="accent4">
            <a:hueOff val="3562206"/>
            <a:satOff val="9008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Generation of random numbers</a:t>
          </a:r>
        </a:p>
      </dsp:txBody>
      <dsp:txXfrm>
        <a:off x="7430164" y="2412885"/>
        <a:ext cx="1540380" cy="472421"/>
      </dsp:txXfrm>
    </dsp:sp>
    <dsp:sp modelId="{603401F8-3173-42B5-A9B0-75E12E276DAD}">
      <dsp:nvSpPr>
        <dsp:cNvPr id="0" name=""/>
        <dsp:cNvSpPr/>
      </dsp:nvSpPr>
      <dsp:spPr>
        <a:xfrm>
          <a:off x="7745664" y="2885307"/>
          <a:ext cx="1540380" cy="183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562206"/>
              <a:satOff val="9008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For </a:t>
          </a:r>
          <a:r>
            <a:rPr lang="en-US" sz="1200" kern="1200" noProof="0" dirty="0"/>
            <a:t>each candidate </a:t>
          </a:r>
          <a:r>
            <a:rPr lang="en-US" sz="1200" kern="1200" noProof="0" dirty="0" err="1"/>
            <a:t>Uk</a:t>
          </a:r>
          <a:r>
            <a:rPr lang="en-US" sz="1200" kern="1200" noProof="0" dirty="0"/>
            <a:t> between ]0;1]</a:t>
          </a:r>
        </a:p>
      </dsp:txBody>
      <dsp:txXfrm>
        <a:off x="7790780" y="2930423"/>
        <a:ext cx="1450148" cy="1741718"/>
      </dsp:txXfrm>
    </dsp:sp>
    <dsp:sp modelId="{2EDAF7E7-22E8-4554-A11D-DE3C73403F53}">
      <dsp:nvSpPr>
        <dsp:cNvPr id="0" name=""/>
        <dsp:cNvSpPr/>
      </dsp:nvSpPr>
      <dsp:spPr>
        <a:xfrm>
          <a:off x="9204061" y="2457341"/>
          <a:ext cx="495054" cy="383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noProof="0" dirty="0"/>
        </a:p>
      </dsp:txBody>
      <dsp:txXfrm>
        <a:off x="9204061" y="2534043"/>
        <a:ext cx="380001" cy="230106"/>
      </dsp:txXfrm>
    </dsp:sp>
    <dsp:sp modelId="{C14C469C-67D9-4338-98AB-09000D3D2396}">
      <dsp:nvSpPr>
        <dsp:cNvPr id="0" name=""/>
        <dsp:cNvSpPr/>
      </dsp:nvSpPr>
      <dsp:spPr>
        <a:xfrm>
          <a:off x="9904610" y="2412885"/>
          <a:ext cx="1540380" cy="708632"/>
        </a:xfrm>
        <a:prstGeom prst="roundRect">
          <a:avLst>
            <a:gd name="adj" fmla="val 1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Selection of the best k</a:t>
          </a:r>
        </a:p>
      </dsp:txBody>
      <dsp:txXfrm>
        <a:off x="9904610" y="2412885"/>
        <a:ext cx="1540380" cy="472421"/>
      </dsp:txXfrm>
    </dsp:sp>
    <dsp:sp modelId="{C8EA8DBB-B372-46D1-AAE5-AF804DB00D55}">
      <dsp:nvSpPr>
        <dsp:cNvPr id="0" name=""/>
        <dsp:cNvSpPr/>
      </dsp:nvSpPr>
      <dsp:spPr>
        <a:xfrm>
          <a:off x="10220109" y="2885307"/>
          <a:ext cx="1540380" cy="183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noProof="0" dirty="0"/>
            <a:t>Winner = k  with </a:t>
          </a:r>
          <a:r>
            <a:rPr lang="en-US" sz="1200" kern="1200" noProof="0" dirty="0" err="1"/>
            <a:t>arg</a:t>
          </a:r>
          <a:r>
            <a:rPr lang="en-US" sz="1200" kern="1200" noProof="0" dirty="0"/>
            <a:t> max </a:t>
          </a:r>
          <a:r>
            <a:rPr lang="en-US" sz="1200" kern="1200" noProof="0" dirty="0" err="1"/>
            <a:t>Wk</a:t>
          </a:r>
          <a:r>
            <a:rPr lang="en-US" sz="1200" kern="1200" noProof="0" dirty="0"/>
            <a:t> / </a:t>
          </a:r>
          <a:r>
            <a:rPr lang="en-US" sz="1200" kern="1200" noProof="0" dirty="0" err="1"/>
            <a:t>Uk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noProof="0" dirty="0"/>
            <a:t>He/she receives all the voting token sent by candidates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 noProof="0" dirty="0"/>
        </a:p>
      </dsp:txBody>
      <dsp:txXfrm>
        <a:off x="10265225" y="2930423"/>
        <a:ext cx="1450148" cy="174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diagramDrawing" Target="../diagrams/drawing4.xml"/><Relationship Id="rId18" Type="http://schemas.openxmlformats.org/officeDocument/2006/relationships/diagramColors" Target="../diagrams/colors5.xml"/><Relationship Id="rId26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21" Type="http://schemas.openxmlformats.org/officeDocument/2006/relationships/diagramData" Target="../diagrams/data6.xml"/><Relationship Id="rId7" Type="http://schemas.openxmlformats.org/officeDocument/2006/relationships/image" Target="../media/image20.png"/><Relationship Id="rId12" Type="http://schemas.openxmlformats.org/officeDocument/2006/relationships/diagramColors" Target="../diagrams/colors4.xml"/><Relationship Id="rId17" Type="http://schemas.openxmlformats.org/officeDocument/2006/relationships/diagramQuickStyle" Target="../diagrams/quickStyle5.xml"/><Relationship Id="rId25" Type="http://schemas.microsoft.com/office/2007/relationships/diagramDrawing" Target="../diagrams/drawing6.xml"/><Relationship Id="rId2" Type="http://schemas.openxmlformats.org/officeDocument/2006/relationships/diagramData" Target="../diagrams/data3.xml"/><Relationship Id="rId16" Type="http://schemas.openxmlformats.org/officeDocument/2006/relationships/diagramLayout" Target="../diagrams/layout5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24" Type="http://schemas.openxmlformats.org/officeDocument/2006/relationships/diagramColors" Target="../diagrams/colors6.xml"/><Relationship Id="rId5" Type="http://schemas.openxmlformats.org/officeDocument/2006/relationships/diagramColors" Target="../diagrams/colors3.xml"/><Relationship Id="rId15" Type="http://schemas.openxmlformats.org/officeDocument/2006/relationships/diagramData" Target="../diagrams/data5.xml"/><Relationship Id="rId23" Type="http://schemas.openxmlformats.org/officeDocument/2006/relationships/diagramQuickStyle" Target="../diagrams/quickStyle6.xml"/><Relationship Id="rId28" Type="http://schemas.openxmlformats.org/officeDocument/2006/relationships/image" Target="../media/image25.png"/><Relationship Id="rId10" Type="http://schemas.openxmlformats.org/officeDocument/2006/relationships/diagramLayout" Target="../diagrams/layout4.xml"/><Relationship Id="rId19" Type="http://schemas.microsoft.com/office/2007/relationships/diagramDrawing" Target="../diagrams/drawing5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2.png"/><Relationship Id="rId22" Type="http://schemas.openxmlformats.org/officeDocument/2006/relationships/diagramLayout" Target="../diagrams/layout6.xml"/><Relationship Id="rId27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5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6E3E-695E-4BAE-AF67-38AB53B2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10571018" cy="1825096"/>
          </a:xfrm>
        </p:spPr>
        <p:txBody>
          <a:bodyPr>
            <a:noAutofit/>
          </a:bodyPr>
          <a:lstStyle/>
          <a:p>
            <a:r>
              <a:rPr lang="fr-BE" sz="4400" i="1" dirty="0"/>
              <a:t>« Blockchain et partage de l’énergie »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3CA34-3340-4CA0-9998-161351042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David Vangulick, doctorant Université de Liège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5486400"/>
            <a:ext cx="2847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3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fr-BE" dirty="0"/>
              <a:t>Et si ces transactions sont gérées de manière décentralisées: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fr-BE" b="1" dirty="0">
                <a:solidFill>
                  <a:srgbClr val="FFFF00"/>
                </a:solidFill>
              </a:rPr>
              <a:t>CONSENSUS </a:t>
            </a:r>
            <a:r>
              <a:rPr lang="fr-BE" dirty="0"/>
              <a:t>que les transactions sont </a:t>
            </a:r>
            <a:r>
              <a:rPr lang="fr-BE" b="1" dirty="0">
                <a:solidFill>
                  <a:srgbClr val="92D050"/>
                </a:solidFill>
              </a:rPr>
              <a:t>correctement signées, vraies et de faire un serment (= promesse) officiel</a:t>
            </a:r>
            <a:r>
              <a:rPr lang="fr-BE" dirty="0"/>
              <a:t>, </a:t>
            </a:r>
            <a:r>
              <a:rPr lang="fr-BE" b="1" dirty="0">
                <a:solidFill>
                  <a:schemeClr val="accent6">
                    <a:lumMod val="75000"/>
                  </a:schemeClr>
                </a:solidFill>
              </a:rPr>
              <a:t>d'une manière numérique</a:t>
            </a:r>
          </a:p>
          <a:p>
            <a:pPr>
              <a:spcAft>
                <a:spcPts val="400"/>
              </a:spcAft>
            </a:pPr>
            <a:r>
              <a:rPr lang="fr-BE" dirty="0"/>
              <a:t>Comment s'assurer que les transactions sont correctement signées et vraies d'une manière numérique: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fr-BE" dirty="0"/>
              <a:t>		=&gt; Chiffrement (</a:t>
            </a:r>
            <a:r>
              <a:rPr lang="fr-BE" dirty="0" err="1"/>
              <a:t>encryption</a:t>
            </a:r>
            <a:r>
              <a:rPr lang="fr-BE" dirty="0"/>
              <a:t>)</a:t>
            </a:r>
          </a:p>
          <a:p>
            <a:pPr>
              <a:spcAft>
                <a:spcPts val="400"/>
              </a:spcAft>
            </a:pPr>
            <a:r>
              <a:rPr lang="fr-BE" dirty="0"/>
              <a:t>Comment rendre une promesse officielle d'une manière numérique: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fr-BE" dirty="0"/>
              <a:t>		=&gt; La chaine de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6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CAF7E4-AF19-49BF-8CFB-8FEE74BB6E26}"/>
              </a:ext>
            </a:extLst>
          </p:cNvPr>
          <p:cNvGrpSpPr/>
          <p:nvPr/>
        </p:nvGrpSpPr>
        <p:grpSpPr>
          <a:xfrm>
            <a:off x="1344567" y="3439539"/>
            <a:ext cx="6370484" cy="3867426"/>
            <a:chOff x="1344567" y="3439539"/>
            <a:chExt cx="6370484" cy="3867426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788BDB30-8340-43FA-812C-2190F48B6633}"/>
                </a:ext>
              </a:extLst>
            </p:cNvPr>
            <p:cNvSpPr/>
            <p:nvPr/>
          </p:nvSpPr>
          <p:spPr>
            <a:xfrm>
              <a:off x="1344567" y="3439539"/>
              <a:ext cx="6370484" cy="3867426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599B206-CE1A-45F8-B41F-F25A50C0C78C}"/>
                </a:ext>
              </a:extLst>
            </p:cNvPr>
            <p:cNvSpPr txBox="1"/>
            <p:nvPr/>
          </p:nvSpPr>
          <p:spPr>
            <a:xfrm>
              <a:off x="2886355" y="4038197"/>
              <a:ext cx="1340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Réservoir</a:t>
              </a:r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9FC503-A519-4A5D-A467-A4EB7E0A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Création d’un bloc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4452B-CCAA-4FF0-970F-923299D27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23740"/>
            <a:ext cx="10820400" cy="4024125"/>
          </a:xfrm>
        </p:spPr>
        <p:txBody>
          <a:bodyPr/>
          <a:lstStyle/>
          <a:p>
            <a:r>
              <a:rPr lang="fr-BE" dirty="0"/>
              <a:t>Les transactions sont regroupées dans un bloc connecté au bloc précédent. C'est le rôle du mineur de faire cela.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B008591-058C-4ECC-AEFA-7B39B372B4D2}"/>
              </a:ext>
            </a:extLst>
          </p:cNvPr>
          <p:cNvCxnSpPr>
            <a:cxnSpLocks/>
          </p:cNvCxnSpPr>
          <p:nvPr/>
        </p:nvCxnSpPr>
        <p:spPr>
          <a:xfrm>
            <a:off x="10251008" y="6099696"/>
            <a:ext cx="0" cy="756630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361366-55CB-48AC-8DCD-01695031FD13}"/>
              </a:ext>
            </a:extLst>
          </p:cNvPr>
          <p:cNvCxnSpPr>
            <a:stCxn id="58" idx="2"/>
            <a:endCxn id="61" idx="0"/>
          </p:cNvCxnSpPr>
          <p:nvPr/>
        </p:nvCxnSpPr>
        <p:spPr>
          <a:xfrm>
            <a:off x="10251008" y="3962211"/>
            <a:ext cx="0" cy="18751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7DBF58-7520-4658-B6B1-F74928B7866D}"/>
              </a:ext>
            </a:extLst>
          </p:cNvPr>
          <p:cNvGrpSpPr/>
          <p:nvPr/>
        </p:nvGrpSpPr>
        <p:grpSpPr>
          <a:xfrm>
            <a:off x="4708088" y="3859184"/>
            <a:ext cx="2418115" cy="751715"/>
            <a:chOff x="6677848" y="5342399"/>
            <a:chExt cx="2788582" cy="9316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D97C37-9996-448A-A96B-2A64CFC88290}"/>
                </a:ext>
              </a:extLst>
            </p:cNvPr>
            <p:cNvGrpSpPr/>
            <p:nvPr/>
          </p:nvGrpSpPr>
          <p:grpSpPr>
            <a:xfrm>
              <a:off x="6677848" y="5470091"/>
              <a:ext cx="2788582" cy="803981"/>
              <a:chOff x="1730177" y="801494"/>
              <a:chExt cx="8313139" cy="2568661"/>
            </a:xfrm>
          </p:grpSpPr>
          <p:graphicFrame>
            <p:nvGraphicFramePr>
              <p:cNvPr id="21" name="Content Placeholder 5">
                <a:extLst>
                  <a:ext uri="{FF2B5EF4-FFF2-40B4-BE49-F238E27FC236}">
                    <a16:creationId xmlns:a16="http://schemas.microsoft.com/office/drawing/2014/main" id="{954DAE89-C9FD-459D-9394-660AF348472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36528082"/>
                  </p:ext>
                </p:extLst>
              </p:nvPr>
            </p:nvGraphicFramePr>
            <p:xfrm>
              <a:off x="3552991" y="801494"/>
              <a:ext cx="4746669" cy="1828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FB358E-577B-43F7-982C-6F11530438DE}"/>
                  </a:ext>
                </a:extLst>
              </p:cNvPr>
              <p:cNvSpPr txBox="1"/>
              <p:nvPr/>
            </p:nvSpPr>
            <p:spPr>
              <a:xfrm>
                <a:off x="1730177" y="2674406"/>
                <a:ext cx="2012499" cy="670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 err="1"/>
                  <a:t>Ferdinant</a:t>
                </a:r>
                <a:endParaRPr lang="en-US" sz="5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2CB223-5E03-4ED1-BF25-D0F0090BE120}"/>
                  </a:ext>
                </a:extLst>
              </p:cNvPr>
              <p:cNvSpPr txBox="1"/>
              <p:nvPr/>
            </p:nvSpPr>
            <p:spPr>
              <a:xfrm>
                <a:off x="8299658" y="2674402"/>
                <a:ext cx="1743658" cy="69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/>
                  <a:t>Charlotte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E66FB01-48DF-4B46-A6F5-19A15A41A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0096" y="5368388"/>
              <a:ext cx="439270" cy="67411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B707A-7E29-479D-93E4-83848DDFA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00159" y="5342399"/>
              <a:ext cx="542384" cy="71390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9B55B7-8DBB-4FC3-8DF4-2EF6C831E398}"/>
              </a:ext>
            </a:extLst>
          </p:cNvPr>
          <p:cNvGrpSpPr/>
          <p:nvPr/>
        </p:nvGrpSpPr>
        <p:grpSpPr>
          <a:xfrm>
            <a:off x="4134227" y="4571776"/>
            <a:ext cx="2419311" cy="758856"/>
            <a:chOff x="8828617" y="3095001"/>
            <a:chExt cx="2789962" cy="94052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A0BFB22-BAB5-4E97-8255-6DF41D09E942}"/>
                </a:ext>
              </a:extLst>
            </p:cNvPr>
            <p:cNvGrpSpPr/>
            <p:nvPr/>
          </p:nvGrpSpPr>
          <p:grpSpPr>
            <a:xfrm>
              <a:off x="8828617" y="3111816"/>
              <a:ext cx="2789962" cy="923708"/>
              <a:chOff x="6652581" y="5342399"/>
              <a:chExt cx="2789962" cy="92370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2AB71DE-B7AE-405C-A412-15FC28111593}"/>
                  </a:ext>
                </a:extLst>
              </p:cNvPr>
              <p:cNvGrpSpPr/>
              <p:nvPr/>
            </p:nvGrpSpPr>
            <p:grpSpPr>
              <a:xfrm>
                <a:off x="6652581" y="5470091"/>
                <a:ext cx="2753975" cy="796016"/>
                <a:chOff x="1654863" y="801494"/>
                <a:chExt cx="8209980" cy="2543216"/>
              </a:xfrm>
            </p:grpSpPr>
            <p:graphicFrame>
              <p:nvGraphicFramePr>
                <p:cNvPr id="29" name="Content Placeholder 5">
                  <a:extLst>
                    <a:ext uri="{FF2B5EF4-FFF2-40B4-BE49-F238E27FC236}">
                      <a16:creationId xmlns:a16="http://schemas.microsoft.com/office/drawing/2014/main" id="{59A3AB70-0807-4E22-B20E-7F35185C7C9C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83134730"/>
                    </p:ext>
                  </p:extLst>
                </p:nvPr>
              </p:nvGraphicFramePr>
              <p:xfrm>
                <a:off x="3552991" y="801494"/>
                <a:ext cx="4746669" cy="18288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9" r:lo="rId10" r:qs="rId11" r:cs="rId12"/>
                </a:graphicData>
              </a:graphic>
            </p:graphicFrame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EA0741C-E066-4F88-BA7D-AB8CD634E0B6}"/>
                    </a:ext>
                  </a:extLst>
                </p:cNvPr>
                <p:cNvSpPr txBox="1"/>
                <p:nvPr/>
              </p:nvSpPr>
              <p:spPr>
                <a:xfrm>
                  <a:off x="1654863" y="2674405"/>
                  <a:ext cx="1719481" cy="670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" dirty="0"/>
                    <a:t>Georges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8E6AD71-A8EE-4C85-AD2F-EEBE0EEA54C8}"/>
                    </a:ext>
                  </a:extLst>
                </p:cNvPr>
                <p:cNvSpPr txBox="1"/>
                <p:nvPr/>
              </p:nvSpPr>
              <p:spPr>
                <a:xfrm>
                  <a:off x="8137475" y="2674409"/>
                  <a:ext cx="1727368" cy="670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" dirty="0"/>
                    <a:t>Charlotte</a:t>
                  </a:r>
                </a:p>
              </p:txBody>
            </p:sp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D41F62E-6F03-456A-BF3F-ED4DDCC4A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00159" y="5342399"/>
                <a:ext cx="542384" cy="713907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67F93BC-0B92-424E-A386-81A486AF7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828617" y="3095001"/>
              <a:ext cx="586360" cy="74753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0D203B-A4AD-4D7B-B584-CB1E041A7DF2}"/>
              </a:ext>
            </a:extLst>
          </p:cNvPr>
          <p:cNvGrpSpPr/>
          <p:nvPr/>
        </p:nvGrpSpPr>
        <p:grpSpPr>
          <a:xfrm>
            <a:off x="4873173" y="5222647"/>
            <a:ext cx="2491243" cy="789328"/>
            <a:chOff x="8752084" y="4525822"/>
            <a:chExt cx="2872914" cy="97829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5ED1F42-D90A-40D5-A394-62B94942F3FB}"/>
                </a:ext>
              </a:extLst>
            </p:cNvPr>
            <p:cNvGrpSpPr/>
            <p:nvPr/>
          </p:nvGrpSpPr>
          <p:grpSpPr>
            <a:xfrm>
              <a:off x="8752084" y="4525822"/>
              <a:ext cx="2872914" cy="978290"/>
              <a:chOff x="1550132" y="219145"/>
              <a:chExt cx="8564554" cy="3125565"/>
            </a:xfrm>
          </p:grpSpPr>
          <p:graphicFrame>
            <p:nvGraphicFramePr>
              <p:cNvPr id="35" name="Content Placeholder 5">
                <a:extLst>
                  <a:ext uri="{FF2B5EF4-FFF2-40B4-BE49-F238E27FC236}">
                    <a16:creationId xmlns:a16="http://schemas.microsoft.com/office/drawing/2014/main" id="{61210F8A-E3A1-4AAD-AF55-6CDD17737F8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49821502"/>
                  </p:ext>
                </p:extLst>
              </p:nvPr>
            </p:nvGraphicFramePr>
            <p:xfrm>
              <a:off x="3552991" y="801494"/>
              <a:ext cx="4746669" cy="1828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5" r:lo="rId16" r:qs="rId17" r:cs="rId18"/>
              </a:graphicData>
            </a:graphic>
          </p:graphicFrame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BAFB59-32C1-4F35-AC83-FBFBE07099DE}"/>
                  </a:ext>
                </a:extLst>
              </p:cNvPr>
              <p:cNvSpPr txBox="1"/>
              <p:nvPr/>
            </p:nvSpPr>
            <p:spPr>
              <a:xfrm>
                <a:off x="1550132" y="2674410"/>
                <a:ext cx="1824213" cy="670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/>
                  <a:t>Ferdinand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C2456A4-6C1D-44EE-B3BA-547E375125DA}"/>
                  </a:ext>
                </a:extLst>
              </p:cNvPr>
              <p:cNvSpPr txBox="1"/>
              <p:nvPr/>
            </p:nvSpPr>
            <p:spPr>
              <a:xfrm>
                <a:off x="7893751" y="2674405"/>
                <a:ext cx="1971095" cy="670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/>
                  <a:t>Victoria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32B9AE6-969F-45E2-9CF7-3245E3043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99660" y="219145"/>
                <a:ext cx="1815026" cy="2433975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E829177-651C-4FFB-AFDF-D402CD722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09160" y="4573258"/>
              <a:ext cx="439270" cy="67411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B2C933-1A60-4F4B-8251-4AF79176CDF1}"/>
              </a:ext>
            </a:extLst>
          </p:cNvPr>
          <p:cNvGrpSpPr/>
          <p:nvPr/>
        </p:nvGrpSpPr>
        <p:grpSpPr>
          <a:xfrm>
            <a:off x="3909362" y="6073755"/>
            <a:ext cx="2452179" cy="789328"/>
            <a:chOff x="8958675" y="3597563"/>
            <a:chExt cx="2827865" cy="97829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D458BCA-5373-464D-BCC9-5C7D61A19AAC}"/>
                </a:ext>
              </a:extLst>
            </p:cNvPr>
            <p:cNvGrpSpPr/>
            <p:nvPr/>
          </p:nvGrpSpPr>
          <p:grpSpPr>
            <a:xfrm>
              <a:off x="8958675" y="3597563"/>
              <a:ext cx="2827865" cy="978290"/>
              <a:chOff x="1684429" y="219145"/>
              <a:chExt cx="8430257" cy="3125564"/>
            </a:xfrm>
          </p:grpSpPr>
          <p:graphicFrame>
            <p:nvGraphicFramePr>
              <p:cNvPr id="42" name="Content Placeholder 5">
                <a:extLst>
                  <a:ext uri="{FF2B5EF4-FFF2-40B4-BE49-F238E27FC236}">
                    <a16:creationId xmlns:a16="http://schemas.microsoft.com/office/drawing/2014/main" id="{3439F77A-D3A9-4FEE-A9F7-662B4F43833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91803279"/>
                  </p:ext>
                </p:extLst>
              </p:nvPr>
            </p:nvGraphicFramePr>
            <p:xfrm>
              <a:off x="3552991" y="801494"/>
              <a:ext cx="4746669" cy="1828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1" r:lo="rId22" r:qs="rId23" r:cs="rId24"/>
              </a:graphicData>
            </a:graphic>
          </p:graphicFrame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9C74B0-A6AC-4FE5-B4C9-52B29171BCE7}"/>
                  </a:ext>
                </a:extLst>
              </p:cNvPr>
              <p:cNvSpPr txBox="1"/>
              <p:nvPr/>
            </p:nvSpPr>
            <p:spPr>
              <a:xfrm>
                <a:off x="1684429" y="2674409"/>
                <a:ext cx="1689909" cy="670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/>
                  <a:t>Charlotte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1DF39F8-EE6C-4432-BD6D-71A621E817DA}"/>
                  </a:ext>
                </a:extLst>
              </p:cNvPr>
              <p:cNvSpPr txBox="1"/>
              <p:nvPr/>
            </p:nvSpPr>
            <p:spPr>
              <a:xfrm>
                <a:off x="8049816" y="2674410"/>
                <a:ext cx="1815027" cy="67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/>
                  <a:t>Victoria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6A36B8A-1828-415B-B29E-AA4DB4847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99660" y="219145"/>
                <a:ext cx="1815026" cy="2433975"/>
              </a:xfrm>
              <a:prstGeom prst="rect">
                <a:avLst/>
              </a:prstGeom>
            </p:spPr>
          </p:pic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126C96C-F5F9-40F9-8980-CFA31B380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00881" y="3682765"/>
              <a:ext cx="542384" cy="713907"/>
            </a:xfrm>
            <a:prstGeom prst="rect">
              <a:avLst/>
            </a:prstGeom>
          </p:spPr>
        </p:pic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EE7F9A9-79CE-47D8-B76F-AC45B3C295DB}"/>
              </a:ext>
            </a:extLst>
          </p:cNvPr>
          <p:cNvCxnSpPr>
            <a:cxnSpLocks/>
          </p:cNvCxnSpPr>
          <p:nvPr/>
        </p:nvCxnSpPr>
        <p:spPr>
          <a:xfrm>
            <a:off x="1935890" y="3428398"/>
            <a:ext cx="738405" cy="165805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2D5A7B4-F527-4851-93B1-152841D1862E}"/>
              </a:ext>
            </a:extLst>
          </p:cNvPr>
          <p:cNvSpPr/>
          <p:nvPr/>
        </p:nvSpPr>
        <p:spPr>
          <a:xfrm>
            <a:off x="1476720" y="4827210"/>
            <a:ext cx="6023994" cy="2059631"/>
          </a:xfrm>
          <a:custGeom>
            <a:avLst/>
            <a:gdLst>
              <a:gd name="connsiteX0" fmla="*/ 6781800 w 6946900"/>
              <a:gd name="connsiteY0" fmla="*/ 292100 h 2552700"/>
              <a:gd name="connsiteX1" fmla="*/ 6197600 w 6946900"/>
              <a:gd name="connsiteY1" fmla="*/ 317500 h 2552700"/>
              <a:gd name="connsiteX2" fmla="*/ 5715000 w 6946900"/>
              <a:gd name="connsiteY2" fmla="*/ 660400 h 2552700"/>
              <a:gd name="connsiteX3" fmla="*/ 4927600 w 6946900"/>
              <a:gd name="connsiteY3" fmla="*/ 736600 h 2552700"/>
              <a:gd name="connsiteX4" fmla="*/ 4381500 w 6946900"/>
              <a:gd name="connsiteY4" fmla="*/ 457200 h 2552700"/>
              <a:gd name="connsiteX5" fmla="*/ 3822700 w 6946900"/>
              <a:gd name="connsiteY5" fmla="*/ 495300 h 2552700"/>
              <a:gd name="connsiteX6" fmla="*/ 3251200 w 6946900"/>
              <a:gd name="connsiteY6" fmla="*/ 838200 h 2552700"/>
              <a:gd name="connsiteX7" fmla="*/ 2806700 w 6946900"/>
              <a:gd name="connsiteY7" fmla="*/ 0 h 2552700"/>
              <a:gd name="connsiteX8" fmla="*/ 1778000 w 6946900"/>
              <a:gd name="connsiteY8" fmla="*/ 76200 h 2552700"/>
              <a:gd name="connsiteX9" fmla="*/ 457200 w 6946900"/>
              <a:gd name="connsiteY9" fmla="*/ 101600 h 2552700"/>
              <a:gd name="connsiteX10" fmla="*/ 76200 w 6946900"/>
              <a:gd name="connsiteY10" fmla="*/ 190500 h 2552700"/>
              <a:gd name="connsiteX11" fmla="*/ 0 w 6946900"/>
              <a:gd name="connsiteY11" fmla="*/ 901700 h 2552700"/>
              <a:gd name="connsiteX12" fmla="*/ 215900 w 6946900"/>
              <a:gd name="connsiteY12" fmla="*/ 1384300 h 2552700"/>
              <a:gd name="connsiteX13" fmla="*/ 2946400 w 6946900"/>
              <a:gd name="connsiteY13" fmla="*/ 2552700 h 2552700"/>
              <a:gd name="connsiteX14" fmla="*/ 4787900 w 6946900"/>
              <a:gd name="connsiteY14" fmla="*/ 2438400 h 2552700"/>
              <a:gd name="connsiteX15" fmla="*/ 5422900 w 6946900"/>
              <a:gd name="connsiteY15" fmla="*/ 2476500 h 2552700"/>
              <a:gd name="connsiteX16" fmla="*/ 5880100 w 6946900"/>
              <a:gd name="connsiteY16" fmla="*/ 1993900 h 2552700"/>
              <a:gd name="connsiteX17" fmla="*/ 6159500 w 6946900"/>
              <a:gd name="connsiteY17" fmla="*/ 1511300 h 2552700"/>
              <a:gd name="connsiteX18" fmla="*/ 6896100 w 6946900"/>
              <a:gd name="connsiteY18" fmla="*/ 1244600 h 2552700"/>
              <a:gd name="connsiteX19" fmla="*/ 6946900 w 6946900"/>
              <a:gd name="connsiteY19" fmla="*/ 39370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6900" h="2552700">
                <a:moveTo>
                  <a:pt x="6781800" y="292100"/>
                </a:moveTo>
                <a:lnTo>
                  <a:pt x="6197600" y="317500"/>
                </a:lnTo>
                <a:lnTo>
                  <a:pt x="5715000" y="660400"/>
                </a:lnTo>
                <a:lnTo>
                  <a:pt x="4927600" y="736600"/>
                </a:lnTo>
                <a:lnTo>
                  <a:pt x="4381500" y="457200"/>
                </a:lnTo>
                <a:lnTo>
                  <a:pt x="3822700" y="495300"/>
                </a:lnTo>
                <a:lnTo>
                  <a:pt x="3251200" y="838200"/>
                </a:lnTo>
                <a:lnTo>
                  <a:pt x="2806700" y="0"/>
                </a:lnTo>
                <a:lnTo>
                  <a:pt x="1778000" y="76200"/>
                </a:lnTo>
                <a:lnTo>
                  <a:pt x="457200" y="101600"/>
                </a:lnTo>
                <a:lnTo>
                  <a:pt x="76200" y="190500"/>
                </a:lnTo>
                <a:lnTo>
                  <a:pt x="0" y="901700"/>
                </a:lnTo>
                <a:lnTo>
                  <a:pt x="215900" y="1384300"/>
                </a:lnTo>
                <a:lnTo>
                  <a:pt x="2946400" y="2552700"/>
                </a:lnTo>
                <a:lnTo>
                  <a:pt x="4787900" y="2438400"/>
                </a:lnTo>
                <a:lnTo>
                  <a:pt x="5422900" y="2476500"/>
                </a:lnTo>
                <a:lnTo>
                  <a:pt x="5880100" y="1993900"/>
                </a:lnTo>
                <a:lnTo>
                  <a:pt x="6159500" y="1511300"/>
                </a:lnTo>
                <a:lnTo>
                  <a:pt x="6896100" y="1244600"/>
                </a:lnTo>
                <a:lnTo>
                  <a:pt x="6946900" y="393700"/>
                </a:lnTo>
              </a:path>
            </a:pathLst>
          </a:custGeom>
          <a:noFill/>
          <a:ln w="2857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A4EF73-25FD-4026-9BB6-64775740FC75}"/>
              </a:ext>
            </a:extLst>
          </p:cNvPr>
          <p:cNvCxnSpPr>
            <a:stCxn id="53" idx="17"/>
          </p:cNvCxnSpPr>
          <p:nvPr/>
        </p:nvCxnSpPr>
        <p:spPr>
          <a:xfrm>
            <a:off x="6817921" y="6046594"/>
            <a:ext cx="1097709" cy="40514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64BFA39-17C2-4D65-A6A9-E76702DBA37B}"/>
              </a:ext>
            </a:extLst>
          </p:cNvPr>
          <p:cNvSpPr txBox="1"/>
          <p:nvPr/>
        </p:nvSpPr>
        <p:spPr>
          <a:xfrm>
            <a:off x="7924366" y="5608840"/>
            <a:ext cx="94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Mineur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72F3BF-7E98-4C50-BFC3-8BBDEC8A83D4}"/>
              </a:ext>
            </a:extLst>
          </p:cNvPr>
          <p:cNvSpPr/>
          <p:nvPr/>
        </p:nvSpPr>
        <p:spPr>
          <a:xfrm>
            <a:off x="9678343" y="3428398"/>
            <a:ext cx="1145330" cy="53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65619F-9B62-4285-B729-3BB308EBC066}"/>
              </a:ext>
            </a:extLst>
          </p:cNvPr>
          <p:cNvSpPr/>
          <p:nvPr/>
        </p:nvSpPr>
        <p:spPr>
          <a:xfrm>
            <a:off x="9678343" y="4236579"/>
            <a:ext cx="1145330" cy="53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I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22C337D-3956-446B-9DFC-42A24C5565BC}"/>
              </a:ext>
            </a:extLst>
          </p:cNvPr>
          <p:cNvSpPr/>
          <p:nvPr/>
        </p:nvSpPr>
        <p:spPr>
          <a:xfrm>
            <a:off x="9678343" y="5044759"/>
            <a:ext cx="1145330" cy="53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J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17CE436-9256-4CC8-8403-1B7039DA524D}"/>
              </a:ext>
            </a:extLst>
          </p:cNvPr>
          <p:cNvSpPr/>
          <p:nvPr/>
        </p:nvSpPr>
        <p:spPr>
          <a:xfrm>
            <a:off x="9678343" y="5837321"/>
            <a:ext cx="1145330" cy="5338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K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76909FD-B044-48C0-A9EF-9A7217634B87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8873817" y="6104227"/>
            <a:ext cx="804526" cy="32483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50ACA05-8DD5-4B1D-9B68-5914E36F9888}"/>
              </a:ext>
            </a:extLst>
          </p:cNvPr>
          <p:cNvCxnSpPr>
            <a:cxnSpLocks/>
          </p:cNvCxnSpPr>
          <p:nvPr/>
        </p:nvCxnSpPr>
        <p:spPr>
          <a:xfrm>
            <a:off x="10251008" y="2682909"/>
            <a:ext cx="0" cy="756630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25A4673C-B21F-4174-BF98-8837C56324D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15051" y="5995937"/>
            <a:ext cx="1423550" cy="9473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8" y="2735447"/>
            <a:ext cx="2249763" cy="70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31" y="5113673"/>
            <a:ext cx="1485476" cy="46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8DD9-FB68-4869-9745-6F8CF25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Rôle du mineur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DEB8A-4F66-4C7F-9979-62A76A6A4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9758"/>
            <a:ext cx="7728678" cy="4024125"/>
          </a:xfrm>
        </p:spPr>
        <p:txBody>
          <a:bodyPr/>
          <a:lstStyle/>
          <a:p>
            <a:r>
              <a:rPr lang="fr-BE" dirty="0"/>
              <a:t>Le mineur a un rôle clé:</a:t>
            </a:r>
          </a:p>
          <a:p>
            <a:pPr lvl="1"/>
            <a:r>
              <a:rPr lang="fr-BE" dirty="0"/>
              <a:t>Il / elle doit vérifier si la transaction est correcte</a:t>
            </a:r>
          </a:p>
          <a:p>
            <a:pPr lvl="2"/>
            <a:r>
              <a:rPr lang="fr-BE" dirty="0"/>
              <a:t>Garanti l'origine des «biens» en parcourant la chaine des blocs</a:t>
            </a:r>
          </a:p>
          <a:p>
            <a:pPr lvl="2"/>
            <a:r>
              <a:rPr lang="fr-BE" dirty="0"/>
              <a:t>Pour cela il/elle conserve l’entièreté du registre </a:t>
            </a:r>
          </a:p>
          <a:p>
            <a:pPr lvl="1"/>
            <a:r>
              <a:rPr lang="fr-BE" dirty="0"/>
              <a:t>Il/elle collecte les transactions pour les mettre dans un bloc </a:t>
            </a:r>
          </a:p>
          <a:p>
            <a:pPr lvl="1"/>
            <a:r>
              <a:rPr lang="fr-BE" dirty="0"/>
              <a:t>Qui devrait être incité à jouer correctement au jeu</a:t>
            </a:r>
          </a:p>
          <a:p>
            <a:pPr lvl="1"/>
            <a:r>
              <a:rPr lang="fr-BE" dirty="0"/>
              <a:t>À qui nous ne faisons pas confiance (a priori)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57BC8-8B5C-448A-A403-454FA4B1C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478" y="2194560"/>
            <a:ext cx="3091722" cy="20574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4D16E10-5946-4E48-AD8E-B19E248AB089}"/>
              </a:ext>
            </a:extLst>
          </p:cNvPr>
          <p:cNvGrpSpPr/>
          <p:nvPr/>
        </p:nvGrpSpPr>
        <p:grpSpPr>
          <a:xfrm>
            <a:off x="2316480" y="4862943"/>
            <a:ext cx="8087360" cy="2031325"/>
            <a:chOff x="2316480" y="4419600"/>
            <a:chExt cx="8087360" cy="2031325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C9BEA8DC-361A-46D8-B646-27927092072E}"/>
                </a:ext>
              </a:extLst>
            </p:cNvPr>
            <p:cNvSpPr/>
            <p:nvPr/>
          </p:nvSpPr>
          <p:spPr>
            <a:xfrm>
              <a:off x="2316480" y="5105062"/>
              <a:ext cx="1158240" cy="660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2E4845-934B-4514-A6D8-038D881B7FCC}"/>
                </a:ext>
              </a:extLst>
            </p:cNvPr>
            <p:cNvSpPr txBox="1"/>
            <p:nvPr/>
          </p:nvSpPr>
          <p:spPr>
            <a:xfrm>
              <a:off x="3667760" y="4419600"/>
              <a:ext cx="673608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Pour respecter ces exigences, il y a 3 murs de protection: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dirty="0"/>
                <a:t>Le mineur est choisi au hasard dans une communauté de mineurs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dirty="0"/>
                <a:t>D'autres mineurs approuvent le travail effectué en ajoutant le bloc nouvellement créé à leur propre blockchain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dirty="0"/>
                <a:t>Seule la blockchain la plus longue est valide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403840" y="4862943"/>
            <a:ext cx="1788160" cy="1754326"/>
            <a:chOff x="10403840" y="4419600"/>
            <a:chExt cx="1788160" cy="1754326"/>
          </a:xfrm>
        </p:grpSpPr>
        <p:sp>
          <p:nvSpPr>
            <p:cNvPr id="6" name="Right Brace 5"/>
            <p:cNvSpPr/>
            <p:nvPr/>
          </p:nvSpPr>
          <p:spPr>
            <a:xfrm>
              <a:off x="10403840" y="4419600"/>
              <a:ext cx="410464" cy="1754326"/>
            </a:xfrm>
            <a:prstGeom prst="rightBrac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14304" y="5061466"/>
              <a:ext cx="1377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Consensus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16D084-1422-423D-BEF8-493A7006DDED}"/>
              </a:ext>
            </a:extLst>
          </p:cNvPr>
          <p:cNvSpPr/>
          <p:nvPr/>
        </p:nvSpPr>
        <p:spPr>
          <a:xfrm>
            <a:off x="5464082" y="5474322"/>
            <a:ext cx="466165" cy="215153"/>
          </a:xfrm>
          <a:custGeom>
            <a:avLst/>
            <a:gdLst>
              <a:gd name="connsiteX0" fmla="*/ 448236 w 466165"/>
              <a:gd name="connsiteY0" fmla="*/ 0 h 215153"/>
              <a:gd name="connsiteX1" fmla="*/ 376518 w 466165"/>
              <a:gd name="connsiteY1" fmla="*/ 53788 h 215153"/>
              <a:gd name="connsiteX2" fmla="*/ 349624 w 466165"/>
              <a:gd name="connsiteY2" fmla="*/ 62753 h 215153"/>
              <a:gd name="connsiteX3" fmla="*/ 304800 w 466165"/>
              <a:gd name="connsiteY3" fmla="*/ 98612 h 215153"/>
              <a:gd name="connsiteX4" fmla="*/ 242048 w 466165"/>
              <a:gd name="connsiteY4" fmla="*/ 143435 h 215153"/>
              <a:gd name="connsiteX5" fmla="*/ 215153 w 466165"/>
              <a:gd name="connsiteY5" fmla="*/ 152400 h 215153"/>
              <a:gd name="connsiteX6" fmla="*/ 188259 w 466165"/>
              <a:gd name="connsiteY6" fmla="*/ 179294 h 215153"/>
              <a:gd name="connsiteX7" fmla="*/ 152400 w 466165"/>
              <a:gd name="connsiteY7" fmla="*/ 197223 h 215153"/>
              <a:gd name="connsiteX8" fmla="*/ 125506 w 466165"/>
              <a:gd name="connsiteY8" fmla="*/ 215153 h 215153"/>
              <a:gd name="connsiteX9" fmla="*/ 17930 w 466165"/>
              <a:gd name="connsiteY9" fmla="*/ 206188 h 215153"/>
              <a:gd name="connsiteX10" fmla="*/ 0 w 466165"/>
              <a:gd name="connsiteY10" fmla="*/ 188259 h 215153"/>
              <a:gd name="connsiteX11" fmla="*/ 17930 w 466165"/>
              <a:gd name="connsiteY11" fmla="*/ 62753 h 215153"/>
              <a:gd name="connsiteX12" fmla="*/ 206189 w 466165"/>
              <a:gd name="connsiteY12" fmla="*/ 80682 h 215153"/>
              <a:gd name="connsiteX13" fmla="*/ 233083 w 466165"/>
              <a:gd name="connsiteY13" fmla="*/ 89647 h 215153"/>
              <a:gd name="connsiteX14" fmla="*/ 268942 w 466165"/>
              <a:gd name="connsiteY14" fmla="*/ 98612 h 215153"/>
              <a:gd name="connsiteX15" fmla="*/ 304800 w 466165"/>
              <a:gd name="connsiteY15" fmla="*/ 116541 h 215153"/>
              <a:gd name="connsiteX16" fmla="*/ 331695 w 466165"/>
              <a:gd name="connsiteY16" fmla="*/ 125506 h 215153"/>
              <a:gd name="connsiteX17" fmla="*/ 376518 w 466165"/>
              <a:gd name="connsiteY17" fmla="*/ 161365 h 215153"/>
              <a:gd name="connsiteX18" fmla="*/ 421342 w 466165"/>
              <a:gd name="connsiteY18" fmla="*/ 179294 h 215153"/>
              <a:gd name="connsiteX19" fmla="*/ 466165 w 466165"/>
              <a:gd name="connsiteY19" fmla="*/ 188259 h 21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6165" h="215153">
                <a:moveTo>
                  <a:pt x="448236" y="0"/>
                </a:moveTo>
                <a:cubicBezTo>
                  <a:pt x="437239" y="8798"/>
                  <a:pt x="395548" y="44273"/>
                  <a:pt x="376518" y="53788"/>
                </a:cubicBezTo>
                <a:cubicBezTo>
                  <a:pt x="368066" y="58014"/>
                  <a:pt x="358589" y="59765"/>
                  <a:pt x="349624" y="62753"/>
                </a:cubicBezTo>
                <a:cubicBezTo>
                  <a:pt x="315603" y="113786"/>
                  <a:pt x="351433" y="71964"/>
                  <a:pt x="304800" y="98612"/>
                </a:cubicBezTo>
                <a:cubicBezTo>
                  <a:pt x="276365" y="114861"/>
                  <a:pt x="269806" y="129556"/>
                  <a:pt x="242048" y="143435"/>
                </a:cubicBezTo>
                <a:cubicBezTo>
                  <a:pt x="233596" y="147661"/>
                  <a:pt x="224118" y="149412"/>
                  <a:pt x="215153" y="152400"/>
                </a:cubicBezTo>
                <a:cubicBezTo>
                  <a:pt x="206188" y="161365"/>
                  <a:pt x="198576" y="171925"/>
                  <a:pt x="188259" y="179294"/>
                </a:cubicBezTo>
                <a:cubicBezTo>
                  <a:pt x="177384" y="187061"/>
                  <a:pt x="164003" y="190593"/>
                  <a:pt x="152400" y="197223"/>
                </a:cubicBezTo>
                <a:cubicBezTo>
                  <a:pt x="143045" y="202569"/>
                  <a:pt x="134471" y="209176"/>
                  <a:pt x="125506" y="215153"/>
                </a:cubicBezTo>
                <a:cubicBezTo>
                  <a:pt x="89647" y="212165"/>
                  <a:pt x="53114" y="213727"/>
                  <a:pt x="17930" y="206188"/>
                </a:cubicBezTo>
                <a:cubicBezTo>
                  <a:pt x="9666" y="204417"/>
                  <a:pt x="0" y="196711"/>
                  <a:pt x="0" y="188259"/>
                </a:cubicBezTo>
                <a:cubicBezTo>
                  <a:pt x="0" y="145999"/>
                  <a:pt x="11953" y="104588"/>
                  <a:pt x="17930" y="62753"/>
                </a:cubicBezTo>
                <a:cubicBezTo>
                  <a:pt x="83951" y="67154"/>
                  <a:pt x="143124" y="66667"/>
                  <a:pt x="206189" y="80682"/>
                </a:cubicBezTo>
                <a:cubicBezTo>
                  <a:pt x="215414" y="82732"/>
                  <a:pt x="223997" y="87051"/>
                  <a:pt x="233083" y="89647"/>
                </a:cubicBezTo>
                <a:cubicBezTo>
                  <a:pt x="244930" y="93032"/>
                  <a:pt x="257406" y="94286"/>
                  <a:pt x="268942" y="98612"/>
                </a:cubicBezTo>
                <a:cubicBezTo>
                  <a:pt x="281455" y="103304"/>
                  <a:pt x="292517" y="111277"/>
                  <a:pt x="304800" y="116541"/>
                </a:cubicBezTo>
                <a:cubicBezTo>
                  <a:pt x="313486" y="120263"/>
                  <a:pt x="322730" y="122518"/>
                  <a:pt x="331695" y="125506"/>
                </a:cubicBezTo>
                <a:cubicBezTo>
                  <a:pt x="346636" y="137459"/>
                  <a:pt x="360111" y="151521"/>
                  <a:pt x="376518" y="161365"/>
                </a:cubicBezTo>
                <a:cubicBezTo>
                  <a:pt x="390317" y="169644"/>
                  <a:pt x="406076" y="174205"/>
                  <a:pt x="421342" y="179294"/>
                </a:cubicBezTo>
                <a:cubicBezTo>
                  <a:pt x="450411" y="188984"/>
                  <a:pt x="447229" y="188259"/>
                  <a:pt x="466165" y="1882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1D19-9E95-4739-9DEA-E7960CAC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Choix </a:t>
            </a:r>
            <a:r>
              <a:rPr lang="en-US" dirty="0" err="1"/>
              <a:t>d’une</a:t>
            </a:r>
            <a:r>
              <a:rPr lang="en-US" dirty="0"/>
              <a:t>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ECB66-6A62-473F-ADA4-75F0F10F7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BE" dirty="0"/>
              <a:t>Besoin de partager une base de données commune et toujours à jour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/>
              <a:t>Impliquant plusieurs acteurs/parties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/>
              <a:t>Les parties impliquées ont des intérêts divergents et/ou ne sont pas dignes de confiance et/ou risque d’être attaquées (cyber)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/>
              <a:t>Les règles qui régissent les participants sont identiques et ne changent pas régulièrement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/>
              <a:t>Besoin d’un archivage immuable</a:t>
            </a:r>
          </a:p>
          <a:p>
            <a:pPr marL="0" indent="0">
              <a:buNone/>
            </a:pPr>
            <a:r>
              <a:rPr lang="fr-BE" dirty="0"/>
              <a:t> Alors une blockchain est la solution</a:t>
            </a:r>
          </a:p>
          <a:p>
            <a:pPr marL="0" indent="0">
              <a:buNone/>
            </a:pPr>
            <a:r>
              <a:rPr lang="fr-BE" dirty="0"/>
              <a:t>	Soit via une chaine de bloc privée (Axa, Bosch, IBM …) =&gt;proof of </a:t>
            </a:r>
            <a:r>
              <a:rPr lang="fr-BE" dirty="0" err="1"/>
              <a:t>stake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	soit via une chaine de bloc public			  =&gt; proof of </a:t>
            </a:r>
            <a:r>
              <a:rPr lang="fr-BE" dirty="0" err="1"/>
              <a:t>work</a:t>
            </a:r>
            <a:endParaRPr lang="fr-BE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0081-2B68-4692-B8A6-F9EEE5C8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Secteur</a:t>
            </a:r>
            <a:r>
              <a:rPr lang="en-US" dirty="0"/>
              <a:t> de </a:t>
            </a:r>
            <a:r>
              <a:rPr lang="en-US" dirty="0" err="1"/>
              <a:t>l’energie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E5D9-A6F3-43D9-AB75-3C21AB651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58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Quelques exemples</a:t>
            </a:r>
            <a:endParaRPr lang="en-US" dirty="0"/>
          </a:p>
          <a:p>
            <a:pPr lvl="1"/>
            <a:r>
              <a:rPr lang="fr-BE" sz="2400" dirty="0"/>
              <a:t> </a:t>
            </a:r>
            <a:r>
              <a:rPr lang="fr-BE" sz="2400" dirty="0" err="1"/>
              <a:t>Solarcoin</a:t>
            </a:r>
            <a:endParaRPr lang="fr-BE" sz="2400" dirty="0"/>
          </a:p>
          <a:p>
            <a:pPr lvl="2"/>
            <a:r>
              <a:rPr lang="fr-BE" sz="2000" dirty="0"/>
              <a:t>Actif numérique (</a:t>
            </a:r>
            <a:r>
              <a:rPr lang="fr-BE" sz="2000" dirty="0" err="1"/>
              <a:t>token</a:t>
            </a:r>
            <a:r>
              <a:rPr lang="fr-BE" sz="2000" dirty="0"/>
              <a:t> appelé SLR) créé comme un moyen de récompenser la production d'électricité solaire mondiale</a:t>
            </a:r>
          </a:p>
          <a:p>
            <a:pPr lvl="2"/>
            <a:r>
              <a:rPr lang="fr-BE" sz="2000" dirty="0"/>
              <a:t>Les propriétaires de PV reçoivent 1 SLR / MWH</a:t>
            </a:r>
          </a:p>
          <a:p>
            <a:pPr lvl="2"/>
            <a:r>
              <a:rPr lang="fr-BE" sz="2000" dirty="0"/>
              <a:t>SLR peut être échange avec d'autres devises crypto ou $ - € (0,28 $ / SLR en avril 2018)</a:t>
            </a:r>
          </a:p>
          <a:p>
            <a:pPr lvl="2"/>
            <a:r>
              <a:rPr lang="fr-BE" sz="2000" dirty="0"/>
              <a:t>C’est une crypto monnaie</a:t>
            </a:r>
          </a:p>
        </p:txBody>
      </p:sp>
    </p:spTree>
    <p:extLst>
      <p:ext uri="{BB962C8B-B14F-4D97-AF65-F5344CB8AC3E}">
        <p14:creationId xmlns:p14="http://schemas.microsoft.com/office/powerpoint/2010/main" val="138211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DDB6-0555-42EF-AE3C-D8AED18A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Secteur</a:t>
            </a:r>
            <a:r>
              <a:rPr lang="en-US" dirty="0"/>
              <a:t> de </a:t>
            </a:r>
            <a:r>
              <a:rPr lang="en-US" dirty="0" err="1"/>
              <a:t>l’energie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008F-41CA-4AA1-A1D6-15B1724AF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Quelques exemples</a:t>
            </a:r>
            <a:endParaRPr lang="en-US" dirty="0"/>
          </a:p>
          <a:p>
            <a:r>
              <a:rPr lang="en-US" dirty="0" err="1"/>
              <a:t>Conjoule</a:t>
            </a:r>
            <a:endParaRPr lang="en-US" dirty="0"/>
          </a:p>
          <a:p>
            <a:pPr lvl="1"/>
            <a:r>
              <a:rPr lang="fr-BE" dirty="0"/>
              <a:t>Leur premier service est un marché local de l'énergie qui permet à </a:t>
            </a:r>
            <a:r>
              <a:rPr lang="fr-BE" dirty="0" err="1"/>
              <a:t>Providing</a:t>
            </a:r>
            <a:r>
              <a:rPr lang="fr-BE" dirty="0"/>
              <a:t> Homes (maisons productrices d'énergie renouvelable) de vendre leur surplus d'énergie directement aux foyers et organisations locaux.</a:t>
            </a:r>
          </a:p>
          <a:p>
            <a:pPr lvl="1"/>
            <a:r>
              <a:rPr lang="fr-BE" dirty="0"/>
              <a:t>2 pilotes à </a:t>
            </a:r>
            <a:r>
              <a:rPr lang="fr-BE" dirty="0" err="1"/>
              <a:t>Kettwig</a:t>
            </a:r>
            <a:r>
              <a:rPr lang="fr-BE" dirty="0"/>
              <a:t> et à </a:t>
            </a:r>
            <a:r>
              <a:rPr lang="fr-BE" dirty="0" err="1"/>
              <a:t>Mülheim</a:t>
            </a:r>
            <a:r>
              <a:rPr lang="fr-BE" dirty="0"/>
              <a:t> (Allemagne)</a:t>
            </a:r>
          </a:p>
          <a:p>
            <a:pPr lvl="1"/>
            <a:r>
              <a:rPr lang="fr-BE" dirty="0"/>
              <a:t>Parmi les premiers consommateurs d'énergie pour le pilote, il y a une école, le, et une compagnie d'eau</a:t>
            </a:r>
          </a:p>
          <a:p>
            <a:pPr lvl="1"/>
            <a:r>
              <a:rPr lang="fr-BE" dirty="0"/>
              <a:t>Les </a:t>
            </a:r>
            <a:r>
              <a:rPr lang="fr-BE" dirty="0" err="1"/>
              <a:t>prosommateurs</a:t>
            </a:r>
            <a:r>
              <a:rPr lang="fr-BE" dirty="0"/>
              <a:t> peuvent choisir librement, quel consommateur ils veulent fournir avec leur surplus d'énergie générée.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0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774731" y="5171090"/>
            <a:ext cx="2863849" cy="1103586"/>
            <a:chOff x="2774731" y="5171090"/>
            <a:chExt cx="2863849" cy="1103586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2774731" y="5817462"/>
              <a:ext cx="2863849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774731" y="5171090"/>
              <a:ext cx="0" cy="110358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2790497" y="5297214"/>
              <a:ext cx="2822027" cy="961696"/>
            </a:xfrm>
            <a:custGeom>
              <a:avLst/>
              <a:gdLst>
                <a:gd name="connsiteX0" fmla="*/ 0 w 2822027"/>
                <a:gd name="connsiteY0" fmla="*/ 362607 h 961696"/>
                <a:gd name="connsiteX1" fmla="*/ 141889 w 2822027"/>
                <a:gd name="connsiteY1" fmla="*/ 299545 h 961696"/>
                <a:gd name="connsiteX2" fmla="*/ 189186 w 2822027"/>
                <a:gd name="connsiteY2" fmla="*/ 268014 h 961696"/>
                <a:gd name="connsiteX3" fmla="*/ 236482 w 2822027"/>
                <a:gd name="connsiteY3" fmla="*/ 252248 h 961696"/>
                <a:gd name="connsiteX4" fmla="*/ 378372 w 2822027"/>
                <a:gd name="connsiteY4" fmla="*/ 283779 h 961696"/>
                <a:gd name="connsiteX5" fmla="*/ 409903 w 2822027"/>
                <a:gd name="connsiteY5" fmla="*/ 331076 h 961696"/>
                <a:gd name="connsiteX6" fmla="*/ 457200 w 2822027"/>
                <a:gd name="connsiteY6" fmla="*/ 378372 h 961696"/>
                <a:gd name="connsiteX7" fmla="*/ 472965 w 2822027"/>
                <a:gd name="connsiteY7" fmla="*/ 425669 h 961696"/>
                <a:gd name="connsiteX8" fmla="*/ 567558 w 2822027"/>
                <a:gd name="connsiteY8" fmla="*/ 472965 h 961696"/>
                <a:gd name="connsiteX9" fmla="*/ 614855 w 2822027"/>
                <a:gd name="connsiteY9" fmla="*/ 504496 h 961696"/>
                <a:gd name="connsiteX10" fmla="*/ 709448 w 2822027"/>
                <a:gd name="connsiteY10" fmla="*/ 536027 h 961696"/>
                <a:gd name="connsiteX11" fmla="*/ 804041 w 2822027"/>
                <a:gd name="connsiteY11" fmla="*/ 614855 h 961696"/>
                <a:gd name="connsiteX12" fmla="*/ 835572 w 2822027"/>
                <a:gd name="connsiteY12" fmla="*/ 662152 h 961696"/>
                <a:gd name="connsiteX13" fmla="*/ 930165 w 2822027"/>
                <a:gd name="connsiteY13" fmla="*/ 725214 h 961696"/>
                <a:gd name="connsiteX14" fmla="*/ 961696 w 2822027"/>
                <a:gd name="connsiteY14" fmla="*/ 772510 h 961696"/>
                <a:gd name="connsiteX15" fmla="*/ 1040524 w 2822027"/>
                <a:gd name="connsiteY15" fmla="*/ 882869 h 961696"/>
                <a:gd name="connsiteX16" fmla="*/ 1166648 w 2822027"/>
                <a:gd name="connsiteY16" fmla="*/ 930165 h 961696"/>
                <a:gd name="connsiteX17" fmla="*/ 1261241 w 2822027"/>
                <a:gd name="connsiteY17" fmla="*/ 945931 h 961696"/>
                <a:gd name="connsiteX18" fmla="*/ 1340069 w 2822027"/>
                <a:gd name="connsiteY18" fmla="*/ 961696 h 961696"/>
                <a:gd name="connsiteX19" fmla="*/ 1481958 w 2822027"/>
                <a:gd name="connsiteY19" fmla="*/ 945931 h 961696"/>
                <a:gd name="connsiteX20" fmla="*/ 1545020 w 2822027"/>
                <a:gd name="connsiteY20" fmla="*/ 930165 h 961696"/>
                <a:gd name="connsiteX21" fmla="*/ 1592317 w 2822027"/>
                <a:gd name="connsiteY21" fmla="*/ 914400 h 961696"/>
                <a:gd name="connsiteX22" fmla="*/ 1765737 w 2822027"/>
                <a:gd name="connsiteY22" fmla="*/ 898634 h 961696"/>
                <a:gd name="connsiteX23" fmla="*/ 1797269 w 2822027"/>
                <a:gd name="connsiteY23" fmla="*/ 867103 h 961696"/>
                <a:gd name="connsiteX24" fmla="*/ 1844565 w 2822027"/>
                <a:gd name="connsiteY24" fmla="*/ 851338 h 961696"/>
                <a:gd name="connsiteX25" fmla="*/ 1891862 w 2822027"/>
                <a:gd name="connsiteY25" fmla="*/ 819807 h 961696"/>
                <a:gd name="connsiteX26" fmla="*/ 2002220 w 2822027"/>
                <a:gd name="connsiteY26" fmla="*/ 677917 h 961696"/>
                <a:gd name="connsiteX27" fmla="*/ 2049517 w 2822027"/>
                <a:gd name="connsiteY27" fmla="*/ 662152 h 961696"/>
                <a:gd name="connsiteX28" fmla="*/ 2081048 w 2822027"/>
                <a:gd name="connsiteY28" fmla="*/ 630620 h 961696"/>
                <a:gd name="connsiteX29" fmla="*/ 2175641 w 2822027"/>
                <a:gd name="connsiteY29" fmla="*/ 567558 h 961696"/>
                <a:gd name="connsiteX30" fmla="*/ 2207172 w 2822027"/>
                <a:gd name="connsiteY30" fmla="*/ 520262 h 961696"/>
                <a:gd name="connsiteX31" fmla="*/ 2254469 w 2822027"/>
                <a:gd name="connsiteY31" fmla="*/ 457200 h 961696"/>
                <a:gd name="connsiteX32" fmla="*/ 2286000 w 2822027"/>
                <a:gd name="connsiteY32" fmla="*/ 362607 h 961696"/>
                <a:gd name="connsiteX33" fmla="*/ 2301765 w 2822027"/>
                <a:gd name="connsiteY33" fmla="*/ 299545 h 961696"/>
                <a:gd name="connsiteX34" fmla="*/ 2317531 w 2822027"/>
                <a:gd name="connsiteY34" fmla="*/ 220717 h 961696"/>
                <a:gd name="connsiteX35" fmla="*/ 2333296 w 2822027"/>
                <a:gd name="connsiteY35" fmla="*/ 173420 h 961696"/>
                <a:gd name="connsiteX36" fmla="*/ 2364827 w 2822027"/>
                <a:gd name="connsiteY36" fmla="*/ 47296 h 961696"/>
                <a:gd name="connsiteX37" fmla="*/ 2459420 w 2822027"/>
                <a:gd name="connsiteY37" fmla="*/ 0 h 961696"/>
                <a:gd name="connsiteX38" fmla="*/ 2585544 w 2822027"/>
                <a:gd name="connsiteY38" fmla="*/ 47296 h 961696"/>
                <a:gd name="connsiteX39" fmla="*/ 2617075 w 2822027"/>
                <a:gd name="connsiteY39" fmla="*/ 94593 h 961696"/>
                <a:gd name="connsiteX40" fmla="*/ 2711669 w 2822027"/>
                <a:gd name="connsiteY40" fmla="*/ 157655 h 961696"/>
                <a:gd name="connsiteX41" fmla="*/ 2774731 w 2822027"/>
                <a:gd name="connsiteY41" fmla="*/ 252248 h 961696"/>
                <a:gd name="connsiteX42" fmla="*/ 2822027 w 2822027"/>
                <a:gd name="connsiteY42" fmla="*/ 268014 h 96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822027" h="961696">
                  <a:moveTo>
                    <a:pt x="0" y="362607"/>
                  </a:moveTo>
                  <a:cubicBezTo>
                    <a:pt x="234087" y="222153"/>
                    <a:pt x="-47548" y="380731"/>
                    <a:pt x="141889" y="299545"/>
                  </a:cubicBezTo>
                  <a:cubicBezTo>
                    <a:pt x="159305" y="292081"/>
                    <a:pt x="172239" y="276488"/>
                    <a:pt x="189186" y="268014"/>
                  </a:cubicBezTo>
                  <a:cubicBezTo>
                    <a:pt x="204050" y="260582"/>
                    <a:pt x="220717" y="257503"/>
                    <a:pt x="236482" y="252248"/>
                  </a:cubicBezTo>
                  <a:cubicBezTo>
                    <a:pt x="237446" y="252409"/>
                    <a:pt x="357947" y="267439"/>
                    <a:pt x="378372" y="283779"/>
                  </a:cubicBezTo>
                  <a:cubicBezTo>
                    <a:pt x="393168" y="295616"/>
                    <a:pt x="397773" y="316520"/>
                    <a:pt x="409903" y="331076"/>
                  </a:cubicBezTo>
                  <a:cubicBezTo>
                    <a:pt x="424176" y="348204"/>
                    <a:pt x="441434" y="362607"/>
                    <a:pt x="457200" y="378372"/>
                  </a:cubicBezTo>
                  <a:cubicBezTo>
                    <a:pt x="462455" y="394138"/>
                    <a:pt x="462584" y="412692"/>
                    <a:pt x="472965" y="425669"/>
                  </a:cubicBezTo>
                  <a:cubicBezTo>
                    <a:pt x="495192" y="453452"/>
                    <a:pt x="536401" y="462580"/>
                    <a:pt x="567558" y="472965"/>
                  </a:cubicBezTo>
                  <a:cubicBezTo>
                    <a:pt x="583324" y="483475"/>
                    <a:pt x="597540" y="496801"/>
                    <a:pt x="614855" y="504496"/>
                  </a:cubicBezTo>
                  <a:cubicBezTo>
                    <a:pt x="645227" y="517995"/>
                    <a:pt x="709448" y="536027"/>
                    <a:pt x="709448" y="536027"/>
                  </a:cubicBezTo>
                  <a:cubicBezTo>
                    <a:pt x="755952" y="567030"/>
                    <a:pt x="766107" y="569334"/>
                    <a:pt x="804041" y="614855"/>
                  </a:cubicBezTo>
                  <a:cubicBezTo>
                    <a:pt x="816171" y="629411"/>
                    <a:pt x="821312" y="649675"/>
                    <a:pt x="835572" y="662152"/>
                  </a:cubicBezTo>
                  <a:cubicBezTo>
                    <a:pt x="864091" y="687106"/>
                    <a:pt x="930165" y="725214"/>
                    <a:pt x="930165" y="725214"/>
                  </a:cubicBezTo>
                  <a:cubicBezTo>
                    <a:pt x="940675" y="740979"/>
                    <a:pt x="952295" y="756059"/>
                    <a:pt x="961696" y="772510"/>
                  </a:cubicBezTo>
                  <a:cubicBezTo>
                    <a:pt x="994631" y="830146"/>
                    <a:pt x="984736" y="843021"/>
                    <a:pt x="1040524" y="882869"/>
                  </a:cubicBezTo>
                  <a:cubicBezTo>
                    <a:pt x="1079562" y="910753"/>
                    <a:pt x="1120802" y="920996"/>
                    <a:pt x="1166648" y="930165"/>
                  </a:cubicBezTo>
                  <a:cubicBezTo>
                    <a:pt x="1197993" y="936434"/>
                    <a:pt x="1229791" y="940213"/>
                    <a:pt x="1261241" y="945931"/>
                  </a:cubicBezTo>
                  <a:cubicBezTo>
                    <a:pt x="1287605" y="950724"/>
                    <a:pt x="1313793" y="956441"/>
                    <a:pt x="1340069" y="961696"/>
                  </a:cubicBezTo>
                  <a:cubicBezTo>
                    <a:pt x="1387365" y="956441"/>
                    <a:pt x="1434924" y="953167"/>
                    <a:pt x="1481958" y="945931"/>
                  </a:cubicBezTo>
                  <a:cubicBezTo>
                    <a:pt x="1503374" y="942636"/>
                    <a:pt x="1524186" y="936118"/>
                    <a:pt x="1545020" y="930165"/>
                  </a:cubicBezTo>
                  <a:cubicBezTo>
                    <a:pt x="1560999" y="925600"/>
                    <a:pt x="1575866" y="916750"/>
                    <a:pt x="1592317" y="914400"/>
                  </a:cubicBezTo>
                  <a:cubicBezTo>
                    <a:pt x="1649779" y="906191"/>
                    <a:pt x="1707930" y="903889"/>
                    <a:pt x="1765737" y="898634"/>
                  </a:cubicBezTo>
                  <a:cubicBezTo>
                    <a:pt x="1776248" y="888124"/>
                    <a:pt x="1784523" y="874750"/>
                    <a:pt x="1797269" y="867103"/>
                  </a:cubicBezTo>
                  <a:cubicBezTo>
                    <a:pt x="1811519" y="858553"/>
                    <a:pt x="1829701" y="858770"/>
                    <a:pt x="1844565" y="851338"/>
                  </a:cubicBezTo>
                  <a:cubicBezTo>
                    <a:pt x="1861513" y="842864"/>
                    <a:pt x="1876096" y="830317"/>
                    <a:pt x="1891862" y="819807"/>
                  </a:cubicBezTo>
                  <a:cubicBezTo>
                    <a:pt x="1916915" y="782227"/>
                    <a:pt x="1957767" y="707553"/>
                    <a:pt x="2002220" y="677917"/>
                  </a:cubicBezTo>
                  <a:cubicBezTo>
                    <a:pt x="2016047" y="668699"/>
                    <a:pt x="2033751" y="667407"/>
                    <a:pt x="2049517" y="662152"/>
                  </a:cubicBezTo>
                  <a:cubicBezTo>
                    <a:pt x="2060027" y="651641"/>
                    <a:pt x="2069157" y="639539"/>
                    <a:pt x="2081048" y="630620"/>
                  </a:cubicBezTo>
                  <a:cubicBezTo>
                    <a:pt x="2111364" y="607883"/>
                    <a:pt x="2175641" y="567558"/>
                    <a:pt x="2175641" y="567558"/>
                  </a:cubicBezTo>
                  <a:cubicBezTo>
                    <a:pt x="2186151" y="551793"/>
                    <a:pt x="2196159" y="535680"/>
                    <a:pt x="2207172" y="520262"/>
                  </a:cubicBezTo>
                  <a:cubicBezTo>
                    <a:pt x="2222445" y="498880"/>
                    <a:pt x="2242718" y="480702"/>
                    <a:pt x="2254469" y="457200"/>
                  </a:cubicBezTo>
                  <a:cubicBezTo>
                    <a:pt x="2269333" y="427472"/>
                    <a:pt x="2277939" y="394851"/>
                    <a:pt x="2286000" y="362607"/>
                  </a:cubicBezTo>
                  <a:cubicBezTo>
                    <a:pt x="2291255" y="341586"/>
                    <a:pt x="2297065" y="320697"/>
                    <a:pt x="2301765" y="299545"/>
                  </a:cubicBezTo>
                  <a:cubicBezTo>
                    <a:pt x="2307578" y="273387"/>
                    <a:pt x="2311032" y="246713"/>
                    <a:pt x="2317531" y="220717"/>
                  </a:cubicBezTo>
                  <a:cubicBezTo>
                    <a:pt x="2321562" y="204595"/>
                    <a:pt x="2329265" y="189542"/>
                    <a:pt x="2333296" y="173420"/>
                  </a:cubicBezTo>
                  <a:cubicBezTo>
                    <a:pt x="2334366" y="169141"/>
                    <a:pt x="2351724" y="63674"/>
                    <a:pt x="2364827" y="47296"/>
                  </a:cubicBezTo>
                  <a:cubicBezTo>
                    <a:pt x="2387054" y="19513"/>
                    <a:pt x="2428263" y="10385"/>
                    <a:pt x="2459420" y="0"/>
                  </a:cubicBezTo>
                  <a:cubicBezTo>
                    <a:pt x="2515820" y="11280"/>
                    <a:pt x="2544949" y="6700"/>
                    <a:pt x="2585544" y="47296"/>
                  </a:cubicBezTo>
                  <a:cubicBezTo>
                    <a:pt x="2598942" y="60694"/>
                    <a:pt x="2602815" y="82116"/>
                    <a:pt x="2617075" y="94593"/>
                  </a:cubicBezTo>
                  <a:cubicBezTo>
                    <a:pt x="2645595" y="119548"/>
                    <a:pt x="2711669" y="157655"/>
                    <a:pt x="2711669" y="157655"/>
                  </a:cubicBezTo>
                  <a:cubicBezTo>
                    <a:pt x="2732690" y="189186"/>
                    <a:pt x="2738780" y="240264"/>
                    <a:pt x="2774731" y="252248"/>
                  </a:cubicBezTo>
                  <a:lnTo>
                    <a:pt x="2822027" y="26801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2628685" y="5147387"/>
            <a:ext cx="3240541" cy="143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Secteur de l’énergie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596788" y="4409765"/>
            <a:ext cx="668740" cy="6399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262418" y="4395265"/>
            <a:ext cx="668740" cy="6399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>
            <a:stCxn id="36" idx="6"/>
          </p:cNvCxnSpPr>
          <p:nvPr/>
        </p:nvCxnSpPr>
        <p:spPr>
          <a:xfrm flipV="1">
            <a:off x="2265528" y="4715218"/>
            <a:ext cx="8229600" cy="14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un 41"/>
          <p:cNvSpPr/>
          <p:nvPr/>
        </p:nvSpPr>
        <p:spPr>
          <a:xfrm>
            <a:off x="1446663" y="2053967"/>
            <a:ext cx="1596788" cy="143301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272363" y="2058752"/>
            <a:ext cx="4725860" cy="143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160610" y="2053966"/>
            <a:ext cx="4334518" cy="143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981430" y="4184813"/>
            <a:ext cx="0" cy="527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187820" y="4184813"/>
            <a:ext cx="0" cy="527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Résultat de recherche d'images pour &quot;warehouse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1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51" y="3329646"/>
            <a:ext cx="1080119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8462988" y="3180364"/>
            <a:ext cx="1423100" cy="1527165"/>
            <a:chOff x="10607164" y="3070002"/>
            <a:chExt cx="1423100" cy="1527165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1481490" y="4069186"/>
              <a:ext cx="0" cy="5279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0607164" y="3070002"/>
              <a:ext cx="1423100" cy="1224136"/>
              <a:chOff x="1630019" y="3060214"/>
              <a:chExt cx="1423100" cy="122413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449002" y="3403158"/>
                <a:ext cx="286247" cy="866692"/>
              </a:xfrm>
              <a:custGeom>
                <a:avLst/>
                <a:gdLst>
                  <a:gd name="connsiteX0" fmla="*/ 0 w 286247"/>
                  <a:gd name="connsiteY0" fmla="*/ 0 h 866692"/>
                  <a:gd name="connsiteX1" fmla="*/ 286247 w 286247"/>
                  <a:gd name="connsiteY1" fmla="*/ 111319 h 866692"/>
                  <a:gd name="connsiteX2" fmla="*/ 278295 w 286247"/>
                  <a:gd name="connsiteY2" fmla="*/ 866692 h 866692"/>
                  <a:gd name="connsiteX3" fmla="*/ 0 w 286247"/>
                  <a:gd name="connsiteY3" fmla="*/ 866692 h 86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247" h="866692">
                    <a:moveTo>
                      <a:pt x="0" y="0"/>
                    </a:moveTo>
                    <a:lnTo>
                      <a:pt x="286247" y="111319"/>
                    </a:lnTo>
                    <a:cubicBezTo>
                      <a:pt x="283596" y="363110"/>
                      <a:pt x="280946" y="614901"/>
                      <a:pt x="278295" y="866692"/>
                    </a:cubicBezTo>
                    <a:lnTo>
                      <a:pt x="0" y="866692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828800" y="3395208"/>
                <a:ext cx="580446" cy="874644"/>
              </a:xfrm>
              <a:custGeom>
                <a:avLst/>
                <a:gdLst>
                  <a:gd name="connsiteX0" fmla="*/ 556592 w 564543"/>
                  <a:gd name="connsiteY0" fmla="*/ 0 h 882595"/>
                  <a:gd name="connsiteX1" fmla="*/ 0 w 564543"/>
                  <a:gd name="connsiteY1" fmla="*/ 262393 h 882595"/>
                  <a:gd name="connsiteX2" fmla="*/ 0 w 564543"/>
                  <a:gd name="connsiteY2" fmla="*/ 866692 h 882595"/>
                  <a:gd name="connsiteX3" fmla="*/ 564543 w 564543"/>
                  <a:gd name="connsiteY3" fmla="*/ 882595 h 882595"/>
                  <a:gd name="connsiteX0" fmla="*/ 564543 w 572494"/>
                  <a:gd name="connsiteY0" fmla="*/ 0 h 882595"/>
                  <a:gd name="connsiteX1" fmla="*/ 7951 w 572494"/>
                  <a:gd name="connsiteY1" fmla="*/ 262393 h 882595"/>
                  <a:gd name="connsiteX2" fmla="*/ 0 w 572494"/>
                  <a:gd name="connsiteY2" fmla="*/ 882594 h 882595"/>
                  <a:gd name="connsiteX3" fmla="*/ 572494 w 572494"/>
                  <a:gd name="connsiteY3" fmla="*/ 882595 h 882595"/>
                  <a:gd name="connsiteX0" fmla="*/ 556592 w 572494"/>
                  <a:gd name="connsiteY0" fmla="*/ 0 h 850790"/>
                  <a:gd name="connsiteX1" fmla="*/ 7951 w 572494"/>
                  <a:gd name="connsiteY1" fmla="*/ 230588 h 850790"/>
                  <a:gd name="connsiteX2" fmla="*/ 0 w 572494"/>
                  <a:gd name="connsiteY2" fmla="*/ 850789 h 850790"/>
                  <a:gd name="connsiteX3" fmla="*/ 572494 w 572494"/>
                  <a:gd name="connsiteY3" fmla="*/ 850790 h 850790"/>
                  <a:gd name="connsiteX0" fmla="*/ 580446 w 580446"/>
                  <a:gd name="connsiteY0" fmla="*/ 0 h 874644"/>
                  <a:gd name="connsiteX1" fmla="*/ 7951 w 580446"/>
                  <a:gd name="connsiteY1" fmla="*/ 254442 h 874644"/>
                  <a:gd name="connsiteX2" fmla="*/ 0 w 580446"/>
                  <a:gd name="connsiteY2" fmla="*/ 874643 h 874644"/>
                  <a:gd name="connsiteX3" fmla="*/ 572494 w 580446"/>
                  <a:gd name="connsiteY3" fmla="*/ 874644 h 87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0446" h="874644">
                    <a:moveTo>
                      <a:pt x="580446" y="0"/>
                    </a:moveTo>
                    <a:lnTo>
                      <a:pt x="7951" y="254442"/>
                    </a:lnTo>
                    <a:lnTo>
                      <a:pt x="0" y="874643"/>
                    </a:lnTo>
                    <a:lnTo>
                      <a:pt x="572494" y="874644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1630019" y="3060214"/>
                <a:ext cx="1423100" cy="1224136"/>
                <a:chOff x="1630019" y="3060214"/>
                <a:chExt cx="1423100" cy="1224136"/>
              </a:xfrm>
            </p:grpSpPr>
            <p:pic>
              <p:nvPicPr>
                <p:cNvPr id="5" name="Picture 8" descr="Résultat de recherche d'images pour &quot;building&quot;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BFBFB"/>
                    </a:clrFrom>
                    <a:clrTo>
                      <a:srgbClr val="FBFBFB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983" y="3060214"/>
                  <a:ext cx="1224136" cy="1224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630019" y="3250879"/>
                  <a:ext cx="842838" cy="276999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scene3d>
                  <a:camera prst="orthographicFront">
                    <a:rot lat="20399999" lon="3000000" rev="0"/>
                  </a:camera>
                  <a:lightRig rig="threePt" dir="t"/>
                </a:scene3d>
                <a:sp3d>
                  <a:bevelT w="165100" prst="coolSlant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sz="1200" dirty="0"/>
                    <a:t>SCHOOL</a:t>
                  </a:r>
                  <a:endParaRPr lang="en-US" sz="1200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869775" y="3645120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049337" y="3575697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225890" y="3512319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876281" y="3854601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060370" y="3803286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41450" y="3762543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887999" y="4047514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081142" y="4023361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62222" y="3996199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9" name="Group 68"/>
          <p:cNvGrpSpPr/>
          <p:nvPr/>
        </p:nvGrpSpPr>
        <p:grpSpPr>
          <a:xfrm>
            <a:off x="3708897" y="3329646"/>
            <a:ext cx="1080119" cy="1080119"/>
            <a:chOff x="3708897" y="3329646"/>
            <a:chExt cx="1080119" cy="1080119"/>
          </a:xfrm>
        </p:grpSpPr>
        <p:pic>
          <p:nvPicPr>
            <p:cNvPr id="34" name="Picture 6" descr="Résultat de recherche d'images pour &quot;warehouse&quot;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89778" l="1778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97" y="3329646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>
              <a:spLocks noChangeAspect="1"/>
            </p:cNvSpPr>
            <p:nvPr/>
          </p:nvSpPr>
          <p:spPr>
            <a:xfrm rot="9577061">
              <a:off x="3770869" y="3557165"/>
              <a:ext cx="421122" cy="1007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58164" y="3349962"/>
            <a:ext cx="1080119" cy="1383148"/>
            <a:chOff x="8895047" y="3329646"/>
            <a:chExt cx="1080119" cy="1383148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9109961" y="4184813"/>
              <a:ext cx="0" cy="5279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6" descr="Résultat de recherche d'images pour &quot;warehouse&quot;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89778" l="1778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5047" y="3329646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>
              <a:spLocks noChangeAspect="1"/>
            </p:cNvSpPr>
            <p:nvPr/>
          </p:nvSpPr>
          <p:spPr>
            <a:xfrm rot="9577061">
              <a:off x="8899400" y="3599648"/>
              <a:ext cx="421122" cy="1007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429296" y="5155324"/>
            <a:ext cx="2863849" cy="1103586"/>
            <a:chOff x="2774731" y="5171090"/>
            <a:chExt cx="2863849" cy="1103586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2774731" y="5817462"/>
              <a:ext cx="286384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774731" y="5171090"/>
              <a:ext cx="0" cy="1103586"/>
            </a:xfrm>
            <a:prstGeom prst="straightConnector1">
              <a:avLst/>
            </a:prstGeom>
            <a:ln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reeform 67"/>
          <p:cNvSpPr/>
          <p:nvPr/>
        </p:nvSpPr>
        <p:spPr>
          <a:xfrm>
            <a:off x="8497615" y="4824301"/>
            <a:ext cx="2727435" cy="947032"/>
          </a:xfrm>
          <a:custGeom>
            <a:avLst/>
            <a:gdLst>
              <a:gd name="connsiteX0" fmla="*/ 0 w 2727435"/>
              <a:gd name="connsiteY0" fmla="*/ 362607 h 442588"/>
              <a:gd name="connsiteX1" fmla="*/ 15766 w 2727435"/>
              <a:gd name="connsiteY1" fmla="*/ 441435 h 442588"/>
              <a:gd name="connsiteX2" fmla="*/ 189186 w 2727435"/>
              <a:gd name="connsiteY2" fmla="*/ 394138 h 442588"/>
              <a:gd name="connsiteX3" fmla="*/ 236483 w 2727435"/>
              <a:gd name="connsiteY3" fmla="*/ 378373 h 442588"/>
              <a:gd name="connsiteX4" fmla="*/ 331076 w 2727435"/>
              <a:gd name="connsiteY4" fmla="*/ 331076 h 442588"/>
              <a:gd name="connsiteX5" fmla="*/ 394138 w 2727435"/>
              <a:gd name="connsiteY5" fmla="*/ 299545 h 442588"/>
              <a:gd name="connsiteX6" fmla="*/ 504497 w 2727435"/>
              <a:gd name="connsiteY6" fmla="*/ 268014 h 442588"/>
              <a:gd name="connsiteX7" fmla="*/ 551793 w 2727435"/>
              <a:gd name="connsiteY7" fmla="*/ 252249 h 442588"/>
              <a:gd name="connsiteX8" fmla="*/ 677917 w 2727435"/>
              <a:gd name="connsiteY8" fmla="*/ 236483 h 442588"/>
              <a:gd name="connsiteX9" fmla="*/ 772511 w 2727435"/>
              <a:gd name="connsiteY9" fmla="*/ 204952 h 442588"/>
              <a:gd name="connsiteX10" fmla="*/ 819807 w 2727435"/>
              <a:gd name="connsiteY10" fmla="*/ 189187 h 442588"/>
              <a:gd name="connsiteX11" fmla="*/ 851338 w 2727435"/>
              <a:gd name="connsiteY11" fmla="*/ 157655 h 442588"/>
              <a:gd name="connsiteX12" fmla="*/ 977462 w 2727435"/>
              <a:gd name="connsiteY12" fmla="*/ 78828 h 442588"/>
              <a:gd name="connsiteX13" fmla="*/ 1087821 w 2727435"/>
              <a:gd name="connsiteY13" fmla="*/ 47297 h 442588"/>
              <a:gd name="connsiteX14" fmla="*/ 1229711 w 2727435"/>
              <a:gd name="connsiteY14" fmla="*/ 0 h 442588"/>
              <a:gd name="connsiteX15" fmla="*/ 1403131 w 2727435"/>
              <a:gd name="connsiteY15" fmla="*/ 15766 h 442588"/>
              <a:gd name="connsiteX16" fmla="*/ 1497724 w 2727435"/>
              <a:gd name="connsiteY16" fmla="*/ 63062 h 442588"/>
              <a:gd name="connsiteX17" fmla="*/ 1765738 w 2727435"/>
              <a:gd name="connsiteY17" fmla="*/ 78828 h 442588"/>
              <a:gd name="connsiteX18" fmla="*/ 1891862 w 2727435"/>
              <a:gd name="connsiteY18" fmla="*/ 189187 h 442588"/>
              <a:gd name="connsiteX19" fmla="*/ 1939159 w 2727435"/>
              <a:gd name="connsiteY19" fmla="*/ 236483 h 442588"/>
              <a:gd name="connsiteX20" fmla="*/ 1986455 w 2727435"/>
              <a:gd name="connsiteY20" fmla="*/ 268014 h 442588"/>
              <a:gd name="connsiteX21" fmla="*/ 2049517 w 2727435"/>
              <a:gd name="connsiteY21" fmla="*/ 299545 h 442588"/>
              <a:gd name="connsiteX22" fmla="*/ 2081049 w 2727435"/>
              <a:gd name="connsiteY22" fmla="*/ 331076 h 442588"/>
              <a:gd name="connsiteX23" fmla="*/ 2175642 w 2727435"/>
              <a:gd name="connsiteY23" fmla="*/ 362607 h 442588"/>
              <a:gd name="connsiteX24" fmla="*/ 2286000 w 2727435"/>
              <a:gd name="connsiteY24" fmla="*/ 394138 h 442588"/>
              <a:gd name="connsiteX25" fmla="*/ 2506717 w 2727435"/>
              <a:gd name="connsiteY25" fmla="*/ 409904 h 442588"/>
              <a:gd name="connsiteX26" fmla="*/ 2569780 w 2727435"/>
              <a:gd name="connsiteY26" fmla="*/ 425669 h 442588"/>
              <a:gd name="connsiteX27" fmla="*/ 2727435 w 2727435"/>
              <a:gd name="connsiteY27" fmla="*/ 441435 h 4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27435" h="442588">
                <a:moveTo>
                  <a:pt x="0" y="362607"/>
                </a:moveTo>
                <a:cubicBezTo>
                  <a:pt x="5255" y="388883"/>
                  <a:pt x="-6530" y="426571"/>
                  <a:pt x="15766" y="441435"/>
                </a:cubicBezTo>
                <a:cubicBezTo>
                  <a:pt x="30621" y="451338"/>
                  <a:pt x="188945" y="394218"/>
                  <a:pt x="189186" y="394138"/>
                </a:cubicBezTo>
                <a:lnTo>
                  <a:pt x="236483" y="378373"/>
                </a:lnTo>
                <a:cubicBezTo>
                  <a:pt x="327375" y="317779"/>
                  <a:pt x="239697" y="370239"/>
                  <a:pt x="331076" y="331076"/>
                </a:cubicBezTo>
                <a:cubicBezTo>
                  <a:pt x="352678" y="321818"/>
                  <a:pt x="372536" y="308803"/>
                  <a:pt x="394138" y="299545"/>
                </a:cubicBezTo>
                <a:cubicBezTo>
                  <a:pt x="431930" y="283348"/>
                  <a:pt x="464507" y="279440"/>
                  <a:pt x="504497" y="268014"/>
                </a:cubicBezTo>
                <a:cubicBezTo>
                  <a:pt x="520476" y="263449"/>
                  <a:pt x="535443" y="255222"/>
                  <a:pt x="551793" y="252249"/>
                </a:cubicBezTo>
                <a:cubicBezTo>
                  <a:pt x="593478" y="244670"/>
                  <a:pt x="635876" y="241738"/>
                  <a:pt x="677917" y="236483"/>
                </a:cubicBezTo>
                <a:lnTo>
                  <a:pt x="772511" y="204952"/>
                </a:lnTo>
                <a:lnTo>
                  <a:pt x="819807" y="189187"/>
                </a:lnTo>
                <a:cubicBezTo>
                  <a:pt x="830317" y="178676"/>
                  <a:pt x="839919" y="167171"/>
                  <a:pt x="851338" y="157655"/>
                </a:cubicBezTo>
                <a:cubicBezTo>
                  <a:pt x="891921" y="123836"/>
                  <a:pt x="927821" y="97444"/>
                  <a:pt x="977462" y="78828"/>
                </a:cubicBezTo>
                <a:cubicBezTo>
                  <a:pt x="1084118" y="38831"/>
                  <a:pt x="998898" y="85406"/>
                  <a:pt x="1087821" y="47297"/>
                </a:cubicBezTo>
                <a:cubicBezTo>
                  <a:pt x="1202051" y="-1658"/>
                  <a:pt x="1096824" y="26578"/>
                  <a:pt x="1229711" y="0"/>
                </a:cubicBezTo>
                <a:cubicBezTo>
                  <a:pt x="1287518" y="5255"/>
                  <a:pt x="1346374" y="3604"/>
                  <a:pt x="1403131" y="15766"/>
                </a:cubicBezTo>
                <a:cubicBezTo>
                  <a:pt x="1554257" y="48150"/>
                  <a:pt x="1353518" y="48641"/>
                  <a:pt x="1497724" y="63062"/>
                </a:cubicBezTo>
                <a:cubicBezTo>
                  <a:pt x="1586772" y="71967"/>
                  <a:pt x="1676400" y="73573"/>
                  <a:pt x="1765738" y="78828"/>
                </a:cubicBezTo>
                <a:cubicBezTo>
                  <a:pt x="1843956" y="130973"/>
                  <a:pt x="1799633" y="96958"/>
                  <a:pt x="1891862" y="189187"/>
                </a:cubicBezTo>
                <a:cubicBezTo>
                  <a:pt x="1907628" y="204953"/>
                  <a:pt x="1920608" y="224115"/>
                  <a:pt x="1939159" y="236483"/>
                </a:cubicBezTo>
                <a:cubicBezTo>
                  <a:pt x="1954924" y="246993"/>
                  <a:pt x="1970004" y="258613"/>
                  <a:pt x="1986455" y="268014"/>
                </a:cubicBezTo>
                <a:cubicBezTo>
                  <a:pt x="2006860" y="279674"/>
                  <a:pt x="2029962" y="286509"/>
                  <a:pt x="2049517" y="299545"/>
                </a:cubicBezTo>
                <a:cubicBezTo>
                  <a:pt x="2061885" y="307790"/>
                  <a:pt x="2067754" y="324429"/>
                  <a:pt x="2081049" y="331076"/>
                </a:cubicBezTo>
                <a:cubicBezTo>
                  <a:pt x="2110777" y="345940"/>
                  <a:pt x="2144111" y="352097"/>
                  <a:pt x="2175642" y="362607"/>
                </a:cubicBezTo>
                <a:cubicBezTo>
                  <a:pt x="2205542" y="372574"/>
                  <a:pt x="2256298" y="390838"/>
                  <a:pt x="2286000" y="394138"/>
                </a:cubicBezTo>
                <a:cubicBezTo>
                  <a:pt x="2359309" y="402283"/>
                  <a:pt x="2433145" y="404649"/>
                  <a:pt x="2506717" y="409904"/>
                </a:cubicBezTo>
                <a:cubicBezTo>
                  <a:pt x="2527738" y="415159"/>
                  <a:pt x="2548407" y="422107"/>
                  <a:pt x="2569780" y="425669"/>
                </a:cubicBezTo>
                <a:cubicBezTo>
                  <a:pt x="2672199" y="442739"/>
                  <a:pt x="2662003" y="441435"/>
                  <a:pt x="2727435" y="441435"/>
                </a:cubicBezTo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177228" y="4764150"/>
            <a:ext cx="3240541" cy="1651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ontent Placeholder 6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Echange d’énergie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25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25 3.7037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32252E-6 -3.06198E-6 L 0.13286 -0.15379 C 0.16074 -0.18848 0.20242 -0.20698 0.24619 -0.20698 C 0.29582 -0.20698 0.33542 -0.18848 0.36329 -0.15379 L 0.49629 -3.06198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4" y="-10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2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Secteur de l’énergie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72528" y="3452596"/>
            <a:ext cx="2863849" cy="1103586"/>
            <a:chOff x="2774731" y="5171090"/>
            <a:chExt cx="2863849" cy="110358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774731" y="5817462"/>
              <a:ext cx="286384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774731" y="5171090"/>
              <a:ext cx="0" cy="1103586"/>
            </a:xfrm>
            <a:prstGeom prst="straightConnector1">
              <a:avLst/>
            </a:prstGeom>
            <a:ln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2"/>
          <p:cNvSpPr/>
          <p:nvPr/>
        </p:nvSpPr>
        <p:spPr>
          <a:xfrm>
            <a:off x="7709315" y="3105807"/>
            <a:ext cx="2711669" cy="947032"/>
          </a:xfrm>
          <a:custGeom>
            <a:avLst/>
            <a:gdLst>
              <a:gd name="connsiteX0" fmla="*/ 0 w 2727435"/>
              <a:gd name="connsiteY0" fmla="*/ 362607 h 442588"/>
              <a:gd name="connsiteX1" fmla="*/ 15766 w 2727435"/>
              <a:gd name="connsiteY1" fmla="*/ 441435 h 442588"/>
              <a:gd name="connsiteX2" fmla="*/ 189186 w 2727435"/>
              <a:gd name="connsiteY2" fmla="*/ 394138 h 442588"/>
              <a:gd name="connsiteX3" fmla="*/ 236483 w 2727435"/>
              <a:gd name="connsiteY3" fmla="*/ 378373 h 442588"/>
              <a:gd name="connsiteX4" fmla="*/ 331076 w 2727435"/>
              <a:gd name="connsiteY4" fmla="*/ 331076 h 442588"/>
              <a:gd name="connsiteX5" fmla="*/ 394138 w 2727435"/>
              <a:gd name="connsiteY5" fmla="*/ 299545 h 442588"/>
              <a:gd name="connsiteX6" fmla="*/ 504497 w 2727435"/>
              <a:gd name="connsiteY6" fmla="*/ 268014 h 442588"/>
              <a:gd name="connsiteX7" fmla="*/ 551793 w 2727435"/>
              <a:gd name="connsiteY7" fmla="*/ 252249 h 442588"/>
              <a:gd name="connsiteX8" fmla="*/ 677917 w 2727435"/>
              <a:gd name="connsiteY8" fmla="*/ 236483 h 442588"/>
              <a:gd name="connsiteX9" fmla="*/ 772511 w 2727435"/>
              <a:gd name="connsiteY9" fmla="*/ 204952 h 442588"/>
              <a:gd name="connsiteX10" fmla="*/ 819807 w 2727435"/>
              <a:gd name="connsiteY10" fmla="*/ 189187 h 442588"/>
              <a:gd name="connsiteX11" fmla="*/ 851338 w 2727435"/>
              <a:gd name="connsiteY11" fmla="*/ 157655 h 442588"/>
              <a:gd name="connsiteX12" fmla="*/ 977462 w 2727435"/>
              <a:gd name="connsiteY12" fmla="*/ 78828 h 442588"/>
              <a:gd name="connsiteX13" fmla="*/ 1087821 w 2727435"/>
              <a:gd name="connsiteY13" fmla="*/ 47297 h 442588"/>
              <a:gd name="connsiteX14" fmla="*/ 1229711 w 2727435"/>
              <a:gd name="connsiteY14" fmla="*/ 0 h 442588"/>
              <a:gd name="connsiteX15" fmla="*/ 1403131 w 2727435"/>
              <a:gd name="connsiteY15" fmla="*/ 15766 h 442588"/>
              <a:gd name="connsiteX16" fmla="*/ 1497724 w 2727435"/>
              <a:gd name="connsiteY16" fmla="*/ 63062 h 442588"/>
              <a:gd name="connsiteX17" fmla="*/ 1765738 w 2727435"/>
              <a:gd name="connsiteY17" fmla="*/ 78828 h 442588"/>
              <a:gd name="connsiteX18" fmla="*/ 1891862 w 2727435"/>
              <a:gd name="connsiteY18" fmla="*/ 189187 h 442588"/>
              <a:gd name="connsiteX19" fmla="*/ 1939159 w 2727435"/>
              <a:gd name="connsiteY19" fmla="*/ 236483 h 442588"/>
              <a:gd name="connsiteX20" fmla="*/ 1986455 w 2727435"/>
              <a:gd name="connsiteY20" fmla="*/ 268014 h 442588"/>
              <a:gd name="connsiteX21" fmla="*/ 2049517 w 2727435"/>
              <a:gd name="connsiteY21" fmla="*/ 299545 h 442588"/>
              <a:gd name="connsiteX22" fmla="*/ 2081049 w 2727435"/>
              <a:gd name="connsiteY22" fmla="*/ 331076 h 442588"/>
              <a:gd name="connsiteX23" fmla="*/ 2175642 w 2727435"/>
              <a:gd name="connsiteY23" fmla="*/ 362607 h 442588"/>
              <a:gd name="connsiteX24" fmla="*/ 2286000 w 2727435"/>
              <a:gd name="connsiteY24" fmla="*/ 394138 h 442588"/>
              <a:gd name="connsiteX25" fmla="*/ 2506717 w 2727435"/>
              <a:gd name="connsiteY25" fmla="*/ 409904 h 442588"/>
              <a:gd name="connsiteX26" fmla="*/ 2569780 w 2727435"/>
              <a:gd name="connsiteY26" fmla="*/ 425669 h 442588"/>
              <a:gd name="connsiteX27" fmla="*/ 2727435 w 2727435"/>
              <a:gd name="connsiteY27" fmla="*/ 441435 h 442588"/>
              <a:gd name="connsiteX0" fmla="*/ 0 w 2711669"/>
              <a:gd name="connsiteY0" fmla="*/ 441435 h 442588"/>
              <a:gd name="connsiteX1" fmla="*/ 173420 w 2711669"/>
              <a:gd name="connsiteY1" fmla="*/ 394138 h 442588"/>
              <a:gd name="connsiteX2" fmla="*/ 220717 w 2711669"/>
              <a:gd name="connsiteY2" fmla="*/ 378373 h 442588"/>
              <a:gd name="connsiteX3" fmla="*/ 315310 w 2711669"/>
              <a:gd name="connsiteY3" fmla="*/ 331076 h 442588"/>
              <a:gd name="connsiteX4" fmla="*/ 378372 w 2711669"/>
              <a:gd name="connsiteY4" fmla="*/ 299545 h 442588"/>
              <a:gd name="connsiteX5" fmla="*/ 488731 w 2711669"/>
              <a:gd name="connsiteY5" fmla="*/ 268014 h 442588"/>
              <a:gd name="connsiteX6" fmla="*/ 536027 w 2711669"/>
              <a:gd name="connsiteY6" fmla="*/ 252249 h 442588"/>
              <a:gd name="connsiteX7" fmla="*/ 662151 w 2711669"/>
              <a:gd name="connsiteY7" fmla="*/ 236483 h 442588"/>
              <a:gd name="connsiteX8" fmla="*/ 756745 w 2711669"/>
              <a:gd name="connsiteY8" fmla="*/ 204952 h 442588"/>
              <a:gd name="connsiteX9" fmla="*/ 804041 w 2711669"/>
              <a:gd name="connsiteY9" fmla="*/ 189187 h 442588"/>
              <a:gd name="connsiteX10" fmla="*/ 835572 w 2711669"/>
              <a:gd name="connsiteY10" fmla="*/ 157655 h 442588"/>
              <a:gd name="connsiteX11" fmla="*/ 961696 w 2711669"/>
              <a:gd name="connsiteY11" fmla="*/ 78828 h 442588"/>
              <a:gd name="connsiteX12" fmla="*/ 1072055 w 2711669"/>
              <a:gd name="connsiteY12" fmla="*/ 47297 h 442588"/>
              <a:gd name="connsiteX13" fmla="*/ 1213945 w 2711669"/>
              <a:gd name="connsiteY13" fmla="*/ 0 h 442588"/>
              <a:gd name="connsiteX14" fmla="*/ 1387365 w 2711669"/>
              <a:gd name="connsiteY14" fmla="*/ 15766 h 442588"/>
              <a:gd name="connsiteX15" fmla="*/ 1481958 w 2711669"/>
              <a:gd name="connsiteY15" fmla="*/ 63062 h 442588"/>
              <a:gd name="connsiteX16" fmla="*/ 1749972 w 2711669"/>
              <a:gd name="connsiteY16" fmla="*/ 78828 h 442588"/>
              <a:gd name="connsiteX17" fmla="*/ 1876096 w 2711669"/>
              <a:gd name="connsiteY17" fmla="*/ 189187 h 442588"/>
              <a:gd name="connsiteX18" fmla="*/ 1923393 w 2711669"/>
              <a:gd name="connsiteY18" fmla="*/ 236483 h 442588"/>
              <a:gd name="connsiteX19" fmla="*/ 1970689 w 2711669"/>
              <a:gd name="connsiteY19" fmla="*/ 268014 h 442588"/>
              <a:gd name="connsiteX20" fmla="*/ 2033751 w 2711669"/>
              <a:gd name="connsiteY20" fmla="*/ 299545 h 442588"/>
              <a:gd name="connsiteX21" fmla="*/ 2065283 w 2711669"/>
              <a:gd name="connsiteY21" fmla="*/ 331076 h 442588"/>
              <a:gd name="connsiteX22" fmla="*/ 2159876 w 2711669"/>
              <a:gd name="connsiteY22" fmla="*/ 362607 h 442588"/>
              <a:gd name="connsiteX23" fmla="*/ 2270234 w 2711669"/>
              <a:gd name="connsiteY23" fmla="*/ 394138 h 442588"/>
              <a:gd name="connsiteX24" fmla="*/ 2490951 w 2711669"/>
              <a:gd name="connsiteY24" fmla="*/ 409904 h 442588"/>
              <a:gd name="connsiteX25" fmla="*/ 2554014 w 2711669"/>
              <a:gd name="connsiteY25" fmla="*/ 425669 h 442588"/>
              <a:gd name="connsiteX26" fmla="*/ 2711669 w 2711669"/>
              <a:gd name="connsiteY26" fmla="*/ 441435 h 4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11669" h="442588">
                <a:moveTo>
                  <a:pt x="0" y="441435"/>
                </a:moveTo>
                <a:cubicBezTo>
                  <a:pt x="14855" y="451338"/>
                  <a:pt x="173179" y="394218"/>
                  <a:pt x="173420" y="394138"/>
                </a:cubicBezTo>
                <a:lnTo>
                  <a:pt x="220717" y="378373"/>
                </a:lnTo>
                <a:cubicBezTo>
                  <a:pt x="311609" y="317779"/>
                  <a:pt x="223931" y="370239"/>
                  <a:pt x="315310" y="331076"/>
                </a:cubicBezTo>
                <a:cubicBezTo>
                  <a:pt x="336912" y="321818"/>
                  <a:pt x="356770" y="308803"/>
                  <a:pt x="378372" y="299545"/>
                </a:cubicBezTo>
                <a:cubicBezTo>
                  <a:pt x="416164" y="283348"/>
                  <a:pt x="448741" y="279440"/>
                  <a:pt x="488731" y="268014"/>
                </a:cubicBezTo>
                <a:cubicBezTo>
                  <a:pt x="504710" y="263449"/>
                  <a:pt x="519677" y="255222"/>
                  <a:pt x="536027" y="252249"/>
                </a:cubicBezTo>
                <a:cubicBezTo>
                  <a:pt x="577712" y="244670"/>
                  <a:pt x="620110" y="241738"/>
                  <a:pt x="662151" y="236483"/>
                </a:cubicBezTo>
                <a:lnTo>
                  <a:pt x="756745" y="204952"/>
                </a:lnTo>
                <a:lnTo>
                  <a:pt x="804041" y="189187"/>
                </a:lnTo>
                <a:cubicBezTo>
                  <a:pt x="814551" y="178676"/>
                  <a:pt x="824153" y="167171"/>
                  <a:pt x="835572" y="157655"/>
                </a:cubicBezTo>
                <a:cubicBezTo>
                  <a:pt x="876155" y="123836"/>
                  <a:pt x="912055" y="97444"/>
                  <a:pt x="961696" y="78828"/>
                </a:cubicBezTo>
                <a:cubicBezTo>
                  <a:pt x="1068352" y="38831"/>
                  <a:pt x="983132" y="85406"/>
                  <a:pt x="1072055" y="47297"/>
                </a:cubicBezTo>
                <a:cubicBezTo>
                  <a:pt x="1186285" y="-1658"/>
                  <a:pt x="1081058" y="26578"/>
                  <a:pt x="1213945" y="0"/>
                </a:cubicBezTo>
                <a:cubicBezTo>
                  <a:pt x="1271752" y="5255"/>
                  <a:pt x="1330608" y="3604"/>
                  <a:pt x="1387365" y="15766"/>
                </a:cubicBezTo>
                <a:cubicBezTo>
                  <a:pt x="1538491" y="48150"/>
                  <a:pt x="1337752" y="48641"/>
                  <a:pt x="1481958" y="63062"/>
                </a:cubicBezTo>
                <a:cubicBezTo>
                  <a:pt x="1571006" y="71967"/>
                  <a:pt x="1660634" y="73573"/>
                  <a:pt x="1749972" y="78828"/>
                </a:cubicBezTo>
                <a:cubicBezTo>
                  <a:pt x="1828190" y="130973"/>
                  <a:pt x="1783867" y="96958"/>
                  <a:pt x="1876096" y="189187"/>
                </a:cubicBezTo>
                <a:cubicBezTo>
                  <a:pt x="1891862" y="204953"/>
                  <a:pt x="1904842" y="224115"/>
                  <a:pt x="1923393" y="236483"/>
                </a:cubicBezTo>
                <a:cubicBezTo>
                  <a:pt x="1939158" y="246993"/>
                  <a:pt x="1954238" y="258613"/>
                  <a:pt x="1970689" y="268014"/>
                </a:cubicBezTo>
                <a:cubicBezTo>
                  <a:pt x="1991094" y="279674"/>
                  <a:pt x="2014196" y="286509"/>
                  <a:pt x="2033751" y="299545"/>
                </a:cubicBezTo>
                <a:cubicBezTo>
                  <a:pt x="2046119" y="307790"/>
                  <a:pt x="2051988" y="324429"/>
                  <a:pt x="2065283" y="331076"/>
                </a:cubicBezTo>
                <a:cubicBezTo>
                  <a:pt x="2095011" y="345940"/>
                  <a:pt x="2128345" y="352097"/>
                  <a:pt x="2159876" y="362607"/>
                </a:cubicBezTo>
                <a:cubicBezTo>
                  <a:pt x="2189776" y="372574"/>
                  <a:pt x="2240532" y="390838"/>
                  <a:pt x="2270234" y="394138"/>
                </a:cubicBezTo>
                <a:cubicBezTo>
                  <a:pt x="2343543" y="402283"/>
                  <a:pt x="2417379" y="404649"/>
                  <a:pt x="2490951" y="409904"/>
                </a:cubicBezTo>
                <a:cubicBezTo>
                  <a:pt x="2511972" y="415159"/>
                  <a:pt x="2532641" y="422107"/>
                  <a:pt x="2554014" y="425669"/>
                </a:cubicBezTo>
                <a:cubicBezTo>
                  <a:pt x="2656433" y="442739"/>
                  <a:pt x="2646237" y="441435"/>
                  <a:pt x="2711669" y="441435"/>
                </a:cubicBezTo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17963" y="3468362"/>
            <a:ext cx="2863849" cy="1103586"/>
            <a:chOff x="2774731" y="5171090"/>
            <a:chExt cx="2863849" cy="11035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774731" y="5817462"/>
              <a:ext cx="286384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74731" y="5171090"/>
              <a:ext cx="0" cy="1103586"/>
            </a:xfrm>
            <a:prstGeom prst="straightConnector1">
              <a:avLst/>
            </a:prstGeom>
            <a:ln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2790497" y="5297214"/>
              <a:ext cx="2822027" cy="961696"/>
            </a:xfrm>
            <a:custGeom>
              <a:avLst/>
              <a:gdLst>
                <a:gd name="connsiteX0" fmla="*/ 0 w 2822027"/>
                <a:gd name="connsiteY0" fmla="*/ 362607 h 961696"/>
                <a:gd name="connsiteX1" fmla="*/ 141889 w 2822027"/>
                <a:gd name="connsiteY1" fmla="*/ 299545 h 961696"/>
                <a:gd name="connsiteX2" fmla="*/ 189186 w 2822027"/>
                <a:gd name="connsiteY2" fmla="*/ 268014 h 961696"/>
                <a:gd name="connsiteX3" fmla="*/ 236482 w 2822027"/>
                <a:gd name="connsiteY3" fmla="*/ 252248 h 961696"/>
                <a:gd name="connsiteX4" fmla="*/ 378372 w 2822027"/>
                <a:gd name="connsiteY4" fmla="*/ 283779 h 961696"/>
                <a:gd name="connsiteX5" fmla="*/ 409903 w 2822027"/>
                <a:gd name="connsiteY5" fmla="*/ 331076 h 961696"/>
                <a:gd name="connsiteX6" fmla="*/ 457200 w 2822027"/>
                <a:gd name="connsiteY6" fmla="*/ 378372 h 961696"/>
                <a:gd name="connsiteX7" fmla="*/ 472965 w 2822027"/>
                <a:gd name="connsiteY7" fmla="*/ 425669 h 961696"/>
                <a:gd name="connsiteX8" fmla="*/ 567558 w 2822027"/>
                <a:gd name="connsiteY8" fmla="*/ 472965 h 961696"/>
                <a:gd name="connsiteX9" fmla="*/ 614855 w 2822027"/>
                <a:gd name="connsiteY9" fmla="*/ 504496 h 961696"/>
                <a:gd name="connsiteX10" fmla="*/ 709448 w 2822027"/>
                <a:gd name="connsiteY10" fmla="*/ 536027 h 961696"/>
                <a:gd name="connsiteX11" fmla="*/ 804041 w 2822027"/>
                <a:gd name="connsiteY11" fmla="*/ 614855 h 961696"/>
                <a:gd name="connsiteX12" fmla="*/ 835572 w 2822027"/>
                <a:gd name="connsiteY12" fmla="*/ 662152 h 961696"/>
                <a:gd name="connsiteX13" fmla="*/ 930165 w 2822027"/>
                <a:gd name="connsiteY13" fmla="*/ 725214 h 961696"/>
                <a:gd name="connsiteX14" fmla="*/ 961696 w 2822027"/>
                <a:gd name="connsiteY14" fmla="*/ 772510 h 961696"/>
                <a:gd name="connsiteX15" fmla="*/ 1040524 w 2822027"/>
                <a:gd name="connsiteY15" fmla="*/ 882869 h 961696"/>
                <a:gd name="connsiteX16" fmla="*/ 1166648 w 2822027"/>
                <a:gd name="connsiteY16" fmla="*/ 930165 h 961696"/>
                <a:gd name="connsiteX17" fmla="*/ 1261241 w 2822027"/>
                <a:gd name="connsiteY17" fmla="*/ 945931 h 961696"/>
                <a:gd name="connsiteX18" fmla="*/ 1340069 w 2822027"/>
                <a:gd name="connsiteY18" fmla="*/ 961696 h 961696"/>
                <a:gd name="connsiteX19" fmla="*/ 1481958 w 2822027"/>
                <a:gd name="connsiteY19" fmla="*/ 945931 h 961696"/>
                <a:gd name="connsiteX20" fmla="*/ 1545020 w 2822027"/>
                <a:gd name="connsiteY20" fmla="*/ 930165 h 961696"/>
                <a:gd name="connsiteX21" fmla="*/ 1592317 w 2822027"/>
                <a:gd name="connsiteY21" fmla="*/ 914400 h 961696"/>
                <a:gd name="connsiteX22" fmla="*/ 1765737 w 2822027"/>
                <a:gd name="connsiteY22" fmla="*/ 898634 h 961696"/>
                <a:gd name="connsiteX23" fmla="*/ 1797269 w 2822027"/>
                <a:gd name="connsiteY23" fmla="*/ 867103 h 961696"/>
                <a:gd name="connsiteX24" fmla="*/ 1844565 w 2822027"/>
                <a:gd name="connsiteY24" fmla="*/ 851338 h 961696"/>
                <a:gd name="connsiteX25" fmla="*/ 1891862 w 2822027"/>
                <a:gd name="connsiteY25" fmla="*/ 819807 h 961696"/>
                <a:gd name="connsiteX26" fmla="*/ 2002220 w 2822027"/>
                <a:gd name="connsiteY26" fmla="*/ 677917 h 961696"/>
                <a:gd name="connsiteX27" fmla="*/ 2049517 w 2822027"/>
                <a:gd name="connsiteY27" fmla="*/ 662152 h 961696"/>
                <a:gd name="connsiteX28" fmla="*/ 2081048 w 2822027"/>
                <a:gd name="connsiteY28" fmla="*/ 630620 h 961696"/>
                <a:gd name="connsiteX29" fmla="*/ 2175641 w 2822027"/>
                <a:gd name="connsiteY29" fmla="*/ 567558 h 961696"/>
                <a:gd name="connsiteX30" fmla="*/ 2207172 w 2822027"/>
                <a:gd name="connsiteY30" fmla="*/ 520262 h 961696"/>
                <a:gd name="connsiteX31" fmla="*/ 2254469 w 2822027"/>
                <a:gd name="connsiteY31" fmla="*/ 457200 h 961696"/>
                <a:gd name="connsiteX32" fmla="*/ 2286000 w 2822027"/>
                <a:gd name="connsiteY32" fmla="*/ 362607 h 961696"/>
                <a:gd name="connsiteX33" fmla="*/ 2301765 w 2822027"/>
                <a:gd name="connsiteY33" fmla="*/ 299545 h 961696"/>
                <a:gd name="connsiteX34" fmla="*/ 2317531 w 2822027"/>
                <a:gd name="connsiteY34" fmla="*/ 220717 h 961696"/>
                <a:gd name="connsiteX35" fmla="*/ 2333296 w 2822027"/>
                <a:gd name="connsiteY35" fmla="*/ 173420 h 961696"/>
                <a:gd name="connsiteX36" fmla="*/ 2364827 w 2822027"/>
                <a:gd name="connsiteY36" fmla="*/ 47296 h 961696"/>
                <a:gd name="connsiteX37" fmla="*/ 2459420 w 2822027"/>
                <a:gd name="connsiteY37" fmla="*/ 0 h 961696"/>
                <a:gd name="connsiteX38" fmla="*/ 2585544 w 2822027"/>
                <a:gd name="connsiteY38" fmla="*/ 47296 h 961696"/>
                <a:gd name="connsiteX39" fmla="*/ 2617075 w 2822027"/>
                <a:gd name="connsiteY39" fmla="*/ 94593 h 961696"/>
                <a:gd name="connsiteX40" fmla="*/ 2711669 w 2822027"/>
                <a:gd name="connsiteY40" fmla="*/ 157655 h 961696"/>
                <a:gd name="connsiteX41" fmla="*/ 2774731 w 2822027"/>
                <a:gd name="connsiteY41" fmla="*/ 252248 h 961696"/>
                <a:gd name="connsiteX42" fmla="*/ 2822027 w 2822027"/>
                <a:gd name="connsiteY42" fmla="*/ 268014 h 96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822027" h="961696">
                  <a:moveTo>
                    <a:pt x="0" y="362607"/>
                  </a:moveTo>
                  <a:cubicBezTo>
                    <a:pt x="234087" y="222153"/>
                    <a:pt x="-47548" y="380731"/>
                    <a:pt x="141889" y="299545"/>
                  </a:cubicBezTo>
                  <a:cubicBezTo>
                    <a:pt x="159305" y="292081"/>
                    <a:pt x="172239" y="276488"/>
                    <a:pt x="189186" y="268014"/>
                  </a:cubicBezTo>
                  <a:cubicBezTo>
                    <a:pt x="204050" y="260582"/>
                    <a:pt x="220717" y="257503"/>
                    <a:pt x="236482" y="252248"/>
                  </a:cubicBezTo>
                  <a:cubicBezTo>
                    <a:pt x="237446" y="252409"/>
                    <a:pt x="357947" y="267439"/>
                    <a:pt x="378372" y="283779"/>
                  </a:cubicBezTo>
                  <a:cubicBezTo>
                    <a:pt x="393168" y="295616"/>
                    <a:pt x="397773" y="316520"/>
                    <a:pt x="409903" y="331076"/>
                  </a:cubicBezTo>
                  <a:cubicBezTo>
                    <a:pt x="424176" y="348204"/>
                    <a:pt x="441434" y="362607"/>
                    <a:pt x="457200" y="378372"/>
                  </a:cubicBezTo>
                  <a:cubicBezTo>
                    <a:pt x="462455" y="394138"/>
                    <a:pt x="462584" y="412692"/>
                    <a:pt x="472965" y="425669"/>
                  </a:cubicBezTo>
                  <a:cubicBezTo>
                    <a:pt x="495192" y="453452"/>
                    <a:pt x="536401" y="462580"/>
                    <a:pt x="567558" y="472965"/>
                  </a:cubicBezTo>
                  <a:cubicBezTo>
                    <a:pt x="583324" y="483475"/>
                    <a:pt x="597540" y="496801"/>
                    <a:pt x="614855" y="504496"/>
                  </a:cubicBezTo>
                  <a:cubicBezTo>
                    <a:pt x="645227" y="517995"/>
                    <a:pt x="709448" y="536027"/>
                    <a:pt x="709448" y="536027"/>
                  </a:cubicBezTo>
                  <a:cubicBezTo>
                    <a:pt x="755952" y="567030"/>
                    <a:pt x="766107" y="569334"/>
                    <a:pt x="804041" y="614855"/>
                  </a:cubicBezTo>
                  <a:cubicBezTo>
                    <a:pt x="816171" y="629411"/>
                    <a:pt x="821312" y="649675"/>
                    <a:pt x="835572" y="662152"/>
                  </a:cubicBezTo>
                  <a:cubicBezTo>
                    <a:pt x="864091" y="687106"/>
                    <a:pt x="930165" y="725214"/>
                    <a:pt x="930165" y="725214"/>
                  </a:cubicBezTo>
                  <a:cubicBezTo>
                    <a:pt x="940675" y="740979"/>
                    <a:pt x="952295" y="756059"/>
                    <a:pt x="961696" y="772510"/>
                  </a:cubicBezTo>
                  <a:cubicBezTo>
                    <a:pt x="994631" y="830146"/>
                    <a:pt x="984736" y="843021"/>
                    <a:pt x="1040524" y="882869"/>
                  </a:cubicBezTo>
                  <a:cubicBezTo>
                    <a:pt x="1079562" y="910753"/>
                    <a:pt x="1120802" y="920996"/>
                    <a:pt x="1166648" y="930165"/>
                  </a:cubicBezTo>
                  <a:cubicBezTo>
                    <a:pt x="1197993" y="936434"/>
                    <a:pt x="1229791" y="940213"/>
                    <a:pt x="1261241" y="945931"/>
                  </a:cubicBezTo>
                  <a:cubicBezTo>
                    <a:pt x="1287605" y="950724"/>
                    <a:pt x="1313793" y="956441"/>
                    <a:pt x="1340069" y="961696"/>
                  </a:cubicBezTo>
                  <a:cubicBezTo>
                    <a:pt x="1387365" y="956441"/>
                    <a:pt x="1434924" y="953167"/>
                    <a:pt x="1481958" y="945931"/>
                  </a:cubicBezTo>
                  <a:cubicBezTo>
                    <a:pt x="1503374" y="942636"/>
                    <a:pt x="1524186" y="936118"/>
                    <a:pt x="1545020" y="930165"/>
                  </a:cubicBezTo>
                  <a:cubicBezTo>
                    <a:pt x="1560999" y="925600"/>
                    <a:pt x="1575866" y="916750"/>
                    <a:pt x="1592317" y="914400"/>
                  </a:cubicBezTo>
                  <a:cubicBezTo>
                    <a:pt x="1649779" y="906191"/>
                    <a:pt x="1707930" y="903889"/>
                    <a:pt x="1765737" y="898634"/>
                  </a:cubicBezTo>
                  <a:cubicBezTo>
                    <a:pt x="1776248" y="888124"/>
                    <a:pt x="1784523" y="874750"/>
                    <a:pt x="1797269" y="867103"/>
                  </a:cubicBezTo>
                  <a:cubicBezTo>
                    <a:pt x="1811519" y="858553"/>
                    <a:pt x="1829701" y="858770"/>
                    <a:pt x="1844565" y="851338"/>
                  </a:cubicBezTo>
                  <a:cubicBezTo>
                    <a:pt x="1861513" y="842864"/>
                    <a:pt x="1876096" y="830317"/>
                    <a:pt x="1891862" y="819807"/>
                  </a:cubicBezTo>
                  <a:cubicBezTo>
                    <a:pt x="1916915" y="782227"/>
                    <a:pt x="1957767" y="707553"/>
                    <a:pt x="2002220" y="677917"/>
                  </a:cubicBezTo>
                  <a:cubicBezTo>
                    <a:pt x="2016047" y="668699"/>
                    <a:pt x="2033751" y="667407"/>
                    <a:pt x="2049517" y="662152"/>
                  </a:cubicBezTo>
                  <a:cubicBezTo>
                    <a:pt x="2060027" y="651641"/>
                    <a:pt x="2069157" y="639539"/>
                    <a:pt x="2081048" y="630620"/>
                  </a:cubicBezTo>
                  <a:cubicBezTo>
                    <a:pt x="2111364" y="607883"/>
                    <a:pt x="2175641" y="567558"/>
                    <a:pt x="2175641" y="567558"/>
                  </a:cubicBezTo>
                  <a:cubicBezTo>
                    <a:pt x="2186151" y="551793"/>
                    <a:pt x="2196159" y="535680"/>
                    <a:pt x="2207172" y="520262"/>
                  </a:cubicBezTo>
                  <a:cubicBezTo>
                    <a:pt x="2222445" y="498880"/>
                    <a:pt x="2242718" y="480702"/>
                    <a:pt x="2254469" y="457200"/>
                  </a:cubicBezTo>
                  <a:cubicBezTo>
                    <a:pt x="2269333" y="427472"/>
                    <a:pt x="2277939" y="394851"/>
                    <a:pt x="2286000" y="362607"/>
                  </a:cubicBezTo>
                  <a:cubicBezTo>
                    <a:pt x="2291255" y="341586"/>
                    <a:pt x="2297065" y="320697"/>
                    <a:pt x="2301765" y="299545"/>
                  </a:cubicBezTo>
                  <a:cubicBezTo>
                    <a:pt x="2307578" y="273387"/>
                    <a:pt x="2311032" y="246713"/>
                    <a:pt x="2317531" y="220717"/>
                  </a:cubicBezTo>
                  <a:cubicBezTo>
                    <a:pt x="2321562" y="204595"/>
                    <a:pt x="2329265" y="189542"/>
                    <a:pt x="2333296" y="173420"/>
                  </a:cubicBezTo>
                  <a:cubicBezTo>
                    <a:pt x="2334366" y="169141"/>
                    <a:pt x="2351724" y="63674"/>
                    <a:pt x="2364827" y="47296"/>
                  </a:cubicBezTo>
                  <a:cubicBezTo>
                    <a:pt x="2387054" y="19513"/>
                    <a:pt x="2428263" y="10385"/>
                    <a:pt x="2459420" y="0"/>
                  </a:cubicBezTo>
                  <a:cubicBezTo>
                    <a:pt x="2515820" y="11280"/>
                    <a:pt x="2544949" y="6700"/>
                    <a:pt x="2585544" y="47296"/>
                  </a:cubicBezTo>
                  <a:cubicBezTo>
                    <a:pt x="2598942" y="60694"/>
                    <a:pt x="2602815" y="82116"/>
                    <a:pt x="2617075" y="94593"/>
                  </a:cubicBezTo>
                  <a:cubicBezTo>
                    <a:pt x="2645595" y="119548"/>
                    <a:pt x="2711669" y="157655"/>
                    <a:pt x="2711669" y="157655"/>
                  </a:cubicBezTo>
                  <a:cubicBezTo>
                    <a:pt x="2732690" y="189186"/>
                    <a:pt x="2738780" y="240264"/>
                    <a:pt x="2774731" y="252248"/>
                  </a:cubicBezTo>
                  <a:lnTo>
                    <a:pt x="2822027" y="26801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2705100" y="4114800"/>
            <a:ext cx="1562100" cy="457200"/>
          </a:xfrm>
          <a:custGeom>
            <a:avLst/>
            <a:gdLst>
              <a:gd name="connsiteX0" fmla="*/ 0 w 1562100"/>
              <a:gd name="connsiteY0" fmla="*/ 6350 h 457200"/>
              <a:gd name="connsiteX1" fmla="*/ 0 w 1562100"/>
              <a:gd name="connsiteY1" fmla="*/ 6350 h 457200"/>
              <a:gd name="connsiteX2" fmla="*/ 69850 w 1562100"/>
              <a:gd name="connsiteY2" fmla="*/ 38100 h 457200"/>
              <a:gd name="connsiteX3" fmla="*/ 88900 w 1562100"/>
              <a:gd name="connsiteY3" fmla="*/ 57150 h 457200"/>
              <a:gd name="connsiteX4" fmla="*/ 127000 w 1562100"/>
              <a:gd name="connsiteY4" fmla="*/ 82550 h 457200"/>
              <a:gd name="connsiteX5" fmla="*/ 158750 w 1562100"/>
              <a:gd name="connsiteY5" fmla="*/ 107950 h 457200"/>
              <a:gd name="connsiteX6" fmla="*/ 171450 w 1562100"/>
              <a:gd name="connsiteY6" fmla="*/ 127000 h 457200"/>
              <a:gd name="connsiteX7" fmla="*/ 190500 w 1562100"/>
              <a:gd name="connsiteY7" fmla="*/ 139700 h 457200"/>
              <a:gd name="connsiteX8" fmla="*/ 234950 w 1562100"/>
              <a:gd name="connsiteY8" fmla="*/ 196850 h 457200"/>
              <a:gd name="connsiteX9" fmla="*/ 254000 w 1562100"/>
              <a:gd name="connsiteY9" fmla="*/ 209550 h 457200"/>
              <a:gd name="connsiteX10" fmla="*/ 260350 w 1562100"/>
              <a:gd name="connsiteY10" fmla="*/ 228600 h 457200"/>
              <a:gd name="connsiteX11" fmla="*/ 279400 w 1562100"/>
              <a:gd name="connsiteY11" fmla="*/ 241300 h 457200"/>
              <a:gd name="connsiteX12" fmla="*/ 298450 w 1562100"/>
              <a:gd name="connsiteY12" fmla="*/ 260350 h 457200"/>
              <a:gd name="connsiteX13" fmla="*/ 342900 w 1562100"/>
              <a:gd name="connsiteY13" fmla="*/ 311150 h 457200"/>
              <a:gd name="connsiteX14" fmla="*/ 361950 w 1562100"/>
              <a:gd name="connsiteY14" fmla="*/ 349250 h 457200"/>
              <a:gd name="connsiteX15" fmla="*/ 381000 w 1562100"/>
              <a:gd name="connsiteY15" fmla="*/ 368300 h 457200"/>
              <a:gd name="connsiteX16" fmla="*/ 393700 w 1562100"/>
              <a:gd name="connsiteY16" fmla="*/ 387350 h 457200"/>
              <a:gd name="connsiteX17" fmla="*/ 431800 w 1562100"/>
              <a:gd name="connsiteY17" fmla="*/ 412750 h 457200"/>
              <a:gd name="connsiteX18" fmla="*/ 450850 w 1562100"/>
              <a:gd name="connsiteY18" fmla="*/ 425450 h 457200"/>
              <a:gd name="connsiteX19" fmla="*/ 514350 w 1562100"/>
              <a:gd name="connsiteY19" fmla="*/ 444500 h 457200"/>
              <a:gd name="connsiteX20" fmla="*/ 546100 w 1562100"/>
              <a:gd name="connsiteY20" fmla="*/ 450850 h 457200"/>
              <a:gd name="connsiteX21" fmla="*/ 628650 w 1562100"/>
              <a:gd name="connsiteY21" fmla="*/ 457200 h 457200"/>
              <a:gd name="connsiteX22" fmla="*/ 800100 w 1562100"/>
              <a:gd name="connsiteY22" fmla="*/ 444500 h 457200"/>
              <a:gd name="connsiteX23" fmla="*/ 850900 w 1562100"/>
              <a:gd name="connsiteY23" fmla="*/ 438150 h 457200"/>
              <a:gd name="connsiteX24" fmla="*/ 876300 w 1562100"/>
              <a:gd name="connsiteY24" fmla="*/ 431800 h 457200"/>
              <a:gd name="connsiteX25" fmla="*/ 914400 w 1562100"/>
              <a:gd name="connsiteY25" fmla="*/ 425450 h 457200"/>
              <a:gd name="connsiteX26" fmla="*/ 933450 w 1562100"/>
              <a:gd name="connsiteY26" fmla="*/ 419100 h 457200"/>
              <a:gd name="connsiteX27" fmla="*/ 984250 w 1562100"/>
              <a:gd name="connsiteY27" fmla="*/ 406400 h 457200"/>
              <a:gd name="connsiteX28" fmla="*/ 1009650 w 1562100"/>
              <a:gd name="connsiteY28" fmla="*/ 400050 h 457200"/>
              <a:gd name="connsiteX29" fmla="*/ 1060450 w 1562100"/>
              <a:gd name="connsiteY29" fmla="*/ 393700 h 457200"/>
              <a:gd name="connsiteX30" fmla="*/ 1104900 w 1562100"/>
              <a:gd name="connsiteY30" fmla="*/ 374650 h 457200"/>
              <a:gd name="connsiteX31" fmla="*/ 1143000 w 1562100"/>
              <a:gd name="connsiteY31" fmla="*/ 361950 h 457200"/>
              <a:gd name="connsiteX32" fmla="*/ 1168400 w 1562100"/>
              <a:gd name="connsiteY32" fmla="*/ 349250 h 457200"/>
              <a:gd name="connsiteX33" fmla="*/ 1187450 w 1562100"/>
              <a:gd name="connsiteY33" fmla="*/ 336550 h 457200"/>
              <a:gd name="connsiteX34" fmla="*/ 1225550 w 1562100"/>
              <a:gd name="connsiteY34" fmla="*/ 317500 h 457200"/>
              <a:gd name="connsiteX35" fmla="*/ 1244600 w 1562100"/>
              <a:gd name="connsiteY35" fmla="*/ 298450 h 457200"/>
              <a:gd name="connsiteX36" fmla="*/ 1263650 w 1562100"/>
              <a:gd name="connsiteY36" fmla="*/ 285750 h 457200"/>
              <a:gd name="connsiteX37" fmla="*/ 1320800 w 1562100"/>
              <a:gd name="connsiteY37" fmla="*/ 234950 h 457200"/>
              <a:gd name="connsiteX38" fmla="*/ 1333500 w 1562100"/>
              <a:gd name="connsiteY38" fmla="*/ 215900 h 457200"/>
              <a:gd name="connsiteX39" fmla="*/ 1371600 w 1562100"/>
              <a:gd name="connsiteY39" fmla="*/ 184150 h 457200"/>
              <a:gd name="connsiteX40" fmla="*/ 1384300 w 1562100"/>
              <a:gd name="connsiteY40" fmla="*/ 165100 h 457200"/>
              <a:gd name="connsiteX41" fmla="*/ 1422400 w 1562100"/>
              <a:gd name="connsiteY41" fmla="*/ 139700 h 457200"/>
              <a:gd name="connsiteX42" fmla="*/ 1454150 w 1562100"/>
              <a:gd name="connsiteY42" fmla="*/ 107950 h 457200"/>
              <a:gd name="connsiteX43" fmla="*/ 1485900 w 1562100"/>
              <a:gd name="connsiteY43" fmla="*/ 82550 h 457200"/>
              <a:gd name="connsiteX44" fmla="*/ 1498600 w 1562100"/>
              <a:gd name="connsiteY44" fmla="*/ 57150 h 457200"/>
              <a:gd name="connsiteX45" fmla="*/ 1536700 w 1562100"/>
              <a:gd name="connsiteY45" fmla="*/ 31750 h 457200"/>
              <a:gd name="connsiteX46" fmla="*/ 1562100 w 1562100"/>
              <a:gd name="connsiteY46" fmla="*/ 0 h 457200"/>
              <a:gd name="connsiteX47" fmla="*/ 1562100 w 1562100"/>
              <a:gd name="connsiteY4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62100" h="457200">
                <a:moveTo>
                  <a:pt x="0" y="6350"/>
                </a:moveTo>
                <a:lnTo>
                  <a:pt x="0" y="6350"/>
                </a:lnTo>
                <a:cubicBezTo>
                  <a:pt x="28564" y="17061"/>
                  <a:pt x="48152" y="20018"/>
                  <a:pt x="69850" y="38100"/>
                </a:cubicBezTo>
                <a:cubicBezTo>
                  <a:pt x="76749" y="43849"/>
                  <a:pt x="81811" y="51637"/>
                  <a:pt x="88900" y="57150"/>
                </a:cubicBezTo>
                <a:cubicBezTo>
                  <a:pt x="100948" y="66521"/>
                  <a:pt x="127000" y="82550"/>
                  <a:pt x="127000" y="82550"/>
                </a:cubicBezTo>
                <a:cubicBezTo>
                  <a:pt x="163396" y="137145"/>
                  <a:pt x="114933" y="72897"/>
                  <a:pt x="158750" y="107950"/>
                </a:cubicBezTo>
                <a:cubicBezTo>
                  <a:pt x="164709" y="112718"/>
                  <a:pt x="166054" y="121604"/>
                  <a:pt x="171450" y="127000"/>
                </a:cubicBezTo>
                <a:cubicBezTo>
                  <a:pt x="176846" y="132396"/>
                  <a:pt x="184150" y="135467"/>
                  <a:pt x="190500" y="139700"/>
                </a:cubicBezTo>
                <a:cubicBezTo>
                  <a:pt x="208201" y="166251"/>
                  <a:pt x="212568" y="178198"/>
                  <a:pt x="234950" y="196850"/>
                </a:cubicBezTo>
                <a:cubicBezTo>
                  <a:pt x="240813" y="201736"/>
                  <a:pt x="247650" y="205317"/>
                  <a:pt x="254000" y="209550"/>
                </a:cubicBezTo>
                <a:cubicBezTo>
                  <a:pt x="256117" y="215900"/>
                  <a:pt x="256169" y="223373"/>
                  <a:pt x="260350" y="228600"/>
                </a:cubicBezTo>
                <a:cubicBezTo>
                  <a:pt x="265118" y="234559"/>
                  <a:pt x="273537" y="236414"/>
                  <a:pt x="279400" y="241300"/>
                </a:cubicBezTo>
                <a:cubicBezTo>
                  <a:pt x="286299" y="247049"/>
                  <a:pt x="292937" y="253261"/>
                  <a:pt x="298450" y="260350"/>
                </a:cubicBezTo>
                <a:cubicBezTo>
                  <a:pt x="338341" y="311638"/>
                  <a:pt x="306021" y="286564"/>
                  <a:pt x="342900" y="311150"/>
                </a:cubicBezTo>
                <a:cubicBezTo>
                  <a:pt x="349264" y="330243"/>
                  <a:pt x="348273" y="332837"/>
                  <a:pt x="361950" y="349250"/>
                </a:cubicBezTo>
                <a:cubicBezTo>
                  <a:pt x="367699" y="356149"/>
                  <a:pt x="375251" y="361401"/>
                  <a:pt x="381000" y="368300"/>
                </a:cubicBezTo>
                <a:cubicBezTo>
                  <a:pt x="385886" y="374163"/>
                  <a:pt x="387957" y="382324"/>
                  <a:pt x="393700" y="387350"/>
                </a:cubicBezTo>
                <a:cubicBezTo>
                  <a:pt x="405187" y="397401"/>
                  <a:pt x="419100" y="404283"/>
                  <a:pt x="431800" y="412750"/>
                </a:cubicBezTo>
                <a:cubicBezTo>
                  <a:pt x="438150" y="416983"/>
                  <a:pt x="443610" y="423037"/>
                  <a:pt x="450850" y="425450"/>
                </a:cubicBezTo>
                <a:cubicBezTo>
                  <a:pt x="482509" y="436003"/>
                  <a:pt x="485560" y="438102"/>
                  <a:pt x="514350" y="444500"/>
                </a:cubicBezTo>
                <a:cubicBezTo>
                  <a:pt x="524886" y="446841"/>
                  <a:pt x="535373" y="449658"/>
                  <a:pt x="546100" y="450850"/>
                </a:cubicBezTo>
                <a:cubicBezTo>
                  <a:pt x="573529" y="453898"/>
                  <a:pt x="601133" y="455083"/>
                  <a:pt x="628650" y="457200"/>
                </a:cubicBezTo>
                <a:cubicBezTo>
                  <a:pt x="742164" y="450894"/>
                  <a:pt x="715033" y="454508"/>
                  <a:pt x="800100" y="444500"/>
                </a:cubicBezTo>
                <a:cubicBezTo>
                  <a:pt x="817048" y="442506"/>
                  <a:pt x="834067" y="440955"/>
                  <a:pt x="850900" y="438150"/>
                </a:cubicBezTo>
                <a:cubicBezTo>
                  <a:pt x="859508" y="436715"/>
                  <a:pt x="867742" y="433512"/>
                  <a:pt x="876300" y="431800"/>
                </a:cubicBezTo>
                <a:cubicBezTo>
                  <a:pt x="888925" y="429275"/>
                  <a:pt x="901831" y="428243"/>
                  <a:pt x="914400" y="425450"/>
                </a:cubicBezTo>
                <a:cubicBezTo>
                  <a:pt x="920934" y="423998"/>
                  <a:pt x="926992" y="420861"/>
                  <a:pt x="933450" y="419100"/>
                </a:cubicBezTo>
                <a:cubicBezTo>
                  <a:pt x="950289" y="414507"/>
                  <a:pt x="967317" y="410633"/>
                  <a:pt x="984250" y="406400"/>
                </a:cubicBezTo>
                <a:cubicBezTo>
                  <a:pt x="992717" y="404283"/>
                  <a:pt x="1000990" y="401132"/>
                  <a:pt x="1009650" y="400050"/>
                </a:cubicBezTo>
                <a:lnTo>
                  <a:pt x="1060450" y="393700"/>
                </a:lnTo>
                <a:cubicBezTo>
                  <a:pt x="1121771" y="373260"/>
                  <a:pt x="1026433" y="406037"/>
                  <a:pt x="1104900" y="374650"/>
                </a:cubicBezTo>
                <a:cubicBezTo>
                  <a:pt x="1117329" y="369678"/>
                  <a:pt x="1131026" y="367937"/>
                  <a:pt x="1143000" y="361950"/>
                </a:cubicBezTo>
                <a:cubicBezTo>
                  <a:pt x="1151467" y="357717"/>
                  <a:pt x="1160181" y="353946"/>
                  <a:pt x="1168400" y="349250"/>
                </a:cubicBezTo>
                <a:cubicBezTo>
                  <a:pt x="1175026" y="345464"/>
                  <a:pt x="1180624" y="339963"/>
                  <a:pt x="1187450" y="336550"/>
                </a:cubicBezTo>
                <a:cubicBezTo>
                  <a:pt x="1216089" y="322231"/>
                  <a:pt x="1198253" y="340248"/>
                  <a:pt x="1225550" y="317500"/>
                </a:cubicBezTo>
                <a:cubicBezTo>
                  <a:pt x="1232449" y="311751"/>
                  <a:pt x="1237701" y="304199"/>
                  <a:pt x="1244600" y="298450"/>
                </a:cubicBezTo>
                <a:cubicBezTo>
                  <a:pt x="1250463" y="293564"/>
                  <a:pt x="1257946" y="290820"/>
                  <a:pt x="1263650" y="285750"/>
                </a:cubicBezTo>
                <a:cubicBezTo>
                  <a:pt x="1328895" y="227755"/>
                  <a:pt x="1277565" y="263774"/>
                  <a:pt x="1320800" y="234950"/>
                </a:cubicBezTo>
                <a:cubicBezTo>
                  <a:pt x="1325033" y="228600"/>
                  <a:pt x="1328614" y="221763"/>
                  <a:pt x="1333500" y="215900"/>
                </a:cubicBezTo>
                <a:cubicBezTo>
                  <a:pt x="1348779" y="197565"/>
                  <a:pt x="1352869" y="196637"/>
                  <a:pt x="1371600" y="184150"/>
                </a:cubicBezTo>
                <a:cubicBezTo>
                  <a:pt x="1375833" y="177800"/>
                  <a:pt x="1378557" y="170126"/>
                  <a:pt x="1384300" y="165100"/>
                </a:cubicBezTo>
                <a:cubicBezTo>
                  <a:pt x="1395787" y="155049"/>
                  <a:pt x="1422400" y="139700"/>
                  <a:pt x="1422400" y="139700"/>
                </a:cubicBezTo>
                <a:cubicBezTo>
                  <a:pt x="1456267" y="88900"/>
                  <a:pt x="1411817" y="150283"/>
                  <a:pt x="1454150" y="107950"/>
                </a:cubicBezTo>
                <a:cubicBezTo>
                  <a:pt x="1482873" y="79227"/>
                  <a:pt x="1448814" y="94912"/>
                  <a:pt x="1485900" y="82550"/>
                </a:cubicBezTo>
                <a:cubicBezTo>
                  <a:pt x="1490133" y="74083"/>
                  <a:pt x="1491907" y="63843"/>
                  <a:pt x="1498600" y="57150"/>
                </a:cubicBezTo>
                <a:cubicBezTo>
                  <a:pt x="1509393" y="46357"/>
                  <a:pt x="1536700" y="31750"/>
                  <a:pt x="1536700" y="31750"/>
                </a:cubicBezTo>
                <a:cubicBezTo>
                  <a:pt x="1552721" y="7719"/>
                  <a:pt x="1544004" y="18096"/>
                  <a:pt x="1562100" y="0"/>
                </a:cubicBezTo>
                <a:lnTo>
                  <a:pt x="1562100" y="0"/>
                </a:lnTo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V="1">
            <a:off x="2668837" y="3657534"/>
            <a:ext cx="1562100" cy="457200"/>
          </a:xfrm>
          <a:custGeom>
            <a:avLst/>
            <a:gdLst>
              <a:gd name="connsiteX0" fmla="*/ 0 w 1562100"/>
              <a:gd name="connsiteY0" fmla="*/ 6350 h 457200"/>
              <a:gd name="connsiteX1" fmla="*/ 0 w 1562100"/>
              <a:gd name="connsiteY1" fmla="*/ 6350 h 457200"/>
              <a:gd name="connsiteX2" fmla="*/ 69850 w 1562100"/>
              <a:gd name="connsiteY2" fmla="*/ 38100 h 457200"/>
              <a:gd name="connsiteX3" fmla="*/ 88900 w 1562100"/>
              <a:gd name="connsiteY3" fmla="*/ 57150 h 457200"/>
              <a:gd name="connsiteX4" fmla="*/ 127000 w 1562100"/>
              <a:gd name="connsiteY4" fmla="*/ 82550 h 457200"/>
              <a:gd name="connsiteX5" fmla="*/ 158750 w 1562100"/>
              <a:gd name="connsiteY5" fmla="*/ 107950 h 457200"/>
              <a:gd name="connsiteX6" fmla="*/ 171450 w 1562100"/>
              <a:gd name="connsiteY6" fmla="*/ 127000 h 457200"/>
              <a:gd name="connsiteX7" fmla="*/ 190500 w 1562100"/>
              <a:gd name="connsiteY7" fmla="*/ 139700 h 457200"/>
              <a:gd name="connsiteX8" fmla="*/ 234950 w 1562100"/>
              <a:gd name="connsiteY8" fmla="*/ 196850 h 457200"/>
              <a:gd name="connsiteX9" fmla="*/ 254000 w 1562100"/>
              <a:gd name="connsiteY9" fmla="*/ 209550 h 457200"/>
              <a:gd name="connsiteX10" fmla="*/ 260350 w 1562100"/>
              <a:gd name="connsiteY10" fmla="*/ 228600 h 457200"/>
              <a:gd name="connsiteX11" fmla="*/ 279400 w 1562100"/>
              <a:gd name="connsiteY11" fmla="*/ 241300 h 457200"/>
              <a:gd name="connsiteX12" fmla="*/ 298450 w 1562100"/>
              <a:gd name="connsiteY12" fmla="*/ 260350 h 457200"/>
              <a:gd name="connsiteX13" fmla="*/ 342900 w 1562100"/>
              <a:gd name="connsiteY13" fmla="*/ 311150 h 457200"/>
              <a:gd name="connsiteX14" fmla="*/ 361950 w 1562100"/>
              <a:gd name="connsiteY14" fmla="*/ 349250 h 457200"/>
              <a:gd name="connsiteX15" fmla="*/ 381000 w 1562100"/>
              <a:gd name="connsiteY15" fmla="*/ 368300 h 457200"/>
              <a:gd name="connsiteX16" fmla="*/ 393700 w 1562100"/>
              <a:gd name="connsiteY16" fmla="*/ 387350 h 457200"/>
              <a:gd name="connsiteX17" fmla="*/ 431800 w 1562100"/>
              <a:gd name="connsiteY17" fmla="*/ 412750 h 457200"/>
              <a:gd name="connsiteX18" fmla="*/ 450850 w 1562100"/>
              <a:gd name="connsiteY18" fmla="*/ 425450 h 457200"/>
              <a:gd name="connsiteX19" fmla="*/ 514350 w 1562100"/>
              <a:gd name="connsiteY19" fmla="*/ 444500 h 457200"/>
              <a:gd name="connsiteX20" fmla="*/ 546100 w 1562100"/>
              <a:gd name="connsiteY20" fmla="*/ 450850 h 457200"/>
              <a:gd name="connsiteX21" fmla="*/ 628650 w 1562100"/>
              <a:gd name="connsiteY21" fmla="*/ 457200 h 457200"/>
              <a:gd name="connsiteX22" fmla="*/ 800100 w 1562100"/>
              <a:gd name="connsiteY22" fmla="*/ 444500 h 457200"/>
              <a:gd name="connsiteX23" fmla="*/ 850900 w 1562100"/>
              <a:gd name="connsiteY23" fmla="*/ 438150 h 457200"/>
              <a:gd name="connsiteX24" fmla="*/ 876300 w 1562100"/>
              <a:gd name="connsiteY24" fmla="*/ 431800 h 457200"/>
              <a:gd name="connsiteX25" fmla="*/ 914400 w 1562100"/>
              <a:gd name="connsiteY25" fmla="*/ 425450 h 457200"/>
              <a:gd name="connsiteX26" fmla="*/ 933450 w 1562100"/>
              <a:gd name="connsiteY26" fmla="*/ 419100 h 457200"/>
              <a:gd name="connsiteX27" fmla="*/ 984250 w 1562100"/>
              <a:gd name="connsiteY27" fmla="*/ 406400 h 457200"/>
              <a:gd name="connsiteX28" fmla="*/ 1009650 w 1562100"/>
              <a:gd name="connsiteY28" fmla="*/ 400050 h 457200"/>
              <a:gd name="connsiteX29" fmla="*/ 1060450 w 1562100"/>
              <a:gd name="connsiteY29" fmla="*/ 393700 h 457200"/>
              <a:gd name="connsiteX30" fmla="*/ 1104900 w 1562100"/>
              <a:gd name="connsiteY30" fmla="*/ 374650 h 457200"/>
              <a:gd name="connsiteX31" fmla="*/ 1143000 w 1562100"/>
              <a:gd name="connsiteY31" fmla="*/ 361950 h 457200"/>
              <a:gd name="connsiteX32" fmla="*/ 1168400 w 1562100"/>
              <a:gd name="connsiteY32" fmla="*/ 349250 h 457200"/>
              <a:gd name="connsiteX33" fmla="*/ 1187450 w 1562100"/>
              <a:gd name="connsiteY33" fmla="*/ 336550 h 457200"/>
              <a:gd name="connsiteX34" fmla="*/ 1225550 w 1562100"/>
              <a:gd name="connsiteY34" fmla="*/ 317500 h 457200"/>
              <a:gd name="connsiteX35" fmla="*/ 1244600 w 1562100"/>
              <a:gd name="connsiteY35" fmla="*/ 298450 h 457200"/>
              <a:gd name="connsiteX36" fmla="*/ 1263650 w 1562100"/>
              <a:gd name="connsiteY36" fmla="*/ 285750 h 457200"/>
              <a:gd name="connsiteX37" fmla="*/ 1320800 w 1562100"/>
              <a:gd name="connsiteY37" fmla="*/ 234950 h 457200"/>
              <a:gd name="connsiteX38" fmla="*/ 1333500 w 1562100"/>
              <a:gd name="connsiteY38" fmla="*/ 215900 h 457200"/>
              <a:gd name="connsiteX39" fmla="*/ 1371600 w 1562100"/>
              <a:gd name="connsiteY39" fmla="*/ 184150 h 457200"/>
              <a:gd name="connsiteX40" fmla="*/ 1384300 w 1562100"/>
              <a:gd name="connsiteY40" fmla="*/ 165100 h 457200"/>
              <a:gd name="connsiteX41" fmla="*/ 1422400 w 1562100"/>
              <a:gd name="connsiteY41" fmla="*/ 139700 h 457200"/>
              <a:gd name="connsiteX42" fmla="*/ 1454150 w 1562100"/>
              <a:gd name="connsiteY42" fmla="*/ 107950 h 457200"/>
              <a:gd name="connsiteX43" fmla="*/ 1485900 w 1562100"/>
              <a:gd name="connsiteY43" fmla="*/ 82550 h 457200"/>
              <a:gd name="connsiteX44" fmla="*/ 1498600 w 1562100"/>
              <a:gd name="connsiteY44" fmla="*/ 57150 h 457200"/>
              <a:gd name="connsiteX45" fmla="*/ 1536700 w 1562100"/>
              <a:gd name="connsiteY45" fmla="*/ 31750 h 457200"/>
              <a:gd name="connsiteX46" fmla="*/ 1562100 w 1562100"/>
              <a:gd name="connsiteY46" fmla="*/ 0 h 457200"/>
              <a:gd name="connsiteX47" fmla="*/ 1562100 w 1562100"/>
              <a:gd name="connsiteY4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62100" h="457200">
                <a:moveTo>
                  <a:pt x="0" y="6350"/>
                </a:moveTo>
                <a:lnTo>
                  <a:pt x="0" y="6350"/>
                </a:lnTo>
                <a:cubicBezTo>
                  <a:pt x="28564" y="17061"/>
                  <a:pt x="48152" y="20018"/>
                  <a:pt x="69850" y="38100"/>
                </a:cubicBezTo>
                <a:cubicBezTo>
                  <a:pt x="76749" y="43849"/>
                  <a:pt x="81811" y="51637"/>
                  <a:pt x="88900" y="57150"/>
                </a:cubicBezTo>
                <a:cubicBezTo>
                  <a:pt x="100948" y="66521"/>
                  <a:pt x="127000" y="82550"/>
                  <a:pt x="127000" y="82550"/>
                </a:cubicBezTo>
                <a:cubicBezTo>
                  <a:pt x="163396" y="137145"/>
                  <a:pt x="114933" y="72897"/>
                  <a:pt x="158750" y="107950"/>
                </a:cubicBezTo>
                <a:cubicBezTo>
                  <a:pt x="164709" y="112718"/>
                  <a:pt x="166054" y="121604"/>
                  <a:pt x="171450" y="127000"/>
                </a:cubicBezTo>
                <a:cubicBezTo>
                  <a:pt x="176846" y="132396"/>
                  <a:pt x="184150" y="135467"/>
                  <a:pt x="190500" y="139700"/>
                </a:cubicBezTo>
                <a:cubicBezTo>
                  <a:pt x="208201" y="166251"/>
                  <a:pt x="212568" y="178198"/>
                  <a:pt x="234950" y="196850"/>
                </a:cubicBezTo>
                <a:cubicBezTo>
                  <a:pt x="240813" y="201736"/>
                  <a:pt x="247650" y="205317"/>
                  <a:pt x="254000" y="209550"/>
                </a:cubicBezTo>
                <a:cubicBezTo>
                  <a:pt x="256117" y="215900"/>
                  <a:pt x="256169" y="223373"/>
                  <a:pt x="260350" y="228600"/>
                </a:cubicBezTo>
                <a:cubicBezTo>
                  <a:pt x="265118" y="234559"/>
                  <a:pt x="273537" y="236414"/>
                  <a:pt x="279400" y="241300"/>
                </a:cubicBezTo>
                <a:cubicBezTo>
                  <a:pt x="286299" y="247049"/>
                  <a:pt x="292937" y="253261"/>
                  <a:pt x="298450" y="260350"/>
                </a:cubicBezTo>
                <a:cubicBezTo>
                  <a:pt x="338341" y="311638"/>
                  <a:pt x="306021" y="286564"/>
                  <a:pt x="342900" y="311150"/>
                </a:cubicBezTo>
                <a:cubicBezTo>
                  <a:pt x="349264" y="330243"/>
                  <a:pt x="348273" y="332837"/>
                  <a:pt x="361950" y="349250"/>
                </a:cubicBezTo>
                <a:cubicBezTo>
                  <a:pt x="367699" y="356149"/>
                  <a:pt x="375251" y="361401"/>
                  <a:pt x="381000" y="368300"/>
                </a:cubicBezTo>
                <a:cubicBezTo>
                  <a:pt x="385886" y="374163"/>
                  <a:pt x="387957" y="382324"/>
                  <a:pt x="393700" y="387350"/>
                </a:cubicBezTo>
                <a:cubicBezTo>
                  <a:pt x="405187" y="397401"/>
                  <a:pt x="419100" y="404283"/>
                  <a:pt x="431800" y="412750"/>
                </a:cubicBezTo>
                <a:cubicBezTo>
                  <a:pt x="438150" y="416983"/>
                  <a:pt x="443610" y="423037"/>
                  <a:pt x="450850" y="425450"/>
                </a:cubicBezTo>
                <a:cubicBezTo>
                  <a:pt x="482509" y="436003"/>
                  <a:pt x="485560" y="438102"/>
                  <a:pt x="514350" y="444500"/>
                </a:cubicBezTo>
                <a:cubicBezTo>
                  <a:pt x="524886" y="446841"/>
                  <a:pt x="535373" y="449658"/>
                  <a:pt x="546100" y="450850"/>
                </a:cubicBezTo>
                <a:cubicBezTo>
                  <a:pt x="573529" y="453898"/>
                  <a:pt x="601133" y="455083"/>
                  <a:pt x="628650" y="457200"/>
                </a:cubicBezTo>
                <a:cubicBezTo>
                  <a:pt x="742164" y="450894"/>
                  <a:pt x="715033" y="454508"/>
                  <a:pt x="800100" y="444500"/>
                </a:cubicBezTo>
                <a:cubicBezTo>
                  <a:pt x="817048" y="442506"/>
                  <a:pt x="834067" y="440955"/>
                  <a:pt x="850900" y="438150"/>
                </a:cubicBezTo>
                <a:cubicBezTo>
                  <a:pt x="859508" y="436715"/>
                  <a:pt x="867742" y="433512"/>
                  <a:pt x="876300" y="431800"/>
                </a:cubicBezTo>
                <a:cubicBezTo>
                  <a:pt x="888925" y="429275"/>
                  <a:pt x="901831" y="428243"/>
                  <a:pt x="914400" y="425450"/>
                </a:cubicBezTo>
                <a:cubicBezTo>
                  <a:pt x="920934" y="423998"/>
                  <a:pt x="926992" y="420861"/>
                  <a:pt x="933450" y="419100"/>
                </a:cubicBezTo>
                <a:cubicBezTo>
                  <a:pt x="950289" y="414507"/>
                  <a:pt x="967317" y="410633"/>
                  <a:pt x="984250" y="406400"/>
                </a:cubicBezTo>
                <a:cubicBezTo>
                  <a:pt x="992717" y="404283"/>
                  <a:pt x="1000990" y="401132"/>
                  <a:pt x="1009650" y="400050"/>
                </a:cubicBezTo>
                <a:lnTo>
                  <a:pt x="1060450" y="393700"/>
                </a:lnTo>
                <a:cubicBezTo>
                  <a:pt x="1121771" y="373260"/>
                  <a:pt x="1026433" y="406037"/>
                  <a:pt x="1104900" y="374650"/>
                </a:cubicBezTo>
                <a:cubicBezTo>
                  <a:pt x="1117329" y="369678"/>
                  <a:pt x="1131026" y="367937"/>
                  <a:pt x="1143000" y="361950"/>
                </a:cubicBezTo>
                <a:cubicBezTo>
                  <a:pt x="1151467" y="357717"/>
                  <a:pt x="1160181" y="353946"/>
                  <a:pt x="1168400" y="349250"/>
                </a:cubicBezTo>
                <a:cubicBezTo>
                  <a:pt x="1175026" y="345464"/>
                  <a:pt x="1180624" y="339963"/>
                  <a:pt x="1187450" y="336550"/>
                </a:cubicBezTo>
                <a:cubicBezTo>
                  <a:pt x="1216089" y="322231"/>
                  <a:pt x="1198253" y="340248"/>
                  <a:pt x="1225550" y="317500"/>
                </a:cubicBezTo>
                <a:cubicBezTo>
                  <a:pt x="1232449" y="311751"/>
                  <a:pt x="1237701" y="304199"/>
                  <a:pt x="1244600" y="298450"/>
                </a:cubicBezTo>
                <a:cubicBezTo>
                  <a:pt x="1250463" y="293564"/>
                  <a:pt x="1257946" y="290820"/>
                  <a:pt x="1263650" y="285750"/>
                </a:cubicBezTo>
                <a:cubicBezTo>
                  <a:pt x="1328895" y="227755"/>
                  <a:pt x="1277565" y="263774"/>
                  <a:pt x="1320800" y="234950"/>
                </a:cubicBezTo>
                <a:cubicBezTo>
                  <a:pt x="1325033" y="228600"/>
                  <a:pt x="1328614" y="221763"/>
                  <a:pt x="1333500" y="215900"/>
                </a:cubicBezTo>
                <a:cubicBezTo>
                  <a:pt x="1348779" y="197565"/>
                  <a:pt x="1352869" y="196637"/>
                  <a:pt x="1371600" y="184150"/>
                </a:cubicBezTo>
                <a:cubicBezTo>
                  <a:pt x="1375833" y="177800"/>
                  <a:pt x="1378557" y="170126"/>
                  <a:pt x="1384300" y="165100"/>
                </a:cubicBezTo>
                <a:cubicBezTo>
                  <a:pt x="1395787" y="155049"/>
                  <a:pt x="1422400" y="139700"/>
                  <a:pt x="1422400" y="139700"/>
                </a:cubicBezTo>
                <a:cubicBezTo>
                  <a:pt x="1456267" y="88900"/>
                  <a:pt x="1411817" y="150283"/>
                  <a:pt x="1454150" y="107950"/>
                </a:cubicBezTo>
                <a:cubicBezTo>
                  <a:pt x="1482873" y="79227"/>
                  <a:pt x="1448814" y="94912"/>
                  <a:pt x="1485900" y="82550"/>
                </a:cubicBezTo>
                <a:cubicBezTo>
                  <a:pt x="1490133" y="74083"/>
                  <a:pt x="1491907" y="63843"/>
                  <a:pt x="1498600" y="57150"/>
                </a:cubicBezTo>
                <a:cubicBezTo>
                  <a:pt x="1509393" y="46357"/>
                  <a:pt x="1536700" y="31750"/>
                  <a:pt x="1536700" y="31750"/>
                </a:cubicBezTo>
                <a:cubicBezTo>
                  <a:pt x="1552721" y="7719"/>
                  <a:pt x="1544004" y="18096"/>
                  <a:pt x="1562100" y="0"/>
                </a:cubicBezTo>
                <a:lnTo>
                  <a:pt x="1562100" y="0"/>
                </a:lnTo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V="1">
            <a:off x="2576946" y="3579323"/>
            <a:ext cx="1690254" cy="535411"/>
          </a:xfrm>
          <a:custGeom>
            <a:avLst/>
            <a:gdLst>
              <a:gd name="connsiteX0" fmla="*/ 0 w 1562100"/>
              <a:gd name="connsiteY0" fmla="*/ 6350 h 457200"/>
              <a:gd name="connsiteX1" fmla="*/ 0 w 1562100"/>
              <a:gd name="connsiteY1" fmla="*/ 6350 h 457200"/>
              <a:gd name="connsiteX2" fmla="*/ 69850 w 1562100"/>
              <a:gd name="connsiteY2" fmla="*/ 38100 h 457200"/>
              <a:gd name="connsiteX3" fmla="*/ 88900 w 1562100"/>
              <a:gd name="connsiteY3" fmla="*/ 57150 h 457200"/>
              <a:gd name="connsiteX4" fmla="*/ 127000 w 1562100"/>
              <a:gd name="connsiteY4" fmla="*/ 82550 h 457200"/>
              <a:gd name="connsiteX5" fmla="*/ 158750 w 1562100"/>
              <a:gd name="connsiteY5" fmla="*/ 107950 h 457200"/>
              <a:gd name="connsiteX6" fmla="*/ 171450 w 1562100"/>
              <a:gd name="connsiteY6" fmla="*/ 127000 h 457200"/>
              <a:gd name="connsiteX7" fmla="*/ 190500 w 1562100"/>
              <a:gd name="connsiteY7" fmla="*/ 139700 h 457200"/>
              <a:gd name="connsiteX8" fmla="*/ 234950 w 1562100"/>
              <a:gd name="connsiteY8" fmla="*/ 196850 h 457200"/>
              <a:gd name="connsiteX9" fmla="*/ 254000 w 1562100"/>
              <a:gd name="connsiteY9" fmla="*/ 209550 h 457200"/>
              <a:gd name="connsiteX10" fmla="*/ 260350 w 1562100"/>
              <a:gd name="connsiteY10" fmla="*/ 228600 h 457200"/>
              <a:gd name="connsiteX11" fmla="*/ 279400 w 1562100"/>
              <a:gd name="connsiteY11" fmla="*/ 241300 h 457200"/>
              <a:gd name="connsiteX12" fmla="*/ 298450 w 1562100"/>
              <a:gd name="connsiteY12" fmla="*/ 260350 h 457200"/>
              <a:gd name="connsiteX13" fmla="*/ 342900 w 1562100"/>
              <a:gd name="connsiteY13" fmla="*/ 311150 h 457200"/>
              <a:gd name="connsiteX14" fmla="*/ 361950 w 1562100"/>
              <a:gd name="connsiteY14" fmla="*/ 349250 h 457200"/>
              <a:gd name="connsiteX15" fmla="*/ 381000 w 1562100"/>
              <a:gd name="connsiteY15" fmla="*/ 368300 h 457200"/>
              <a:gd name="connsiteX16" fmla="*/ 393700 w 1562100"/>
              <a:gd name="connsiteY16" fmla="*/ 387350 h 457200"/>
              <a:gd name="connsiteX17" fmla="*/ 431800 w 1562100"/>
              <a:gd name="connsiteY17" fmla="*/ 412750 h 457200"/>
              <a:gd name="connsiteX18" fmla="*/ 450850 w 1562100"/>
              <a:gd name="connsiteY18" fmla="*/ 425450 h 457200"/>
              <a:gd name="connsiteX19" fmla="*/ 514350 w 1562100"/>
              <a:gd name="connsiteY19" fmla="*/ 444500 h 457200"/>
              <a:gd name="connsiteX20" fmla="*/ 546100 w 1562100"/>
              <a:gd name="connsiteY20" fmla="*/ 450850 h 457200"/>
              <a:gd name="connsiteX21" fmla="*/ 628650 w 1562100"/>
              <a:gd name="connsiteY21" fmla="*/ 457200 h 457200"/>
              <a:gd name="connsiteX22" fmla="*/ 800100 w 1562100"/>
              <a:gd name="connsiteY22" fmla="*/ 444500 h 457200"/>
              <a:gd name="connsiteX23" fmla="*/ 850900 w 1562100"/>
              <a:gd name="connsiteY23" fmla="*/ 438150 h 457200"/>
              <a:gd name="connsiteX24" fmla="*/ 876300 w 1562100"/>
              <a:gd name="connsiteY24" fmla="*/ 431800 h 457200"/>
              <a:gd name="connsiteX25" fmla="*/ 914400 w 1562100"/>
              <a:gd name="connsiteY25" fmla="*/ 425450 h 457200"/>
              <a:gd name="connsiteX26" fmla="*/ 933450 w 1562100"/>
              <a:gd name="connsiteY26" fmla="*/ 419100 h 457200"/>
              <a:gd name="connsiteX27" fmla="*/ 984250 w 1562100"/>
              <a:gd name="connsiteY27" fmla="*/ 406400 h 457200"/>
              <a:gd name="connsiteX28" fmla="*/ 1009650 w 1562100"/>
              <a:gd name="connsiteY28" fmla="*/ 400050 h 457200"/>
              <a:gd name="connsiteX29" fmla="*/ 1060450 w 1562100"/>
              <a:gd name="connsiteY29" fmla="*/ 393700 h 457200"/>
              <a:gd name="connsiteX30" fmla="*/ 1104900 w 1562100"/>
              <a:gd name="connsiteY30" fmla="*/ 374650 h 457200"/>
              <a:gd name="connsiteX31" fmla="*/ 1143000 w 1562100"/>
              <a:gd name="connsiteY31" fmla="*/ 361950 h 457200"/>
              <a:gd name="connsiteX32" fmla="*/ 1168400 w 1562100"/>
              <a:gd name="connsiteY32" fmla="*/ 349250 h 457200"/>
              <a:gd name="connsiteX33" fmla="*/ 1187450 w 1562100"/>
              <a:gd name="connsiteY33" fmla="*/ 336550 h 457200"/>
              <a:gd name="connsiteX34" fmla="*/ 1225550 w 1562100"/>
              <a:gd name="connsiteY34" fmla="*/ 317500 h 457200"/>
              <a:gd name="connsiteX35" fmla="*/ 1244600 w 1562100"/>
              <a:gd name="connsiteY35" fmla="*/ 298450 h 457200"/>
              <a:gd name="connsiteX36" fmla="*/ 1263650 w 1562100"/>
              <a:gd name="connsiteY36" fmla="*/ 285750 h 457200"/>
              <a:gd name="connsiteX37" fmla="*/ 1320800 w 1562100"/>
              <a:gd name="connsiteY37" fmla="*/ 234950 h 457200"/>
              <a:gd name="connsiteX38" fmla="*/ 1333500 w 1562100"/>
              <a:gd name="connsiteY38" fmla="*/ 215900 h 457200"/>
              <a:gd name="connsiteX39" fmla="*/ 1371600 w 1562100"/>
              <a:gd name="connsiteY39" fmla="*/ 184150 h 457200"/>
              <a:gd name="connsiteX40" fmla="*/ 1384300 w 1562100"/>
              <a:gd name="connsiteY40" fmla="*/ 165100 h 457200"/>
              <a:gd name="connsiteX41" fmla="*/ 1422400 w 1562100"/>
              <a:gd name="connsiteY41" fmla="*/ 139700 h 457200"/>
              <a:gd name="connsiteX42" fmla="*/ 1454150 w 1562100"/>
              <a:gd name="connsiteY42" fmla="*/ 107950 h 457200"/>
              <a:gd name="connsiteX43" fmla="*/ 1485900 w 1562100"/>
              <a:gd name="connsiteY43" fmla="*/ 82550 h 457200"/>
              <a:gd name="connsiteX44" fmla="*/ 1498600 w 1562100"/>
              <a:gd name="connsiteY44" fmla="*/ 57150 h 457200"/>
              <a:gd name="connsiteX45" fmla="*/ 1536700 w 1562100"/>
              <a:gd name="connsiteY45" fmla="*/ 31750 h 457200"/>
              <a:gd name="connsiteX46" fmla="*/ 1562100 w 1562100"/>
              <a:gd name="connsiteY46" fmla="*/ 0 h 457200"/>
              <a:gd name="connsiteX47" fmla="*/ 1562100 w 1562100"/>
              <a:gd name="connsiteY4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62100" h="457200">
                <a:moveTo>
                  <a:pt x="0" y="6350"/>
                </a:moveTo>
                <a:lnTo>
                  <a:pt x="0" y="6350"/>
                </a:lnTo>
                <a:cubicBezTo>
                  <a:pt x="28564" y="17061"/>
                  <a:pt x="48152" y="20018"/>
                  <a:pt x="69850" y="38100"/>
                </a:cubicBezTo>
                <a:cubicBezTo>
                  <a:pt x="76749" y="43849"/>
                  <a:pt x="81811" y="51637"/>
                  <a:pt x="88900" y="57150"/>
                </a:cubicBezTo>
                <a:cubicBezTo>
                  <a:pt x="100948" y="66521"/>
                  <a:pt x="127000" y="82550"/>
                  <a:pt x="127000" y="82550"/>
                </a:cubicBezTo>
                <a:cubicBezTo>
                  <a:pt x="163396" y="137145"/>
                  <a:pt x="114933" y="72897"/>
                  <a:pt x="158750" y="107950"/>
                </a:cubicBezTo>
                <a:cubicBezTo>
                  <a:pt x="164709" y="112718"/>
                  <a:pt x="166054" y="121604"/>
                  <a:pt x="171450" y="127000"/>
                </a:cubicBezTo>
                <a:cubicBezTo>
                  <a:pt x="176846" y="132396"/>
                  <a:pt x="184150" y="135467"/>
                  <a:pt x="190500" y="139700"/>
                </a:cubicBezTo>
                <a:cubicBezTo>
                  <a:pt x="208201" y="166251"/>
                  <a:pt x="212568" y="178198"/>
                  <a:pt x="234950" y="196850"/>
                </a:cubicBezTo>
                <a:cubicBezTo>
                  <a:pt x="240813" y="201736"/>
                  <a:pt x="247650" y="205317"/>
                  <a:pt x="254000" y="209550"/>
                </a:cubicBezTo>
                <a:cubicBezTo>
                  <a:pt x="256117" y="215900"/>
                  <a:pt x="256169" y="223373"/>
                  <a:pt x="260350" y="228600"/>
                </a:cubicBezTo>
                <a:cubicBezTo>
                  <a:pt x="265118" y="234559"/>
                  <a:pt x="273537" y="236414"/>
                  <a:pt x="279400" y="241300"/>
                </a:cubicBezTo>
                <a:cubicBezTo>
                  <a:pt x="286299" y="247049"/>
                  <a:pt x="292937" y="253261"/>
                  <a:pt x="298450" y="260350"/>
                </a:cubicBezTo>
                <a:cubicBezTo>
                  <a:pt x="338341" y="311638"/>
                  <a:pt x="306021" y="286564"/>
                  <a:pt x="342900" y="311150"/>
                </a:cubicBezTo>
                <a:cubicBezTo>
                  <a:pt x="349264" y="330243"/>
                  <a:pt x="348273" y="332837"/>
                  <a:pt x="361950" y="349250"/>
                </a:cubicBezTo>
                <a:cubicBezTo>
                  <a:pt x="367699" y="356149"/>
                  <a:pt x="375251" y="361401"/>
                  <a:pt x="381000" y="368300"/>
                </a:cubicBezTo>
                <a:cubicBezTo>
                  <a:pt x="385886" y="374163"/>
                  <a:pt x="387957" y="382324"/>
                  <a:pt x="393700" y="387350"/>
                </a:cubicBezTo>
                <a:cubicBezTo>
                  <a:pt x="405187" y="397401"/>
                  <a:pt x="419100" y="404283"/>
                  <a:pt x="431800" y="412750"/>
                </a:cubicBezTo>
                <a:cubicBezTo>
                  <a:pt x="438150" y="416983"/>
                  <a:pt x="443610" y="423037"/>
                  <a:pt x="450850" y="425450"/>
                </a:cubicBezTo>
                <a:cubicBezTo>
                  <a:pt x="482509" y="436003"/>
                  <a:pt x="485560" y="438102"/>
                  <a:pt x="514350" y="444500"/>
                </a:cubicBezTo>
                <a:cubicBezTo>
                  <a:pt x="524886" y="446841"/>
                  <a:pt x="535373" y="449658"/>
                  <a:pt x="546100" y="450850"/>
                </a:cubicBezTo>
                <a:cubicBezTo>
                  <a:pt x="573529" y="453898"/>
                  <a:pt x="601133" y="455083"/>
                  <a:pt x="628650" y="457200"/>
                </a:cubicBezTo>
                <a:cubicBezTo>
                  <a:pt x="742164" y="450894"/>
                  <a:pt x="715033" y="454508"/>
                  <a:pt x="800100" y="444500"/>
                </a:cubicBezTo>
                <a:cubicBezTo>
                  <a:pt x="817048" y="442506"/>
                  <a:pt x="834067" y="440955"/>
                  <a:pt x="850900" y="438150"/>
                </a:cubicBezTo>
                <a:cubicBezTo>
                  <a:pt x="859508" y="436715"/>
                  <a:pt x="867742" y="433512"/>
                  <a:pt x="876300" y="431800"/>
                </a:cubicBezTo>
                <a:cubicBezTo>
                  <a:pt x="888925" y="429275"/>
                  <a:pt x="901831" y="428243"/>
                  <a:pt x="914400" y="425450"/>
                </a:cubicBezTo>
                <a:cubicBezTo>
                  <a:pt x="920934" y="423998"/>
                  <a:pt x="926992" y="420861"/>
                  <a:pt x="933450" y="419100"/>
                </a:cubicBezTo>
                <a:cubicBezTo>
                  <a:pt x="950289" y="414507"/>
                  <a:pt x="967317" y="410633"/>
                  <a:pt x="984250" y="406400"/>
                </a:cubicBezTo>
                <a:cubicBezTo>
                  <a:pt x="992717" y="404283"/>
                  <a:pt x="1000990" y="401132"/>
                  <a:pt x="1009650" y="400050"/>
                </a:cubicBezTo>
                <a:lnTo>
                  <a:pt x="1060450" y="393700"/>
                </a:lnTo>
                <a:cubicBezTo>
                  <a:pt x="1121771" y="373260"/>
                  <a:pt x="1026433" y="406037"/>
                  <a:pt x="1104900" y="374650"/>
                </a:cubicBezTo>
                <a:cubicBezTo>
                  <a:pt x="1117329" y="369678"/>
                  <a:pt x="1131026" y="367937"/>
                  <a:pt x="1143000" y="361950"/>
                </a:cubicBezTo>
                <a:cubicBezTo>
                  <a:pt x="1151467" y="357717"/>
                  <a:pt x="1160181" y="353946"/>
                  <a:pt x="1168400" y="349250"/>
                </a:cubicBezTo>
                <a:cubicBezTo>
                  <a:pt x="1175026" y="345464"/>
                  <a:pt x="1180624" y="339963"/>
                  <a:pt x="1187450" y="336550"/>
                </a:cubicBezTo>
                <a:cubicBezTo>
                  <a:pt x="1216089" y="322231"/>
                  <a:pt x="1198253" y="340248"/>
                  <a:pt x="1225550" y="317500"/>
                </a:cubicBezTo>
                <a:cubicBezTo>
                  <a:pt x="1232449" y="311751"/>
                  <a:pt x="1237701" y="304199"/>
                  <a:pt x="1244600" y="298450"/>
                </a:cubicBezTo>
                <a:cubicBezTo>
                  <a:pt x="1250463" y="293564"/>
                  <a:pt x="1257946" y="290820"/>
                  <a:pt x="1263650" y="285750"/>
                </a:cubicBezTo>
                <a:cubicBezTo>
                  <a:pt x="1328895" y="227755"/>
                  <a:pt x="1277565" y="263774"/>
                  <a:pt x="1320800" y="234950"/>
                </a:cubicBezTo>
                <a:cubicBezTo>
                  <a:pt x="1325033" y="228600"/>
                  <a:pt x="1328614" y="221763"/>
                  <a:pt x="1333500" y="215900"/>
                </a:cubicBezTo>
                <a:cubicBezTo>
                  <a:pt x="1348779" y="197565"/>
                  <a:pt x="1352869" y="196637"/>
                  <a:pt x="1371600" y="184150"/>
                </a:cubicBezTo>
                <a:cubicBezTo>
                  <a:pt x="1375833" y="177800"/>
                  <a:pt x="1378557" y="170126"/>
                  <a:pt x="1384300" y="165100"/>
                </a:cubicBezTo>
                <a:cubicBezTo>
                  <a:pt x="1395787" y="155049"/>
                  <a:pt x="1422400" y="139700"/>
                  <a:pt x="1422400" y="139700"/>
                </a:cubicBezTo>
                <a:cubicBezTo>
                  <a:pt x="1456267" y="88900"/>
                  <a:pt x="1411817" y="150283"/>
                  <a:pt x="1454150" y="107950"/>
                </a:cubicBezTo>
                <a:cubicBezTo>
                  <a:pt x="1482873" y="79227"/>
                  <a:pt x="1448814" y="94912"/>
                  <a:pt x="1485900" y="82550"/>
                </a:cubicBezTo>
                <a:cubicBezTo>
                  <a:pt x="1490133" y="74083"/>
                  <a:pt x="1491907" y="63843"/>
                  <a:pt x="1498600" y="57150"/>
                </a:cubicBezTo>
                <a:cubicBezTo>
                  <a:pt x="1509393" y="46357"/>
                  <a:pt x="1536700" y="31750"/>
                  <a:pt x="1536700" y="31750"/>
                </a:cubicBezTo>
                <a:cubicBezTo>
                  <a:pt x="1552721" y="7719"/>
                  <a:pt x="1544004" y="18096"/>
                  <a:pt x="1562100" y="0"/>
                </a:cubicBezTo>
                <a:lnTo>
                  <a:pt x="1562100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46090" y="4920942"/>
            <a:ext cx="1080119" cy="1080119"/>
            <a:chOff x="3708897" y="3329646"/>
            <a:chExt cx="1080119" cy="1080119"/>
          </a:xfrm>
        </p:grpSpPr>
        <p:pic>
          <p:nvPicPr>
            <p:cNvPr id="21" name="Picture 6" descr="Résultat de recherche d'images pour &quot;warehouse&quot;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8" b="89778" l="1778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97" y="3329646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>
              <a:spLocks noChangeAspect="1"/>
            </p:cNvSpPr>
            <p:nvPr/>
          </p:nvSpPr>
          <p:spPr>
            <a:xfrm rot="9577061">
              <a:off x="3770869" y="3557165"/>
              <a:ext cx="421122" cy="1007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10920" y="4697418"/>
            <a:ext cx="1423100" cy="1224136"/>
            <a:chOff x="1630019" y="3060214"/>
            <a:chExt cx="1423100" cy="1224136"/>
          </a:xfrm>
        </p:grpSpPr>
        <p:sp>
          <p:nvSpPr>
            <p:cNvPr id="26" name="Freeform 25"/>
            <p:cNvSpPr/>
            <p:nvPr/>
          </p:nvSpPr>
          <p:spPr>
            <a:xfrm>
              <a:off x="2449002" y="3403158"/>
              <a:ext cx="286247" cy="866692"/>
            </a:xfrm>
            <a:custGeom>
              <a:avLst/>
              <a:gdLst>
                <a:gd name="connsiteX0" fmla="*/ 0 w 286247"/>
                <a:gd name="connsiteY0" fmla="*/ 0 h 866692"/>
                <a:gd name="connsiteX1" fmla="*/ 286247 w 286247"/>
                <a:gd name="connsiteY1" fmla="*/ 111319 h 866692"/>
                <a:gd name="connsiteX2" fmla="*/ 278295 w 286247"/>
                <a:gd name="connsiteY2" fmla="*/ 866692 h 866692"/>
                <a:gd name="connsiteX3" fmla="*/ 0 w 286247"/>
                <a:gd name="connsiteY3" fmla="*/ 866692 h 86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7" h="866692">
                  <a:moveTo>
                    <a:pt x="0" y="0"/>
                  </a:moveTo>
                  <a:lnTo>
                    <a:pt x="286247" y="111319"/>
                  </a:lnTo>
                  <a:cubicBezTo>
                    <a:pt x="283596" y="363110"/>
                    <a:pt x="280946" y="614901"/>
                    <a:pt x="278295" y="866692"/>
                  </a:cubicBezTo>
                  <a:lnTo>
                    <a:pt x="0" y="866692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28800" y="3395208"/>
              <a:ext cx="580446" cy="874644"/>
            </a:xfrm>
            <a:custGeom>
              <a:avLst/>
              <a:gdLst>
                <a:gd name="connsiteX0" fmla="*/ 556592 w 564543"/>
                <a:gd name="connsiteY0" fmla="*/ 0 h 882595"/>
                <a:gd name="connsiteX1" fmla="*/ 0 w 564543"/>
                <a:gd name="connsiteY1" fmla="*/ 262393 h 882595"/>
                <a:gd name="connsiteX2" fmla="*/ 0 w 564543"/>
                <a:gd name="connsiteY2" fmla="*/ 866692 h 882595"/>
                <a:gd name="connsiteX3" fmla="*/ 564543 w 564543"/>
                <a:gd name="connsiteY3" fmla="*/ 882595 h 882595"/>
                <a:gd name="connsiteX0" fmla="*/ 564543 w 572494"/>
                <a:gd name="connsiteY0" fmla="*/ 0 h 882595"/>
                <a:gd name="connsiteX1" fmla="*/ 7951 w 572494"/>
                <a:gd name="connsiteY1" fmla="*/ 262393 h 882595"/>
                <a:gd name="connsiteX2" fmla="*/ 0 w 572494"/>
                <a:gd name="connsiteY2" fmla="*/ 882594 h 882595"/>
                <a:gd name="connsiteX3" fmla="*/ 572494 w 572494"/>
                <a:gd name="connsiteY3" fmla="*/ 882595 h 882595"/>
                <a:gd name="connsiteX0" fmla="*/ 556592 w 572494"/>
                <a:gd name="connsiteY0" fmla="*/ 0 h 850790"/>
                <a:gd name="connsiteX1" fmla="*/ 7951 w 572494"/>
                <a:gd name="connsiteY1" fmla="*/ 230588 h 850790"/>
                <a:gd name="connsiteX2" fmla="*/ 0 w 572494"/>
                <a:gd name="connsiteY2" fmla="*/ 850789 h 850790"/>
                <a:gd name="connsiteX3" fmla="*/ 572494 w 572494"/>
                <a:gd name="connsiteY3" fmla="*/ 850790 h 850790"/>
                <a:gd name="connsiteX0" fmla="*/ 580446 w 580446"/>
                <a:gd name="connsiteY0" fmla="*/ 0 h 874644"/>
                <a:gd name="connsiteX1" fmla="*/ 7951 w 580446"/>
                <a:gd name="connsiteY1" fmla="*/ 254442 h 874644"/>
                <a:gd name="connsiteX2" fmla="*/ 0 w 580446"/>
                <a:gd name="connsiteY2" fmla="*/ 874643 h 874644"/>
                <a:gd name="connsiteX3" fmla="*/ 572494 w 580446"/>
                <a:gd name="connsiteY3" fmla="*/ 874644 h 8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446" h="874644">
                  <a:moveTo>
                    <a:pt x="580446" y="0"/>
                  </a:moveTo>
                  <a:lnTo>
                    <a:pt x="7951" y="254442"/>
                  </a:lnTo>
                  <a:lnTo>
                    <a:pt x="0" y="874643"/>
                  </a:lnTo>
                  <a:lnTo>
                    <a:pt x="572494" y="874644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630019" y="3060214"/>
              <a:ext cx="1423100" cy="1224136"/>
              <a:chOff x="1630019" y="3060214"/>
              <a:chExt cx="1423100" cy="1224136"/>
            </a:xfrm>
          </p:grpSpPr>
          <p:pic>
            <p:nvPicPr>
              <p:cNvPr id="29" name="Picture 8" descr="Résultat de recherche d'images pour &quot;building&quot;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983" y="3060214"/>
                <a:ext cx="1224136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630019" y="3250879"/>
                <a:ext cx="842838" cy="27699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>
                  <a:rot lat="20399999" lon="3000000" rev="0"/>
                </a:camera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200" dirty="0"/>
                  <a:t>SCHOOL</a:t>
                </a:r>
                <a:endParaRPr lang="en-US" sz="12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69775" y="3645120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049337" y="3575697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225890" y="3512319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876281" y="3854601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60370" y="3803286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241450" y="3762543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887999" y="4047514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081142" y="4023361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262222" y="3996199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62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548E-7 -0.02104 C 0.00573 -0.03006 0.01171 -0.03746 0.01835 -0.04509 C 0.022 -0.05388 0.01809 -0.04625 0.02421 -0.05296 C 0.02851 -0.05735 0.03098 -0.0636 0.0358 -0.06637 C 0.04192 -0.07331 0.0509 -0.08626 0.05819 -0.09042 C 0.06912 -0.10291 0.08058 -0.11286 0.09229 -0.12303 C 0.09945 -0.12928 0.10765 -0.13876 0.11559 -0.1413 C 0.12419 -0.14916 0.13694 -0.15772 0.14684 -0.16073 C 0.16441 -0.17437 0.18589 -0.17715 0.20528 -0.18154 C 0.24303 -0.18062 0.27662 -0.17669 0.3132 -0.17114 C 0.32023 -0.16582 0.33077 -0.16212 0.33871 -0.15934 C 0.34392 -0.15541 0.34952 -0.1531 0.35511 -0.15032 C 0.35993 -0.14801 0.36397 -0.14338 0.36878 -0.1413 C 0.37542 -0.13506 0.38297 -0.13043 0.38935 -0.12303 C 0.39104 -0.12118 0.39247 -0.11887 0.39417 -0.11725 C 0.39664 -0.11471 0.40185 -0.10962 0.40185 -0.10939 C 0.40445 -0.10453 0.40666 -0.09805 0.40966 -0.09343 C 0.415 -0.0851 0.42085 -0.07747 0.42619 -0.06915 C 0.43049 -0.06244 0.43361 -0.05481 0.43791 -0.0481 C 0.43947 -0.04047 0.44311 -0.03307 0.44572 -0.0259 C 0.44689 -0.02266 0.44962 -0.01665 0.44962 -0.01642 C 0.45027 -0.01364 0.4504 -0.01017 0.45157 -0.00763 C 0.45392 -0.00277 0.45353 -0.00509 0.45353 -0.00139 " pathEditMode="relative" rAng="0" ptsTypes="ffffffffffffffffffffff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9" y="-7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772510" y="3105807"/>
            <a:ext cx="7740869" cy="3146944"/>
          </a:xfrm>
          <a:custGeom>
            <a:avLst/>
            <a:gdLst>
              <a:gd name="connsiteX0" fmla="*/ 0 w 7740869"/>
              <a:gd name="connsiteY0" fmla="*/ 3137338 h 3231931"/>
              <a:gd name="connsiteX1" fmla="*/ 1655380 w 7740869"/>
              <a:gd name="connsiteY1" fmla="*/ 3074276 h 3231931"/>
              <a:gd name="connsiteX2" fmla="*/ 2033752 w 7740869"/>
              <a:gd name="connsiteY2" fmla="*/ 2774731 h 3231931"/>
              <a:gd name="connsiteX3" fmla="*/ 2664373 w 7740869"/>
              <a:gd name="connsiteY3" fmla="*/ 1954924 h 3231931"/>
              <a:gd name="connsiteX4" fmla="*/ 2711669 w 7740869"/>
              <a:gd name="connsiteY4" fmla="*/ 1923393 h 3231931"/>
              <a:gd name="connsiteX5" fmla="*/ 2806262 w 7740869"/>
              <a:gd name="connsiteY5" fmla="*/ 1813034 h 3231931"/>
              <a:gd name="connsiteX6" fmla="*/ 2837793 w 7740869"/>
              <a:gd name="connsiteY6" fmla="*/ 1765738 h 3231931"/>
              <a:gd name="connsiteX7" fmla="*/ 2885090 w 7740869"/>
              <a:gd name="connsiteY7" fmla="*/ 1749972 h 3231931"/>
              <a:gd name="connsiteX8" fmla="*/ 2979683 w 7740869"/>
              <a:gd name="connsiteY8" fmla="*/ 1702676 h 3231931"/>
              <a:gd name="connsiteX9" fmla="*/ 3026980 w 7740869"/>
              <a:gd name="connsiteY9" fmla="*/ 1671145 h 3231931"/>
              <a:gd name="connsiteX10" fmla="*/ 3799490 w 7740869"/>
              <a:gd name="connsiteY10" fmla="*/ 1702676 h 3231931"/>
              <a:gd name="connsiteX11" fmla="*/ 3846787 w 7740869"/>
              <a:gd name="connsiteY11" fmla="*/ 1718441 h 3231931"/>
              <a:gd name="connsiteX12" fmla="*/ 4051738 w 7740869"/>
              <a:gd name="connsiteY12" fmla="*/ 1749972 h 3231931"/>
              <a:gd name="connsiteX13" fmla="*/ 4193628 w 7740869"/>
              <a:gd name="connsiteY13" fmla="*/ 1781503 h 3231931"/>
              <a:gd name="connsiteX14" fmla="*/ 4240924 w 7740869"/>
              <a:gd name="connsiteY14" fmla="*/ 1797269 h 3231931"/>
              <a:gd name="connsiteX15" fmla="*/ 4335518 w 7740869"/>
              <a:gd name="connsiteY15" fmla="*/ 1813034 h 3231931"/>
              <a:gd name="connsiteX16" fmla="*/ 4508938 w 7740869"/>
              <a:gd name="connsiteY16" fmla="*/ 1860331 h 3231931"/>
              <a:gd name="connsiteX17" fmla="*/ 4619297 w 7740869"/>
              <a:gd name="connsiteY17" fmla="*/ 1891862 h 3231931"/>
              <a:gd name="connsiteX18" fmla="*/ 4666593 w 7740869"/>
              <a:gd name="connsiteY18" fmla="*/ 1923393 h 3231931"/>
              <a:gd name="connsiteX19" fmla="*/ 4761187 w 7740869"/>
              <a:gd name="connsiteY19" fmla="*/ 1954924 h 3231931"/>
              <a:gd name="connsiteX20" fmla="*/ 4855780 w 7740869"/>
              <a:gd name="connsiteY20" fmla="*/ 1986455 h 3231931"/>
              <a:gd name="connsiteX21" fmla="*/ 4903076 w 7740869"/>
              <a:gd name="connsiteY21" fmla="*/ 2002221 h 3231931"/>
              <a:gd name="connsiteX22" fmla="*/ 4950373 w 7740869"/>
              <a:gd name="connsiteY22" fmla="*/ 2033752 h 3231931"/>
              <a:gd name="connsiteX23" fmla="*/ 5029200 w 7740869"/>
              <a:gd name="connsiteY23" fmla="*/ 2096814 h 3231931"/>
              <a:gd name="connsiteX24" fmla="*/ 5123793 w 7740869"/>
              <a:gd name="connsiteY24" fmla="*/ 2159876 h 3231931"/>
              <a:gd name="connsiteX25" fmla="*/ 5202621 w 7740869"/>
              <a:gd name="connsiteY25" fmla="*/ 2301765 h 3231931"/>
              <a:gd name="connsiteX26" fmla="*/ 5249918 w 7740869"/>
              <a:gd name="connsiteY26" fmla="*/ 2333296 h 3231931"/>
              <a:gd name="connsiteX27" fmla="*/ 5312980 w 7740869"/>
              <a:gd name="connsiteY27" fmla="*/ 2412124 h 3231931"/>
              <a:gd name="connsiteX28" fmla="*/ 5423338 w 7740869"/>
              <a:gd name="connsiteY28" fmla="*/ 2538248 h 3231931"/>
              <a:gd name="connsiteX29" fmla="*/ 5454869 w 7740869"/>
              <a:gd name="connsiteY29" fmla="*/ 2585545 h 3231931"/>
              <a:gd name="connsiteX30" fmla="*/ 5502166 w 7740869"/>
              <a:gd name="connsiteY30" fmla="*/ 2617076 h 3231931"/>
              <a:gd name="connsiteX31" fmla="*/ 5565228 w 7740869"/>
              <a:gd name="connsiteY31" fmla="*/ 2695903 h 3231931"/>
              <a:gd name="connsiteX32" fmla="*/ 5596759 w 7740869"/>
              <a:gd name="connsiteY32" fmla="*/ 2743200 h 3231931"/>
              <a:gd name="connsiteX33" fmla="*/ 5644056 w 7740869"/>
              <a:gd name="connsiteY33" fmla="*/ 2774731 h 3231931"/>
              <a:gd name="connsiteX34" fmla="*/ 5659821 w 7740869"/>
              <a:gd name="connsiteY34" fmla="*/ 2822027 h 3231931"/>
              <a:gd name="connsiteX35" fmla="*/ 5754414 w 7740869"/>
              <a:gd name="connsiteY35" fmla="*/ 2900855 h 3231931"/>
              <a:gd name="connsiteX36" fmla="*/ 5801711 w 7740869"/>
              <a:gd name="connsiteY36" fmla="*/ 2995448 h 3231931"/>
              <a:gd name="connsiteX37" fmla="*/ 5849007 w 7740869"/>
              <a:gd name="connsiteY37" fmla="*/ 3042745 h 3231931"/>
              <a:gd name="connsiteX38" fmla="*/ 5880538 w 7740869"/>
              <a:gd name="connsiteY38" fmla="*/ 3090041 h 3231931"/>
              <a:gd name="connsiteX39" fmla="*/ 5927835 w 7740869"/>
              <a:gd name="connsiteY39" fmla="*/ 3137338 h 3231931"/>
              <a:gd name="connsiteX40" fmla="*/ 5990897 w 7740869"/>
              <a:gd name="connsiteY40" fmla="*/ 3231931 h 3231931"/>
              <a:gd name="connsiteX41" fmla="*/ 7740869 w 7740869"/>
              <a:gd name="connsiteY41" fmla="*/ 3105807 h 3231931"/>
              <a:gd name="connsiteX42" fmla="*/ 7472856 w 7740869"/>
              <a:gd name="connsiteY42" fmla="*/ 2948152 h 3231931"/>
              <a:gd name="connsiteX43" fmla="*/ 7189076 w 7740869"/>
              <a:gd name="connsiteY43" fmla="*/ 2885090 h 3231931"/>
              <a:gd name="connsiteX44" fmla="*/ 6952593 w 7740869"/>
              <a:gd name="connsiteY44" fmla="*/ 2774731 h 3231931"/>
              <a:gd name="connsiteX45" fmla="*/ 6479628 w 7740869"/>
              <a:gd name="connsiteY45" fmla="*/ 2680138 h 3231931"/>
              <a:gd name="connsiteX46" fmla="*/ 6101256 w 7740869"/>
              <a:gd name="connsiteY46" fmla="*/ 2522483 h 3231931"/>
              <a:gd name="connsiteX47" fmla="*/ 5691352 w 7740869"/>
              <a:gd name="connsiteY47" fmla="*/ 2207172 h 3231931"/>
              <a:gd name="connsiteX48" fmla="*/ 5502166 w 7740869"/>
              <a:gd name="connsiteY48" fmla="*/ 1797269 h 3231931"/>
              <a:gd name="connsiteX49" fmla="*/ 5218387 w 7740869"/>
              <a:gd name="connsiteY49" fmla="*/ 1324303 h 3231931"/>
              <a:gd name="connsiteX50" fmla="*/ 4840014 w 7740869"/>
              <a:gd name="connsiteY50" fmla="*/ 551793 h 3231931"/>
              <a:gd name="connsiteX51" fmla="*/ 3988676 w 7740869"/>
              <a:gd name="connsiteY51" fmla="*/ 409903 h 3231931"/>
              <a:gd name="connsiteX52" fmla="*/ 3988676 w 7740869"/>
              <a:gd name="connsiteY52" fmla="*/ 299545 h 3231931"/>
              <a:gd name="connsiteX53" fmla="*/ 4035973 w 7740869"/>
              <a:gd name="connsiteY53" fmla="*/ 204952 h 3231931"/>
              <a:gd name="connsiteX54" fmla="*/ 3815256 w 7740869"/>
              <a:gd name="connsiteY54" fmla="*/ 78827 h 3231931"/>
              <a:gd name="connsiteX55" fmla="*/ 3436883 w 7740869"/>
              <a:gd name="connsiteY55" fmla="*/ 0 h 3231931"/>
              <a:gd name="connsiteX56" fmla="*/ 3168869 w 7740869"/>
              <a:gd name="connsiteY56" fmla="*/ 94593 h 3231931"/>
              <a:gd name="connsiteX57" fmla="*/ 2979683 w 7740869"/>
              <a:gd name="connsiteY57" fmla="*/ 283779 h 3231931"/>
              <a:gd name="connsiteX58" fmla="*/ 2837793 w 7740869"/>
              <a:gd name="connsiteY58" fmla="*/ 394138 h 3231931"/>
              <a:gd name="connsiteX59" fmla="*/ 2569780 w 7740869"/>
              <a:gd name="connsiteY59" fmla="*/ 567559 h 3231931"/>
              <a:gd name="connsiteX60" fmla="*/ 2238704 w 7740869"/>
              <a:gd name="connsiteY60" fmla="*/ 1308538 h 3231931"/>
              <a:gd name="connsiteX61" fmla="*/ 1876097 w 7740869"/>
              <a:gd name="connsiteY61" fmla="*/ 1560786 h 3231931"/>
              <a:gd name="connsiteX62" fmla="*/ 1466193 w 7740869"/>
              <a:gd name="connsiteY62" fmla="*/ 1749972 h 3231931"/>
              <a:gd name="connsiteX63" fmla="*/ 1008993 w 7740869"/>
              <a:gd name="connsiteY63" fmla="*/ 2081048 h 3231931"/>
              <a:gd name="connsiteX64" fmla="*/ 804042 w 7740869"/>
              <a:gd name="connsiteY64" fmla="*/ 2286000 h 3231931"/>
              <a:gd name="connsiteX65" fmla="*/ 409904 w 7740869"/>
              <a:gd name="connsiteY65" fmla="*/ 2743200 h 3231931"/>
              <a:gd name="connsiteX66" fmla="*/ 94593 w 7740869"/>
              <a:gd name="connsiteY66" fmla="*/ 2948152 h 3231931"/>
              <a:gd name="connsiteX0" fmla="*/ 0 w 7740869"/>
              <a:gd name="connsiteY0" fmla="*/ 3137338 h 3138108"/>
              <a:gd name="connsiteX1" fmla="*/ 1655380 w 7740869"/>
              <a:gd name="connsiteY1" fmla="*/ 3074276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026980 w 7740869"/>
              <a:gd name="connsiteY9" fmla="*/ 1671145 h 3138108"/>
              <a:gd name="connsiteX10" fmla="*/ 3799490 w 7740869"/>
              <a:gd name="connsiteY10" fmla="*/ 1702676 h 3138108"/>
              <a:gd name="connsiteX11" fmla="*/ 3846787 w 7740869"/>
              <a:gd name="connsiteY11" fmla="*/ 1718441 h 3138108"/>
              <a:gd name="connsiteX12" fmla="*/ 4051738 w 7740869"/>
              <a:gd name="connsiteY12" fmla="*/ 1749972 h 3138108"/>
              <a:gd name="connsiteX13" fmla="*/ 4193628 w 7740869"/>
              <a:gd name="connsiteY13" fmla="*/ 1781503 h 3138108"/>
              <a:gd name="connsiteX14" fmla="*/ 4240924 w 7740869"/>
              <a:gd name="connsiteY14" fmla="*/ 1797269 h 3138108"/>
              <a:gd name="connsiteX15" fmla="*/ 4335518 w 7740869"/>
              <a:gd name="connsiteY15" fmla="*/ 1813034 h 3138108"/>
              <a:gd name="connsiteX16" fmla="*/ 4508938 w 7740869"/>
              <a:gd name="connsiteY16" fmla="*/ 1860331 h 3138108"/>
              <a:gd name="connsiteX17" fmla="*/ 4619297 w 7740869"/>
              <a:gd name="connsiteY17" fmla="*/ 1891862 h 3138108"/>
              <a:gd name="connsiteX18" fmla="*/ 4666593 w 7740869"/>
              <a:gd name="connsiteY18" fmla="*/ 1923393 h 3138108"/>
              <a:gd name="connsiteX19" fmla="*/ 4761187 w 7740869"/>
              <a:gd name="connsiteY19" fmla="*/ 1954924 h 3138108"/>
              <a:gd name="connsiteX20" fmla="*/ 4855780 w 7740869"/>
              <a:gd name="connsiteY20" fmla="*/ 1986455 h 3138108"/>
              <a:gd name="connsiteX21" fmla="*/ 4903076 w 7740869"/>
              <a:gd name="connsiteY21" fmla="*/ 2002221 h 3138108"/>
              <a:gd name="connsiteX22" fmla="*/ 4950373 w 7740869"/>
              <a:gd name="connsiteY22" fmla="*/ 2033752 h 3138108"/>
              <a:gd name="connsiteX23" fmla="*/ 5029200 w 7740869"/>
              <a:gd name="connsiteY23" fmla="*/ 2096814 h 3138108"/>
              <a:gd name="connsiteX24" fmla="*/ 5123793 w 7740869"/>
              <a:gd name="connsiteY24" fmla="*/ 2159876 h 3138108"/>
              <a:gd name="connsiteX25" fmla="*/ 5202621 w 7740869"/>
              <a:gd name="connsiteY25" fmla="*/ 2301765 h 3138108"/>
              <a:gd name="connsiteX26" fmla="*/ 5249918 w 7740869"/>
              <a:gd name="connsiteY26" fmla="*/ 2333296 h 3138108"/>
              <a:gd name="connsiteX27" fmla="*/ 5312980 w 7740869"/>
              <a:gd name="connsiteY27" fmla="*/ 2412124 h 3138108"/>
              <a:gd name="connsiteX28" fmla="*/ 5423338 w 7740869"/>
              <a:gd name="connsiteY28" fmla="*/ 2538248 h 3138108"/>
              <a:gd name="connsiteX29" fmla="*/ 5454869 w 7740869"/>
              <a:gd name="connsiteY29" fmla="*/ 2585545 h 3138108"/>
              <a:gd name="connsiteX30" fmla="*/ 5502166 w 7740869"/>
              <a:gd name="connsiteY30" fmla="*/ 2617076 h 3138108"/>
              <a:gd name="connsiteX31" fmla="*/ 5565228 w 7740869"/>
              <a:gd name="connsiteY31" fmla="*/ 2695903 h 3138108"/>
              <a:gd name="connsiteX32" fmla="*/ 5596759 w 7740869"/>
              <a:gd name="connsiteY32" fmla="*/ 2743200 h 3138108"/>
              <a:gd name="connsiteX33" fmla="*/ 5644056 w 7740869"/>
              <a:gd name="connsiteY33" fmla="*/ 2774731 h 3138108"/>
              <a:gd name="connsiteX34" fmla="*/ 5659821 w 7740869"/>
              <a:gd name="connsiteY34" fmla="*/ 2822027 h 3138108"/>
              <a:gd name="connsiteX35" fmla="*/ 5754414 w 7740869"/>
              <a:gd name="connsiteY35" fmla="*/ 2900855 h 3138108"/>
              <a:gd name="connsiteX36" fmla="*/ 5801711 w 7740869"/>
              <a:gd name="connsiteY36" fmla="*/ 2995448 h 3138108"/>
              <a:gd name="connsiteX37" fmla="*/ 5849007 w 7740869"/>
              <a:gd name="connsiteY37" fmla="*/ 3042745 h 3138108"/>
              <a:gd name="connsiteX38" fmla="*/ 5880538 w 7740869"/>
              <a:gd name="connsiteY38" fmla="*/ 3090041 h 3138108"/>
              <a:gd name="connsiteX39" fmla="*/ 5927835 w 7740869"/>
              <a:gd name="connsiteY39" fmla="*/ 3137338 h 3138108"/>
              <a:gd name="connsiteX40" fmla="*/ 7740869 w 7740869"/>
              <a:gd name="connsiteY40" fmla="*/ 3105807 h 3138108"/>
              <a:gd name="connsiteX41" fmla="*/ 7472856 w 7740869"/>
              <a:gd name="connsiteY41" fmla="*/ 2948152 h 3138108"/>
              <a:gd name="connsiteX42" fmla="*/ 7189076 w 7740869"/>
              <a:gd name="connsiteY42" fmla="*/ 2885090 h 3138108"/>
              <a:gd name="connsiteX43" fmla="*/ 6952593 w 7740869"/>
              <a:gd name="connsiteY43" fmla="*/ 2774731 h 3138108"/>
              <a:gd name="connsiteX44" fmla="*/ 6479628 w 7740869"/>
              <a:gd name="connsiteY44" fmla="*/ 2680138 h 3138108"/>
              <a:gd name="connsiteX45" fmla="*/ 6101256 w 7740869"/>
              <a:gd name="connsiteY45" fmla="*/ 2522483 h 3138108"/>
              <a:gd name="connsiteX46" fmla="*/ 5691352 w 7740869"/>
              <a:gd name="connsiteY46" fmla="*/ 2207172 h 3138108"/>
              <a:gd name="connsiteX47" fmla="*/ 5502166 w 7740869"/>
              <a:gd name="connsiteY47" fmla="*/ 1797269 h 3138108"/>
              <a:gd name="connsiteX48" fmla="*/ 5218387 w 7740869"/>
              <a:gd name="connsiteY48" fmla="*/ 1324303 h 3138108"/>
              <a:gd name="connsiteX49" fmla="*/ 4840014 w 7740869"/>
              <a:gd name="connsiteY49" fmla="*/ 551793 h 3138108"/>
              <a:gd name="connsiteX50" fmla="*/ 3988676 w 7740869"/>
              <a:gd name="connsiteY50" fmla="*/ 409903 h 3138108"/>
              <a:gd name="connsiteX51" fmla="*/ 3988676 w 7740869"/>
              <a:gd name="connsiteY51" fmla="*/ 299545 h 3138108"/>
              <a:gd name="connsiteX52" fmla="*/ 4035973 w 7740869"/>
              <a:gd name="connsiteY52" fmla="*/ 204952 h 3138108"/>
              <a:gd name="connsiteX53" fmla="*/ 3815256 w 7740869"/>
              <a:gd name="connsiteY53" fmla="*/ 78827 h 3138108"/>
              <a:gd name="connsiteX54" fmla="*/ 3436883 w 7740869"/>
              <a:gd name="connsiteY54" fmla="*/ 0 h 3138108"/>
              <a:gd name="connsiteX55" fmla="*/ 3168869 w 7740869"/>
              <a:gd name="connsiteY55" fmla="*/ 94593 h 3138108"/>
              <a:gd name="connsiteX56" fmla="*/ 2979683 w 7740869"/>
              <a:gd name="connsiteY56" fmla="*/ 283779 h 3138108"/>
              <a:gd name="connsiteX57" fmla="*/ 2837793 w 7740869"/>
              <a:gd name="connsiteY57" fmla="*/ 394138 h 3138108"/>
              <a:gd name="connsiteX58" fmla="*/ 2569780 w 7740869"/>
              <a:gd name="connsiteY58" fmla="*/ 567559 h 3138108"/>
              <a:gd name="connsiteX59" fmla="*/ 2238704 w 7740869"/>
              <a:gd name="connsiteY59" fmla="*/ 1308538 h 3138108"/>
              <a:gd name="connsiteX60" fmla="*/ 1876097 w 7740869"/>
              <a:gd name="connsiteY60" fmla="*/ 1560786 h 3138108"/>
              <a:gd name="connsiteX61" fmla="*/ 1466193 w 7740869"/>
              <a:gd name="connsiteY61" fmla="*/ 1749972 h 3138108"/>
              <a:gd name="connsiteX62" fmla="*/ 1008993 w 7740869"/>
              <a:gd name="connsiteY62" fmla="*/ 2081048 h 3138108"/>
              <a:gd name="connsiteX63" fmla="*/ 804042 w 7740869"/>
              <a:gd name="connsiteY63" fmla="*/ 2286000 h 3138108"/>
              <a:gd name="connsiteX64" fmla="*/ 409904 w 7740869"/>
              <a:gd name="connsiteY64" fmla="*/ 2743200 h 3138108"/>
              <a:gd name="connsiteX65" fmla="*/ 94593 w 7740869"/>
              <a:gd name="connsiteY6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026980 w 7740869"/>
              <a:gd name="connsiteY9" fmla="*/ 1671145 h 3138108"/>
              <a:gd name="connsiteX10" fmla="*/ 3799490 w 7740869"/>
              <a:gd name="connsiteY10" fmla="*/ 1702676 h 3138108"/>
              <a:gd name="connsiteX11" fmla="*/ 3846787 w 7740869"/>
              <a:gd name="connsiteY11" fmla="*/ 1718441 h 3138108"/>
              <a:gd name="connsiteX12" fmla="*/ 4051738 w 7740869"/>
              <a:gd name="connsiteY12" fmla="*/ 1749972 h 3138108"/>
              <a:gd name="connsiteX13" fmla="*/ 4193628 w 7740869"/>
              <a:gd name="connsiteY13" fmla="*/ 1781503 h 3138108"/>
              <a:gd name="connsiteX14" fmla="*/ 4240924 w 7740869"/>
              <a:gd name="connsiteY14" fmla="*/ 1797269 h 3138108"/>
              <a:gd name="connsiteX15" fmla="*/ 4335518 w 7740869"/>
              <a:gd name="connsiteY15" fmla="*/ 1813034 h 3138108"/>
              <a:gd name="connsiteX16" fmla="*/ 4508938 w 7740869"/>
              <a:gd name="connsiteY16" fmla="*/ 1860331 h 3138108"/>
              <a:gd name="connsiteX17" fmla="*/ 4619297 w 7740869"/>
              <a:gd name="connsiteY17" fmla="*/ 1891862 h 3138108"/>
              <a:gd name="connsiteX18" fmla="*/ 4666593 w 7740869"/>
              <a:gd name="connsiteY18" fmla="*/ 1923393 h 3138108"/>
              <a:gd name="connsiteX19" fmla="*/ 4761187 w 7740869"/>
              <a:gd name="connsiteY19" fmla="*/ 1954924 h 3138108"/>
              <a:gd name="connsiteX20" fmla="*/ 4855780 w 7740869"/>
              <a:gd name="connsiteY20" fmla="*/ 1986455 h 3138108"/>
              <a:gd name="connsiteX21" fmla="*/ 4903076 w 7740869"/>
              <a:gd name="connsiteY21" fmla="*/ 2002221 h 3138108"/>
              <a:gd name="connsiteX22" fmla="*/ 4950373 w 7740869"/>
              <a:gd name="connsiteY22" fmla="*/ 2033752 h 3138108"/>
              <a:gd name="connsiteX23" fmla="*/ 5029200 w 7740869"/>
              <a:gd name="connsiteY23" fmla="*/ 2096814 h 3138108"/>
              <a:gd name="connsiteX24" fmla="*/ 5123793 w 7740869"/>
              <a:gd name="connsiteY24" fmla="*/ 2159876 h 3138108"/>
              <a:gd name="connsiteX25" fmla="*/ 5202621 w 7740869"/>
              <a:gd name="connsiteY25" fmla="*/ 2301765 h 3138108"/>
              <a:gd name="connsiteX26" fmla="*/ 5249918 w 7740869"/>
              <a:gd name="connsiteY26" fmla="*/ 2333296 h 3138108"/>
              <a:gd name="connsiteX27" fmla="*/ 5312980 w 7740869"/>
              <a:gd name="connsiteY27" fmla="*/ 2412124 h 3138108"/>
              <a:gd name="connsiteX28" fmla="*/ 5423338 w 7740869"/>
              <a:gd name="connsiteY28" fmla="*/ 2538248 h 3138108"/>
              <a:gd name="connsiteX29" fmla="*/ 5454869 w 7740869"/>
              <a:gd name="connsiteY29" fmla="*/ 2585545 h 3138108"/>
              <a:gd name="connsiteX30" fmla="*/ 5502166 w 7740869"/>
              <a:gd name="connsiteY30" fmla="*/ 2617076 h 3138108"/>
              <a:gd name="connsiteX31" fmla="*/ 5565228 w 7740869"/>
              <a:gd name="connsiteY31" fmla="*/ 2695903 h 3138108"/>
              <a:gd name="connsiteX32" fmla="*/ 5596759 w 7740869"/>
              <a:gd name="connsiteY32" fmla="*/ 2743200 h 3138108"/>
              <a:gd name="connsiteX33" fmla="*/ 5644056 w 7740869"/>
              <a:gd name="connsiteY33" fmla="*/ 2774731 h 3138108"/>
              <a:gd name="connsiteX34" fmla="*/ 5659821 w 7740869"/>
              <a:gd name="connsiteY34" fmla="*/ 2822027 h 3138108"/>
              <a:gd name="connsiteX35" fmla="*/ 5754414 w 7740869"/>
              <a:gd name="connsiteY35" fmla="*/ 2900855 h 3138108"/>
              <a:gd name="connsiteX36" fmla="*/ 5801711 w 7740869"/>
              <a:gd name="connsiteY36" fmla="*/ 2995448 h 3138108"/>
              <a:gd name="connsiteX37" fmla="*/ 5849007 w 7740869"/>
              <a:gd name="connsiteY37" fmla="*/ 3042745 h 3138108"/>
              <a:gd name="connsiteX38" fmla="*/ 5880538 w 7740869"/>
              <a:gd name="connsiteY38" fmla="*/ 3090041 h 3138108"/>
              <a:gd name="connsiteX39" fmla="*/ 5927835 w 7740869"/>
              <a:gd name="connsiteY39" fmla="*/ 3137338 h 3138108"/>
              <a:gd name="connsiteX40" fmla="*/ 7740869 w 7740869"/>
              <a:gd name="connsiteY40" fmla="*/ 3105807 h 3138108"/>
              <a:gd name="connsiteX41" fmla="*/ 7472856 w 7740869"/>
              <a:gd name="connsiteY41" fmla="*/ 2948152 h 3138108"/>
              <a:gd name="connsiteX42" fmla="*/ 7189076 w 7740869"/>
              <a:gd name="connsiteY42" fmla="*/ 2885090 h 3138108"/>
              <a:gd name="connsiteX43" fmla="*/ 6952593 w 7740869"/>
              <a:gd name="connsiteY43" fmla="*/ 2774731 h 3138108"/>
              <a:gd name="connsiteX44" fmla="*/ 6479628 w 7740869"/>
              <a:gd name="connsiteY44" fmla="*/ 2680138 h 3138108"/>
              <a:gd name="connsiteX45" fmla="*/ 6101256 w 7740869"/>
              <a:gd name="connsiteY45" fmla="*/ 2522483 h 3138108"/>
              <a:gd name="connsiteX46" fmla="*/ 5691352 w 7740869"/>
              <a:gd name="connsiteY46" fmla="*/ 2207172 h 3138108"/>
              <a:gd name="connsiteX47" fmla="*/ 5502166 w 7740869"/>
              <a:gd name="connsiteY47" fmla="*/ 1797269 h 3138108"/>
              <a:gd name="connsiteX48" fmla="*/ 5218387 w 7740869"/>
              <a:gd name="connsiteY48" fmla="*/ 1324303 h 3138108"/>
              <a:gd name="connsiteX49" fmla="*/ 4840014 w 7740869"/>
              <a:gd name="connsiteY49" fmla="*/ 551793 h 3138108"/>
              <a:gd name="connsiteX50" fmla="*/ 3988676 w 7740869"/>
              <a:gd name="connsiteY50" fmla="*/ 409903 h 3138108"/>
              <a:gd name="connsiteX51" fmla="*/ 3988676 w 7740869"/>
              <a:gd name="connsiteY51" fmla="*/ 299545 h 3138108"/>
              <a:gd name="connsiteX52" fmla="*/ 4035973 w 7740869"/>
              <a:gd name="connsiteY52" fmla="*/ 204952 h 3138108"/>
              <a:gd name="connsiteX53" fmla="*/ 3815256 w 7740869"/>
              <a:gd name="connsiteY53" fmla="*/ 78827 h 3138108"/>
              <a:gd name="connsiteX54" fmla="*/ 3436883 w 7740869"/>
              <a:gd name="connsiteY54" fmla="*/ 0 h 3138108"/>
              <a:gd name="connsiteX55" fmla="*/ 3168869 w 7740869"/>
              <a:gd name="connsiteY55" fmla="*/ 94593 h 3138108"/>
              <a:gd name="connsiteX56" fmla="*/ 2979683 w 7740869"/>
              <a:gd name="connsiteY56" fmla="*/ 283779 h 3138108"/>
              <a:gd name="connsiteX57" fmla="*/ 2837793 w 7740869"/>
              <a:gd name="connsiteY57" fmla="*/ 394138 h 3138108"/>
              <a:gd name="connsiteX58" fmla="*/ 2569780 w 7740869"/>
              <a:gd name="connsiteY58" fmla="*/ 567559 h 3138108"/>
              <a:gd name="connsiteX59" fmla="*/ 2238704 w 7740869"/>
              <a:gd name="connsiteY59" fmla="*/ 1308538 h 3138108"/>
              <a:gd name="connsiteX60" fmla="*/ 1876097 w 7740869"/>
              <a:gd name="connsiteY60" fmla="*/ 1560786 h 3138108"/>
              <a:gd name="connsiteX61" fmla="*/ 1466193 w 7740869"/>
              <a:gd name="connsiteY61" fmla="*/ 1749972 h 3138108"/>
              <a:gd name="connsiteX62" fmla="*/ 1008993 w 7740869"/>
              <a:gd name="connsiteY62" fmla="*/ 2081048 h 3138108"/>
              <a:gd name="connsiteX63" fmla="*/ 804042 w 7740869"/>
              <a:gd name="connsiteY63" fmla="*/ 2286000 h 3138108"/>
              <a:gd name="connsiteX64" fmla="*/ 409904 w 7740869"/>
              <a:gd name="connsiteY64" fmla="*/ 2743200 h 3138108"/>
              <a:gd name="connsiteX65" fmla="*/ 94593 w 7740869"/>
              <a:gd name="connsiteY6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026980 w 7740869"/>
              <a:gd name="connsiteY9" fmla="*/ 1671145 h 3138108"/>
              <a:gd name="connsiteX10" fmla="*/ 3799490 w 7740869"/>
              <a:gd name="connsiteY10" fmla="*/ 1702676 h 3138108"/>
              <a:gd name="connsiteX11" fmla="*/ 3846787 w 7740869"/>
              <a:gd name="connsiteY11" fmla="*/ 1718441 h 3138108"/>
              <a:gd name="connsiteX12" fmla="*/ 4051738 w 7740869"/>
              <a:gd name="connsiteY12" fmla="*/ 1749972 h 3138108"/>
              <a:gd name="connsiteX13" fmla="*/ 4193628 w 7740869"/>
              <a:gd name="connsiteY13" fmla="*/ 1781503 h 3138108"/>
              <a:gd name="connsiteX14" fmla="*/ 4240924 w 7740869"/>
              <a:gd name="connsiteY14" fmla="*/ 1797269 h 3138108"/>
              <a:gd name="connsiteX15" fmla="*/ 4335518 w 7740869"/>
              <a:gd name="connsiteY15" fmla="*/ 1813034 h 3138108"/>
              <a:gd name="connsiteX16" fmla="*/ 4508938 w 7740869"/>
              <a:gd name="connsiteY16" fmla="*/ 1860331 h 3138108"/>
              <a:gd name="connsiteX17" fmla="*/ 4619297 w 7740869"/>
              <a:gd name="connsiteY17" fmla="*/ 1891862 h 3138108"/>
              <a:gd name="connsiteX18" fmla="*/ 4666593 w 7740869"/>
              <a:gd name="connsiteY18" fmla="*/ 1923393 h 3138108"/>
              <a:gd name="connsiteX19" fmla="*/ 4761187 w 7740869"/>
              <a:gd name="connsiteY19" fmla="*/ 1954924 h 3138108"/>
              <a:gd name="connsiteX20" fmla="*/ 4855780 w 7740869"/>
              <a:gd name="connsiteY20" fmla="*/ 1986455 h 3138108"/>
              <a:gd name="connsiteX21" fmla="*/ 4903076 w 7740869"/>
              <a:gd name="connsiteY21" fmla="*/ 2002221 h 3138108"/>
              <a:gd name="connsiteX22" fmla="*/ 4950373 w 7740869"/>
              <a:gd name="connsiteY22" fmla="*/ 2033752 h 3138108"/>
              <a:gd name="connsiteX23" fmla="*/ 5029200 w 7740869"/>
              <a:gd name="connsiteY23" fmla="*/ 2096814 h 3138108"/>
              <a:gd name="connsiteX24" fmla="*/ 5123793 w 7740869"/>
              <a:gd name="connsiteY24" fmla="*/ 2159876 h 3138108"/>
              <a:gd name="connsiteX25" fmla="*/ 5202621 w 7740869"/>
              <a:gd name="connsiteY25" fmla="*/ 2301765 h 3138108"/>
              <a:gd name="connsiteX26" fmla="*/ 5249918 w 7740869"/>
              <a:gd name="connsiteY26" fmla="*/ 2333296 h 3138108"/>
              <a:gd name="connsiteX27" fmla="*/ 5312980 w 7740869"/>
              <a:gd name="connsiteY27" fmla="*/ 2412124 h 3138108"/>
              <a:gd name="connsiteX28" fmla="*/ 5423338 w 7740869"/>
              <a:gd name="connsiteY28" fmla="*/ 2538248 h 3138108"/>
              <a:gd name="connsiteX29" fmla="*/ 5454869 w 7740869"/>
              <a:gd name="connsiteY29" fmla="*/ 2585545 h 3138108"/>
              <a:gd name="connsiteX30" fmla="*/ 5502166 w 7740869"/>
              <a:gd name="connsiteY30" fmla="*/ 2617076 h 3138108"/>
              <a:gd name="connsiteX31" fmla="*/ 5565228 w 7740869"/>
              <a:gd name="connsiteY31" fmla="*/ 2695903 h 3138108"/>
              <a:gd name="connsiteX32" fmla="*/ 5596759 w 7740869"/>
              <a:gd name="connsiteY32" fmla="*/ 2743200 h 3138108"/>
              <a:gd name="connsiteX33" fmla="*/ 5644056 w 7740869"/>
              <a:gd name="connsiteY33" fmla="*/ 2774731 h 3138108"/>
              <a:gd name="connsiteX34" fmla="*/ 5659821 w 7740869"/>
              <a:gd name="connsiteY34" fmla="*/ 2822027 h 3138108"/>
              <a:gd name="connsiteX35" fmla="*/ 5754414 w 7740869"/>
              <a:gd name="connsiteY35" fmla="*/ 2900855 h 3138108"/>
              <a:gd name="connsiteX36" fmla="*/ 5801711 w 7740869"/>
              <a:gd name="connsiteY36" fmla="*/ 2995448 h 3138108"/>
              <a:gd name="connsiteX37" fmla="*/ 5849007 w 7740869"/>
              <a:gd name="connsiteY37" fmla="*/ 3042745 h 3138108"/>
              <a:gd name="connsiteX38" fmla="*/ 5880538 w 7740869"/>
              <a:gd name="connsiteY38" fmla="*/ 3090041 h 3138108"/>
              <a:gd name="connsiteX39" fmla="*/ 5927835 w 7740869"/>
              <a:gd name="connsiteY39" fmla="*/ 3137338 h 3138108"/>
              <a:gd name="connsiteX40" fmla="*/ 7740869 w 7740869"/>
              <a:gd name="connsiteY40" fmla="*/ 3105807 h 3138108"/>
              <a:gd name="connsiteX41" fmla="*/ 7472856 w 7740869"/>
              <a:gd name="connsiteY41" fmla="*/ 2948152 h 3138108"/>
              <a:gd name="connsiteX42" fmla="*/ 7189076 w 7740869"/>
              <a:gd name="connsiteY42" fmla="*/ 2885090 h 3138108"/>
              <a:gd name="connsiteX43" fmla="*/ 6952593 w 7740869"/>
              <a:gd name="connsiteY43" fmla="*/ 2774731 h 3138108"/>
              <a:gd name="connsiteX44" fmla="*/ 6479628 w 7740869"/>
              <a:gd name="connsiteY44" fmla="*/ 2680138 h 3138108"/>
              <a:gd name="connsiteX45" fmla="*/ 6101256 w 7740869"/>
              <a:gd name="connsiteY45" fmla="*/ 2522483 h 3138108"/>
              <a:gd name="connsiteX46" fmla="*/ 5691352 w 7740869"/>
              <a:gd name="connsiteY46" fmla="*/ 2207172 h 3138108"/>
              <a:gd name="connsiteX47" fmla="*/ 5502166 w 7740869"/>
              <a:gd name="connsiteY47" fmla="*/ 1797269 h 3138108"/>
              <a:gd name="connsiteX48" fmla="*/ 5218387 w 7740869"/>
              <a:gd name="connsiteY48" fmla="*/ 1324303 h 3138108"/>
              <a:gd name="connsiteX49" fmla="*/ 4840014 w 7740869"/>
              <a:gd name="connsiteY49" fmla="*/ 551793 h 3138108"/>
              <a:gd name="connsiteX50" fmla="*/ 3988676 w 7740869"/>
              <a:gd name="connsiteY50" fmla="*/ 409903 h 3138108"/>
              <a:gd name="connsiteX51" fmla="*/ 3988676 w 7740869"/>
              <a:gd name="connsiteY51" fmla="*/ 299545 h 3138108"/>
              <a:gd name="connsiteX52" fmla="*/ 3957146 w 7740869"/>
              <a:gd name="connsiteY52" fmla="*/ 189187 h 3138108"/>
              <a:gd name="connsiteX53" fmla="*/ 3815256 w 7740869"/>
              <a:gd name="connsiteY53" fmla="*/ 78827 h 3138108"/>
              <a:gd name="connsiteX54" fmla="*/ 3436883 w 7740869"/>
              <a:gd name="connsiteY54" fmla="*/ 0 h 3138108"/>
              <a:gd name="connsiteX55" fmla="*/ 3168869 w 7740869"/>
              <a:gd name="connsiteY55" fmla="*/ 94593 h 3138108"/>
              <a:gd name="connsiteX56" fmla="*/ 2979683 w 7740869"/>
              <a:gd name="connsiteY56" fmla="*/ 283779 h 3138108"/>
              <a:gd name="connsiteX57" fmla="*/ 2837793 w 7740869"/>
              <a:gd name="connsiteY57" fmla="*/ 394138 h 3138108"/>
              <a:gd name="connsiteX58" fmla="*/ 2569780 w 7740869"/>
              <a:gd name="connsiteY58" fmla="*/ 567559 h 3138108"/>
              <a:gd name="connsiteX59" fmla="*/ 2238704 w 7740869"/>
              <a:gd name="connsiteY59" fmla="*/ 1308538 h 3138108"/>
              <a:gd name="connsiteX60" fmla="*/ 1876097 w 7740869"/>
              <a:gd name="connsiteY60" fmla="*/ 1560786 h 3138108"/>
              <a:gd name="connsiteX61" fmla="*/ 1466193 w 7740869"/>
              <a:gd name="connsiteY61" fmla="*/ 1749972 h 3138108"/>
              <a:gd name="connsiteX62" fmla="*/ 1008993 w 7740869"/>
              <a:gd name="connsiteY62" fmla="*/ 2081048 h 3138108"/>
              <a:gd name="connsiteX63" fmla="*/ 804042 w 7740869"/>
              <a:gd name="connsiteY63" fmla="*/ 2286000 h 3138108"/>
              <a:gd name="connsiteX64" fmla="*/ 409904 w 7740869"/>
              <a:gd name="connsiteY64" fmla="*/ 2743200 h 3138108"/>
              <a:gd name="connsiteX65" fmla="*/ 94593 w 7740869"/>
              <a:gd name="connsiteY6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026980 w 7740869"/>
              <a:gd name="connsiteY9" fmla="*/ 1560786 h 3138108"/>
              <a:gd name="connsiteX10" fmla="*/ 3799490 w 7740869"/>
              <a:gd name="connsiteY10" fmla="*/ 1702676 h 3138108"/>
              <a:gd name="connsiteX11" fmla="*/ 3846787 w 7740869"/>
              <a:gd name="connsiteY11" fmla="*/ 1718441 h 3138108"/>
              <a:gd name="connsiteX12" fmla="*/ 4051738 w 7740869"/>
              <a:gd name="connsiteY12" fmla="*/ 1749972 h 3138108"/>
              <a:gd name="connsiteX13" fmla="*/ 4193628 w 7740869"/>
              <a:gd name="connsiteY13" fmla="*/ 1781503 h 3138108"/>
              <a:gd name="connsiteX14" fmla="*/ 4240924 w 7740869"/>
              <a:gd name="connsiteY14" fmla="*/ 1797269 h 3138108"/>
              <a:gd name="connsiteX15" fmla="*/ 4335518 w 7740869"/>
              <a:gd name="connsiteY15" fmla="*/ 1813034 h 3138108"/>
              <a:gd name="connsiteX16" fmla="*/ 4508938 w 7740869"/>
              <a:gd name="connsiteY16" fmla="*/ 1860331 h 3138108"/>
              <a:gd name="connsiteX17" fmla="*/ 4619297 w 7740869"/>
              <a:gd name="connsiteY17" fmla="*/ 1891862 h 3138108"/>
              <a:gd name="connsiteX18" fmla="*/ 4666593 w 7740869"/>
              <a:gd name="connsiteY18" fmla="*/ 1923393 h 3138108"/>
              <a:gd name="connsiteX19" fmla="*/ 4761187 w 7740869"/>
              <a:gd name="connsiteY19" fmla="*/ 1954924 h 3138108"/>
              <a:gd name="connsiteX20" fmla="*/ 4855780 w 7740869"/>
              <a:gd name="connsiteY20" fmla="*/ 1986455 h 3138108"/>
              <a:gd name="connsiteX21" fmla="*/ 4903076 w 7740869"/>
              <a:gd name="connsiteY21" fmla="*/ 2002221 h 3138108"/>
              <a:gd name="connsiteX22" fmla="*/ 4950373 w 7740869"/>
              <a:gd name="connsiteY22" fmla="*/ 2033752 h 3138108"/>
              <a:gd name="connsiteX23" fmla="*/ 5029200 w 7740869"/>
              <a:gd name="connsiteY23" fmla="*/ 2096814 h 3138108"/>
              <a:gd name="connsiteX24" fmla="*/ 5123793 w 7740869"/>
              <a:gd name="connsiteY24" fmla="*/ 2159876 h 3138108"/>
              <a:gd name="connsiteX25" fmla="*/ 5202621 w 7740869"/>
              <a:gd name="connsiteY25" fmla="*/ 2301765 h 3138108"/>
              <a:gd name="connsiteX26" fmla="*/ 5249918 w 7740869"/>
              <a:gd name="connsiteY26" fmla="*/ 2333296 h 3138108"/>
              <a:gd name="connsiteX27" fmla="*/ 5312980 w 7740869"/>
              <a:gd name="connsiteY27" fmla="*/ 2412124 h 3138108"/>
              <a:gd name="connsiteX28" fmla="*/ 5423338 w 7740869"/>
              <a:gd name="connsiteY28" fmla="*/ 2538248 h 3138108"/>
              <a:gd name="connsiteX29" fmla="*/ 5454869 w 7740869"/>
              <a:gd name="connsiteY29" fmla="*/ 2585545 h 3138108"/>
              <a:gd name="connsiteX30" fmla="*/ 5502166 w 7740869"/>
              <a:gd name="connsiteY30" fmla="*/ 2617076 h 3138108"/>
              <a:gd name="connsiteX31" fmla="*/ 5565228 w 7740869"/>
              <a:gd name="connsiteY31" fmla="*/ 2695903 h 3138108"/>
              <a:gd name="connsiteX32" fmla="*/ 5596759 w 7740869"/>
              <a:gd name="connsiteY32" fmla="*/ 2743200 h 3138108"/>
              <a:gd name="connsiteX33" fmla="*/ 5644056 w 7740869"/>
              <a:gd name="connsiteY33" fmla="*/ 2774731 h 3138108"/>
              <a:gd name="connsiteX34" fmla="*/ 5659821 w 7740869"/>
              <a:gd name="connsiteY34" fmla="*/ 2822027 h 3138108"/>
              <a:gd name="connsiteX35" fmla="*/ 5754414 w 7740869"/>
              <a:gd name="connsiteY35" fmla="*/ 2900855 h 3138108"/>
              <a:gd name="connsiteX36" fmla="*/ 5801711 w 7740869"/>
              <a:gd name="connsiteY36" fmla="*/ 2995448 h 3138108"/>
              <a:gd name="connsiteX37" fmla="*/ 5849007 w 7740869"/>
              <a:gd name="connsiteY37" fmla="*/ 3042745 h 3138108"/>
              <a:gd name="connsiteX38" fmla="*/ 5880538 w 7740869"/>
              <a:gd name="connsiteY38" fmla="*/ 3090041 h 3138108"/>
              <a:gd name="connsiteX39" fmla="*/ 5927835 w 7740869"/>
              <a:gd name="connsiteY39" fmla="*/ 3137338 h 3138108"/>
              <a:gd name="connsiteX40" fmla="*/ 7740869 w 7740869"/>
              <a:gd name="connsiteY40" fmla="*/ 3105807 h 3138108"/>
              <a:gd name="connsiteX41" fmla="*/ 7472856 w 7740869"/>
              <a:gd name="connsiteY41" fmla="*/ 2948152 h 3138108"/>
              <a:gd name="connsiteX42" fmla="*/ 7189076 w 7740869"/>
              <a:gd name="connsiteY42" fmla="*/ 2885090 h 3138108"/>
              <a:gd name="connsiteX43" fmla="*/ 6952593 w 7740869"/>
              <a:gd name="connsiteY43" fmla="*/ 2774731 h 3138108"/>
              <a:gd name="connsiteX44" fmla="*/ 6479628 w 7740869"/>
              <a:gd name="connsiteY44" fmla="*/ 2680138 h 3138108"/>
              <a:gd name="connsiteX45" fmla="*/ 6101256 w 7740869"/>
              <a:gd name="connsiteY45" fmla="*/ 2522483 h 3138108"/>
              <a:gd name="connsiteX46" fmla="*/ 5691352 w 7740869"/>
              <a:gd name="connsiteY46" fmla="*/ 2207172 h 3138108"/>
              <a:gd name="connsiteX47" fmla="*/ 5502166 w 7740869"/>
              <a:gd name="connsiteY47" fmla="*/ 1797269 h 3138108"/>
              <a:gd name="connsiteX48" fmla="*/ 5218387 w 7740869"/>
              <a:gd name="connsiteY48" fmla="*/ 1324303 h 3138108"/>
              <a:gd name="connsiteX49" fmla="*/ 4840014 w 7740869"/>
              <a:gd name="connsiteY49" fmla="*/ 551793 h 3138108"/>
              <a:gd name="connsiteX50" fmla="*/ 3988676 w 7740869"/>
              <a:gd name="connsiteY50" fmla="*/ 409903 h 3138108"/>
              <a:gd name="connsiteX51" fmla="*/ 3988676 w 7740869"/>
              <a:gd name="connsiteY51" fmla="*/ 299545 h 3138108"/>
              <a:gd name="connsiteX52" fmla="*/ 3957146 w 7740869"/>
              <a:gd name="connsiteY52" fmla="*/ 189187 h 3138108"/>
              <a:gd name="connsiteX53" fmla="*/ 3815256 w 7740869"/>
              <a:gd name="connsiteY53" fmla="*/ 78827 h 3138108"/>
              <a:gd name="connsiteX54" fmla="*/ 3436883 w 7740869"/>
              <a:gd name="connsiteY54" fmla="*/ 0 h 3138108"/>
              <a:gd name="connsiteX55" fmla="*/ 3168869 w 7740869"/>
              <a:gd name="connsiteY55" fmla="*/ 94593 h 3138108"/>
              <a:gd name="connsiteX56" fmla="*/ 2979683 w 7740869"/>
              <a:gd name="connsiteY56" fmla="*/ 283779 h 3138108"/>
              <a:gd name="connsiteX57" fmla="*/ 2837793 w 7740869"/>
              <a:gd name="connsiteY57" fmla="*/ 394138 h 3138108"/>
              <a:gd name="connsiteX58" fmla="*/ 2569780 w 7740869"/>
              <a:gd name="connsiteY58" fmla="*/ 567559 h 3138108"/>
              <a:gd name="connsiteX59" fmla="*/ 2238704 w 7740869"/>
              <a:gd name="connsiteY59" fmla="*/ 1308538 h 3138108"/>
              <a:gd name="connsiteX60" fmla="*/ 1876097 w 7740869"/>
              <a:gd name="connsiteY60" fmla="*/ 1560786 h 3138108"/>
              <a:gd name="connsiteX61" fmla="*/ 1466193 w 7740869"/>
              <a:gd name="connsiteY61" fmla="*/ 1749972 h 3138108"/>
              <a:gd name="connsiteX62" fmla="*/ 1008993 w 7740869"/>
              <a:gd name="connsiteY62" fmla="*/ 2081048 h 3138108"/>
              <a:gd name="connsiteX63" fmla="*/ 804042 w 7740869"/>
              <a:gd name="connsiteY63" fmla="*/ 2286000 h 3138108"/>
              <a:gd name="connsiteX64" fmla="*/ 409904 w 7740869"/>
              <a:gd name="connsiteY64" fmla="*/ 2743200 h 3138108"/>
              <a:gd name="connsiteX65" fmla="*/ 94593 w 7740869"/>
              <a:gd name="connsiteY6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026980 w 7740869"/>
              <a:gd name="connsiteY9" fmla="*/ 1560786 h 3138108"/>
              <a:gd name="connsiteX10" fmla="*/ 3121573 w 7740869"/>
              <a:gd name="connsiteY10" fmla="*/ 1797269 h 3138108"/>
              <a:gd name="connsiteX11" fmla="*/ 3799490 w 7740869"/>
              <a:gd name="connsiteY11" fmla="*/ 1702676 h 3138108"/>
              <a:gd name="connsiteX12" fmla="*/ 3846787 w 7740869"/>
              <a:gd name="connsiteY12" fmla="*/ 1718441 h 3138108"/>
              <a:gd name="connsiteX13" fmla="*/ 4051738 w 7740869"/>
              <a:gd name="connsiteY13" fmla="*/ 1749972 h 3138108"/>
              <a:gd name="connsiteX14" fmla="*/ 4193628 w 7740869"/>
              <a:gd name="connsiteY14" fmla="*/ 1781503 h 3138108"/>
              <a:gd name="connsiteX15" fmla="*/ 4240924 w 7740869"/>
              <a:gd name="connsiteY15" fmla="*/ 1797269 h 3138108"/>
              <a:gd name="connsiteX16" fmla="*/ 4335518 w 7740869"/>
              <a:gd name="connsiteY16" fmla="*/ 1813034 h 3138108"/>
              <a:gd name="connsiteX17" fmla="*/ 4508938 w 7740869"/>
              <a:gd name="connsiteY17" fmla="*/ 1860331 h 3138108"/>
              <a:gd name="connsiteX18" fmla="*/ 4619297 w 7740869"/>
              <a:gd name="connsiteY18" fmla="*/ 1891862 h 3138108"/>
              <a:gd name="connsiteX19" fmla="*/ 4666593 w 7740869"/>
              <a:gd name="connsiteY19" fmla="*/ 1923393 h 3138108"/>
              <a:gd name="connsiteX20" fmla="*/ 4761187 w 7740869"/>
              <a:gd name="connsiteY20" fmla="*/ 1954924 h 3138108"/>
              <a:gd name="connsiteX21" fmla="*/ 4855780 w 7740869"/>
              <a:gd name="connsiteY21" fmla="*/ 1986455 h 3138108"/>
              <a:gd name="connsiteX22" fmla="*/ 4903076 w 7740869"/>
              <a:gd name="connsiteY22" fmla="*/ 2002221 h 3138108"/>
              <a:gd name="connsiteX23" fmla="*/ 4950373 w 7740869"/>
              <a:gd name="connsiteY23" fmla="*/ 2033752 h 3138108"/>
              <a:gd name="connsiteX24" fmla="*/ 5029200 w 7740869"/>
              <a:gd name="connsiteY24" fmla="*/ 2096814 h 3138108"/>
              <a:gd name="connsiteX25" fmla="*/ 5123793 w 7740869"/>
              <a:gd name="connsiteY25" fmla="*/ 2159876 h 3138108"/>
              <a:gd name="connsiteX26" fmla="*/ 5202621 w 7740869"/>
              <a:gd name="connsiteY26" fmla="*/ 2301765 h 3138108"/>
              <a:gd name="connsiteX27" fmla="*/ 5249918 w 7740869"/>
              <a:gd name="connsiteY27" fmla="*/ 2333296 h 3138108"/>
              <a:gd name="connsiteX28" fmla="*/ 5312980 w 7740869"/>
              <a:gd name="connsiteY28" fmla="*/ 2412124 h 3138108"/>
              <a:gd name="connsiteX29" fmla="*/ 5423338 w 7740869"/>
              <a:gd name="connsiteY29" fmla="*/ 2538248 h 3138108"/>
              <a:gd name="connsiteX30" fmla="*/ 5454869 w 7740869"/>
              <a:gd name="connsiteY30" fmla="*/ 2585545 h 3138108"/>
              <a:gd name="connsiteX31" fmla="*/ 5502166 w 7740869"/>
              <a:gd name="connsiteY31" fmla="*/ 2617076 h 3138108"/>
              <a:gd name="connsiteX32" fmla="*/ 5565228 w 7740869"/>
              <a:gd name="connsiteY32" fmla="*/ 2695903 h 3138108"/>
              <a:gd name="connsiteX33" fmla="*/ 5596759 w 7740869"/>
              <a:gd name="connsiteY33" fmla="*/ 2743200 h 3138108"/>
              <a:gd name="connsiteX34" fmla="*/ 5644056 w 7740869"/>
              <a:gd name="connsiteY34" fmla="*/ 2774731 h 3138108"/>
              <a:gd name="connsiteX35" fmla="*/ 5659821 w 7740869"/>
              <a:gd name="connsiteY35" fmla="*/ 2822027 h 3138108"/>
              <a:gd name="connsiteX36" fmla="*/ 5754414 w 7740869"/>
              <a:gd name="connsiteY36" fmla="*/ 2900855 h 3138108"/>
              <a:gd name="connsiteX37" fmla="*/ 5801711 w 7740869"/>
              <a:gd name="connsiteY37" fmla="*/ 2995448 h 3138108"/>
              <a:gd name="connsiteX38" fmla="*/ 5849007 w 7740869"/>
              <a:gd name="connsiteY38" fmla="*/ 3042745 h 3138108"/>
              <a:gd name="connsiteX39" fmla="*/ 5880538 w 7740869"/>
              <a:gd name="connsiteY39" fmla="*/ 3090041 h 3138108"/>
              <a:gd name="connsiteX40" fmla="*/ 5927835 w 7740869"/>
              <a:gd name="connsiteY40" fmla="*/ 3137338 h 3138108"/>
              <a:gd name="connsiteX41" fmla="*/ 7740869 w 7740869"/>
              <a:gd name="connsiteY41" fmla="*/ 3105807 h 3138108"/>
              <a:gd name="connsiteX42" fmla="*/ 7472856 w 7740869"/>
              <a:gd name="connsiteY42" fmla="*/ 2948152 h 3138108"/>
              <a:gd name="connsiteX43" fmla="*/ 7189076 w 7740869"/>
              <a:gd name="connsiteY43" fmla="*/ 2885090 h 3138108"/>
              <a:gd name="connsiteX44" fmla="*/ 6952593 w 7740869"/>
              <a:gd name="connsiteY44" fmla="*/ 2774731 h 3138108"/>
              <a:gd name="connsiteX45" fmla="*/ 6479628 w 7740869"/>
              <a:gd name="connsiteY45" fmla="*/ 2680138 h 3138108"/>
              <a:gd name="connsiteX46" fmla="*/ 6101256 w 7740869"/>
              <a:gd name="connsiteY46" fmla="*/ 2522483 h 3138108"/>
              <a:gd name="connsiteX47" fmla="*/ 5691352 w 7740869"/>
              <a:gd name="connsiteY47" fmla="*/ 2207172 h 3138108"/>
              <a:gd name="connsiteX48" fmla="*/ 5502166 w 7740869"/>
              <a:gd name="connsiteY48" fmla="*/ 1797269 h 3138108"/>
              <a:gd name="connsiteX49" fmla="*/ 5218387 w 7740869"/>
              <a:gd name="connsiteY49" fmla="*/ 1324303 h 3138108"/>
              <a:gd name="connsiteX50" fmla="*/ 4840014 w 7740869"/>
              <a:gd name="connsiteY50" fmla="*/ 551793 h 3138108"/>
              <a:gd name="connsiteX51" fmla="*/ 3988676 w 7740869"/>
              <a:gd name="connsiteY51" fmla="*/ 409903 h 3138108"/>
              <a:gd name="connsiteX52" fmla="*/ 3988676 w 7740869"/>
              <a:gd name="connsiteY52" fmla="*/ 299545 h 3138108"/>
              <a:gd name="connsiteX53" fmla="*/ 3957146 w 7740869"/>
              <a:gd name="connsiteY53" fmla="*/ 189187 h 3138108"/>
              <a:gd name="connsiteX54" fmla="*/ 3815256 w 7740869"/>
              <a:gd name="connsiteY54" fmla="*/ 78827 h 3138108"/>
              <a:gd name="connsiteX55" fmla="*/ 3436883 w 7740869"/>
              <a:gd name="connsiteY55" fmla="*/ 0 h 3138108"/>
              <a:gd name="connsiteX56" fmla="*/ 3168869 w 7740869"/>
              <a:gd name="connsiteY56" fmla="*/ 94593 h 3138108"/>
              <a:gd name="connsiteX57" fmla="*/ 2979683 w 7740869"/>
              <a:gd name="connsiteY57" fmla="*/ 283779 h 3138108"/>
              <a:gd name="connsiteX58" fmla="*/ 2837793 w 7740869"/>
              <a:gd name="connsiteY58" fmla="*/ 394138 h 3138108"/>
              <a:gd name="connsiteX59" fmla="*/ 2569780 w 7740869"/>
              <a:gd name="connsiteY59" fmla="*/ 567559 h 3138108"/>
              <a:gd name="connsiteX60" fmla="*/ 2238704 w 7740869"/>
              <a:gd name="connsiteY60" fmla="*/ 1308538 h 3138108"/>
              <a:gd name="connsiteX61" fmla="*/ 1876097 w 7740869"/>
              <a:gd name="connsiteY61" fmla="*/ 1560786 h 3138108"/>
              <a:gd name="connsiteX62" fmla="*/ 1466193 w 7740869"/>
              <a:gd name="connsiteY62" fmla="*/ 1749972 h 3138108"/>
              <a:gd name="connsiteX63" fmla="*/ 1008993 w 7740869"/>
              <a:gd name="connsiteY63" fmla="*/ 2081048 h 3138108"/>
              <a:gd name="connsiteX64" fmla="*/ 804042 w 7740869"/>
              <a:gd name="connsiteY64" fmla="*/ 2286000 h 3138108"/>
              <a:gd name="connsiteX65" fmla="*/ 409904 w 7740869"/>
              <a:gd name="connsiteY65" fmla="*/ 2743200 h 3138108"/>
              <a:gd name="connsiteX66" fmla="*/ 94593 w 7740869"/>
              <a:gd name="connsiteY66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121573 w 7740869"/>
              <a:gd name="connsiteY9" fmla="*/ 1797269 h 3138108"/>
              <a:gd name="connsiteX10" fmla="*/ 3799490 w 7740869"/>
              <a:gd name="connsiteY10" fmla="*/ 1702676 h 3138108"/>
              <a:gd name="connsiteX11" fmla="*/ 3846787 w 7740869"/>
              <a:gd name="connsiteY11" fmla="*/ 1718441 h 3138108"/>
              <a:gd name="connsiteX12" fmla="*/ 4051738 w 7740869"/>
              <a:gd name="connsiteY12" fmla="*/ 1749972 h 3138108"/>
              <a:gd name="connsiteX13" fmla="*/ 4193628 w 7740869"/>
              <a:gd name="connsiteY13" fmla="*/ 1781503 h 3138108"/>
              <a:gd name="connsiteX14" fmla="*/ 4240924 w 7740869"/>
              <a:gd name="connsiteY14" fmla="*/ 1797269 h 3138108"/>
              <a:gd name="connsiteX15" fmla="*/ 4335518 w 7740869"/>
              <a:gd name="connsiteY15" fmla="*/ 1813034 h 3138108"/>
              <a:gd name="connsiteX16" fmla="*/ 4508938 w 7740869"/>
              <a:gd name="connsiteY16" fmla="*/ 1860331 h 3138108"/>
              <a:gd name="connsiteX17" fmla="*/ 4619297 w 7740869"/>
              <a:gd name="connsiteY17" fmla="*/ 1891862 h 3138108"/>
              <a:gd name="connsiteX18" fmla="*/ 4666593 w 7740869"/>
              <a:gd name="connsiteY18" fmla="*/ 1923393 h 3138108"/>
              <a:gd name="connsiteX19" fmla="*/ 4761187 w 7740869"/>
              <a:gd name="connsiteY19" fmla="*/ 1954924 h 3138108"/>
              <a:gd name="connsiteX20" fmla="*/ 4855780 w 7740869"/>
              <a:gd name="connsiteY20" fmla="*/ 1986455 h 3138108"/>
              <a:gd name="connsiteX21" fmla="*/ 4903076 w 7740869"/>
              <a:gd name="connsiteY21" fmla="*/ 2002221 h 3138108"/>
              <a:gd name="connsiteX22" fmla="*/ 4950373 w 7740869"/>
              <a:gd name="connsiteY22" fmla="*/ 2033752 h 3138108"/>
              <a:gd name="connsiteX23" fmla="*/ 5029200 w 7740869"/>
              <a:gd name="connsiteY23" fmla="*/ 2096814 h 3138108"/>
              <a:gd name="connsiteX24" fmla="*/ 5123793 w 7740869"/>
              <a:gd name="connsiteY24" fmla="*/ 2159876 h 3138108"/>
              <a:gd name="connsiteX25" fmla="*/ 5202621 w 7740869"/>
              <a:gd name="connsiteY25" fmla="*/ 2301765 h 3138108"/>
              <a:gd name="connsiteX26" fmla="*/ 5249918 w 7740869"/>
              <a:gd name="connsiteY26" fmla="*/ 2333296 h 3138108"/>
              <a:gd name="connsiteX27" fmla="*/ 5312980 w 7740869"/>
              <a:gd name="connsiteY27" fmla="*/ 2412124 h 3138108"/>
              <a:gd name="connsiteX28" fmla="*/ 5423338 w 7740869"/>
              <a:gd name="connsiteY28" fmla="*/ 2538248 h 3138108"/>
              <a:gd name="connsiteX29" fmla="*/ 5454869 w 7740869"/>
              <a:gd name="connsiteY29" fmla="*/ 2585545 h 3138108"/>
              <a:gd name="connsiteX30" fmla="*/ 5502166 w 7740869"/>
              <a:gd name="connsiteY30" fmla="*/ 2617076 h 3138108"/>
              <a:gd name="connsiteX31" fmla="*/ 5565228 w 7740869"/>
              <a:gd name="connsiteY31" fmla="*/ 2695903 h 3138108"/>
              <a:gd name="connsiteX32" fmla="*/ 5596759 w 7740869"/>
              <a:gd name="connsiteY32" fmla="*/ 2743200 h 3138108"/>
              <a:gd name="connsiteX33" fmla="*/ 5644056 w 7740869"/>
              <a:gd name="connsiteY33" fmla="*/ 2774731 h 3138108"/>
              <a:gd name="connsiteX34" fmla="*/ 5659821 w 7740869"/>
              <a:gd name="connsiteY34" fmla="*/ 2822027 h 3138108"/>
              <a:gd name="connsiteX35" fmla="*/ 5754414 w 7740869"/>
              <a:gd name="connsiteY35" fmla="*/ 2900855 h 3138108"/>
              <a:gd name="connsiteX36" fmla="*/ 5801711 w 7740869"/>
              <a:gd name="connsiteY36" fmla="*/ 2995448 h 3138108"/>
              <a:gd name="connsiteX37" fmla="*/ 5849007 w 7740869"/>
              <a:gd name="connsiteY37" fmla="*/ 3042745 h 3138108"/>
              <a:gd name="connsiteX38" fmla="*/ 5880538 w 7740869"/>
              <a:gd name="connsiteY38" fmla="*/ 3090041 h 3138108"/>
              <a:gd name="connsiteX39" fmla="*/ 5927835 w 7740869"/>
              <a:gd name="connsiteY39" fmla="*/ 3137338 h 3138108"/>
              <a:gd name="connsiteX40" fmla="*/ 7740869 w 7740869"/>
              <a:gd name="connsiteY40" fmla="*/ 3105807 h 3138108"/>
              <a:gd name="connsiteX41" fmla="*/ 7472856 w 7740869"/>
              <a:gd name="connsiteY41" fmla="*/ 2948152 h 3138108"/>
              <a:gd name="connsiteX42" fmla="*/ 7189076 w 7740869"/>
              <a:gd name="connsiteY42" fmla="*/ 2885090 h 3138108"/>
              <a:gd name="connsiteX43" fmla="*/ 6952593 w 7740869"/>
              <a:gd name="connsiteY43" fmla="*/ 2774731 h 3138108"/>
              <a:gd name="connsiteX44" fmla="*/ 6479628 w 7740869"/>
              <a:gd name="connsiteY44" fmla="*/ 2680138 h 3138108"/>
              <a:gd name="connsiteX45" fmla="*/ 6101256 w 7740869"/>
              <a:gd name="connsiteY45" fmla="*/ 2522483 h 3138108"/>
              <a:gd name="connsiteX46" fmla="*/ 5691352 w 7740869"/>
              <a:gd name="connsiteY46" fmla="*/ 2207172 h 3138108"/>
              <a:gd name="connsiteX47" fmla="*/ 5502166 w 7740869"/>
              <a:gd name="connsiteY47" fmla="*/ 1797269 h 3138108"/>
              <a:gd name="connsiteX48" fmla="*/ 5218387 w 7740869"/>
              <a:gd name="connsiteY48" fmla="*/ 1324303 h 3138108"/>
              <a:gd name="connsiteX49" fmla="*/ 4840014 w 7740869"/>
              <a:gd name="connsiteY49" fmla="*/ 551793 h 3138108"/>
              <a:gd name="connsiteX50" fmla="*/ 3988676 w 7740869"/>
              <a:gd name="connsiteY50" fmla="*/ 409903 h 3138108"/>
              <a:gd name="connsiteX51" fmla="*/ 3988676 w 7740869"/>
              <a:gd name="connsiteY51" fmla="*/ 299545 h 3138108"/>
              <a:gd name="connsiteX52" fmla="*/ 3957146 w 7740869"/>
              <a:gd name="connsiteY52" fmla="*/ 189187 h 3138108"/>
              <a:gd name="connsiteX53" fmla="*/ 3815256 w 7740869"/>
              <a:gd name="connsiteY53" fmla="*/ 78827 h 3138108"/>
              <a:gd name="connsiteX54" fmla="*/ 3436883 w 7740869"/>
              <a:gd name="connsiteY54" fmla="*/ 0 h 3138108"/>
              <a:gd name="connsiteX55" fmla="*/ 3168869 w 7740869"/>
              <a:gd name="connsiteY55" fmla="*/ 94593 h 3138108"/>
              <a:gd name="connsiteX56" fmla="*/ 2979683 w 7740869"/>
              <a:gd name="connsiteY56" fmla="*/ 283779 h 3138108"/>
              <a:gd name="connsiteX57" fmla="*/ 2837793 w 7740869"/>
              <a:gd name="connsiteY57" fmla="*/ 394138 h 3138108"/>
              <a:gd name="connsiteX58" fmla="*/ 2569780 w 7740869"/>
              <a:gd name="connsiteY58" fmla="*/ 567559 h 3138108"/>
              <a:gd name="connsiteX59" fmla="*/ 2238704 w 7740869"/>
              <a:gd name="connsiteY59" fmla="*/ 1308538 h 3138108"/>
              <a:gd name="connsiteX60" fmla="*/ 1876097 w 7740869"/>
              <a:gd name="connsiteY60" fmla="*/ 1560786 h 3138108"/>
              <a:gd name="connsiteX61" fmla="*/ 1466193 w 7740869"/>
              <a:gd name="connsiteY61" fmla="*/ 1749972 h 3138108"/>
              <a:gd name="connsiteX62" fmla="*/ 1008993 w 7740869"/>
              <a:gd name="connsiteY62" fmla="*/ 2081048 h 3138108"/>
              <a:gd name="connsiteX63" fmla="*/ 804042 w 7740869"/>
              <a:gd name="connsiteY63" fmla="*/ 2286000 h 3138108"/>
              <a:gd name="connsiteX64" fmla="*/ 409904 w 7740869"/>
              <a:gd name="connsiteY64" fmla="*/ 2743200 h 3138108"/>
              <a:gd name="connsiteX65" fmla="*/ 94593 w 7740869"/>
              <a:gd name="connsiteY6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666593 w 7740869"/>
              <a:gd name="connsiteY17" fmla="*/ 1923393 h 3138108"/>
              <a:gd name="connsiteX18" fmla="*/ 4761187 w 7740869"/>
              <a:gd name="connsiteY18" fmla="*/ 1954924 h 3138108"/>
              <a:gd name="connsiteX19" fmla="*/ 4855780 w 7740869"/>
              <a:gd name="connsiteY19" fmla="*/ 1986455 h 3138108"/>
              <a:gd name="connsiteX20" fmla="*/ 4903076 w 7740869"/>
              <a:gd name="connsiteY20" fmla="*/ 2002221 h 3138108"/>
              <a:gd name="connsiteX21" fmla="*/ 4950373 w 7740869"/>
              <a:gd name="connsiteY21" fmla="*/ 2033752 h 3138108"/>
              <a:gd name="connsiteX22" fmla="*/ 5029200 w 7740869"/>
              <a:gd name="connsiteY22" fmla="*/ 2096814 h 3138108"/>
              <a:gd name="connsiteX23" fmla="*/ 5123793 w 7740869"/>
              <a:gd name="connsiteY23" fmla="*/ 2159876 h 3138108"/>
              <a:gd name="connsiteX24" fmla="*/ 5202621 w 7740869"/>
              <a:gd name="connsiteY24" fmla="*/ 2301765 h 3138108"/>
              <a:gd name="connsiteX25" fmla="*/ 5249918 w 7740869"/>
              <a:gd name="connsiteY25" fmla="*/ 2333296 h 3138108"/>
              <a:gd name="connsiteX26" fmla="*/ 5312980 w 7740869"/>
              <a:gd name="connsiteY26" fmla="*/ 2412124 h 3138108"/>
              <a:gd name="connsiteX27" fmla="*/ 5423338 w 7740869"/>
              <a:gd name="connsiteY27" fmla="*/ 2538248 h 3138108"/>
              <a:gd name="connsiteX28" fmla="*/ 5454869 w 7740869"/>
              <a:gd name="connsiteY28" fmla="*/ 2585545 h 3138108"/>
              <a:gd name="connsiteX29" fmla="*/ 5502166 w 7740869"/>
              <a:gd name="connsiteY29" fmla="*/ 2617076 h 3138108"/>
              <a:gd name="connsiteX30" fmla="*/ 5565228 w 7740869"/>
              <a:gd name="connsiteY30" fmla="*/ 2695903 h 3138108"/>
              <a:gd name="connsiteX31" fmla="*/ 5596759 w 7740869"/>
              <a:gd name="connsiteY31" fmla="*/ 2743200 h 3138108"/>
              <a:gd name="connsiteX32" fmla="*/ 5644056 w 7740869"/>
              <a:gd name="connsiteY32" fmla="*/ 2774731 h 3138108"/>
              <a:gd name="connsiteX33" fmla="*/ 5659821 w 7740869"/>
              <a:gd name="connsiteY33" fmla="*/ 2822027 h 3138108"/>
              <a:gd name="connsiteX34" fmla="*/ 5754414 w 7740869"/>
              <a:gd name="connsiteY34" fmla="*/ 2900855 h 3138108"/>
              <a:gd name="connsiteX35" fmla="*/ 5801711 w 7740869"/>
              <a:gd name="connsiteY35" fmla="*/ 2995448 h 3138108"/>
              <a:gd name="connsiteX36" fmla="*/ 5849007 w 7740869"/>
              <a:gd name="connsiteY36" fmla="*/ 3042745 h 3138108"/>
              <a:gd name="connsiteX37" fmla="*/ 5880538 w 7740869"/>
              <a:gd name="connsiteY37" fmla="*/ 3090041 h 3138108"/>
              <a:gd name="connsiteX38" fmla="*/ 5927835 w 7740869"/>
              <a:gd name="connsiteY38" fmla="*/ 3137338 h 3138108"/>
              <a:gd name="connsiteX39" fmla="*/ 7740869 w 7740869"/>
              <a:gd name="connsiteY39" fmla="*/ 3105807 h 3138108"/>
              <a:gd name="connsiteX40" fmla="*/ 7472856 w 7740869"/>
              <a:gd name="connsiteY40" fmla="*/ 2948152 h 3138108"/>
              <a:gd name="connsiteX41" fmla="*/ 7189076 w 7740869"/>
              <a:gd name="connsiteY41" fmla="*/ 2885090 h 3138108"/>
              <a:gd name="connsiteX42" fmla="*/ 6952593 w 7740869"/>
              <a:gd name="connsiteY42" fmla="*/ 2774731 h 3138108"/>
              <a:gd name="connsiteX43" fmla="*/ 6479628 w 7740869"/>
              <a:gd name="connsiteY43" fmla="*/ 2680138 h 3138108"/>
              <a:gd name="connsiteX44" fmla="*/ 6101256 w 7740869"/>
              <a:gd name="connsiteY44" fmla="*/ 2522483 h 3138108"/>
              <a:gd name="connsiteX45" fmla="*/ 5691352 w 7740869"/>
              <a:gd name="connsiteY45" fmla="*/ 2207172 h 3138108"/>
              <a:gd name="connsiteX46" fmla="*/ 5502166 w 7740869"/>
              <a:gd name="connsiteY46" fmla="*/ 1797269 h 3138108"/>
              <a:gd name="connsiteX47" fmla="*/ 5218387 w 7740869"/>
              <a:gd name="connsiteY47" fmla="*/ 1324303 h 3138108"/>
              <a:gd name="connsiteX48" fmla="*/ 4840014 w 7740869"/>
              <a:gd name="connsiteY48" fmla="*/ 551793 h 3138108"/>
              <a:gd name="connsiteX49" fmla="*/ 3988676 w 7740869"/>
              <a:gd name="connsiteY49" fmla="*/ 409903 h 3138108"/>
              <a:gd name="connsiteX50" fmla="*/ 3988676 w 7740869"/>
              <a:gd name="connsiteY50" fmla="*/ 299545 h 3138108"/>
              <a:gd name="connsiteX51" fmla="*/ 3957146 w 7740869"/>
              <a:gd name="connsiteY51" fmla="*/ 189187 h 3138108"/>
              <a:gd name="connsiteX52" fmla="*/ 3815256 w 7740869"/>
              <a:gd name="connsiteY52" fmla="*/ 78827 h 3138108"/>
              <a:gd name="connsiteX53" fmla="*/ 3436883 w 7740869"/>
              <a:gd name="connsiteY53" fmla="*/ 0 h 3138108"/>
              <a:gd name="connsiteX54" fmla="*/ 3168869 w 7740869"/>
              <a:gd name="connsiteY54" fmla="*/ 94593 h 3138108"/>
              <a:gd name="connsiteX55" fmla="*/ 2979683 w 7740869"/>
              <a:gd name="connsiteY55" fmla="*/ 283779 h 3138108"/>
              <a:gd name="connsiteX56" fmla="*/ 2837793 w 7740869"/>
              <a:gd name="connsiteY56" fmla="*/ 394138 h 3138108"/>
              <a:gd name="connsiteX57" fmla="*/ 2569780 w 7740869"/>
              <a:gd name="connsiteY57" fmla="*/ 567559 h 3138108"/>
              <a:gd name="connsiteX58" fmla="*/ 2238704 w 7740869"/>
              <a:gd name="connsiteY58" fmla="*/ 1308538 h 3138108"/>
              <a:gd name="connsiteX59" fmla="*/ 1876097 w 7740869"/>
              <a:gd name="connsiteY59" fmla="*/ 1560786 h 3138108"/>
              <a:gd name="connsiteX60" fmla="*/ 1466193 w 7740869"/>
              <a:gd name="connsiteY60" fmla="*/ 1749972 h 3138108"/>
              <a:gd name="connsiteX61" fmla="*/ 1008993 w 7740869"/>
              <a:gd name="connsiteY61" fmla="*/ 2081048 h 3138108"/>
              <a:gd name="connsiteX62" fmla="*/ 804042 w 7740869"/>
              <a:gd name="connsiteY62" fmla="*/ 2286000 h 3138108"/>
              <a:gd name="connsiteX63" fmla="*/ 409904 w 7740869"/>
              <a:gd name="connsiteY63" fmla="*/ 2743200 h 3138108"/>
              <a:gd name="connsiteX64" fmla="*/ 94593 w 7740869"/>
              <a:gd name="connsiteY64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666593 w 7740869"/>
              <a:gd name="connsiteY17" fmla="*/ 1923393 h 3138108"/>
              <a:gd name="connsiteX18" fmla="*/ 4761187 w 7740869"/>
              <a:gd name="connsiteY18" fmla="*/ 1954924 h 3138108"/>
              <a:gd name="connsiteX19" fmla="*/ 4855780 w 7740869"/>
              <a:gd name="connsiteY19" fmla="*/ 1986455 h 3138108"/>
              <a:gd name="connsiteX20" fmla="*/ 4903076 w 7740869"/>
              <a:gd name="connsiteY20" fmla="*/ 2002221 h 3138108"/>
              <a:gd name="connsiteX21" fmla="*/ 4950373 w 7740869"/>
              <a:gd name="connsiteY21" fmla="*/ 2033752 h 3138108"/>
              <a:gd name="connsiteX22" fmla="*/ 5029200 w 7740869"/>
              <a:gd name="connsiteY22" fmla="*/ 2096814 h 3138108"/>
              <a:gd name="connsiteX23" fmla="*/ 4997669 w 7740869"/>
              <a:gd name="connsiteY23" fmla="*/ 2286000 h 3138108"/>
              <a:gd name="connsiteX24" fmla="*/ 5202621 w 7740869"/>
              <a:gd name="connsiteY24" fmla="*/ 2301765 h 3138108"/>
              <a:gd name="connsiteX25" fmla="*/ 5249918 w 7740869"/>
              <a:gd name="connsiteY25" fmla="*/ 2333296 h 3138108"/>
              <a:gd name="connsiteX26" fmla="*/ 5312980 w 7740869"/>
              <a:gd name="connsiteY26" fmla="*/ 2412124 h 3138108"/>
              <a:gd name="connsiteX27" fmla="*/ 5423338 w 7740869"/>
              <a:gd name="connsiteY27" fmla="*/ 2538248 h 3138108"/>
              <a:gd name="connsiteX28" fmla="*/ 5454869 w 7740869"/>
              <a:gd name="connsiteY28" fmla="*/ 2585545 h 3138108"/>
              <a:gd name="connsiteX29" fmla="*/ 5502166 w 7740869"/>
              <a:gd name="connsiteY29" fmla="*/ 2617076 h 3138108"/>
              <a:gd name="connsiteX30" fmla="*/ 5565228 w 7740869"/>
              <a:gd name="connsiteY30" fmla="*/ 2695903 h 3138108"/>
              <a:gd name="connsiteX31" fmla="*/ 5596759 w 7740869"/>
              <a:gd name="connsiteY31" fmla="*/ 2743200 h 3138108"/>
              <a:gd name="connsiteX32" fmla="*/ 5644056 w 7740869"/>
              <a:gd name="connsiteY32" fmla="*/ 2774731 h 3138108"/>
              <a:gd name="connsiteX33" fmla="*/ 5659821 w 7740869"/>
              <a:gd name="connsiteY33" fmla="*/ 2822027 h 3138108"/>
              <a:gd name="connsiteX34" fmla="*/ 5754414 w 7740869"/>
              <a:gd name="connsiteY34" fmla="*/ 2900855 h 3138108"/>
              <a:gd name="connsiteX35" fmla="*/ 5801711 w 7740869"/>
              <a:gd name="connsiteY35" fmla="*/ 2995448 h 3138108"/>
              <a:gd name="connsiteX36" fmla="*/ 5849007 w 7740869"/>
              <a:gd name="connsiteY36" fmla="*/ 3042745 h 3138108"/>
              <a:gd name="connsiteX37" fmla="*/ 5880538 w 7740869"/>
              <a:gd name="connsiteY37" fmla="*/ 3090041 h 3138108"/>
              <a:gd name="connsiteX38" fmla="*/ 5927835 w 7740869"/>
              <a:gd name="connsiteY38" fmla="*/ 3137338 h 3138108"/>
              <a:gd name="connsiteX39" fmla="*/ 7740869 w 7740869"/>
              <a:gd name="connsiteY39" fmla="*/ 3105807 h 3138108"/>
              <a:gd name="connsiteX40" fmla="*/ 7472856 w 7740869"/>
              <a:gd name="connsiteY40" fmla="*/ 2948152 h 3138108"/>
              <a:gd name="connsiteX41" fmla="*/ 7189076 w 7740869"/>
              <a:gd name="connsiteY41" fmla="*/ 2885090 h 3138108"/>
              <a:gd name="connsiteX42" fmla="*/ 6952593 w 7740869"/>
              <a:gd name="connsiteY42" fmla="*/ 2774731 h 3138108"/>
              <a:gd name="connsiteX43" fmla="*/ 6479628 w 7740869"/>
              <a:gd name="connsiteY43" fmla="*/ 2680138 h 3138108"/>
              <a:gd name="connsiteX44" fmla="*/ 6101256 w 7740869"/>
              <a:gd name="connsiteY44" fmla="*/ 2522483 h 3138108"/>
              <a:gd name="connsiteX45" fmla="*/ 5691352 w 7740869"/>
              <a:gd name="connsiteY45" fmla="*/ 2207172 h 3138108"/>
              <a:gd name="connsiteX46" fmla="*/ 5502166 w 7740869"/>
              <a:gd name="connsiteY46" fmla="*/ 1797269 h 3138108"/>
              <a:gd name="connsiteX47" fmla="*/ 5218387 w 7740869"/>
              <a:gd name="connsiteY47" fmla="*/ 1324303 h 3138108"/>
              <a:gd name="connsiteX48" fmla="*/ 4840014 w 7740869"/>
              <a:gd name="connsiteY48" fmla="*/ 551793 h 3138108"/>
              <a:gd name="connsiteX49" fmla="*/ 3988676 w 7740869"/>
              <a:gd name="connsiteY49" fmla="*/ 409903 h 3138108"/>
              <a:gd name="connsiteX50" fmla="*/ 3988676 w 7740869"/>
              <a:gd name="connsiteY50" fmla="*/ 299545 h 3138108"/>
              <a:gd name="connsiteX51" fmla="*/ 3957146 w 7740869"/>
              <a:gd name="connsiteY51" fmla="*/ 189187 h 3138108"/>
              <a:gd name="connsiteX52" fmla="*/ 3815256 w 7740869"/>
              <a:gd name="connsiteY52" fmla="*/ 78827 h 3138108"/>
              <a:gd name="connsiteX53" fmla="*/ 3436883 w 7740869"/>
              <a:gd name="connsiteY53" fmla="*/ 0 h 3138108"/>
              <a:gd name="connsiteX54" fmla="*/ 3168869 w 7740869"/>
              <a:gd name="connsiteY54" fmla="*/ 94593 h 3138108"/>
              <a:gd name="connsiteX55" fmla="*/ 2979683 w 7740869"/>
              <a:gd name="connsiteY55" fmla="*/ 283779 h 3138108"/>
              <a:gd name="connsiteX56" fmla="*/ 2837793 w 7740869"/>
              <a:gd name="connsiteY56" fmla="*/ 394138 h 3138108"/>
              <a:gd name="connsiteX57" fmla="*/ 2569780 w 7740869"/>
              <a:gd name="connsiteY57" fmla="*/ 567559 h 3138108"/>
              <a:gd name="connsiteX58" fmla="*/ 2238704 w 7740869"/>
              <a:gd name="connsiteY58" fmla="*/ 1308538 h 3138108"/>
              <a:gd name="connsiteX59" fmla="*/ 1876097 w 7740869"/>
              <a:gd name="connsiteY59" fmla="*/ 1560786 h 3138108"/>
              <a:gd name="connsiteX60" fmla="*/ 1466193 w 7740869"/>
              <a:gd name="connsiteY60" fmla="*/ 1749972 h 3138108"/>
              <a:gd name="connsiteX61" fmla="*/ 1008993 w 7740869"/>
              <a:gd name="connsiteY61" fmla="*/ 2081048 h 3138108"/>
              <a:gd name="connsiteX62" fmla="*/ 804042 w 7740869"/>
              <a:gd name="connsiteY62" fmla="*/ 2286000 h 3138108"/>
              <a:gd name="connsiteX63" fmla="*/ 409904 w 7740869"/>
              <a:gd name="connsiteY63" fmla="*/ 2743200 h 3138108"/>
              <a:gd name="connsiteX64" fmla="*/ 94593 w 7740869"/>
              <a:gd name="connsiteY64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761187 w 7740869"/>
              <a:gd name="connsiteY18" fmla="*/ 1954924 h 3138108"/>
              <a:gd name="connsiteX19" fmla="*/ 4855780 w 7740869"/>
              <a:gd name="connsiteY19" fmla="*/ 1986455 h 3138108"/>
              <a:gd name="connsiteX20" fmla="*/ 4903076 w 7740869"/>
              <a:gd name="connsiteY20" fmla="*/ 2002221 h 3138108"/>
              <a:gd name="connsiteX21" fmla="*/ 4950373 w 7740869"/>
              <a:gd name="connsiteY21" fmla="*/ 2033752 h 3138108"/>
              <a:gd name="connsiteX22" fmla="*/ 5029200 w 7740869"/>
              <a:gd name="connsiteY22" fmla="*/ 2096814 h 3138108"/>
              <a:gd name="connsiteX23" fmla="*/ 4997669 w 7740869"/>
              <a:gd name="connsiteY23" fmla="*/ 2286000 h 3138108"/>
              <a:gd name="connsiteX24" fmla="*/ 5202621 w 7740869"/>
              <a:gd name="connsiteY24" fmla="*/ 2301765 h 3138108"/>
              <a:gd name="connsiteX25" fmla="*/ 5249918 w 7740869"/>
              <a:gd name="connsiteY25" fmla="*/ 2333296 h 3138108"/>
              <a:gd name="connsiteX26" fmla="*/ 5312980 w 7740869"/>
              <a:gd name="connsiteY26" fmla="*/ 2412124 h 3138108"/>
              <a:gd name="connsiteX27" fmla="*/ 5423338 w 7740869"/>
              <a:gd name="connsiteY27" fmla="*/ 2538248 h 3138108"/>
              <a:gd name="connsiteX28" fmla="*/ 5454869 w 7740869"/>
              <a:gd name="connsiteY28" fmla="*/ 2585545 h 3138108"/>
              <a:gd name="connsiteX29" fmla="*/ 5502166 w 7740869"/>
              <a:gd name="connsiteY29" fmla="*/ 2617076 h 3138108"/>
              <a:gd name="connsiteX30" fmla="*/ 5565228 w 7740869"/>
              <a:gd name="connsiteY30" fmla="*/ 2695903 h 3138108"/>
              <a:gd name="connsiteX31" fmla="*/ 5596759 w 7740869"/>
              <a:gd name="connsiteY31" fmla="*/ 2743200 h 3138108"/>
              <a:gd name="connsiteX32" fmla="*/ 5644056 w 7740869"/>
              <a:gd name="connsiteY32" fmla="*/ 2774731 h 3138108"/>
              <a:gd name="connsiteX33" fmla="*/ 5659821 w 7740869"/>
              <a:gd name="connsiteY33" fmla="*/ 2822027 h 3138108"/>
              <a:gd name="connsiteX34" fmla="*/ 5754414 w 7740869"/>
              <a:gd name="connsiteY34" fmla="*/ 2900855 h 3138108"/>
              <a:gd name="connsiteX35" fmla="*/ 5801711 w 7740869"/>
              <a:gd name="connsiteY35" fmla="*/ 2995448 h 3138108"/>
              <a:gd name="connsiteX36" fmla="*/ 5849007 w 7740869"/>
              <a:gd name="connsiteY36" fmla="*/ 3042745 h 3138108"/>
              <a:gd name="connsiteX37" fmla="*/ 5880538 w 7740869"/>
              <a:gd name="connsiteY37" fmla="*/ 3090041 h 3138108"/>
              <a:gd name="connsiteX38" fmla="*/ 5927835 w 7740869"/>
              <a:gd name="connsiteY38" fmla="*/ 3137338 h 3138108"/>
              <a:gd name="connsiteX39" fmla="*/ 7740869 w 7740869"/>
              <a:gd name="connsiteY39" fmla="*/ 3105807 h 3138108"/>
              <a:gd name="connsiteX40" fmla="*/ 7472856 w 7740869"/>
              <a:gd name="connsiteY40" fmla="*/ 2948152 h 3138108"/>
              <a:gd name="connsiteX41" fmla="*/ 7189076 w 7740869"/>
              <a:gd name="connsiteY41" fmla="*/ 2885090 h 3138108"/>
              <a:gd name="connsiteX42" fmla="*/ 6952593 w 7740869"/>
              <a:gd name="connsiteY42" fmla="*/ 2774731 h 3138108"/>
              <a:gd name="connsiteX43" fmla="*/ 6479628 w 7740869"/>
              <a:gd name="connsiteY43" fmla="*/ 2680138 h 3138108"/>
              <a:gd name="connsiteX44" fmla="*/ 6101256 w 7740869"/>
              <a:gd name="connsiteY44" fmla="*/ 2522483 h 3138108"/>
              <a:gd name="connsiteX45" fmla="*/ 5691352 w 7740869"/>
              <a:gd name="connsiteY45" fmla="*/ 2207172 h 3138108"/>
              <a:gd name="connsiteX46" fmla="*/ 5502166 w 7740869"/>
              <a:gd name="connsiteY46" fmla="*/ 1797269 h 3138108"/>
              <a:gd name="connsiteX47" fmla="*/ 5218387 w 7740869"/>
              <a:gd name="connsiteY47" fmla="*/ 1324303 h 3138108"/>
              <a:gd name="connsiteX48" fmla="*/ 4840014 w 7740869"/>
              <a:gd name="connsiteY48" fmla="*/ 551793 h 3138108"/>
              <a:gd name="connsiteX49" fmla="*/ 3988676 w 7740869"/>
              <a:gd name="connsiteY49" fmla="*/ 409903 h 3138108"/>
              <a:gd name="connsiteX50" fmla="*/ 3988676 w 7740869"/>
              <a:gd name="connsiteY50" fmla="*/ 299545 h 3138108"/>
              <a:gd name="connsiteX51" fmla="*/ 3957146 w 7740869"/>
              <a:gd name="connsiteY51" fmla="*/ 189187 h 3138108"/>
              <a:gd name="connsiteX52" fmla="*/ 3815256 w 7740869"/>
              <a:gd name="connsiteY52" fmla="*/ 78827 h 3138108"/>
              <a:gd name="connsiteX53" fmla="*/ 3436883 w 7740869"/>
              <a:gd name="connsiteY53" fmla="*/ 0 h 3138108"/>
              <a:gd name="connsiteX54" fmla="*/ 3168869 w 7740869"/>
              <a:gd name="connsiteY54" fmla="*/ 94593 h 3138108"/>
              <a:gd name="connsiteX55" fmla="*/ 2979683 w 7740869"/>
              <a:gd name="connsiteY55" fmla="*/ 283779 h 3138108"/>
              <a:gd name="connsiteX56" fmla="*/ 2837793 w 7740869"/>
              <a:gd name="connsiteY56" fmla="*/ 394138 h 3138108"/>
              <a:gd name="connsiteX57" fmla="*/ 2569780 w 7740869"/>
              <a:gd name="connsiteY57" fmla="*/ 567559 h 3138108"/>
              <a:gd name="connsiteX58" fmla="*/ 2238704 w 7740869"/>
              <a:gd name="connsiteY58" fmla="*/ 1308538 h 3138108"/>
              <a:gd name="connsiteX59" fmla="*/ 1876097 w 7740869"/>
              <a:gd name="connsiteY59" fmla="*/ 1560786 h 3138108"/>
              <a:gd name="connsiteX60" fmla="*/ 1466193 w 7740869"/>
              <a:gd name="connsiteY60" fmla="*/ 1749972 h 3138108"/>
              <a:gd name="connsiteX61" fmla="*/ 1008993 w 7740869"/>
              <a:gd name="connsiteY61" fmla="*/ 2081048 h 3138108"/>
              <a:gd name="connsiteX62" fmla="*/ 804042 w 7740869"/>
              <a:gd name="connsiteY62" fmla="*/ 2286000 h 3138108"/>
              <a:gd name="connsiteX63" fmla="*/ 409904 w 7740869"/>
              <a:gd name="connsiteY63" fmla="*/ 2743200 h 3138108"/>
              <a:gd name="connsiteX64" fmla="*/ 94593 w 7740869"/>
              <a:gd name="connsiteY64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761187 w 7740869"/>
              <a:gd name="connsiteY18" fmla="*/ 1954924 h 3138108"/>
              <a:gd name="connsiteX19" fmla="*/ 4855780 w 7740869"/>
              <a:gd name="connsiteY19" fmla="*/ 1986455 h 3138108"/>
              <a:gd name="connsiteX20" fmla="*/ 4950373 w 7740869"/>
              <a:gd name="connsiteY20" fmla="*/ 2033752 h 3138108"/>
              <a:gd name="connsiteX21" fmla="*/ 5029200 w 7740869"/>
              <a:gd name="connsiteY21" fmla="*/ 2096814 h 3138108"/>
              <a:gd name="connsiteX22" fmla="*/ 4997669 w 7740869"/>
              <a:gd name="connsiteY22" fmla="*/ 2286000 h 3138108"/>
              <a:gd name="connsiteX23" fmla="*/ 5202621 w 7740869"/>
              <a:gd name="connsiteY23" fmla="*/ 2301765 h 3138108"/>
              <a:gd name="connsiteX24" fmla="*/ 5249918 w 7740869"/>
              <a:gd name="connsiteY24" fmla="*/ 2333296 h 3138108"/>
              <a:gd name="connsiteX25" fmla="*/ 5312980 w 7740869"/>
              <a:gd name="connsiteY25" fmla="*/ 2412124 h 3138108"/>
              <a:gd name="connsiteX26" fmla="*/ 5423338 w 7740869"/>
              <a:gd name="connsiteY26" fmla="*/ 2538248 h 3138108"/>
              <a:gd name="connsiteX27" fmla="*/ 5454869 w 7740869"/>
              <a:gd name="connsiteY27" fmla="*/ 2585545 h 3138108"/>
              <a:gd name="connsiteX28" fmla="*/ 5502166 w 7740869"/>
              <a:gd name="connsiteY28" fmla="*/ 2617076 h 3138108"/>
              <a:gd name="connsiteX29" fmla="*/ 5565228 w 7740869"/>
              <a:gd name="connsiteY29" fmla="*/ 2695903 h 3138108"/>
              <a:gd name="connsiteX30" fmla="*/ 5596759 w 7740869"/>
              <a:gd name="connsiteY30" fmla="*/ 2743200 h 3138108"/>
              <a:gd name="connsiteX31" fmla="*/ 5644056 w 7740869"/>
              <a:gd name="connsiteY31" fmla="*/ 2774731 h 3138108"/>
              <a:gd name="connsiteX32" fmla="*/ 5659821 w 7740869"/>
              <a:gd name="connsiteY32" fmla="*/ 2822027 h 3138108"/>
              <a:gd name="connsiteX33" fmla="*/ 5754414 w 7740869"/>
              <a:gd name="connsiteY33" fmla="*/ 2900855 h 3138108"/>
              <a:gd name="connsiteX34" fmla="*/ 5801711 w 7740869"/>
              <a:gd name="connsiteY34" fmla="*/ 2995448 h 3138108"/>
              <a:gd name="connsiteX35" fmla="*/ 5849007 w 7740869"/>
              <a:gd name="connsiteY35" fmla="*/ 3042745 h 3138108"/>
              <a:gd name="connsiteX36" fmla="*/ 5880538 w 7740869"/>
              <a:gd name="connsiteY36" fmla="*/ 3090041 h 3138108"/>
              <a:gd name="connsiteX37" fmla="*/ 5927835 w 7740869"/>
              <a:gd name="connsiteY37" fmla="*/ 3137338 h 3138108"/>
              <a:gd name="connsiteX38" fmla="*/ 7740869 w 7740869"/>
              <a:gd name="connsiteY38" fmla="*/ 3105807 h 3138108"/>
              <a:gd name="connsiteX39" fmla="*/ 7472856 w 7740869"/>
              <a:gd name="connsiteY39" fmla="*/ 2948152 h 3138108"/>
              <a:gd name="connsiteX40" fmla="*/ 7189076 w 7740869"/>
              <a:gd name="connsiteY40" fmla="*/ 2885090 h 3138108"/>
              <a:gd name="connsiteX41" fmla="*/ 6952593 w 7740869"/>
              <a:gd name="connsiteY41" fmla="*/ 2774731 h 3138108"/>
              <a:gd name="connsiteX42" fmla="*/ 6479628 w 7740869"/>
              <a:gd name="connsiteY42" fmla="*/ 2680138 h 3138108"/>
              <a:gd name="connsiteX43" fmla="*/ 6101256 w 7740869"/>
              <a:gd name="connsiteY43" fmla="*/ 2522483 h 3138108"/>
              <a:gd name="connsiteX44" fmla="*/ 5691352 w 7740869"/>
              <a:gd name="connsiteY44" fmla="*/ 2207172 h 3138108"/>
              <a:gd name="connsiteX45" fmla="*/ 5502166 w 7740869"/>
              <a:gd name="connsiteY45" fmla="*/ 1797269 h 3138108"/>
              <a:gd name="connsiteX46" fmla="*/ 5218387 w 7740869"/>
              <a:gd name="connsiteY46" fmla="*/ 1324303 h 3138108"/>
              <a:gd name="connsiteX47" fmla="*/ 4840014 w 7740869"/>
              <a:gd name="connsiteY47" fmla="*/ 551793 h 3138108"/>
              <a:gd name="connsiteX48" fmla="*/ 3988676 w 7740869"/>
              <a:gd name="connsiteY48" fmla="*/ 409903 h 3138108"/>
              <a:gd name="connsiteX49" fmla="*/ 3988676 w 7740869"/>
              <a:gd name="connsiteY49" fmla="*/ 299545 h 3138108"/>
              <a:gd name="connsiteX50" fmla="*/ 3957146 w 7740869"/>
              <a:gd name="connsiteY50" fmla="*/ 189187 h 3138108"/>
              <a:gd name="connsiteX51" fmla="*/ 3815256 w 7740869"/>
              <a:gd name="connsiteY51" fmla="*/ 78827 h 3138108"/>
              <a:gd name="connsiteX52" fmla="*/ 3436883 w 7740869"/>
              <a:gd name="connsiteY52" fmla="*/ 0 h 3138108"/>
              <a:gd name="connsiteX53" fmla="*/ 3168869 w 7740869"/>
              <a:gd name="connsiteY53" fmla="*/ 94593 h 3138108"/>
              <a:gd name="connsiteX54" fmla="*/ 2979683 w 7740869"/>
              <a:gd name="connsiteY54" fmla="*/ 283779 h 3138108"/>
              <a:gd name="connsiteX55" fmla="*/ 2837793 w 7740869"/>
              <a:gd name="connsiteY55" fmla="*/ 394138 h 3138108"/>
              <a:gd name="connsiteX56" fmla="*/ 2569780 w 7740869"/>
              <a:gd name="connsiteY56" fmla="*/ 567559 h 3138108"/>
              <a:gd name="connsiteX57" fmla="*/ 2238704 w 7740869"/>
              <a:gd name="connsiteY57" fmla="*/ 1308538 h 3138108"/>
              <a:gd name="connsiteX58" fmla="*/ 1876097 w 7740869"/>
              <a:gd name="connsiteY58" fmla="*/ 1560786 h 3138108"/>
              <a:gd name="connsiteX59" fmla="*/ 1466193 w 7740869"/>
              <a:gd name="connsiteY59" fmla="*/ 1749972 h 3138108"/>
              <a:gd name="connsiteX60" fmla="*/ 1008993 w 7740869"/>
              <a:gd name="connsiteY60" fmla="*/ 2081048 h 3138108"/>
              <a:gd name="connsiteX61" fmla="*/ 804042 w 7740869"/>
              <a:gd name="connsiteY61" fmla="*/ 2286000 h 3138108"/>
              <a:gd name="connsiteX62" fmla="*/ 409904 w 7740869"/>
              <a:gd name="connsiteY62" fmla="*/ 2743200 h 3138108"/>
              <a:gd name="connsiteX63" fmla="*/ 94593 w 7740869"/>
              <a:gd name="connsiteY63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761187 w 7740869"/>
              <a:gd name="connsiteY18" fmla="*/ 1954924 h 3138108"/>
              <a:gd name="connsiteX19" fmla="*/ 4950373 w 7740869"/>
              <a:gd name="connsiteY19" fmla="*/ 2033752 h 3138108"/>
              <a:gd name="connsiteX20" fmla="*/ 5029200 w 7740869"/>
              <a:gd name="connsiteY20" fmla="*/ 2096814 h 3138108"/>
              <a:gd name="connsiteX21" fmla="*/ 4997669 w 7740869"/>
              <a:gd name="connsiteY21" fmla="*/ 2286000 h 3138108"/>
              <a:gd name="connsiteX22" fmla="*/ 5202621 w 7740869"/>
              <a:gd name="connsiteY22" fmla="*/ 2301765 h 3138108"/>
              <a:gd name="connsiteX23" fmla="*/ 5249918 w 7740869"/>
              <a:gd name="connsiteY23" fmla="*/ 2333296 h 3138108"/>
              <a:gd name="connsiteX24" fmla="*/ 5312980 w 7740869"/>
              <a:gd name="connsiteY24" fmla="*/ 2412124 h 3138108"/>
              <a:gd name="connsiteX25" fmla="*/ 5423338 w 7740869"/>
              <a:gd name="connsiteY25" fmla="*/ 2538248 h 3138108"/>
              <a:gd name="connsiteX26" fmla="*/ 5454869 w 7740869"/>
              <a:gd name="connsiteY26" fmla="*/ 2585545 h 3138108"/>
              <a:gd name="connsiteX27" fmla="*/ 5502166 w 7740869"/>
              <a:gd name="connsiteY27" fmla="*/ 2617076 h 3138108"/>
              <a:gd name="connsiteX28" fmla="*/ 5565228 w 7740869"/>
              <a:gd name="connsiteY28" fmla="*/ 2695903 h 3138108"/>
              <a:gd name="connsiteX29" fmla="*/ 5596759 w 7740869"/>
              <a:gd name="connsiteY29" fmla="*/ 2743200 h 3138108"/>
              <a:gd name="connsiteX30" fmla="*/ 5644056 w 7740869"/>
              <a:gd name="connsiteY30" fmla="*/ 2774731 h 3138108"/>
              <a:gd name="connsiteX31" fmla="*/ 5659821 w 7740869"/>
              <a:gd name="connsiteY31" fmla="*/ 2822027 h 3138108"/>
              <a:gd name="connsiteX32" fmla="*/ 5754414 w 7740869"/>
              <a:gd name="connsiteY32" fmla="*/ 2900855 h 3138108"/>
              <a:gd name="connsiteX33" fmla="*/ 5801711 w 7740869"/>
              <a:gd name="connsiteY33" fmla="*/ 2995448 h 3138108"/>
              <a:gd name="connsiteX34" fmla="*/ 5849007 w 7740869"/>
              <a:gd name="connsiteY34" fmla="*/ 3042745 h 3138108"/>
              <a:gd name="connsiteX35" fmla="*/ 5880538 w 7740869"/>
              <a:gd name="connsiteY35" fmla="*/ 3090041 h 3138108"/>
              <a:gd name="connsiteX36" fmla="*/ 5927835 w 7740869"/>
              <a:gd name="connsiteY36" fmla="*/ 3137338 h 3138108"/>
              <a:gd name="connsiteX37" fmla="*/ 7740869 w 7740869"/>
              <a:gd name="connsiteY37" fmla="*/ 3105807 h 3138108"/>
              <a:gd name="connsiteX38" fmla="*/ 7472856 w 7740869"/>
              <a:gd name="connsiteY38" fmla="*/ 2948152 h 3138108"/>
              <a:gd name="connsiteX39" fmla="*/ 7189076 w 7740869"/>
              <a:gd name="connsiteY39" fmla="*/ 2885090 h 3138108"/>
              <a:gd name="connsiteX40" fmla="*/ 6952593 w 7740869"/>
              <a:gd name="connsiteY40" fmla="*/ 2774731 h 3138108"/>
              <a:gd name="connsiteX41" fmla="*/ 6479628 w 7740869"/>
              <a:gd name="connsiteY41" fmla="*/ 2680138 h 3138108"/>
              <a:gd name="connsiteX42" fmla="*/ 6101256 w 7740869"/>
              <a:gd name="connsiteY42" fmla="*/ 2522483 h 3138108"/>
              <a:gd name="connsiteX43" fmla="*/ 5691352 w 7740869"/>
              <a:gd name="connsiteY43" fmla="*/ 2207172 h 3138108"/>
              <a:gd name="connsiteX44" fmla="*/ 5502166 w 7740869"/>
              <a:gd name="connsiteY44" fmla="*/ 1797269 h 3138108"/>
              <a:gd name="connsiteX45" fmla="*/ 5218387 w 7740869"/>
              <a:gd name="connsiteY45" fmla="*/ 1324303 h 3138108"/>
              <a:gd name="connsiteX46" fmla="*/ 4840014 w 7740869"/>
              <a:gd name="connsiteY46" fmla="*/ 551793 h 3138108"/>
              <a:gd name="connsiteX47" fmla="*/ 3988676 w 7740869"/>
              <a:gd name="connsiteY47" fmla="*/ 409903 h 3138108"/>
              <a:gd name="connsiteX48" fmla="*/ 3988676 w 7740869"/>
              <a:gd name="connsiteY48" fmla="*/ 299545 h 3138108"/>
              <a:gd name="connsiteX49" fmla="*/ 3957146 w 7740869"/>
              <a:gd name="connsiteY49" fmla="*/ 189187 h 3138108"/>
              <a:gd name="connsiteX50" fmla="*/ 3815256 w 7740869"/>
              <a:gd name="connsiteY50" fmla="*/ 78827 h 3138108"/>
              <a:gd name="connsiteX51" fmla="*/ 3436883 w 7740869"/>
              <a:gd name="connsiteY51" fmla="*/ 0 h 3138108"/>
              <a:gd name="connsiteX52" fmla="*/ 3168869 w 7740869"/>
              <a:gd name="connsiteY52" fmla="*/ 94593 h 3138108"/>
              <a:gd name="connsiteX53" fmla="*/ 2979683 w 7740869"/>
              <a:gd name="connsiteY53" fmla="*/ 283779 h 3138108"/>
              <a:gd name="connsiteX54" fmla="*/ 2837793 w 7740869"/>
              <a:gd name="connsiteY54" fmla="*/ 394138 h 3138108"/>
              <a:gd name="connsiteX55" fmla="*/ 2569780 w 7740869"/>
              <a:gd name="connsiteY55" fmla="*/ 567559 h 3138108"/>
              <a:gd name="connsiteX56" fmla="*/ 2238704 w 7740869"/>
              <a:gd name="connsiteY56" fmla="*/ 1308538 h 3138108"/>
              <a:gd name="connsiteX57" fmla="*/ 1876097 w 7740869"/>
              <a:gd name="connsiteY57" fmla="*/ 1560786 h 3138108"/>
              <a:gd name="connsiteX58" fmla="*/ 1466193 w 7740869"/>
              <a:gd name="connsiteY58" fmla="*/ 1749972 h 3138108"/>
              <a:gd name="connsiteX59" fmla="*/ 1008993 w 7740869"/>
              <a:gd name="connsiteY59" fmla="*/ 2081048 h 3138108"/>
              <a:gd name="connsiteX60" fmla="*/ 804042 w 7740869"/>
              <a:gd name="connsiteY60" fmla="*/ 2286000 h 3138108"/>
              <a:gd name="connsiteX61" fmla="*/ 409904 w 7740869"/>
              <a:gd name="connsiteY61" fmla="*/ 2743200 h 3138108"/>
              <a:gd name="connsiteX62" fmla="*/ 94593 w 7740869"/>
              <a:gd name="connsiteY62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761187 w 7740869"/>
              <a:gd name="connsiteY18" fmla="*/ 1954924 h 3138108"/>
              <a:gd name="connsiteX19" fmla="*/ 5029200 w 7740869"/>
              <a:gd name="connsiteY19" fmla="*/ 2096814 h 3138108"/>
              <a:gd name="connsiteX20" fmla="*/ 4997669 w 7740869"/>
              <a:gd name="connsiteY20" fmla="*/ 2286000 h 3138108"/>
              <a:gd name="connsiteX21" fmla="*/ 5202621 w 7740869"/>
              <a:gd name="connsiteY21" fmla="*/ 2301765 h 3138108"/>
              <a:gd name="connsiteX22" fmla="*/ 5249918 w 7740869"/>
              <a:gd name="connsiteY22" fmla="*/ 2333296 h 3138108"/>
              <a:gd name="connsiteX23" fmla="*/ 5312980 w 7740869"/>
              <a:gd name="connsiteY23" fmla="*/ 2412124 h 3138108"/>
              <a:gd name="connsiteX24" fmla="*/ 5423338 w 7740869"/>
              <a:gd name="connsiteY24" fmla="*/ 2538248 h 3138108"/>
              <a:gd name="connsiteX25" fmla="*/ 5454869 w 7740869"/>
              <a:gd name="connsiteY25" fmla="*/ 2585545 h 3138108"/>
              <a:gd name="connsiteX26" fmla="*/ 5502166 w 7740869"/>
              <a:gd name="connsiteY26" fmla="*/ 2617076 h 3138108"/>
              <a:gd name="connsiteX27" fmla="*/ 5565228 w 7740869"/>
              <a:gd name="connsiteY27" fmla="*/ 2695903 h 3138108"/>
              <a:gd name="connsiteX28" fmla="*/ 5596759 w 7740869"/>
              <a:gd name="connsiteY28" fmla="*/ 2743200 h 3138108"/>
              <a:gd name="connsiteX29" fmla="*/ 5644056 w 7740869"/>
              <a:gd name="connsiteY29" fmla="*/ 2774731 h 3138108"/>
              <a:gd name="connsiteX30" fmla="*/ 5659821 w 7740869"/>
              <a:gd name="connsiteY30" fmla="*/ 2822027 h 3138108"/>
              <a:gd name="connsiteX31" fmla="*/ 5754414 w 7740869"/>
              <a:gd name="connsiteY31" fmla="*/ 2900855 h 3138108"/>
              <a:gd name="connsiteX32" fmla="*/ 5801711 w 7740869"/>
              <a:gd name="connsiteY32" fmla="*/ 2995448 h 3138108"/>
              <a:gd name="connsiteX33" fmla="*/ 5849007 w 7740869"/>
              <a:gd name="connsiteY33" fmla="*/ 3042745 h 3138108"/>
              <a:gd name="connsiteX34" fmla="*/ 5880538 w 7740869"/>
              <a:gd name="connsiteY34" fmla="*/ 3090041 h 3138108"/>
              <a:gd name="connsiteX35" fmla="*/ 5927835 w 7740869"/>
              <a:gd name="connsiteY35" fmla="*/ 3137338 h 3138108"/>
              <a:gd name="connsiteX36" fmla="*/ 7740869 w 7740869"/>
              <a:gd name="connsiteY36" fmla="*/ 3105807 h 3138108"/>
              <a:gd name="connsiteX37" fmla="*/ 7472856 w 7740869"/>
              <a:gd name="connsiteY37" fmla="*/ 2948152 h 3138108"/>
              <a:gd name="connsiteX38" fmla="*/ 7189076 w 7740869"/>
              <a:gd name="connsiteY38" fmla="*/ 2885090 h 3138108"/>
              <a:gd name="connsiteX39" fmla="*/ 6952593 w 7740869"/>
              <a:gd name="connsiteY39" fmla="*/ 2774731 h 3138108"/>
              <a:gd name="connsiteX40" fmla="*/ 6479628 w 7740869"/>
              <a:gd name="connsiteY40" fmla="*/ 2680138 h 3138108"/>
              <a:gd name="connsiteX41" fmla="*/ 6101256 w 7740869"/>
              <a:gd name="connsiteY41" fmla="*/ 2522483 h 3138108"/>
              <a:gd name="connsiteX42" fmla="*/ 5691352 w 7740869"/>
              <a:gd name="connsiteY42" fmla="*/ 2207172 h 3138108"/>
              <a:gd name="connsiteX43" fmla="*/ 5502166 w 7740869"/>
              <a:gd name="connsiteY43" fmla="*/ 1797269 h 3138108"/>
              <a:gd name="connsiteX44" fmla="*/ 5218387 w 7740869"/>
              <a:gd name="connsiteY44" fmla="*/ 1324303 h 3138108"/>
              <a:gd name="connsiteX45" fmla="*/ 4840014 w 7740869"/>
              <a:gd name="connsiteY45" fmla="*/ 551793 h 3138108"/>
              <a:gd name="connsiteX46" fmla="*/ 3988676 w 7740869"/>
              <a:gd name="connsiteY46" fmla="*/ 409903 h 3138108"/>
              <a:gd name="connsiteX47" fmla="*/ 3988676 w 7740869"/>
              <a:gd name="connsiteY47" fmla="*/ 299545 h 3138108"/>
              <a:gd name="connsiteX48" fmla="*/ 3957146 w 7740869"/>
              <a:gd name="connsiteY48" fmla="*/ 189187 h 3138108"/>
              <a:gd name="connsiteX49" fmla="*/ 3815256 w 7740869"/>
              <a:gd name="connsiteY49" fmla="*/ 78827 h 3138108"/>
              <a:gd name="connsiteX50" fmla="*/ 3436883 w 7740869"/>
              <a:gd name="connsiteY50" fmla="*/ 0 h 3138108"/>
              <a:gd name="connsiteX51" fmla="*/ 3168869 w 7740869"/>
              <a:gd name="connsiteY51" fmla="*/ 94593 h 3138108"/>
              <a:gd name="connsiteX52" fmla="*/ 2979683 w 7740869"/>
              <a:gd name="connsiteY52" fmla="*/ 283779 h 3138108"/>
              <a:gd name="connsiteX53" fmla="*/ 2837793 w 7740869"/>
              <a:gd name="connsiteY53" fmla="*/ 394138 h 3138108"/>
              <a:gd name="connsiteX54" fmla="*/ 2569780 w 7740869"/>
              <a:gd name="connsiteY54" fmla="*/ 567559 h 3138108"/>
              <a:gd name="connsiteX55" fmla="*/ 2238704 w 7740869"/>
              <a:gd name="connsiteY55" fmla="*/ 1308538 h 3138108"/>
              <a:gd name="connsiteX56" fmla="*/ 1876097 w 7740869"/>
              <a:gd name="connsiteY56" fmla="*/ 1560786 h 3138108"/>
              <a:gd name="connsiteX57" fmla="*/ 1466193 w 7740869"/>
              <a:gd name="connsiteY57" fmla="*/ 1749972 h 3138108"/>
              <a:gd name="connsiteX58" fmla="*/ 1008993 w 7740869"/>
              <a:gd name="connsiteY58" fmla="*/ 2081048 h 3138108"/>
              <a:gd name="connsiteX59" fmla="*/ 804042 w 7740869"/>
              <a:gd name="connsiteY59" fmla="*/ 2286000 h 3138108"/>
              <a:gd name="connsiteX60" fmla="*/ 409904 w 7740869"/>
              <a:gd name="connsiteY60" fmla="*/ 2743200 h 3138108"/>
              <a:gd name="connsiteX61" fmla="*/ 94593 w 7740869"/>
              <a:gd name="connsiteY61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761187 w 7740869"/>
              <a:gd name="connsiteY18" fmla="*/ 1954924 h 3138108"/>
              <a:gd name="connsiteX19" fmla="*/ 4997669 w 7740869"/>
              <a:gd name="connsiteY19" fmla="*/ 2286000 h 3138108"/>
              <a:gd name="connsiteX20" fmla="*/ 5202621 w 7740869"/>
              <a:gd name="connsiteY20" fmla="*/ 2301765 h 3138108"/>
              <a:gd name="connsiteX21" fmla="*/ 5249918 w 7740869"/>
              <a:gd name="connsiteY21" fmla="*/ 2333296 h 3138108"/>
              <a:gd name="connsiteX22" fmla="*/ 5312980 w 7740869"/>
              <a:gd name="connsiteY22" fmla="*/ 2412124 h 3138108"/>
              <a:gd name="connsiteX23" fmla="*/ 5423338 w 7740869"/>
              <a:gd name="connsiteY23" fmla="*/ 2538248 h 3138108"/>
              <a:gd name="connsiteX24" fmla="*/ 5454869 w 7740869"/>
              <a:gd name="connsiteY24" fmla="*/ 2585545 h 3138108"/>
              <a:gd name="connsiteX25" fmla="*/ 5502166 w 7740869"/>
              <a:gd name="connsiteY25" fmla="*/ 2617076 h 3138108"/>
              <a:gd name="connsiteX26" fmla="*/ 5565228 w 7740869"/>
              <a:gd name="connsiteY26" fmla="*/ 2695903 h 3138108"/>
              <a:gd name="connsiteX27" fmla="*/ 5596759 w 7740869"/>
              <a:gd name="connsiteY27" fmla="*/ 2743200 h 3138108"/>
              <a:gd name="connsiteX28" fmla="*/ 5644056 w 7740869"/>
              <a:gd name="connsiteY28" fmla="*/ 2774731 h 3138108"/>
              <a:gd name="connsiteX29" fmla="*/ 5659821 w 7740869"/>
              <a:gd name="connsiteY29" fmla="*/ 2822027 h 3138108"/>
              <a:gd name="connsiteX30" fmla="*/ 5754414 w 7740869"/>
              <a:gd name="connsiteY30" fmla="*/ 2900855 h 3138108"/>
              <a:gd name="connsiteX31" fmla="*/ 5801711 w 7740869"/>
              <a:gd name="connsiteY31" fmla="*/ 2995448 h 3138108"/>
              <a:gd name="connsiteX32" fmla="*/ 5849007 w 7740869"/>
              <a:gd name="connsiteY32" fmla="*/ 3042745 h 3138108"/>
              <a:gd name="connsiteX33" fmla="*/ 5880538 w 7740869"/>
              <a:gd name="connsiteY33" fmla="*/ 3090041 h 3138108"/>
              <a:gd name="connsiteX34" fmla="*/ 5927835 w 7740869"/>
              <a:gd name="connsiteY34" fmla="*/ 3137338 h 3138108"/>
              <a:gd name="connsiteX35" fmla="*/ 7740869 w 7740869"/>
              <a:gd name="connsiteY35" fmla="*/ 3105807 h 3138108"/>
              <a:gd name="connsiteX36" fmla="*/ 7472856 w 7740869"/>
              <a:gd name="connsiteY36" fmla="*/ 2948152 h 3138108"/>
              <a:gd name="connsiteX37" fmla="*/ 7189076 w 7740869"/>
              <a:gd name="connsiteY37" fmla="*/ 2885090 h 3138108"/>
              <a:gd name="connsiteX38" fmla="*/ 6952593 w 7740869"/>
              <a:gd name="connsiteY38" fmla="*/ 2774731 h 3138108"/>
              <a:gd name="connsiteX39" fmla="*/ 6479628 w 7740869"/>
              <a:gd name="connsiteY39" fmla="*/ 2680138 h 3138108"/>
              <a:gd name="connsiteX40" fmla="*/ 6101256 w 7740869"/>
              <a:gd name="connsiteY40" fmla="*/ 2522483 h 3138108"/>
              <a:gd name="connsiteX41" fmla="*/ 5691352 w 7740869"/>
              <a:gd name="connsiteY41" fmla="*/ 2207172 h 3138108"/>
              <a:gd name="connsiteX42" fmla="*/ 5502166 w 7740869"/>
              <a:gd name="connsiteY42" fmla="*/ 1797269 h 3138108"/>
              <a:gd name="connsiteX43" fmla="*/ 5218387 w 7740869"/>
              <a:gd name="connsiteY43" fmla="*/ 1324303 h 3138108"/>
              <a:gd name="connsiteX44" fmla="*/ 4840014 w 7740869"/>
              <a:gd name="connsiteY44" fmla="*/ 551793 h 3138108"/>
              <a:gd name="connsiteX45" fmla="*/ 3988676 w 7740869"/>
              <a:gd name="connsiteY45" fmla="*/ 409903 h 3138108"/>
              <a:gd name="connsiteX46" fmla="*/ 3988676 w 7740869"/>
              <a:gd name="connsiteY46" fmla="*/ 299545 h 3138108"/>
              <a:gd name="connsiteX47" fmla="*/ 3957146 w 7740869"/>
              <a:gd name="connsiteY47" fmla="*/ 189187 h 3138108"/>
              <a:gd name="connsiteX48" fmla="*/ 3815256 w 7740869"/>
              <a:gd name="connsiteY48" fmla="*/ 78827 h 3138108"/>
              <a:gd name="connsiteX49" fmla="*/ 3436883 w 7740869"/>
              <a:gd name="connsiteY49" fmla="*/ 0 h 3138108"/>
              <a:gd name="connsiteX50" fmla="*/ 3168869 w 7740869"/>
              <a:gd name="connsiteY50" fmla="*/ 94593 h 3138108"/>
              <a:gd name="connsiteX51" fmla="*/ 2979683 w 7740869"/>
              <a:gd name="connsiteY51" fmla="*/ 283779 h 3138108"/>
              <a:gd name="connsiteX52" fmla="*/ 2837793 w 7740869"/>
              <a:gd name="connsiteY52" fmla="*/ 394138 h 3138108"/>
              <a:gd name="connsiteX53" fmla="*/ 2569780 w 7740869"/>
              <a:gd name="connsiteY53" fmla="*/ 567559 h 3138108"/>
              <a:gd name="connsiteX54" fmla="*/ 2238704 w 7740869"/>
              <a:gd name="connsiteY54" fmla="*/ 1308538 h 3138108"/>
              <a:gd name="connsiteX55" fmla="*/ 1876097 w 7740869"/>
              <a:gd name="connsiteY55" fmla="*/ 1560786 h 3138108"/>
              <a:gd name="connsiteX56" fmla="*/ 1466193 w 7740869"/>
              <a:gd name="connsiteY56" fmla="*/ 1749972 h 3138108"/>
              <a:gd name="connsiteX57" fmla="*/ 1008993 w 7740869"/>
              <a:gd name="connsiteY57" fmla="*/ 2081048 h 3138108"/>
              <a:gd name="connsiteX58" fmla="*/ 804042 w 7740869"/>
              <a:gd name="connsiteY58" fmla="*/ 2286000 h 3138108"/>
              <a:gd name="connsiteX59" fmla="*/ 409904 w 7740869"/>
              <a:gd name="connsiteY59" fmla="*/ 2743200 h 3138108"/>
              <a:gd name="connsiteX60" fmla="*/ 94593 w 7740869"/>
              <a:gd name="connsiteY60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997669 w 7740869"/>
              <a:gd name="connsiteY18" fmla="*/ 2286000 h 3138108"/>
              <a:gd name="connsiteX19" fmla="*/ 5202621 w 7740869"/>
              <a:gd name="connsiteY19" fmla="*/ 2301765 h 3138108"/>
              <a:gd name="connsiteX20" fmla="*/ 5249918 w 7740869"/>
              <a:gd name="connsiteY20" fmla="*/ 2333296 h 3138108"/>
              <a:gd name="connsiteX21" fmla="*/ 5312980 w 7740869"/>
              <a:gd name="connsiteY21" fmla="*/ 2412124 h 3138108"/>
              <a:gd name="connsiteX22" fmla="*/ 5423338 w 7740869"/>
              <a:gd name="connsiteY22" fmla="*/ 2538248 h 3138108"/>
              <a:gd name="connsiteX23" fmla="*/ 5454869 w 7740869"/>
              <a:gd name="connsiteY23" fmla="*/ 2585545 h 3138108"/>
              <a:gd name="connsiteX24" fmla="*/ 5502166 w 7740869"/>
              <a:gd name="connsiteY24" fmla="*/ 2617076 h 3138108"/>
              <a:gd name="connsiteX25" fmla="*/ 5565228 w 7740869"/>
              <a:gd name="connsiteY25" fmla="*/ 2695903 h 3138108"/>
              <a:gd name="connsiteX26" fmla="*/ 5596759 w 7740869"/>
              <a:gd name="connsiteY26" fmla="*/ 2743200 h 3138108"/>
              <a:gd name="connsiteX27" fmla="*/ 5644056 w 7740869"/>
              <a:gd name="connsiteY27" fmla="*/ 2774731 h 3138108"/>
              <a:gd name="connsiteX28" fmla="*/ 5659821 w 7740869"/>
              <a:gd name="connsiteY28" fmla="*/ 2822027 h 3138108"/>
              <a:gd name="connsiteX29" fmla="*/ 5754414 w 7740869"/>
              <a:gd name="connsiteY29" fmla="*/ 2900855 h 3138108"/>
              <a:gd name="connsiteX30" fmla="*/ 5801711 w 7740869"/>
              <a:gd name="connsiteY30" fmla="*/ 2995448 h 3138108"/>
              <a:gd name="connsiteX31" fmla="*/ 5849007 w 7740869"/>
              <a:gd name="connsiteY31" fmla="*/ 3042745 h 3138108"/>
              <a:gd name="connsiteX32" fmla="*/ 5880538 w 7740869"/>
              <a:gd name="connsiteY32" fmla="*/ 3090041 h 3138108"/>
              <a:gd name="connsiteX33" fmla="*/ 5927835 w 7740869"/>
              <a:gd name="connsiteY33" fmla="*/ 3137338 h 3138108"/>
              <a:gd name="connsiteX34" fmla="*/ 7740869 w 7740869"/>
              <a:gd name="connsiteY34" fmla="*/ 3105807 h 3138108"/>
              <a:gd name="connsiteX35" fmla="*/ 7472856 w 7740869"/>
              <a:gd name="connsiteY35" fmla="*/ 2948152 h 3138108"/>
              <a:gd name="connsiteX36" fmla="*/ 7189076 w 7740869"/>
              <a:gd name="connsiteY36" fmla="*/ 2885090 h 3138108"/>
              <a:gd name="connsiteX37" fmla="*/ 6952593 w 7740869"/>
              <a:gd name="connsiteY37" fmla="*/ 2774731 h 3138108"/>
              <a:gd name="connsiteX38" fmla="*/ 6479628 w 7740869"/>
              <a:gd name="connsiteY38" fmla="*/ 2680138 h 3138108"/>
              <a:gd name="connsiteX39" fmla="*/ 6101256 w 7740869"/>
              <a:gd name="connsiteY39" fmla="*/ 2522483 h 3138108"/>
              <a:gd name="connsiteX40" fmla="*/ 5691352 w 7740869"/>
              <a:gd name="connsiteY40" fmla="*/ 2207172 h 3138108"/>
              <a:gd name="connsiteX41" fmla="*/ 5502166 w 7740869"/>
              <a:gd name="connsiteY41" fmla="*/ 1797269 h 3138108"/>
              <a:gd name="connsiteX42" fmla="*/ 5218387 w 7740869"/>
              <a:gd name="connsiteY42" fmla="*/ 1324303 h 3138108"/>
              <a:gd name="connsiteX43" fmla="*/ 4840014 w 7740869"/>
              <a:gd name="connsiteY43" fmla="*/ 551793 h 3138108"/>
              <a:gd name="connsiteX44" fmla="*/ 3988676 w 7740869"/>
              <a:gd name="connsiteY44" fmla="*/ 409903 h 3138108"/>
              <a:gd name="connsiteX45" fmla="*/ 3988676 w 7740869"/>
              <a:gd name="connsiteY45" fmla="*/ 299545 h 3138108"/>
              <a:gd name="connsiteX46" fmla="*/ 3957146 w 7740869"/>
              <a:gd name="connsiteY46" fmla="*/ 189187 h 3138108"/>
              <a:gd name="connsiteX47" fmla="*/ 3815256 w 7740869"/>
              <a:gd name="connsiteY47" fmla="*/ 78827 h 3138108"/>
              <a:gd name="connsiteX48" fmla="*/ 3436883 w 7740869"/>
              <a:gd name="connsiteY48" fmla="*/ 0 h 3138108"/>
              <a:gd name="connsiteX49" fmla="*/ 3168869 w 7740869"/>
              <a:gd name="connsiteY49" fmla="*/ 94593 h 3138108"/>
              <a:gd name="connsiteX50" fmla="*/ 2979683 w 7740869"/>
              <a:gd name="connsiteY50" fmla="*/ 283779 h 3138108"/>
              <a:gd name="connsiteX51" fmla="*/ 2837793 w 7740869"/>
              <a:gd name="connsiteY51" fmla="*/ 394138 h 3138108"/>
              <a:gd name="connsiteX52" fmla="*/ 2569780 w 7740869"/>
              <a:gd name="connsiteY52" fmla="*/ 567559 h 3138108"/>
              <a:gd name="connsiteX53" fmla="*/ 2238704 w 7740869"/>
              <a:gd name="connsiteY53" fmla="*/ 1308538 h 3138108"/>
              <a:gd name="connsiteX54" fmla="*/ 1876097 w 7740869"/>
              <a:gd name="connsiteY54" fmla="*/ 1560786 h 3138108"/>
              <a:gd name="connsiteX55" fmla="*/ 1466193 w 7740869"/>
              <a:gd name="connsiteY55" fmla="*/ 1749972 h 3138108"/>
              <a:gd name="connsiteX56" fmla="*/ 1008993 w 7740869"/>
              <a:gd name="connsiteY56" fmla="*/ 2081048 h 3138108"/>
              <a:gd name="connsiteX57" fmla="*/ 804042 w 7740869"/>
              <a:gd name="connsiteY57" fmla="*/ 2286000 h 3138108"/>
              <a:gd name="connsiteX58" fmla="*/ 409904 w 7740869"/>
              <a:gd name="connsiteY58" fmla="*/ 2743200 h 3138108"/>
              <a:gd name="connsiteX59" fmla="*/ 94593 w 7740869"/>
              <a:gd name="connsiteY59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382814 w 7740869"/>
              <a:gd name="connsiteY15" fmla="*/ 1939159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997669 w 7740869"/>
              <a:gd name="connsiteY18" fmla="*/ 2286000 h 3138108"/>
              <a:gd name="connsiteX19" fmla="*/ 5202621 w 7740869"/>
              <a:gd name="connsiteY19" fmla="*/ 2301765 h 3138108"/>
              <a:gd name="connsiteX20" fmla="*/ 5249918 w 7740869"/>
              <a:gd name="connsiteY20" fmla="*/ 2333296 h 3138108"/>
              <a:gd name="connsiteX21" fmla="*/ 5312980 w 7740869"/>
              <a:gd name="connsiteY21" fmla="*/ 2412124 h 3138108"/>
              <a:gd name="connsiteX22" fmla="*/ 5423338 w 7740869"/>
              <a:gd name="connsiteY22" fmla="*/ 2538248 h 3138108"/>
              <a:gd name="connsiteX23" fmla="*/ 5454869 w 7740869"/>
              <a:gd name="connsiteY23" fmla="*/ 2585545 h 3138108"/>
              <a:gd name="connsiteX24" fmla="*/ 5502166 w 7740869"/>
              <a:gd name="connsiteY24" fmla="*/ 2617076 h 3138108"/>
              <a:gd name="connsiteX25" fmla="*/ 5565228 w 7740869"/>
              <a:gd name="connsiteY25" fmla="*/ 2695903 h 3138108"/>
              <a:gd name="connsiteX26" fmla="*/ 5596759 w 7740869"/>
              <a:gd name="connsiteY26" fmla="*/ 2743200 h 3138108"/>
              <a:gd name="connsiteX27" fmla="*/ 5644056 w 7740869"/>
              <a:gd name="connsiteY27" fmla="*/ 2774731 h 3138108"/>
              <a:gd name="connsiteX28" fmla="*/ 5659821 w 7740869"/>
              <a:gd name="connsiteY28" fmla="*/ 2822027 h 3138108"/>
              <a:gd name="connsiteX29" fmla="*/ 5754414 w 7740869"/>
              <a:gd name="connsiteY29" fmla="*/ 2900855 h 3138108"/>
              <a:gd name="connsiteX30" fmla="*/ 5801711 w 7740869"/>
              <a:gd name="connsiteY30" fmla="*/ 2995448 h 3138108"/>
              <a:gd name="connsiteX31" fmla="*/ 5849007 w 7740869"/>
              <a:gd name="connsiteY31" fmla="*/ 3042745 h 3138108"/>
              <a:gd name="connsiteX32" fmla="*/ 5880538 w 7740869"/>
              <a:gd name="connsiteY32" fmla="*/ 3090041 h 3138108"/>
              <a:gd name="connsiteX33" fmla="*/ 5927835 w 7740869"/>
              <a:gd name="connsiteY33" fmla="*/ 3137338 h 3138108"/>
              <a:gd name="connsiteX34" fmla="*/ 7740869 w 7740869"/>
              <a:gd name="connsiteY34" fmla="*/ 3105807 h 3138108"/>
              <a:gd name="connsiteX35" fmla="*/ 7472856 w 7740869"/>
              <a:gd name="connsiteY35" fmla="*/ 2948152 h 3138108"/>
              <a:gd name="connsiteX36" fmla="*/ 7189076 w 7740869"/>
              <a:gd name="connsiteY36" fmla="*/ 2885090 h 3138108"/>
              <a:gd name="connsiteX37" fmla="*/ 6952593 w 7740869"/>
              <a:gd name="connsiteY37" fmla="*/ 2774731 h 3138108"/>
              <a:gd name="connsiteX38" fmla="*/ 6479628 w 7740869"/>
              <a:gd name="connsiteY38" fmla="*/ 2680138 h 3138108"/>
              <a:gd name="connsiteX39" fmla="*/ 6101256 w 7740869"/>
              <a:gd name="connsiteY39" fmla="*/ 2522483 h 3138108"/>
              <a:gd name="connsiteX40" fmla="*/ 5691352 w 7740869"/>
              <a:gd name="connsiteY40" fmla="*/ 2207172 h 3138108"/>
              <a:gd name="connsiteX41" fmla="*/ 5502166 w 7740869"/>
              <a:gd name="connsiteY41" fmla="*/ 1797269 h 3138108"/>
              <a:gd name="connsiteX42" fmla="*/ 5218387 w 7740869"/>
              <a:gd name="connsiteY42" fmla="*/ 1324303 h 3138108"/>
              <a:gd name="connsiteX43" fmla="*/ 4840014 w 7740869"/>
              <a:gd name="connsiteY43" fmla="*/ 551793 h 3138108"/>
              <a:gd name="connsiteX44" fmla="*/ 3988676 w 7740869"/>
              <a:gd name="connsiteY44" fmla="*/ 409903 h 3138108"/>
              <a:gd name="connsiteX45" fmla="*/ 3988676 w 7740869"/>
              <a:gd name="connsiteY45" fmla="*/ 299545 h 3138108"/>
              <a:gd name="connsiteX46" fmla="*/ 3957146 w 7740869"/>
              <a:gd name="connsiteY46" fmla="*/ 189187 h 3138108"/>
              <a:gd name="connsiteX47" fmla="*/ 3815256 w 7740869"/>
              <a:gd name="connsiteY47" fmla="*/ 78827 h 3138108"/>
              <a:gd name="connsiteX48" fmla="*/ 3436883 w 7740869"/>
              <a:gd name="connsiteY48" fmla="*/ 0 h 3138108"/>
              <a:gd name="connsiteX49" fmla="*/ 3168869 w 7740869"/>
              <a:gd name="connsiteY49" fmla="*/ 94593 h 3138108"/>
              <a:gd name="connsiteX50" fmla="*/ 2979683 w 7740869"/>
              <a:gd name="connsiteY50" fmla="*/ 283779 h 3138108"/>
              <a:gd name="connsiteX51" fmla="*/ 2837793 w 7740869"/>
              <a:gd name="connsiteY51" fmla="*/ 394138 h 3138108"/>
              <a:gd name="connsiteX52" fmla="*/ 2569780 w 7740869"/>
              <a:gd name="connsiteY52" fmla="*/ 567559 h 3138108"/>
              <a:gd name="connsiteX53" fmla="*/ 2238704 w 7740869"/>
              <a:gd name="connsiteY53" fmla="*/ 1308538 h 3138108"/>
              <a:gd name="connsiteX54" fmla="*/ 1876097 w 7740869"/>
              <a:gd name="connsiteY54" fmla="*/ 1560786 h 3138108"/>
              <a:gd name="connsiteX55" fmla="*/ 1466193 w 7740869"/>
              <a:gd name="connsiteY55" fmla="*/ 1749972 h 3138108"/>
              <a:gd name="connsiteX56" fmla="*/ 1008993 w 7740869"/>
              <a:gd name="connsiteY56" fmla="*/ 2081048 h 3138108"/>
              <a:gd name="connsiteX57" fmla="*/ 804042 w 7740869"/>
              <a:gd name="connsiteY57" fmla="*/ 2286000 h 3138108"/>
              <a:gd name="connsiteX58" fmla="*/ 409904 w 7740869"/>
              <a:gd name="connsiteY58" fmla="*/ 2743200 h 3138108"/>
              <a:gd name="connsiteX59" fmla="*/ 94593 w 7740869"/>
              <a:gd name="connsiteY59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382814 w 7740869"/>
              <a:gd name="connsiteY15" fmla="*/ 1939159 h 3138108"/>
              <a:gd name="connsiteX16" fmla="*/ 4524704 w 7740869"/>
              <a:gd name="connsiteY16" fmla="*/ 2081048 h 3138108"/>
              <a:gd name="connsiteX17" fmla="*/ 4997669 w 7740869"/>
              <a:gd name="connsiteY17" fmla="*/ 2286000 h 3138108"/>
              <a:gd name="connsiteX18" fmla="*/ 5202621 w 7740869"/>
              <a:gd name="connsiteY18" fmla="*/ 2301765 h 3138108"/>
              <a:gd name="connsiteX19" fmla="*/ 5249918 w 7740869"/>
              <a:gd name="connsiteY19" fmla="*/ 2333296 h 3138108"/>
              <a:gd name="connsiteX20" fmla="*/ 5312980 w 7740869"/>
              <a:gd name="connsiteY20" fmla="*/ 2412124 h 3138108"/>
              <a:gd name="connsiteX21" fmla="*/ 5423338 w 7740869"/>
              <a:gd name="connsiteY21" fmla="*/ 2538248 h 3138108"/>
              <a:gd name="connsiteX22" fmla="*/ 5454869 w 7740869"/>
              <a:gd name="connsiteY22" fmla="*/ 2585545 h 3138108"/>
              <a:gd name="connsiteX23" fmla="*/ 5502166 w 7740869"/>
              <a:gd name="connsiteY23" fmla="*/ 2617076 h 3138108"/>
              <a:gd name="connsiteX24" fmla="*/ 5565228 w 7740869"/>
              <a:gd name="connsiteY24" fmla="*/ 2695903 h 3138108"/>
              <a:gd name="connsiteX25" fmla="*/ 5596759 w 7740869"/>
              <a:gd name="connsiteY25" fmla="*/ 2743200 h 3138108"/>
              <a:gd name="connsiteX26" fmla="*/ 5644056 w 7740869"/>
              <a:gd name="connsiteY26" fmla="*/ 2774731 h 3138108"/>
              <a:gd name="connsiteX27" fmla="*/ 5659821 w 7740869"/>
              <a:gd name="connsiteY27" fmla="*/ 2822027 h 3138108"/>
              <a:gd name="connsiteX28" fmla="*/ 5754414 w 7740869"/>
              <a:gd name="connsiteY28" fmla="*/ 2900855 h 3138108"/>
              <a:gd name="connsiteX29" fmla="*/ 5801711 w 7740869"/>
              <a:gd name="connsiteY29" fmla="*/ 2995448 h 3138108"/>
              <a:gd name="connsiteX30" fmla="*/ 5849007 w 7740869"/>
              <a:gd name="connsiteY30" fmla="*/ 3042745 h 3138108"/>
              <a:gd name="connsiteX31" fmla="*/ 5880538 w 7740869"/>
              <a:gd name="connsiteY31" fmla="*/ 3090041 h 3138108"/>
              <a:gd name="connsiteX32" fmla="*/ 5927835 w 7740869"/>
              <a:gd name="connsiteY32" fmla="*/ 3137338 h 3138108"/>
              <a:gd name="connsiteX33" fmla="*/ 7740869 w 7740869"/>
              <a:gd name="connsiteY33" fmla="*/ 3105807 h 3138108"/>
              <a:gd name="connsiteX34" fmla="*/ 7472856 w 7740869"/>
              <a:gd name="connsiteY34" fmla="*/ 2948152 h 3138108"/>
              <a:gd name="connsiteX35" fmla="*/ 7189076 w 7740869"/>
              <a:gd name="connsiteY35" fmla="*/ 2885090 h 3138108"/>
              <a:gd name="connsiteX36" fmla="*/ 6952593 w 7740869"/>
              <a:gd name="connsiteY36" fmla="*/ 2774731 h 3138108"/>
              <a:gd name="connsiteX37" fmla="*/ 6479628 w 7740869"/>
              <a:gd name="connsiteY37" fmla="*/ 2680138 h 3138108"/>
              <a:gd name="connsiteX38" fmla="*/ 6101256 w 7740869"/>
              <a:gd name="connsiteY38" fmla="*/ 2522483 h 3138108"/>
              <a:gd name="connsiteX39" fmla="*/ 5691352 w 7740869"/>
              <a:gd name="connsiteY39" fmla="*/ 2207172 h 3138108"/>
              <a:gd name="connsiteX40" fmla="*/ 5502166 w 7740869"/>
              <a:gd name="connsiteY40" fmla="*/ 1797269 h 3138108"/>
              <a:gd name="connsiteX41" fmla="*/ 5218387 w 7740869"/>
              <a:gd name="connsiteY41" fmla="*/ 1324303 h 3138108"/>
              <a:gd name="connsiteX42" fmla="*/ 4840014 w 7740869"/>
              <a:gd name="connsiteY42" fmla="*/ 551793 h 3138108"/>
              <a:gd name="connsiteX43" fmla="*/ 3988676 w 7740869"/>
              <a:gd name="connsiteY43" fmla="*/ 409903 h 3138108"/>
              <a:gd name="connsiteX44" fmla="*/ 3988676 w 7740869"/>
              <a:gd name="connsiteY44" fmla="*/ 299545 h 3138108"/>
              <a:gd name="connsiteX45" fmla="*/ 3957146 w 7740869"/>
              <a:gd name="connsiteY45" fmla="*/ 189187 h 3138108"/>
              <a:gd name="connsiteX46" fmla="*/ 3815256 w 7740869"/>
              <a:gd name="connsiteY46" fmla="*/ 78827 h 3138108"/>
              <a:gd name="connsiteX47" fmla="*/ 3436883 w 7740869"/>
              <a:gd name="connsiteY47" fmla="*/ 0 h 3138108"/>
              <a:gd name="connsiteX48" fmla="*/ 3168869 w 7740869"/>
              <a:gd name="connsiteY48" fmla="*/ 94593 h 3138108"/>
              <a:gd name="connsiteX49" fmla="*/ 2979683 w 7740869"/>
              <a:gd name="connsiteY49" fmla="*/ 283779 h 3138108"/>
              <a:gd name="connsiteX50" fmla="*/ 2837793 w 7740869"/>
              <a:gd name="connsiteY50" fmla="*/ 394138 h 3138108"/>
              <a:gd name="connsiteX51" fmla="*/ 2569780 w 7740869"/>
              <a:gd name="connsiteY51" fmla="*/ 567559 h 3138108"/>
              <a:gd name="connsiteX52" fmla="*/ 2238704 w 7740869"/>
              <a:gd name="connsiteY52" fmla="*/ 1308538 h 3138108"/>
              <a:gd name="connsiteX53" fmla="*/ 1876097 w 7740869"/>
              <a:gd name="connsiteY53" fmla="*/ 1560786 h 3138108"/>
              <a:gd name="connsiteX54" fmla="*/ 1466193 w 7740869"/>
              <a:gd name="connsiteY54" fmla="*/ 1749972 h 3138108"/>
              <a:gd name="connsiteX55" fmla="*/ 1008993 w 7740869"/>
              <a:gd name="connsiteY55" fmla="*/ 2081048 h 3138108"/>
              <a:gd name="connsiteX56" fmla="*/ 804042 w 7740869"/>
              <a:gd name="connsiteY56" fmla="*/ 2286000 h 3138108"/>
              <a:gd name="connsiteX57" fmla="*/ 409904 w 7740869"/>
              <a:gd name="connsiteY57" fmla="*/ 2743200 h 3138108"/>
              <a:gd name="connsiteX58" fmla="*/ 94593 w 7740869"/>
              <a:gd name="connsiteY58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083269 w 7740869"/>
              <a:gd name="connsiteY13" fmla="*/ 2159876 h 3138108"/>
              <a:gd name="connsiteX14" fmla="*/ 4335518 w 7740869"/>
              <a:gd name="connsiteY14" fmla="*/ 1813034 h 3138108"/>
              <a:gd name="connsiteX15" fmla="*/ 4382814 w 7740869"/>
              <a:gd name="connsiteY15" fmla="*/ 1939159 h 3138108"/>
              <a:gd name="connsiteX16" fmla="*/ 4524704 w 7740869"/>
              <a:gd name="connsiteY16" fmla="*/ 2081048 h 3138108"/>
              <a:gd name="connsiteX17" fmla="*/ 4997669 w 7740869"/>
              <a:gd name="connsiteY17" fmla="*/ 2286000 h 3138108"/>
              <a:gd name="connsiteX18" fmla="*/ 5202621 w 7740869"/>
              <a:gd name="connsiteY18" fmla="*/ 2301765 h 3138108"/>
              <a:gd name="connsiteX19" fmla="*/ 5249918 w 7740869"/>
              <a:gd name="connsiteY19" fmla="*/ 2333296 h 3138108"/>
              <a:gd name="connsiteX20" fmla="*/ 5312980 w 7740869"/>
              <a:gd name="connsiteY20" fmla="*/ 2412124 h 3138108"/>
              <a:gd name="connsiteX21" fmla="*/ 5423338 w 7740869"/>
              <a:gd name="connsiteY21" fmla="*/ 2538248 h 3138108"/>
              <a:gd name="connsiteX22" fmla="*/ 5454869 w 7740869"/>
              <a:gd name="connsiteY22" fmla="*/ 2585545 h 3138108"/>
              <a:gd name="connsiteX23" fmla="*/ 5502166 w 7740869"/>
              <a:gd name="connsiteY23" fmla="*/ 2617076 h 3138108"/>
              <a:gd name="connsiteX24" fmla="*/ 5565228 w 7740869"/>
              <a:gd name="connsiteY24" fmla="*/ 2695903 h 3138108"/>
              <a:gd name="connsiteX25" fmla="*/ 5596759 w 7740869"/>
              <a:gd name="connsiteY25" fmla="*/ 2743200 h 3138108"/>
              <a:gd name="connsiteX26" fmla="*/ 5644056 w 7740869"/>
              <a:gd name="connsiteY26" fmla="*/ 2774731 h 3138108"/>
              <a:gd name="connsiteX27" fmla="*/ 5659821 w 7740869"/>
              <a:gd name="connsiteY27" fmla="*/ 2822027 h 3138108"/>
              <a:gd name="connsiteX28" fmla="*/ 5754414 w 7740869"/>
              <a:gd name="connsiteY28" fmla="*/ 2900855 h 3138108"/>
              <a:gd name="connsiteX29" fmla="*/ 5801711 w 7740869"/>
              <a:gd name="connsiteY29" fmla="*/ 2995448 h 3138108"/>
              <a:gd name="connsiteX30" fmla="*/ 5849007 w 7740869"/>
              <a:gd name="connsiteY30" fmla="*/ 3042745 h 3138108"/>
              <a:gd name="connsiteX31" fmla="*/ 5880538 w 7740869"/>
              <a:gd name="connsiteY31" fmla="*/ 3090041 h 3138108"/>
              <a:gd name="connsiteX32" fmla="*/ 5927835 w 7740869"/>
              <a:gd name="connsiteY32" fmla="*/ 3137338 h 3138108"/>
              <a:gd name="connsiteX33" fmla="*/ 7740869 w 7740869"/>
              <a:gd name="connsiteY33" fmla="*/ 3105807 h 3138108"/>
              <a:gd name="connsiteX34" fmla="*/ 7472856 w 7740869"/>
              <a:gd name="connsiteY34" fmla="*/ 2948152 h 3138108"/>
              <a:gd name="connsiteX35" fmla="*/ 7189076 w 7740869"/>
              <a:gd name="connsiteY35" fmla="*/ 2885090 h 3138108"/>
              <a:gd name="connsiteX36" fmla="*/ 6952593 w 7740869"/>
              <a:gd name="connsiteY36" fmla="*/ 2774731 h 3138108"/>
              <a:gd name="connsiteX37" fmla="*/ 6479628 w 7740869"/>
              <a:gd name="connsiteY37" fmla="*/ 2680138 h 3138108"/>
              <a:gd name="connsiteX38" fmla="*/ 6101256 w 7740869"/>
              <a:gd name="connsiteY38" fmla="*/ 2522483 h 3138108"/>
              <a:gd name="connsiteX39" fmla="*/ 5691352 w 7740869"/>
              <a:gd name="connsiteY39" fmla="*/ 2207172 h 3138108"/>
              <a:gd name="connsiteX40" fmla="*/ 5502166 w 7740869"/>
              <a:gd name="connsiteY40" fmla="*/ 1797269 h 3138108"/>
              <a:gd name="connsiteX41" fmla="*/ 5218387 w 7740869"/>
              <a:gd name="connsiteY41" fmla="*/ 1324303 h 3138108"/>
              <a:gd name="connsiteX42" fmla="*/ 4840014 w 7740869"/>
              <a:gd name="connsiteY42" fmla="*/ 551793 h 3138108"/>
              <a:gd name="connsiteX43" fmla="*/ 3988676 w 7740869"/>
              <a:gd name="connsiteY43" fmla="*/ 409903 h 3138108"/>
              <a:gd name="connsiteX44" fmla="*/ 3988676 w 7740869"/>
              <a:gd name="connsiteY44" fmla="*/ 299545 h 3138108"/>
              <a:gd name="connsiteX45" fmla="*/ 3957146 w 7740869"/>
              <a:gd name="connsiteY45" fmla="*/ 189187 h 3138108"/>
              <a:gd name="connsiteX46" fmla="*/ 3815256 w 7740869"/>
              <a:gd name="connsiteY46" fmla="*/ 78827 h 3138108"/>
              <a:gd name="connsiteX47" fmla="*/ 3436883 w 7740869"/>
              <a:gd name="connsiteY47" fmla="*/ 0 h 3138108"/>
              <a:gd name="connsiteX48" fmla="*/ 3168869 w 7740869"/>
              <a:gd name="connsiteY48" fmla="*/ 94593 h 3138108"/>
              <a:gd name="connsiteX49" fmla="*/ 2979683 w 7740869"/>
              <a:gd name="connsiteY49" fmla="*/ 283779 h 3138108"/>
              <a:gd name="connsiteX50" fmla="*/ 2837793 w 7740869"/>
              <a:gd name="connsiteY50" fmla="*/ 394138 h 3138108"/>
              <a:gd name="connsiteX51" fmla="*/ 2569780 w 7740869"/>
              <a:gd name="connsiteY51" fmla="*/ 567559 h 3138108"/>
              <a:gd name="connsiteX52" fmla="*/ 2238704 w 7740869"/>
              <a:gd name="connsiteY52" fmla="*/ 1308538 h 3138108"/>
              <a:gd name="connsiteX53" fmla="*/ 1876097 w 7740869"/>
              <a:gd name="connsiteY53" fmla="*/ 1560786 h 3138108"/>
              <a:gd name="connsiteX54" fmla="*/ 1466193 w 7740869"/>
              <a:gd name="connsiteY54" fmla="*/ 1749972 h 3138108"/>
              <a:gd name="connsiteX55" fmla="*/ 1008993 w 7740869"/>
              <a:gd name="connsiteY55" fmla="*/ 2081048 h 3138108"/>
              <a:gd name="connsiteX56" fmla="*/ 804042 w 7740869"/>
              <a:gd name="connsiteY56" fmla="*/ 2286000 h 3138108"/>
              <a:gd name="connsiteX57" fmla="*/ 409904 w 7740869"/>
              <a:gd name="connsiteY57" fmla="*/ 2743200 h 3138108"/>
              <a:gd name="connsiteX58" fmla="*/ 94593 w 7740869"/>
              <a:gd name="connsiteY58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193628 w 7740869"/>
              <a:gd name="connsiteY12" fmla="*/ 1781503 h 3138108"/>
              <a:gd name="connsiteX13" fmla="*/ 4083269 w 7740869"/>
              <a:gd name="connsiteY13" fmla="*/ 2159876 h 3138108"/>
              <a:gd name="connsiteX14" fmla="*/ 4335518 w 7740869"/>
              <a:gd name="connsiteY14" fmla="*/ 1813034 h 3138108"/>
              <a:gd name="connsiteX15" fmla="*/ 4382814 w 7740869"/>
              <a:gd name="connsiteY15" fmla="*/ 1939159 h 3138108"/>
              <a:gd name="connsiteX16" fmla="*/ 4524704 w 7740869"/>
              <a:gd name="connsiteY16" fmla="*/ 2081048 h 3138108"/>
              <a:gd name="connsiteX17" fmla="*/ 4997669 w 7740869"/>
              <a:gd name="connsiteY17" fmla="*/ 2286000 h 3138108"/>
              <a:gd name="connsiteX18" fmla="*/ 5202621 w 7740869"/>
              <a:gd name="connsiteY18" fmla="*/ 2301765 h 3138108"/>
              <a:gd name="connsiteX19" fmla="*/ 5249918 w 7740869"/>
              <a:gd name="connsiteY19" fmla="*/ 2333296 h 3138108"/>
              <a:gd name="connsiteX20" fmla="*/ 5312980 w 7740869"/>
              <a:gd name="connsiteY20" fmla="*/ 2412124 h 3138108"/>
              <a:gd name="connsiteX21" fmla="*/ 5423338 w 7740869"/>
              <a:gd name="connsiteY21" fmla="*/ 2538248 h 3138108"/>
              <a:gd name="connsiteX22" fmla="*/ 5454869 w 7740869"/>
              <a:gd name="connsiteY22" fmla="*/ 2585545 h 3138108"/>
              <a:gd name="connsiteX23" fmla="*/ 5502166 w 7740869"/>
              <a:gd name="connsiteY23" fmla="*/ 2617076 h 3138108"/>
              <a:gd name="connsiteX24" fmla="*/ 5565228 w 7740869"/>
              <a:gd name="connsiteY24" fmla="*/ 2695903 h 3138108"/>
              <a:gd name="connsiteX25" fmla="*/ 5596759 w 7740869"/>
              <a:gd name="connsiteY25" fmla="*/ 2743200 h 3138108"/>
              <a:gd name="connsiteX26" fmla="*/ 5644056 w 7740869"/>
              <a:gd name="connsiteY26" fmla="*/ 2774731 h 3138108"/>
              <a:gd name="connsiteX27" fmla="*/ 5659821 w 7740869"/>
              <a:gd name="connsiteY27" fmla="*/ 2822027 h 3138108"/>
              <a:gd name="connsiteX28" fmla="*/ 5754414 w 7740869"/>
              <a:gd name="connsiteY28" fmla="*/ 2900855 h 3138108"/>
              <a:gd name="connsiteX29" fmla="*/ 5801711 w 7740869"/>
              <a:gd name="connsiteY29" fmla="*/ 2995448 h 3138108"/>
              <a:gd name="connsiteX30" fmla="*/ 5849007 w 7740869"/>
              <a:gd name="connsiteY30" fmla="*/ 3042745 h 3138108"/>
              <a:gd name="connsiteX31" fmla="*/ 5880538 w 7740869"/>
              <a:gd name="connsiteY31" fmla="*/ 3090041 h 3138108"/>
              <a:gd name="connsiteX32" fmla="*/ 5927835 w 7740869"/>
              <a:gd name="connsiteY32" fmla="*/ 3137338 h 3138108"/>
              <a:gd name="connsiteX33" fmla="*/ 7740869 w 7740869"/>
              <a:gd name="connsiteY33" fmla="*/ 3105807 h 3138108"/>
              <a:gd name="connsiteX34" fmla="*/ 7472856 w 7740869"/>
              <a:gd name="connsiteY34" fmla="*/ 2948152 h 3138108"/>
              <a:gd name="connsiteX35" fmla="*/ 7189076 w 7740869"/>
              <a:gd name="connsiteY35" fmla="*/ 2885090 h 3138108"/>
              <a:gd name="connsiteX36" fmla="*/ 6952593 w 7740869"/>
              <a:gd name="connsiteY36" fmla="*/ 2774731 h 3138108"/>
              <a:gd name="connsiteX37" fmla="*/ 6479628 w 7740869"/>
              <a:gd name="connsiteY37" fmla="*/ 2680138 h 3138108"/>
              <a:gd name="connsiteX38" fmla="*/ 6101256 w 7740869"/>
              <a:gd name="connsiteY38" fmla="*/ 2522483 h 3138108"/>
              <a:gd name="connsiteX39" fmla="*/ 5691352 w 7740869"/>
              <a:gd name="connsiteY39" fmla="*/ 2207172 h 3138108"/>
              <a:gd name="connsiteX40" fmla="*/ 5502166 w 7740869"/>
              <a:gd name="connsiteY40" fmla="*/ 1797269 h 3138108"/>
              <a:gd name="connsiteX41" fmla="*/ 5218387 w 7740869"/>
              <a:gd name="connsiteY41" fmla="*/ 1324303 h 3138108"/>
              <a:gd name="connsiteX42" fmla="*/ 4840014 w 7740869"/>
              <a:gd name="connsiteY42" fmla="*/ 551793 h 3138108"/>
              <a:gd name="connsiteX43" fmla="*/ 3988676 w 7740869"/>
              <a:gd name="connsiteY43" fmla="*/ 409903 h 3138108"/>
              <a:gd name="connsiteX44" fmla="*/ 3988676 w 7740869"/>
              <a:gd name="connsiteY44" fmla="*/ 299545 h 3138108"/>
              <a:gd name="connsiteX45" fmla="*/ 3957146 w 7740869"/>
              <a:gd name="connsiteY45" fmla="*/ 189187 h 3138108"/>
              <a:gd name="connsiteX46" fmla="*/ 3815256 w 7740869"/>
              <a:gd name="connsiteY46" fmla="*/ 78827 h 3138108"/>
              <a:gd name="connsiteX47" fmla="*/ 3436883 w 7740869"/>
              <a:gd name="connsiteY47" fmla="*/ 0 h 3138108"/>
              <a:gd name="connsiteX48" fmla="*/ 3168869 w 7740869"/>
              <a:gd name="connsiteY48" fmla="*/ 94593 h 3138108"/>
              <a:gd name="connsiteX49" fmla="*/ 2979683 w 7740869"/>
              <a:gd name="connsiteY49" fmla="*/ 283779 h 3138108"/>
              <a:gd name="connsiteX50" fmla="*/ 2837793 w 7740869"/>
              <a:gd name="connsiteY50" fmla="*/ 394138 h 3138108"/>
              <a:gd name="connsiteX51" fmla="*/ 2569780 w 7740869"/>
              <a:gd name="connsiteY51" fmla="*/ 567559 h 3138108"/>
              <a:gd name="connsiteX52" fmla="*/ 2238704 w 7740869"/>
              <a:gd name="connsiteY52" fmla="*/ 1308538 h 3138108"/>
              <a:gd name="connsiteX53" fmla="*/ 1876097 w 7740869"/>
              <a:gd name="connsiteY53" fmla="*/ 1560786 h 3138108"/>
              <a:gd name="connsiteX54" fmla="*/ 1466193 w 7740869"/>
              <a:gd name="connsiteY54" fmla="*/ 1749972 h 3138108"/>
              <a:gd name="connsiteX55" fmla="*/ 1008993 w 7740869"/>
              <a:gd name="connsiteY55" fmla="*/ 2081048 h 3138108"/>
              <a:gd name="connsiteX56" fmla="*/ 804042 w 7740869"/>
              <a:gd name="connsiteY56" fmla="*/ 2286000 h 3138108"/>
              <a:gd name="connsiteX57" fmla="*/ 409904 w 7740869"/>
              <a:gd name="connsiteY57" fmla="*/ 2743200 h 3138108"/>
              <a:gd name="connsiteX58" fmla="*/ 94593 w 7740869"/>
              <a:gd name="connsiteY58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202621 w 7740869"/>
              <a:gd name="connsiteY17" fmla="*/ 2301765 h 3138108"/>
              <a:gd name="connsiteX18" fmla="*/ 5249918 w 7740869"/>
              <a:gd name="connsiteY18" fmla="*/ 2333296 h 3138108"/>
              <a:gd name="connsiteX19" fmla="*/ 5312980 w 7740869"/>
              <a:gd name="connsiteY19" fmla="*/ 2412124 h 3138108"/>
              <a:gd name="connsiteX20" fmla="*/ 5423338 w 7740869"/>
              <a:gd name="connsiteY20" fmla="*/ 2538248 h 3138108"/>
              <a:gd name="connsiteX21" fmla="*/ 5454869 w 7740869"/>
              <a:gd name="connsiteY21" fmla="*/ 2585545 h 3138108"/>
              <a:gd name="connsiteX22" fmla="*/ 5502166 w 7740869"/>
              <a:gd name="connsiteY22" fmla="*/ 2617076 h 3138108"/>
              <a:gd name="connsiteX23" fmla="*/ 5565228 w 7740869"/>
              <a:gd name="connsiteY23" fmla="*/ 2695903 h 3138108"/>
              <a:gd name="connsiteX24" fmla="*/ 5596759 w 7740869"/>
              <a:gd name="connsiteY24" fmla="*/ 2743200 h 3138108"/>
              <a:gd name="connsiteX25" fmla="*/ 5644056 w 7740869"/>
              <a:gd name="connsiteY25" fmla="*/ 2774731 h 3138108"/>
              <a:gd name="connsiteX26" fmla="*/ 5659821 w 7740869"/>
              <a:gd name="connsiteY26" fmla="*/ 2822027 h 3138108"/>
              <a:gd name="connsiteX27" fmla="*/ 5754414 w 7740869"/>
              <a:gd name="connsiteY27" fmla="*/ 2900855 h 3138108"/>
              <a:gd name="connsiteX28" fmla="*/ 5801711 w 7740869"/>
              <a:gd name="connsiteY28" fmla="*/ 2995448 h 3138108"/>
              <a:gd name="connsiteX29" fmla="*/ 5849007 w 7740869"/>
              <a:gd name="connsiteY29" fmla="*/ 3042745 h 3138108"/>
              <a:gd name="connsiteX30" fmla="*/ 5880538 w 7740869"/>
              <a:gd name="connsiteY30" fmla="*/ 3090041 h 3138108"/>
              <a:gd name="connsiteX31" fmla="*/ 5927835 w 7740869"/>
              <a:gd name="connsiteY31" fmla="*/ 3137338 h 3138108"/>
              <a:gd name="connsiteX32" fmla="*/ 7740869 w 7740869"/>
              <a:gd name="connsiteY32" fmla="*/ 3105807 h 3138108"/>
              <a:gd name="connsiteX33" fmla="*/ 7472856 w 7740869"/>
              <a:gd name="connsiteY33" fmla="*/ 2948152 h 3138108"/>
              <a:gd name="connsiteX34" fmla="*/ 7189076 w 7740869"/>
              <a:gd name="connsiteY34" fmla="*/ 2885090 h 3138108"/>
              <a:gd name="connsiteX35" fmla="*/ 6952593 w 7740869"/>
              <a:gd name="connsiteY35" fmla="*/ 2774731 h 3138108"/>
              <a:gd name="connsiteX36" fmla="*/ 6479628 w 7740869"/>
              <a:gd name="connsiteY36" fmla="*/ 2680138 h 3138108"/>
              <a:gd name="connsiteX37" fmla="*/ 6101256 w 7740869"/>
              <a:gd name="connsiteY37" fmla="*/ 2522483 h 3138108"/>
              <a:gd name="connsiteX38" fmla="*/ 5691352 w 7740869"/>
              <a:gd name="connsiteY38" fmla="*/ 2207172 h 3138108"/>
              <a:gd name="connsiteX39" fmla="*/ 5502166 w 7740869"/>
              <a:gd name="connsiteY39" fmla="*/ 1797269 h 3138108"/>
              <a:gd name="connsiteX40" fmla="*/ 5218387 w 7740869"/>
              <a:gd name="connsiteY40" fmla="*/ 1324303 h 3138108"/>
              <a:gd name="connsiteX41" fmla="*/ 4840014 w 7740869"/>
              <a:gd name="connsiteY41" fmla="*/ 551793 h 3138108"/>
              <a:gd name="connsiteX42" fmla="*/ 3988676 w 7740869"/>
              <a:gd name="connsiteY42" fmla="*/ 409903 h 3138108"/>
              <a:gd name="connsiteX43" fmla="*/ 3988676 w 7740869"/>
              <a:gd name="connsiteY43" fmla="*/ 299545 h 3138108"/>
              <a:gd name="connsiteX44" fmla="*/ 3957146 w 7740869"/>
              <a:gd name="connsiteY44" fmla="*/ 189187 h 3138108"/>
              <a:gd name="connsiteX45" fmla="*/ 3815256 w 7740869"/>
              <a:gd name="connsiteY45" fmla="*/ 78827 h 3138108"/>
              <a:gd name="connsiteX46" fmla="*/ 3436883 w 7740869"/>
              <a:gd name="connsiteY46" fmla="*/ 0 h 3138108"/>
              <a:gd name="connsiteX47" fmla="*/ 3168869 w 7740869"/>
              <a:gd name="connsiteY47" fmla="*/ 94593 h 3138108"/>
              <a:gd name="connsiteX48" fmla="*/ 2979683 w 7740869"/>
              <a:gd name="connsiteY48" fmla="*/ 283779 h 3138108"/>
              <a:gd name="connsiteX49" fmla="*/ 2837793 w 7740869"/>
              <a:gd name="connsiteY49" fmla="*/ 394138 h 3138108"/>
              <a:gd name="connsiteX50" fmla="*/ 2569780 w 7740869"/>
              <a:gd name="connsiteY50" fmla="*/ 567559 h 3138108"/>
              <a:gd name="connsiteX51" fmla="*/ 2238704 w 7740869"/>
              <a:gd name="connsiteY51" fmla="*/ 1308538 h 3138108"/>
              <a:gd name="connsiteX52" fmla="*/ 1876097 w 7740869"/>
              <a:gd name="connsiteY52" fmla="*/ 1560786 h 3138108"/>
              <a:gd name="connsiteX53" fmla="*/ 1466193 w 7740869"/>
              <a:gd name="connsiteY53" fmla="*/ 1749972 h 3138108"/>
              <a:gd name="connsiteX54" fmla="*/ 1008993 w 7740869"/>
              <a:gd name="connsiteY54" fmla="*/ 2081048 h 3138108"/>
              <a:gd name="connsiteX55" fmla="*/ 804042 w 7740869"/>
              <a:gd name="connsiteY55" fmla="*/ 2286000 h 3138108"/>
              <a:gd name="connsiteX56" fmla="*/ 409904 w 7740869"/>
              <a:gd name="connsiteY56" fmla="*/ 2743200 h 3138108"/>
              <a:gd name="connsiteX57" fmla="*/ 94593 w 7740869"/>
              <a:gd name="connsiteY57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202621 w 7740869"/>
              <a:gd name="connsiteY17" fmla="*/ 2301765 h 3138108"/>
              <a:gd name="connsiteX18" fmla="*/ 5249918 w 7740869"/>
              <a:gd name="connsiteY18" fmla="*/ 2333296 h 3138108"/>
              <a:gd name="connsiteX19" fmla="*/ 5312980 w 7740869"/>
              <a:gd name="connsiteY19" fmla="*/ 2412124 h 3138108"/>
              <a:gd name="connsiteX20" fmla="*/ 5423338 w 7740869"/>
              <a:gd name="connsiteY20" fmla="*/ 2538248 h 3138108"/>
              <a:gd name="connsiteX21" fmla="*/ 5454869 w 7740869"/>
              <a:gd name="connsiteY21" fmla="*/ 2585545 h 3138108"/>
              <a:gd name="connsiteX22" fmla="*/ 5502166 w 7740869"/>
              <a:gd name="connsiteY22" fmla="*/ 2617076 h 3138108"/>
              <a:gd name="connsiteX23" fmla="*/ 5186856 w 7740869"/>
              <a:gd name="connsiteY23" fmla="*/ 2885090 h 3138108"/>
              <a:gd name="connsiteX24" fmla="*/ 5596759 w 7740869"/>
              <a:gd name="connsiteY24" fmla="*/ 2743200 h 3138108"/>
              <a:gd name="connsiteX25" fmla="*/ 5644056 w 7740869"/>
              <a:gd name="connsiteY25" fmla="*/ 2774731 h 3138108"/>
              <a:gd name="connsiteX26" fmla="*/ 5659821 w 7740869"/>
              <a:gd name="connsiteY26" fmla="*/ 2822027 h 3138108"/>
              <a:gd name="connsiteX27" fmla="*/ 5754414 w 7740869"/>
              <a:gd name="connsiteY27" fmla="*/ 2900855 h 3138108"/>
              <a:gd name="connsiteX28" fmla="*/ 5801711 w 7740869"/>
              <a:gd name="connsiteY28" fmla="*/ 2995448 h 3138108"/>
              <a:gd name="connsiteX29" fmla="*/ 5849007 w 7740869"/>
              <a:gd name="connsiteY29" fmla="*/ 3042745 h 3138108"/>
              <a:gd name="connsiteX30" fmla="*/ 5880538 w 7740869"/>
              <a:gd name="connsiteY30" fmla="*/ 3090041 h 3138108"/>
              <a:gd name="connsiteX31" fmla="*/ 5927835 w 7740869"/>
              <a:gd name="connsiteY31" fmla="*/ 3137338 h 3138108"/>
              <a:gd name="connsiteX32" fmla="*/ 7740869 w 7740869"/>
              <a:gd name="connsiteY32" fmla="*/ 3105807 h 3138108"/>
              <a:gd name="connsiteX33" fmla="*/ 7472856 w 7740869"/>
              <a:gd name="connsiteY33" fmla="*/ 2948152 h 3138108"/>
              <a:gd name="connsiteX34" fmla="*/ 7189076 w 7740869"/>
              <a:gd name="connsiteY34" fmla="*/ 2885090 h 3138108"/>
              <a:gd name="connsiteX35" fmla="*/ 6952593 w 7740869"/>
              <a:gd name="connsiteY35" fmla="*/ 2774731 h 3138108"/>
              <a:gd name="connsiteX36" fmla="*/ 6479628 w 7740869"/>
              <a:gd name="connsiteY36" fmla="*/ 2680138 h 3138108"/>
              <a:gd name="connsiteX37" fmla="*/ 6101256 w 7740869"/>
              <a:gd name="connsiteY37" fmla="*/ 2522483 h 3138108"/>
              <a:gd name="connsiteX38" fmla="*/ 5691352 w 7740869"/>
              <a:gd name="connsiteY38" fmla="*/ 2207172 h 3138108"/>
              <a:gd name="connsiteX39" fmla="*/ 5502166 w 7740869"/>
              <a:gd name="connsiteY39" fmla="*/ 1797269 h 3138108"/>
              <a:gd name="connsiteX40" fmla="*/ 5218387 w 7740869"/>
              <a:gd name="connsiteY40" fmla="*/ 1324303 h 3138108"/>
              <a:gd name="connsiteX41" fmla="*/ 4840014 w 7740869"/>
              <a:gd name="connsiteY41" fmla="*/ 551793 h 3138108"/>
              <a:gd name="connsiteX42" fmla="*/ 3988676 w 7740869"/>
              <a:gd name="connsiteY42" fmla="*/ 409903 h 3138108"/>
              <a:gd name="connsiteX43" fmla="*/ 3988676 w 7740869"/>
              <a:gd name="connsiteY43" fmla="*/ 299545 h 3138108"/>
              <a:gd name="connsiteX44" fmla="*/ 3957146 w 7740869"/>
              <a:gd name="connsiteY44" fmla="*/ 189187 h 3138108"/>
              <a:gd name="connsiteX45" fmla="*/ 3815256 w 7740869"/>
              <a:gd name="connsiteY45" fmla="*/ 78827 h 3138108"/>
              <a:gd name="connsiteX46" fmla="*/ 3436883 w 7740869"/>
              <a:gd name="connsiteY46" fmla="*/ 0 h 3138108"/>
              <a:gd name="connsiteX47" fmla="*/ 3168869 w 7740869"/>
              <a:gd name="connsiteY47" fmla="*/ 94593 h 3138108"/>
              <a:gd name="connsiteX48" fmla="*/ 2979683 w 7740869"/>
              <a:gd name="connsiteY48" fmla="*/ 283779 h 3138108"/>
              <a:gd name="connsiteX49" fmla="*/ 2837793 w 7740869"/>
              <a:gd name="connsiteY49" fmla="*/ 394138 h 3138108"/>
              <a:gd name="connsiteX50" fmla="*/ 2569780 w 7740869"/>
              <a:gd name="connsiteY50" fmla="*/ 567559 h 3138108"/>
              <a:gd name="connsiteX51" fmla="*/ 2238704 w 7740869"/>
              <a:gd name="connsiteY51" fmla="*/ 1308538 h 3138108"/>
              <a:gd name="connsiteX52" fmla="*/ 1876097 w 7740869"/>
              <a:gd name="connsiteY52" fmla="*/ 1560786 h 3138108"/>
              <a:gd name="connsiteX53" fmla="*/ 1466193 w 7740869"/>
              <a:gd name="connsiteY53" fmla="*/ 1749972 h 3138108"/>
              <a:gd name="connsiteX54" fmla="*/ 1008993 w 7740869"/>
              <a:gd name="connsiteY54" fmla="*/ 2081048 h 3138108"/>
              <a:gd name="connsiteX55" fmla="*/ 804042 w 7740869"/>
              <a:gd name="connsiteY55" fmla="*/ 2286000 h 3138108"/>
              <a:gd name="connsiteX56" fmla="*/ 409904 w 7740869"/>
              <a:gd name="connsiteY56" fmla="*/ 2743200 h 3138108"/>
              <a:gd name="connsiteX57" fmla="*/ 94593 w 7740869"/>
              <a:gd name="connsiteY57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202621 w 7740869"/>
              <a:gd name="connsiteY17" fmla="*/ 2301765 h 3138108"/>
              <a:gd name="connsiteX18" fmla="*/ 5249918 w 7740869"/>
              <a:gd name="connsiteY18" fmla="*/ 2333296 h 3138108"/>
              <a:gd name="connsiteX19" fmla="*/ 5044966 w 7740869"/>
              <a:gd name="connsiteY19" fmla="*/ 2506717 h 3138108"/>
              <a:gd name="connsiteX20" fmla="*/ 5423338 w 7740869"/>
              <a:gd name="connsiteY20" fmla="*/ 2538248 h 3138108"/>
              <a:gd name="connsiteX21" fmla="*/ 5454869 w 7740869"/>
              <a:gd name="connsiteY21" fmla="*/ 2585545 h 3138108"/>
              <a:gd name="connsiteX22" fmla="*/ 5502166 w 7740869"/>
              <a:gd name="connsiteY22" fmla="*/ 2617076 h 3138108"/>
              <a:gd name="connsiteX23" fmla="*/ 5186856 w 7740869"/>
              <a:gd name="connsiteY23" fmla="*/ 2885090 h 3138108"/>
              <a:gd name="connsiteX24" fmla="*/ 5596759 w 7740869"/>
              <a:gd name="connsiteY24" fmla="*/ 2743200 h 3138108"/>
              <a:gd name="connsiteX25" fmla="*/ 5644056 w 7740869"/>
              <a:gd name="connsiteY25" fmla="*/ 2774731 h 3138108"/>
              <a:gd name="connsiteX26" fmla="*/ 5659821 w 7740869"/>
              <a:gd name="connsiteY26" fmla="*/ 2822027 h 3138108"/>
              <a:gd name="connsiteX27" fmla="*/ 5754414 w 7740869"/>
              <a:gd name="connsiteY27" fmla="*/ 2900855 h 3138108"/>
              <a:gd name="connsiteX28" fmla="*/ 5801711 w 7740869"/>
              <a:gd name="connsiteY28" fmla="*/ 2995448 h 3138108"/>
              <a:gd name="connsiteX29" fmla="*/ 5849007 w 7740869"/>
              <a:gd name="connsiteY29" fmla="*/ 3042745 h 3138108"/>
              <a:gd name="connsiteX30" fmla="*/ 5880538 w 7740869"/>
              <a:gd name="connsiteY30" fmla="*/ 3090041 h 3138108"/>
              <a:gd name="connsiteX31" fmla="*/ 5927835 w 7740869"/>
              <a:gd name="connsiteY31" fmla="*/ 3137338 h 3138108"/>
              <a:gd name="connsiteX32" fmla="*/ 7740869 w 7740869"/>
              <a:gd name="connsiteY32" fmla="*/ 3105807 h 3138108"/>
              <a:gd name="connsiteX33" fmla="*/ 7472856 w 7740869"/>
              <a:gd name="connsiteY33" fmla="*/ 2948152 h 3138108"/>
              <a:gd name="connsiteX34" fmla="*/ 7189076 w 7740869"/>
              <a:gd name="connsiteY34" fmla="*/ 2885090 h 3138108"/>
              <a:gd name="connsiteX35" fmla="*/ 6952593 w 7740869"/>
              <a:gd name="connsiteY35" fmla="*/ 2774731 h 3138108"/>
              <a:gd name="connsiteX36" fmla="*/ 6479628 w 7740869"/>
              <a:gd name="connsiteY36" fmla="*/ 2680138 h 3138108"/>
              <a:gd name="connsiteX37" fmla="*/ 6101256 w 7740869"/>
              <a:gd name="connsiteY37" fmla="*/ 2522483 h 3138108"/>
              <a:gd name="connsiteX38" fmla="*/ 5691352 w 7740869"/>
              <a:gd name="connsiteY38" fmla="*/ 2207172 h 3138108"/>
              <a:gd name="connsiteX39" fmla="*/ 5502166 w 7740869"/>
              <a:gd name="connsiteY39" fmla="*/ 1797269 h 3138108"/>
              <a:gd name="connsiteX40" fmla="*/ 5218387 w 7740869"/>
              <a:gd name="connsiteY40" fmla="*/ 1324303 h 3138108"/>
              <a:gd name="connsiteX41" fmla="*/ 4840014 w 7740869"/>
              <a:gd name="connsiteY41" fmla="*/ 551793 h 3138108"/>
              <a:gd name="connsiteX42" fmla="*/ 3988676 w 7740869"/>
              <a:gd name="connsiteY42" fmla="*/ 409903 h 3138108"/>
              <a:gd name="connsiteX43" fmla="*/ 3988676 w 7740869"/>
              <a:gd name="connsiteY43" fmla="*/ 299545 h 3138108"/>
              <a:gd name="connsiteX44" fmla="*/ 3957146 w 7740869"/>
              <a:gd name="connsiteY44" fmla="*/ 189187 h 3138108"/>
              <a:gd name="connsiteX45" fmla="*/ 3815256 w 7740869"/>
              <a:gd name="connsiteY45" fmla="*/ 78827 h 3138108"/>
              <a:gd name="connsiteX46" fmla="*/ 3436883 w 7740869"/>
              <a:gd name="connsiteY46" fmla="*/ 0 h 3138108"/>
              <a:gd name="connsiteX47" fmla="*/ 3168869 w 7740869"/>
              <a:gd name="connsiteY47" fmla="*/ 94593 h 3138108"/>
              <a:gd name="connsiteX48" fmla="*/ 2979683 w 7740869"/>
              <a:gd name="connsiteY48" fmla="*/ 283779 h 3138108"/>
              <a:gd name="connsiteX49" fmla="*/ 2837793 w 7740869"/>
              <a:gd name="connsiteY49" fmla="*/ 394138 h 3138108"/>
              <a:gd name="connsiteX50" fmla="*/ 2569780 w 7740869"/>
              <a:gd name="connsiteY50" fmla="*/ 567559 h 3138108"/>
              <a:gd name="connsiteX51" fmla="*/ 2238704 w 7740869"/>
              <a:gd name="connsiteY51" fmla="*/ 1308538 h 3138108"/>
              <a:gd name="connsiteX52" fmla="*/ 1876097 w 7740869"/>
              <a:gd name="connsiteY52" fmla="*/ 1560786 h 3138108"/>
              <a:gd name="connsiteX53" fmla="*/ 1466193 w 7740869"/>
              <a:gd name="connsiteY53" fmla="*/ 1749972 h 3138108"/>
              <a:gd name="connsiteX54" fmla="*/ 1008993 w 7740869"/>
              <a:gd name="connsiteY54" fmla="*/ 2081048 h 3138108"/>
              <a:gd name="connsiteX55" fmla="*/ 804042 w 7740869"/>
              <a:gd name="connsiteY55" fmla="*/ 2286000 h 3138108"/>
              <a:gd name="connsiteX56" fmla="*/ 409904 w 7740869"/>
              <a:gd name="connsiteY56" fmla="*/ 2743200 h 3138108"/>
              <a:gd name="connsiteX57" fmla="*/ 94593 w 7740869"/>
              <a:gd name="connsiteY57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202621 w 7740869"/>
              <a:gd name="connsiteY17" fmla="*/ 2301765 h 3138108"/>
              <a:gd name="connsiteX18" fmla="*/ 5060732 w 7740869"/>
              <a:gd name="connsiteY18" fmla="*/ 2412124 h 3138108"/>
              <a:gd name="connsiteX19" fmla="*/ 5044966 w 7740869"/>
              <a:gd name="connsiteY19" fmla="*/ 2506717 h 3138108"/>
              <a:gd name="connsiteX20" fmla="*/ 5423338 w 7740869"/>
              <a:gd name="connsiteY20" fmla="*/ 2538248 h 3138108"/>
              <a:gd name="connsiteX21" fmla="*/ 5454869 w 7740869"/>
              <a:gd name="connsiteY21" fmla="*/ 2585545 h 3138108"/>
              <a:gd name="connsiteX22" fmla="*/ 5502166 w 7740869"/>
              <a:gd name="connsiteY22" fmla="*/ 2617076 h 3138108"/>
              <a:gd name="connsiteX23" fmla="*/ 5186856 w 7740869"/>
              <a:gd name="connsiteY23" fmla="*/ 2885090 h 3138108"/>
              <a:gd name="connsiteX24" fmla="*/ 5596759 w 7740869"/>
              <a:gd name="connsiteY24" fmla="*/ 2743200 h 3138108"/>
              <a:gd name="connsiteX25" fmla="*/ 5644056 w 7740869"/>
              <a:gd name="connsiteY25" fmla="*/ 2774731 h 3138108"/>
              <a:gd name="connsiteX26" fmla="*/ 5659821 w 7740869"/>
              <a:gd name="connsiteY26" fmla="*/ 2822027 h 3138108"/>
              <a:gd name="connsiteX27" fmla="*/ 5754414 w 7740869"/>
              <a:gd name="connsiteY27" fmla="*/ 2900855 h 3138108"/>
              <a:gd name="connsiteX28" fmla="*/ 5801711 w 7740869"/>
              <a:gd name="connsiteY28" fmla="*/ 2995448 h 3138108"/>
              <a:gd name="connsiteX29" fmla="*/ 5849007 w 7740869"/>
              <a:gd name="connsiteY29" fmla="*/ 3042745 h 3138108"/>
              <a:gd name="connsiteX30" fmla="*/ 5880538 w 7740869"/>
              <a:gd name="connsiteY30" fmla="*/ 3090041 h 3138108"/>
              <a:gd name="connsiteX31" fmla="*/ 5927835 w 7740869"/>
              <a:gd name="connsiteY31" fmla="*/ 3137338 h 3138108"/>
              <a:gd name="connsiteX32" fmla="*/ 7740869 w 7740869"/>
              <a:gd name="connsiteY32" fmla="*/ 3105807 h 3138108"/>
              <a:gd name="connsiteX33" fmla="*/ 7472856 w 7740869"/>
              <a:gd name="connsiteY33" fmla="*/ 2948152 h 3138108"/>
              <a:gd name="connsiteX34" fmla="*/ 7189076 w 7740869"/>
              <a:gd name="connsiteY34" fmla="*/ 2885090 h 3138108"/>
              <a:gd name="connsiteX35" fmla="*/ 6952593 w 7740869"/>
              <a:gd name="connsiteY35" fmla="*/ 2774731 h 3138108"/>
              <a:gd name="connsiteX36" fmla="*/ 6479628 w 7740869"/>
              <a:gd name="connsiteY36" fmla="*/ 2680138 h 3138108"/>
              <a:gd name="connsiteX37" fmla="*/ 6101256 w 7740869"/>
              <a:gd name="connsiteY37" fmla="*/ 2522483 h 3138108"/>
              <a:gd name="connsiteX38" fmla="*/ 5691352 w 7740869"/>
              <a:gd name="connsiteY38" fmla="*/ 2207172 h 3138108"/>
              <a:gd name="connsiteX39" fmla="*/ 5502166 w 7740869"/>
              <a:gd name="connsiteY39" fmla="*/ 1797269 h 3138108"/>
              <a:gd name="connsiteX40" fmla="*/ 5218387 w 7740869"/>
              <a:gd name="connsiteY40" fmla="*/ 1324303 h 3138108"/>
              <a:gd name="connsiteX41" fmla="*/ 4840014 w 7740869"/>
              <a:gd name="connsiteY41" fmla="*/ 551793 h 3138108"/>
              <a:gd name="connsiteX42" fmla="*/ 3988676 w 7740869"/>
              <a:gd name="connsiteY42" fmla="*/ 409903 h 3138108"/>
              <a:gd name="connsiteX43" fmla="*/ 3988676 w 7740869"/>
              <a:gd name="connsiteY43" fmla="*/ 299545 h 3138108"/>
              <a:gd name="connsiteX44" fmla="*/ 3957146 w 7740869"/>
              <a:gd name="connsiteY44" fmla="*/ 189187 h 3138108"/>
              <a:gd name="connsiteX45" fmla="*/ 3815256 w 7740869"/>
              <a:gd name="connsiteY45" fmla="*/ 78827 h 3138108"/>
              <a:gd name="connsiteX46" fmla="*/ 3436883 w 7740869"/>
              <a:gd name="connsiteY46" fmla="*/ 0 h 3138108"/>
              <a:gd name="connsiteX47" fmla="*/ 3168869 w 7740869"/>
              <a:gd name="connsiteY47" fmla="*/ 94593 h 3138108"/>
              <a:gd name="connsiteX48" fmla="*/ 2979683 w 7740869"/>
              <a:gd name="connsiteY48" fmla="*/ 283779 h 3138108"/>
              <a:gd name="connsiteX49" fmla="*/ 2837793 w 7740869"/>
              <a:gd name="connsiteY49" fmla="*/ 394138 h 3138108"/>
              <a:gd name="connsiteX50" fmla="*/ 2569780 w 7740869"/>
              <a:gd name="connsiteY50" fmla="*/ 567559 h 3138108"/>
              <a:gd name="connsiteX51" fmla="*/ 2238704 w 7740869"/>
              <a:gd name="connsiteY51" fmla="*/ 1308538 h 3138108"/>
              <a:gd name="connsiteX52" fmla="*/ 1876097 w 7740869"/>
              <a:gd name="connsiteY52" fmla="*/ 1560786 h 3138108"/>
              <a:gd name="connsiteX53" fmla="*/ 1466193 w 7740869"/>
              <a:gd name="connsiteY53" fmla="*/ 1749972 h 3138108"/>
              <a:gd name="connsiteX54" fmla="*/ 1008993 w 7740869"/>
              <a:gd name="connsiteY54" fmla="*/ 2081048 h 3138108"/>
              <a:gd name="connsiteX55" fmla="*/ 804042 w 7740869"/>
              <a:gd name="connsiteY55" fmla="*/ 2286000 h 3138108"/>
              <a:gd name="connsiteX56" fmla="*/ 409904 w 7740869"/>
              <a:gd name="connsiteY56" fmla="*/ 2743200 h 3138108"/>
              <a:gd name="connsiteX57" fmla="*/ 94593 w 7740869"/>
              <a:gd name="connsiteY57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423338 w 7740869"/>
              <a:gd name="connsiteY19" fmla="*/ 2538248 h 3138108"/>
              <a:gd name="connsiteX20" fmla="*/ 5454869 w 7740869"/>
              <a:gd name="connsiteY20" fmla="*/ 2585545 h 3138108"/>
              <a:gd name="connsiteX21" fmla="*/ 5502166 w 7740869"/>
              <a:gd name="connsiteY21" fmla="*/ 2617076 h 3138108"/>
              <a:gd name="connsiteX22" fmla="*/ 5186856 w 7740869"/>
              <a:gd name="connsiteY22" fmla="*/ 2885090 h 3138108"/>
              <a:gd name="connsiteX23" fmla="*/ 5596759 w 7740869"/>
              <a:gd name="connsiteY23" fmla="*/ 2743200 h 3138108"/>
              <a:gd name="connsiteX24" fmla="*/ 5644056 w 7740869"/>
              <a:gd name="connsiteY24" fmla="*/ 2774731 h 3138108"/>
              <a:gd name="connsiteX25" fmla="*/ 5659821 w 7740869"/>
              <a:gd name="connsiteY25" fmla="*/ 2822027 h 3138108"/>
              <a:gd name="connsiteX26" fmla="*/ 5754414 w 7740869"/>
              <a:gd name="connsiteY26" fmla="*/ 2900855 h 3138108"/>
              <a:gd name="connsiteX27" fmla="*/ 5801711 w 7740869"/>
              <a:gd name="connsiteY27" fmla="*/ 2995448 h 3138108"/>
              <a:gd name="connsiteX28" fmla="*/ 5849007 w 7740869"/>
              <a:gd name="connsiteY28" fmla="*/ 3042745 h 3138108"/>
              <a:gd name="connsiteX29" fmla="*/ 5880538 w 7740869"/>
              <a:gd name="connsiteY29" fmla="*/ 3090041 h 3138108"/>
              <a:gd name="connsiteX30" fmla="*/ 5927835 w 7740869"/>
              <a:gd name="connsiteY30" fmla="*/ 3137338 h 3138108"/>
              <a:gd name="connsiteX31" fmla="*/ 7740869 w 7740869"/>
              <a:gd name="connsiteY31" fmla="*/ 3105807 h 3138108"/>
              <a:gd name="connsiteX32" fmla="*/ 7472856 w 7740869"/>
              <a:gd name="connsiteY32" fmla="*/ 2948152 h 3138108"/>
              <a:gd name="connsiteX33" fmla="*/ 7189076 w 7740869"/>
              <a:gd name="connsiteY33" fmla="*/ 2885090 h 3138108"/>
              <a:gd name="connsiteX34" fmla="*/ 6952593 w 7740869"/>
              <a:gd name="connsiteY34" fmla="*/ 2774731 h 3138108"/>
              <a:gd name="connsiteX35" fmla="*/ 6479628 w 7740869"/>
              <a:gd name="connsiteY35" fmla="*/ 2680138 h 3138108"/>
              <a:gd name="connsiteX36" fmla="*/ 6101256 w 7740869"/>
              <a:gd name="connsiteY36" fmla="*/ 2522483 h 3138108"/>
              <a:gd name="connsiteX37" fmla="*/ 5691352 w 7740869"/>
              <a:gd name="connsiteY37" fmla="*/ 2207172 h 3138108"/>
              <a:gd name="connsiteX38" fmla="*/ 5502166 w 7740869"/>
              <a:gd name="connsiteY38" fmla="*/ 1797269 h 3138108"/>
              <a:gd name="connsiteX39" fmla="*/ 5218387 w 7740869"/>
              <a:gd name="connsiteY39" fmla="*/ 1324303 h 3138108"/>
              <a:gd name="connsiteX40" fmla="*/ 4840014 w 7740869"/>
              <a:gd name="connsiteY40" fmla="*/ 551793 h 3138108"/>
              <a:gd name="connsiteX41" fmla="*/ 3988676 w 7740869"/>
              <a:gd name="connsiteY41" fmla="*/ 409903 h 3138108"/>
              <a:gd name="connsiteX42" fmla="*/ 3988676 w 7740869"/>
              <a:gd name="connsiteY42" fmla="*/ 299545 h 3138108"/>
              <a:gd name="connsiteX43" fmla="*/ 3957146 w 7740869"/>
              <a:gd name="connsiteY43" fmla="*/ 189187 h 3138108"/>
              <a:gd name="connsiteX44" fmla="*/ 3815256 w 7740869"/>
              <a:gd name="connsiteY44" fmla="*/ 78827 h 3138108"/>
              <a:gd name="connsiteX45" fmla="*/ 3436883 w 7740869"/>
              <a:gd name="connsiteY45" fmla="*/ 0 h 3138108"/>
              <a:gd name="connsiteX46" fmla="*/ 3168869 w 7740869"/>
              <a:gd name="connsiteY46" fmla="*/ 94593 h 3138108"/>
              <a:gd name="connsiteX47" fmla="*/ 2979683 w 7740869"/>
              <a:gd name="connsiteY47" fmla="*/ 283779 h 3138108"/>
              <a:gd name="connsiteX48" fmla="*/ 2837793 w 7740869"/>
              <a:gd name="connsiteY48" fmla="*/ 394138 h 3138108"/>
              <a:gd name="connsiteX49" fmla="*/ 2569780 w 7740869"/>
              <a:gd name="connsiteY49" fmla="*/ 567559 h 3138108"/>
              <a:gd name="connsiteX50" fmla="*/ 2238704 w 7740869"/>
              <a:gd name="connsiteY50" fmla="*/ 1308538 h 3138108"/>
              <a:gd name="connsiteX51" fmla="*/ 1876097 w 7740869"/>
              <a:gd name="connsiteY51" fmla="*/ 1560786 h 3138108"/>
              <a:gd name="connsiteX52" fmla="*/ 1466193 w 7740869"/>
              <a:gd name="connsiteY52" fmla="*/ 1749972 h 3138108"/>
              <a:gd name="connsiteX53" fmla="*/ 1008993 w 7740869"/>
              <a:gd name="connsiteY53" fmla="*/ 2081048 h 3138108"/>
              <a:gd name="connsiteX54" fmla="*/ 804042 w 7740869"/>
              <a:gd name="connsiteY54" fmla="*/ 2286000 h 3138108"/>
              <a:gd name="connsiteX55" fmla="*/ 409904 w 7740869"/>
              <a:gd name="connsiteY55" fmla="*/ 2743200 h 3138108"/>
              <a:gd name="connsiteX56" fmla="*/ 94593 w 7740869"/>
              <a:gd name="connsiteY56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423338 w 7740869"/>
              <a:gd name="connsiteY19" fmla="*/ 2538248 h 3138108"/>
              <a:gd name="connsiteX20" fmla="*/ 5454869 w 7740869"/>
              <a:gd name="connsiteY20" fmla="*/ 2585545 h 3138108"/>
              <a:gd name="connsiteX21" fmla="*/ 5186856 w 7740869"/>
              <a:gd name="connsiteY21" fmla="*/ 2885090 h 3138108"/>
              <a:gd name="connsiteX22" fmla="*/ 5596759 w 7740869"/>
              <a:gd name="connsiteY22" fmla="*/ 2743200 h 3138108"/>
              <a:gd name="connsiteX23" fmla="*/ 5644056 w 7740869"/>
              <a:gd name="connsiteY23" fmla="*/ 2774731 h 3138108"/>
              <a:gd name="connsiteX24" fmla="*/ 5659821 w 7740869"/>
              <a:gd name="connsiteY24" fmla="*/ 2822027 h 3138108"/>
              <a:gd name="connsiteX25" fmla="*/ 5754414 w 7740869"/>
              <a:gd name="connsiteY25" fmla="*/ 2900855 h 3138108"/>
              <a:gd name="connsiteX26" fmla="*/ 5801711 w 7740869"/>
              <a:gd name="connsiteY26" fmla="*/ 2995448 h 3138108"/>
              <a:gd name="connsiteX27" fmla="*/ 5849007 w 7740869"/>
              <a:gd name="connsiteY27" fmla="*/ 3042745 h 3138108"/>
              <a:gd name="connsiteX28" fmla="*/ 5880538 w 7740869"/>
              <a:gd name="connsiteY28" fmla="*/ 3090041 h 3138108"/>
              <a:gd name="connsiteX29" fmla="*/ 5927835 w 7740869"/>
              <a:gd name="connsiteY29" fmla="*/ 3137338 h 3138108"/>
              <a:gd name="connsiteX30" fmla="*/ 7740869 w 7740869"/>
              <a:gd name="connsiteY30" fmla="*/ 3105807 h 3138108"/>
              <a:gd name="connsiteX31" fmla="*/ 7472856 w 7740869"/>
              <a:gd name="connsiteY31" fmla="*/ 2948152 h 3138108"/>
              <a:gd name="connsiteX32" fmla="*/ 7189076 w 7740869"/>
              <a:gd name="connsiteY32" fmla="*/ 2885090 h 3138108"/>
              <a:gd name="connsiteX33" fmla="*/ 6952593 w 7740869"/>
              <a:gd name="connsiteY33" fmla="*/ 2774731 h 3138108"/>
              <a:gd name="connsiteX34" fmla="*/ 6479628 w 7740869"/>
              <a:gd name="connsiteY34" fmla="*/ 2680138 h 3138108"/>
              <a:gd name="connsiteX35" fmla="*/ 6101256 w 7740869"/>
              <a:gd name="connsiteY35" fmla="*/ 2522483 h 3138108"/>
              <a:gd name="connsiteX36" fmla="*/ 5691352 w 7740869"/>
              <a:gd name="connsiteY36" fmla="*/ 2207172 h 3138108"/>
              <a:gd name="connsiteX37" fmla="*/ 5502166 w 7740869"/>
              <a:gd name="connsiteY37" fmla="*/ 1797269 h 3138108"/>
              <a:gd name="connsiteX38" fmla="*/ 5218387 w 7740869"/>
              <a:gd name="connsiteY38" fmla="*/ 1324303 h 3138108"/>
              <a:gd name="connsiteX39" fmla="*/ 4840014 w 7740869"/>
              <a:gd name="connsiteY39" fmla="*/ 551793 h 3138108"/>
              <a:gd name="connsiteX40" fmla="*/ 3988676 w 7740869"/>
              <a:gd name="connsiteY40" fmla="*/ 409903 h 3138108"/>
              <a:gd name="connsiteX41" fmla="*/ 3988676 w 7740869"/>
              <a:gd name="connsiteY41" fmla="*/ 299545 h 3138108"/>
              <a:gd name="connsiteX42" fmla="*/ 3957146 w 7740869"/>
              <a:gd name="connsiteY42" fmla="*/ 189187 h 3138108"/>
              <a:gd name="connsiteX43" fmla="*/ 3815256 w 7740869"/>
              <a:gd name="connsiteY43" fmla="*/ 78827 h 3138108"/>
              <a:gd name="connsiteX44" fmla="*/ 3436883 w 7740869"/>
              <a:gd name="connsiteY44" fmla="*/ 0 h 3138108"/>
              <a:gd name="connsiteX45" fmla="*/ 3168869 w 7740869"/>
              <a:gd name="connsiteY45" fmla="*/ 94593 h 3138108"/>
              <a:gd name="connsiteX46" fmla="*/ 2979683 w 7740869"/>
              <a:gd name="connsiteY46" fmla="*/ 283779 h 3138108"/>
              <a:gd name="connsiteX47" fmla="*/ 2837793 w 7740869"/>
              <a:gd name="connsiteY47" fmla="*/ 394138 h 3138108"/>
              <a:gd name="connsiteX48" fmla="*/ 2569780 w 7740869"/>
              <a:gd name="connsiteY48" fmla="*/ 567559 h 3138108"/>
              <a:gd name="connsiteX49" fmla="*/ 2238704 w 7740869"/>
              <a:gd name="connsiteY49" fmla="*/ 1308538 h 3138108"/>
              <a:gd name="connsiteX50" fmla="*/ 1876097 w 7740869"/>
              <a:gd name="connsiteY50" fmla="*/ 1560786 h 3138108"/>
              <a:gd name="connsiteX51" fmla="*/ 1466193 w 7740869"/>
              <a:gd name="connsiteY51" fmla="*/ 1749972 h 3138108"/>
              <a:gd name="connsiteX52" fmla="*/ 1008993 w 7740869"/>
              <a:gd name="connsiteY52" fmla="*/ 2081048 h 3138108"/>
              <a:gd name="connsiteX53" fmla="*/ 804042 w 7740869"/>
              <a:gd name="connsiteY53" fmla="*/ 2286000 h 3138108"/>
              <a:gd name="connsiteX54" fmla="*/ 409904 w 7740869"/>
              <a:gd name="connsiteY54" fmla="*/ 2743200 h 3138108"/>
              <a:gd name="connsiteX55" fmla="*/ 94593 w 7740869"/>
              <a:gd name="connsiteY5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423338 w 7740869"/>
              <a:gd name="connsiteY19" fmla="*/ 2538248 h 3138108"/>
              <a:gd name="connsiteX20" fmla="*/ 5186856 w 7740869"/>
              <a:gd name="connsiteY20" fmla="*/ 2885090 h 3138108"/>
              <a:gd name="connsiteX21" fmla="*/ 5596759 w 7740869"/>
              <a:gd name="connsiteY21" fmla="*/ 2743200 h 3138108"/>
              <a:gd name="connsiteX22" fmla="*/ 5644056 w 7740869"/>
              <a:gd name="connsiteY22" fmla="*/ 2774731 h 3138108"/>
              <a:gd name="connsiteX23" fmla="*/ 5659821 w 7740869"/>
              <a:gd name="connsiteY23" fmla="*/ 2822027 h 3138108"/>
              <a:gd name="connsiteX24" fmla="*/ 5754414 w 7740869"/>
              <a:gd name="connsiteY24" fmla="*/ 2900855 h 3138108"/>
              <a:gd name="connsiteX25" fmla="*/ 5801711 w 7740869"/>
              <a:gd name="connsiteY25" fmla="*/ 2995448 h 3138108"/>
              <a:gd name="connsiteX26" fmla="*/ 5849007 w 7740869"/>
              <a:gd name="connsiteY26" fmla="*/ 3042745 h 3138108"/>
              <a:gd name="connsiteX27" fmla="*/ 5880538 w 7740869"/>
              <a:gd name="connsiteY27" fmla="*/ 3090041 h 3138108"/>
              <a:gd name="connsiteX28" fmla="*/ 5927835 w 7740869"/>
              <a:gd name="connsiteY28" fmla="*/ 3137338 h 3138108"/>
              <a:gd name="connsiteX29" fmla="*/ 7740869 w 7740869"/>
              <a:gd name="connsiteY29" fmla="*/ 3105807 h 3138108"/>
              <a:gd name="connsiteX30" fmla="*/ 7472856 w 7740869"/>
              <a:gd name="connsiteY30" fmla="*/ 2948152 h 3138108"/>
              <a:gd name="connsiteX31" fmla="*/ 7189076 w 7740869"/>
              <a:gd name="connsiteY31" fmla="*/ 2885090 h 3138108"/>
              <a:gd name="connsiteX32" fmla="*/ 6952593 w 7740869"/>
              <a:gd name="connsiteY32" fmla="*/ 2774731 h 3138108"/>
              <a:gd name="connsiteX33" fmla="*/ 6479628 w 7740869"/>
              <a:gd name="connsiteY33" fmla="*/ 2680138 h 3138108"/>
              <a:gd name="connsiteX34" fmla="*/ 6101256 w 7740869"/>
              <a:gd name="connsiteY34" fmla="*/ 2522483 h 3138108"/>
              <a:gd name="connsiteX35" fmla="*/ 5691352 w 7740869"/>
              <a:gd name="connsiteY35" fmla="*/ 2207172 h 3138108"/>
              <a:gd name="connsiteX36" fmla="*/ 5502166 w 7740869"/>
              <a:gd name="connsiteY36" fmla="*/ 1797269 h 3138108"/>
              <a:gd name="connsiteX37" fmla="*/ 5218387 w 7740869"/>
              <a:gd name="connsiteY37" fmla="*/ 1324303 h 3138108"/>
              <a:gd name="connsiteX38" fmla="*/ 4840014 w 7740869"/>
              <a:gd name="connsiteY38" fmla="*/ 551793 h 3138108"/>
              <a:gd name="connsiteX39" fmla="*/ 3988676 w 7740869"/>
              <a:gd name="connsiteY39" fmla="*/ 409903 h 3138108"/>
              <a:gd name="connsiteX40" fmla="*/ 3988676 w 7740869"/>
              <a:gd name="connsiteY40" fmla="*/ 299545 h 3138108"/>
              <a:gd name="connsiteX41" fmla="*/ 3957146 w 7740869"/>
              <a:gd name="connsiteY41" fmla="*/ 189187 h 3138108"/>
              <a:gd name="connsiteX42" fmla="*/ 3815256 w 7740869"/>
              <a:gd name="connsiteY42" fmla="*/ 78827 h 3138108"/>
              <a:gd name="connsiteX43" fmla="*/ 3436883 w 7740869"/>
              <a:gd name="connsiteY43" fmla="*/ 0 h 3138108"/>
              <a:gd name="connsiteX44" fmla="*/ 3168869 w 7740869"/>
              <a:gd name="connsiteY44" fmla="*/ 94593 h 3138108"/>
              <a:gd name="connsiteX45" fmla="*/ 2979683 w 7740869"/>
              <a:gd name="connsiteY45" fmla="*/ 283779 h 3138108"/>
              <a:gd name="connsiteX46" fmla="*/ 2837793 w 7740869"/>
              <a:gd name="connsiteY46" fmla="*/ 394138 h 3138108"/>
              <a:gd name="connsiteX47" fmla="*/ 2569780 w 7740869"/>
              <a:gd name="connsiteY47" fmla="*/ 567559 h 3138108"/>
              <a:gd name="connsiteX48" fmla="*/ 2238704 w 7740869"/>
              <a:gd name="connsiteY48" fmla="*/ 1308538 h 3138108"/>
              <a:gd name="connsiteX49" fmla="*/ 1876097 w 7740869"/>
              <a:gd name="connsiteY49" fmla="*/ 1560786 h 3138108"/>
              <a:gd name="connsiteX50" fmla="*/ 1466193 w 7740869"/>
              <a:gd name="connsiteY50" fmla="*/ 1749972 h 3138108"/>
              <a:gd name="connsiteX51" fmla="*/ 1008993 w 7740869"/>
              <a:gd name="connsiteY51" fmla="*/ 2081048 h 3138108"/>
              <a:gd name="connsiteX52" fmla="*/ 804042 w 7740869"/>
              <a:gd name="connsiteY52" fmla="*/ 2286000 h 3138108"/>
              <a:gd name="connsiteX53" fmla="*/ 409904 w 7740869"/>
              <a:gd name="connsiteY53" fmla="*/ 2743200 h 3138108"/>
              <a:gd name="connsiteX54" fmla="*/ 94593 w 7740869"/>
              <a:gd name="connsiteY54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186856 w 7740869"/>
              <a:gd name="connsiteY19" fmla="*/ 2885090 h 3138108"/>
              <a:gd name="connsiteX20" fmla="*/ 5596759 w 7740869"/>
              <a:gd name="connsiteY20" fmla="*/ 2743200 h 3138108"/>
              <a:gd name="connsiteX21" fmla="*/ 5644056 w 7740869"/>
              <a:gd name="connsiteY21" fmla="*/ 2774731 h 3138108"/>
              <a:gd name="connsiteX22" fmla="*/ 5659821 w 7740869"/>
              <a:gd name="connsiteY22" fmla="*/ 2822027 h 3138108"/>
              <a:gd name="connsiteX23" fmla="*/ 5754414 w 7740869"/>
              <a:gd name="connsiteY23" fmla="*/ 2900855 h 3138108"/>
              <a:gd name="connsiteX24" fmla="*/ 5801711 w 7740869"/>
              <a:gd name="connsiteY24" fmla="*/ 2995448 h 3138108"/>
              <a:gd name="connsiteX25" fmla="*/ 5849007 w 7740869"/>
              <a:gd name="connsiteY25" fmla="*/ 3042745 h 3138108"/>
              <a:gd name="connsiteX26" fmla="*/ 5880538 w 7740869"/>
              <a:gd name="connsiteY26" fmla="*/ 3090041 h 3138108"/>
              <a:gd name="connsiteX27" fmla="*/ 5927835 w 7740869"/>
              <a:gd name="connsiteY27" fmla="*/ 3137338 h 3138108"/>
              <a:gd name="connsiteX28" fmla="*/ 7740869 w 7740869"/>
              <a:gd name="connsiteY28" fmla="*/ 3105807 h 3138108"/>
              <a:gd name="connsiteX29" fmla="*/ 7472856 w 7740869"/>
              <a:gd name="connsiteY29" fmla="*/ 2948152 h 3138108"/>
              <a:gd name="connsiteX30" fmla="*/ 7189076 w 7740869"/>
              <a:gd name="connsiteY30" fmla="*/ 2885090 h 3138108"/>
              <a:gd name="connsiteX31" fmla="*/ 6952593 w 7740869"/>
              <a:gd name="connsiteY31" fmla="*/ 2774731 h 3138108"/>
              <a:gd name="connsiteX32" fmla="*/ 6479628 w 7740869"/>
              <a:gd name="connsiteY32" fmla="*/ 2680138 h 3138108"/>
              <a:gd name="connsiteX33" fmla="*/ 6101256 w 7740869"/>
              <a:gd name="connsiteY33" fmla="*/ 2522483 h 3138108"/>
              <a:gd name="connsiteX34" fmla="*/ 5691352 w 7740869"/>
              <a:gd name="connsiteY34" fmla="*/ 2207172 h 3138108"/>
              <a:gd name="connsiteX35" fmla="*/ 5502166 w 7740869"/>
              <a:gd name="connsiteY35" fmla="*/ 1797269 h 3138108"/>
              <a:gd name="connsiteX36" fmla="*/ 5218387 w 7740869"/>
              <a:gd name="connsiteY36" fmla="*/ 1324303 h 3138108"/>
              <a:gd name="connsiteX37" fmla="*/ 4840014 w 7740869"/>
              <a:gd name="connsiteY37" fmla="*/ 551793 h 3138108"/>
              <a:gd name="connsiteX38" fmla="*/ 3988676 w 7740869"/>
              <a:gd name="connsiteY38" fmla="*/ 409903 h 3138108"/>
              <a:gd name="connsiteX39" fmla="*/ 3988676 w 7740869"/>
              <a:gd name="connsiteY39" fmla="*/ 299545 h 3138108"/>
              <a:gd name="connsiteX40" fmla="*/ 3957146 w 7740869"/>
              <a:gd name="connsiteY40" fmla="*/ 189187 h 3138108"/>
              <a:gd name="connsiteX41" fmla="*/ 3815256 w 7740869"/>
              <a:gd name="connsiteY41" fmla="*/ 78827 h 3138108"/>
              <a:gd name="connsiteX42" fmla="*/ 3436883 w 7740869"/>
              <a:gd name="connsiteY42" fmla="*/ 0 h 3138108"/>
              <a:gd name="connsiteX43" fmla="*/ 3168869 w 7740869"/>
              <a:gd name="connsiteY43" fmla="*/ 94593 h 3138108"/>
              <a:gd name="connsiteX44" fmla="*/ 2979683 w 7740869"/>
              <a:gd name="connsiteY44" fmla="*/ 283779 h 3138108"/>
              <a:gd name="connsiteX45" fmla="*/ 2837793 w 7740869"/>
              <a:gd name="connsiteY45" fmla="*/ 394138 h 3138108"/>
              <a:gd name="connsiteX46" fmla="*/ 2569780 w 7740869"/>
              <a:gd name="connsiteY46" fmla="*/ 567559 h 3138108"/>
              <a:gd name="connsiteX47" fmla="*/ 2238704 w 7740869"/>
              <a:gd name="connsiteY47" fmla="*/ 1308538 h 3138108"/>
              <a:gd name="connsiteX48" fmla="*/ 1876097 w 7740869"/>
              <a:gd name="connsiteY48" fmla="*/ 1560786 h 3138108"/>
              <a:gd name="connsiteX49" fmla="*/ 1466193 w 7740869"/>
              <a:gd name="connsiteY49" fmla="*/ 1749972 h 3138108"/>
              <a:gd name="connsiteX50" fmla="*/ 1008993 w 7740869"/>
              <a:gd name="connsiteY50" fmla="*/ 2081048 h 3138108"/>
              <a:gd name="connsiteX51" fmla="*/ 804042 w 7740869"/>
              <a:gd name="connsiteY51" fmla="*/ 2286000 h 3138108"/>
              <a:gd name="connsiteX52" fmla="*/ 409904 w 7740869"/>
              <a:gd name="connsiteY52" fmla="*/ 2743200 h 3138108"/>
              <a:gd name="connsiteX53" fmla="*/ 94593 w 7740869"/>
              <a:gd name="connsiteY53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186856 w 7740869"/>
              <a:gd name="connsiteY19" fmla="*/ 2885090 h 3138108"/>
              <a:gd name="connsiteX20" fmla="*/ 5596759 w 7740869"/>
              <a:gd name="connsiteY20" fmla="*/ 2743200 h 3138108"/>
              <a:gd name="connsiteX21" fmla="*/ 5533697 w 7740869"/>
              <a:gd name="connsiteY21" fmla="*/ 2900855 h 3138108"/>
              <a:gd name="connsiteX22" fmla="*/ 5659821 w 7740869"/>
              <a:gd name="connsiteY22" fmla="*/ 2822027 h 3138108"/>
              <a:gd name="connsiteX23" fmla="*/ 5754414 w 7740869"/>
              <a:gd name="connsiteY23" fmla="*/ 2900855 h 3138108"/>
              <a:gd name="connsiteX24" fmla="*/ 5801711 w 7740869"/>
              <a:gd name="connsiteY24" fmla="*/ 2995448 h 3138108"/>
              <a:gd name="connsiteX25" fmla="*/ 5849007 w 7740869"/>
              <a:gd name="connsiteY25" fmla="*/ 3042745 h 3138108"/>
              <a:gd name="connsiteX26" fmla="*/ 5880538 w 7740869"/>
              <a:gd name="connsiteY26" fmla="*/ 3090041 h 3138108"/>
              <a:gd name="connsiteX27" fmla="*/ 5927835 w 7740869"/>
              <a:gd name="connsiteY27" fmla="*/ 3137338 h 3138108"/>
              <a:gd name="connsiteX28" fmla="*/ 7740869 w 7740869"/>
              <a:gd name="connsiteY28" fmla="*/ 3105807 h 3138108"/>
              <a:gd name="connsiteX29" fmla="*/ 7472856 w 7740869"/>
              <a:gd name="connsiteY29" fmla="*/ 2948152 h 3138108"/>
              <a:gd name="connsiteX30" fmla="*/ 7189076 w 7740869"/>
              <a:gd name="connsiteY30" fmla="*/ 2885090 h 3138108"/>
              <a:gd name="connsiteX31" fmla="*/ 6952593 w 7740869"/>
              <a:gd name="connsiteY31" fmla="*/ 2774731 h 3138108"/>
              <a:gd name="connsiteX32" fmla="*/ 6479628 w 7740869"/>
              <a:gd name="connsiteY32" fmla="*/ 2680138 h 3138108"/>
              <a:gd name="connsiteX33" fmla="*/ 6101256 w 7740869"/>
              <a:gd name="connsiteY33" fmla="*/ 2522483 h 3138108"/>
              <a:gd name="connsiteX34" fmla="*/ 5691352 w 7740869"/>
              <a:gd name="connsiteY34" fmla="*/ 2207172 h 3138108"/>
              <a:gd name="connsiteX35" fmla="*/ 5502166 w 7740869"/>
              <a:gd name="connsiteY35" fmla="*/ 1797269 h 3138108"/>
              <a:gd name="connsiteX36" fmla="*/ 5218387 w 7740869"/>
              <a:gd name="connsiteY36" fmla="*/ 1324303 h 3138108"/>
              <a:gd name="connsiteX37" fmla="*/ 4840014 w 7740869"/>
              <a:gd name="connsiteY37" fmla="*/ 551793 h 3138108"/>
              <a:gd name="connsiteX38" fmla="*/ 3988676 w 7740869"/>
              <a:gd name="connsiteY38" fmla="*/ 409903 h 3138108"/>
              <a:gd name="connsiteX39" fmla="*/ 3988676 w 7740869"/>
              <a:gd name="connsiteY39" fmla="*/ 299545 h 3138108"/>
              <a:gd name="connsiteX40" fmla="*/ 3957146 w 7740869"/>
              <a:gd name="connsiteY40" fmla="*/ 189187 h 3138108"/>
              <a:gd name="connsiteX41" fmla="*/ 3815256 w 7740869"/>
              <a:gd name="connsiteY41" fmla="*/ 78827 h 3138108"/>
              <a:gd name="connsiteX42" fmla="*/ 3436883 w 7740869"/>
              <a:gd name="connsiteY42" fmla="*/ 0 h 3138108"/>
              <a:gd name="connsiteX43" fmla="*/ 3168869 w 7740869"/>
              <a:gd name="connsiteY43" fmla="*/ 94593 h 3138108"/>
              <a:gd name="connsiteX44" fmla="*/ 2979683 w 7740869"/>
              <a:gd name="connsiteY44" fmla="*/ 283779 h 3138108"/>
              <a:gd name="connsiteX45" fmla="*/ 2837793 w 7740869"/>
              <a:gd name="connsiteY45" fmla="*/ 394138 h 3138108"/>
              <a:gd name="connsiteX46" fmla="*/ 2569780 w 7740869"/>
              <a:gd name="connsiteY46" fmla="*/ 567559 h 3138108"/>
              <a:gd name="connsiteX47" fmla="*/ 2238704 w 7740869"/>
              <a:gd name="connsiteY47" fmla="*/ 1308538 h 3138108"/>
              <a:gd name="connsiteX48" fmla="*/ 1876097 w 7740869"/>
              <a:gd name="connsiteY48" fmla="*/ 1560786 h 3138108"/>
              <a:gd name="connsiteX49" fmla="*/ 1466193 w 7740869"/>
              <a:gd name="connsiteY49" fmla="*/ 1749972 h 3138108"/>
              <a:gd name="connsiteX50" fmla="*/ 1008993 w 7740869"/>
              <a:gd name="connsiteY50" fmla="*/ 2081048 h 3138108"/>
              <a:gd name="connsiteX51" fmla="*/ 804042 w 7740869"/>
              <a:gd name="connsiteY51" fmla="*/ 2286000 h 3138108"/>
              <a:gd name="connsiteX52" fmla="*/ 409904 w 7740869"/>
              <a:gd name="connsiteY52" fmla="*/ 2743200 h 3138108"/>
              <a:gd name="connsiteX53" fmla="*/ 94593 w 7740869"/>
              <a:gd name="connsiteY53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186856 w 7740869"/>
              <a:gd name="connsiteY19" fmla="*/ 2885090 h 3138108"/>
              <a:gd name="connsiteX20" fmla="*/ 5596759 w 7740869"/>
              <a:gd name="connsiteY20" fmla="*/ 2743200 h 3138108"/>
              <a:gd name="connsiteX21" fmla="*/ 5533697 w 7740869"/>
              <a:gd name="connsiteY21" fmla="*/ 2900855 h 3138108"/>
              <a:gd name="connsiteX22" fmla="*/ 5659821 w 7740869"/>
              <a:gd name="connsiteY22" fmla="*/ 2963917 h 3138108"/>
              <a:gd name="connsiteX23" fmla="*/ 5754414 w 7740869"/>
              <a:gd name="connsiteY23" fmla="*/ 2900855 h 3138108"/>
              <a:gd name="connsiteX24" fmla="*/ 5801711 w 7740869"/>
              <a:gd name="connsiteY24" fmla="*/ 2995448 h 3138108"/>
              <a:gd name="connsiteX25" fmla="*/ 5849007 w 7740869"/>
              <a:gd name="connsiteY25" fmla="*/ 3042745 h 3138108"/>
              <a:gd name="connsiteX26" fmla="*/ 5880538 w 7740869"/>
              <a:gd name="connsiteY26" fmla="*/ 3090041 h 3138108"/>
              <a:gd name="connsiteX27" fmla="*/ 5927835 w 7740869"/>
              <a:gd name="connsiteY27" fmla="*/ 3137338 h 3138108"/>
              <a:gd name="connsiteX28" fmla="*/ 7740869 w 7740869"/>
              <a:gd name="connsiteY28" fmla="*/ 3105807 h 3138108"/>
              <a:gd name="connsiteX29" fmla="*/ 7472856 w 7740869"/>
              <a:gd name="connsiteY29" fmla="*/ 2948152 h 3138108"/>
              <a:gd name="connsiteX30" fmla="*/ 7189076 w 7740869"/>
              <a:gd name="connsiteY30" fmla="*/ 2885090 h 3138108"/>
              <a:gd name="connsiteX31" fmla="*/ 6952593 w 7740869"/>
              <a:gd name="connsiteY31" fmla="*/ 2774731 h 3138108"/>
              <a:gd name="connsiteX32" fmla="*/ 6479628 w 7740869"/>
              <a:gd name="connsiteY32" fmla="*/ 2680138 h 3138108"/>
              <a:gd name="connsiteX33" fmla="*/ 6101256 w 7740869"/>
              <a:gd name="connsiteY33" fmla="*/ 2522483 h 3138108"/>
              <a:gd name="connsiteX34" fmla="*/ 5691352 w 7740869"/>
              <a:gd name="connsiteY34" fmla="*/ 2207172 h 3138108"/>
              <a:gd name="connsiteX35" fmla="*/ 5502166 w 7740869"/>
              <a:gd name="connsiteY35" fmla="*/ 1797269 h 3138108"/>
              <a:gd name="connsiteX36" fmla="*/ 5218387 w 7740869"/>
              <a:gd name="connsiteY36" fmla="*/ 1324303 h 3138108"/>
              <a:gd name="connsiteX37" fmla="*/ 4840014 w 7740869"/>
              <a:gd name="connsiteY37" fmla="*/ 551793 h 3138108"/>
              <a:gd name="connsiteX38" fmla="*/ 3988676 w 7740869"/>
              <a:gd name="connsiteY38" fmla="*/ 409903 h 3138108"/>
              <a:gd name="connsiteX39" fmla="*/ 3988676 w 7740869"/>
              <a:gd name="connsiteY39" fmla="*/ 299545 h 3138108"/>
              <a:gd name="connsiteX40" fmla="*/ 3957146 w 7740869"/>
              <a:gd name="connsiteY40" fmla="*/ 189187 h 3138108"/>
              <a:gd name="connsiteX41" fmla="*/ 3815256 w 7740869"/>
              <a:gd name="connsiteY41" fmla="*/ 78827 h 3138108"/>
              <a:gd name="connsiteX42" fmla="*/ 3436883 w 7740869"/>
              <a:gd name="connsiteY42" fmla="*/ 0 h 3138108"/>
              <a:gd name="connsiteX43" fmla="*/ 3168869 w 7740869"/>
              <a:gd name="connsiteY43" fmla="*/ 94593 h 3138108"/>
              <a:gd name="connsiteX44" fmla="*/ 2979683 w 7740869"/>
              <a:gd name="connsiteY44" fmla="*/ 283779 h 3138108"/>
              <a:gd name="connsiteX45" fmla="*/ 2837793 w 7740869"/>
              <a:gd name="connsiteY45" fmla="*/ 394138 h 3138108"/>
              <a:gd name="connsiteX46" fmla="*/ 2569780 w 7740869"/>
              <a:gd name="connsiteY46" fmla="*/ 567559 h 3138108"/>
              <a:gd name="connsiteX47" fmla="*/ 2238704 w 7740869"/>
              <a:gd name="connsiteY47" fmla="*/ 1308538 h 3138108"/>
              <a:gd name="connsiteX48" fmla="*/ 1876097 w 7740869"/>
              <a:gd name="connsiteY48" fmla="*/ 1560786 h 3138108"/>
              <a:gd name="connsiteX49" fmla="*/ 1466193 w 7740869"/>
              <a:gd name="connsiteY49" fmla="*/ 1749972 h 3138108"/>
              <a:gd name="connsiteX50" fmla="*/ 1008993 w 7740869"/>
              <a:gd name="connsiteY50" fmla="*/ 2081048 h 3138108"/>
              <a:gd name="connsiteX51" fmla="*/ 804042 w 7740869"/>
              <a:gd name="connsiteY51" fmla="*/ 2286000 h 3138108"/>
              <a:gd name="connsiteX52" fmla="*/ 409904 w 7740869"/>
              <a:gd name="connsiteY52" fmla="*/ 2743200 h 3138108"/>
              <a:gd name="connsiteX53" fmla="*/ 94593 w 7740869"/>
              <a:gd name="connsiteY53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186856 w 7740869"/>
              <a:gd name="connsiteY19" fmla="*/ 2885090 h 3138108"/>
              <a:gd name="connsiteX20" fmla="*/ 5533697 w 7740869"/>
              <a:gd name="connsiteY20" fmla="*/ 2900855 h 3138108"/>
              <a:gd name="connsiteX21" fmla="*/ 5659821 w 7740869"/>
              <a:gd name="connsiteY21" fmla="*/ 2963917 h 3138108"/>
              <a:gd name="connsiteX22" fmla="*/ 5754414 w 7740869"/>
              <a:gd name="connsiteY22" fmla="*/ 2900855 h 3138108"/>
              <a:gd name="connsiteX23" fmla="*/ 5801711 w 7740869"/>
              <a:gd name="connsiteY23" fmla="*/ 2995448 h 3138108"/>
              <a:gd name="connsiteX24" fmla="*/ 5849007 w 7740869"/>
              <a:gd name="connsiteY24" fmla="*/ 3042745 h 3138108"/>
              <a:gd name="connsiteX25" fmla="*/ 5880538 w 7740869"/>
              <a:gd name="connsiteY25" fmla="*/ 3090041 h 3138108"/>
              <a:gd name="connsiteX26" fmla="*/ 5927835 w 7740869"/>
              <a:gd name="connsiteY26" fmla="*/ 3137338 h 3138108"/>
              <a:gd name="connsiteX27" fmla="*/ 7740869 w 7740869"/>
              <a:gd name="connsiteY27" fmla="*/ 3105807 h 3138108"/>
              <a:gd name="connsiteX28" fmla="*/ 7472856 w 7740869"/>
              <a:gd name="connsiteY28" fmla="*/ 2948152 h 3138108"/>
              <a:gd name="connsiteX29" fmla="*/ 7189076 w 7740869"/>
              <a:gd name="connsiteY29" fmla="*/ 2885090 h 3138108"/>
              <a:gd name="connsiteX30" fmla="*/ 6952593 w 7740869"/>
              <a:gd name="connsiteY30" fmla="*/ 2774731 h 3138108"/>
              <a:gd name="connsiteX31" fmla="*/ 6479628 w 7740869"/>
              <a:gd name="connsiteY31" fmla="*/ 2680138 h 3138108"/>
              <a:gd name="connsiteX32" fmla="*/ 6101256 w 7740869"/>
              <a:gd name="connsiteY32" fmla="*/ 2522483 h 3138108"/>
              <a:gd name="connsiteX33" fmla="*/ 5691352 w 7740869"/>
              <a:gd name="connsiteY33" fmla="*/ 2207172 h 3138108"/>
              <a:gd name="connsiteX34" fmla="*/ 5502166 w 7740869"/>
              <a:gd name="connsiteY34" fmla="*/ 1797269 h 3138108"/>
              <a:gd name="connsiteX35" fmla="*/ 5218387 w 7740869"/>
              <a:gd name="connsiteY35" fmla="*/ 1324303 h 3138108"/>
              <a:gd name="connsiteX36" fmla="*/ 4840014 w 7740869"/>
              <a:gd name="connsiteY36" fmla="*/ 551793 h 3138108"/>
              <a:gd name="connsiteX37" fmla="*/ 3988676 w 7740869"/>
              <a:gd name="connsiteY37" fmla="*/ 409903 h 3138108"/>
              <a:gd name="connsiteX38" fmla="*/ 3988676 w 7740869"/>
              <a:gd name="connsiteY38" fmla="*/ 299545 h 3138108"/>
              <a:gd name="connsiteX39" fmla="*/ 3957146 w 7740869"/>
              <a:gd name="connsiteY39" fmla="*/ 189187 h 3138108"/>
              <a:gd name="connsiteX40" fmla="*/ 3815256 w 7740869"/>
              <a:gd name="connsiteY40" fmla="*/ 78827 h 3138108"/>
              <a:gd name="connsiteX41" fmla="*/ 3436883 w 7740869"/>
              <a:gd name="connsiteY41" fmla="*/ 0 h 3138108"/>
              <a:gd name="connsiteX42" fmla="*/ 3168869 w 7740869"/>
              <a:gd name="connsiteY42" fmla="*/ 94593 h 3138108"/>
              <a:gd name="connsiteX43" fmla="*/ 2979683 w 7740869"/>
              <a:gd name="connsiteY43" fmla="*/ 283779 h 3138108"/>
              <a:gd name="connsiteX44" fmla="*/ 2837793 w 7740869"/>
              <a:gd name="connsiteY44" fmla="*/ 394138 h 3138108"/>
              <a:gd name="connsiteX45" fmla="*/ 2569780 w 7740869"/>
              <a:gd name="connsiteY45" fmla="*/ 567559 h 3138108"/>
              <a:gd name="connsiteX46" fmla="*/ 2238704 w 7740869"/>
              <a:gd name="connsiteY46" fmla="*/ 1308538 h 3138108"/>
              <a:gd name="connsiteX47" fmla="*/ 1876097 w 7740869"/>
              <a:gd name="connsiteY47" fmla="*/ 1560786 h 3138108"/>
              <a:gd name="connsiteX48" fmla="*/ 1466193 w 7740869"/>
              <a:gd name="connsiteY48" fmla="*/ 1749972 h 3138108"/>
              <a:gd name="connsiteX49" fmla="*/ 1008993 w 7740869"/>
              <a:gd name="connsiteY49" fmla="*/ 2081048 h 3138108"/>
              <a:gd name="connsiteX50" fmla="*/ 804042 w 7740869"/>
              <a:gd name="connsiteY50" fmla="*/ 2286000 h 3138108"/>
              <a:gd name="connsiteX51" fmla="*/ 409904 w 7740869"/>
              <a:gd name="connsiteY51" fmla="*/ 2743200 h 3138108"/>
              <a:gd name="connsiteX52" fmla="*/ 94593 w 7740869"/>
              <a:gd name="connsiteY52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767958 w 7740869"/>
              <a:gd name="connsiteY10" fmla="*/ 2081048 h 3138108"/>
              <a:gd name="connsiteX11" fmla="*/ 4083269 w 7740869"/>
              <a:gd name="connsiteY11" fmla="*/ 2159876 h 3138108"/>
              <a:gd name="connsiteX12" fmla="*/ 4335518 w 7740869"/>
              <a:gd name="connsiteY12" fmla="*/ 1813034 h 3138108"/>
              <a:gd name="connsiteX13" fmla="*/ 4382814 w 7740869"/>
              <a:gd name="connsiteY13" fmla="*/ 1939159 h 3138108"/>
              <a:gd name="connsiteX14" fmla="*/ 4524704 w 7740869"/>
              <a:gd name="connsiteY14" fmla="*/ 2081048 h 3138108"/>
              <a:gd name="connsiteX15" fmla="*/ 4997669 w 7740869"/>
              <a:gd name="connsiteY15" fmla="*/ 2286000 h 3138108"/>
              <a:gd name="connsiteX16" fmla="*/ 5060732 w 7740869"/>
              <a:gd name="connsiteY16" fmla="*/ 2412124 h 3138108"/>
              <a:gd name="connsiteX17" fmla="*/ 5044966 w 7740869"/>
              <a:gd name="connsiteY17" fmla="*/ 2506717 h 3138108"/>
              <a:gd name="connsiteX18" fmla="*/ 5186856 w 7740869"/>
              <a:gd name="connsiteY18" fmla="*/ 2885090 h 3138108"/>
              <a:gd name="connsiteX19" fmla="*/ 5533697 w 7740869"/>
              <a:gd name="connsiteY19" fmla="*/ 2900855 h 3138108"/>
              <a:gd name="connsiteX20" fmla="*/ 5659821 w 7740869"/>
              <a:gd name="connsiteY20" fmla="*/ 2963917 h 3138108"/>
              <a:gd name="connsiteX21" fmla="*/ 5754414 w 7740869"/>
              <a:gd name="connsiteY21" fmla="*/ 2900855 h 3138108"/>
              <a:gd name="connsiteX22" fmla="*/ 5801711 w 7740869"/>
              <a:gd name="connsiteY22" fmla="*/ 2995448 h 3138108"/>
              <a:gd name="connsiteX23" fmla="*/ 5849007 w 7740869"/>
              <a:gd name="connsiteY23" fmla="*/ 3042745 h 3138108"/>
              <a:gd name="connsiteX24" fmla="*/ 5880538 w 7740869"/>
              <a:gd name="connsiteY24" fmla="*/ 3090041 h 3138108"/>
              <a:gd name="connsiteX25" fmla="*/ 5927835 w 7740869"/>
              <a:gd name="connsiteY25" fmla="*/ 3137338 h 3138108"/>
              <a:gd name="connsiteX26" fmla="*/ 7740869 w 7740869"/>
              <a:gd name="connsiteY26" fmla="*/ 3105807 h 3138108"/>
              <a:gd name="connsiteX27" fmla="*/ 7472856 w 7740869"/>
              <a:gd name="connsiteY27" fmla="*/ 2948152 h 3138108"/>
              <a:gd name="connsiteX28" fmla="*/ 7189076 w 7740869"/>
              <a:gd name="connsiteY28" fmla="*/ 2885090 h 3138108"/>
              <a:gd name="connsiteX29" fmla="*/ 6952593 w 7740869"/>
              <a:gd name="connsiteY29" fmla="*/ 2774731 h 3138108"/>
              <a:gd name="connsiteX30" fmla="*/ 6479628 w 7740869"/>
              <a:gd name="connsiteY30" fmla="*/ 2680138 h 3138108"/>
              <a:gd name="connsiteX31" fmla="*/ 6101256 w 7740869"/>
              <a:gd name="connsiteY31" fmla="*/ 2522483 h 3138108"/>
              <a:gd name="connsiteX32" fmla="*/ 5691352 w 7740869"/>
              <a:gd name="connsiteY32" fmla="*/ 2207172 h 3138108"/>
              <a:gd name="connsiteX33" fmla="*/ 5502166 w 7740869"/>
              <a:gd name="connsiteY33" fmla="*/ 1797269 h 3138108"/>
              <a:gd name="connsiteX34" fmla="*/ 5218387 w 7740869"/>
              <a:gd name="connsiteY34" fmla="*/ 1324303 h 3138108"/>
              <a:gd name="connsiteX35" fmla="*/ 4840014 w 7740869"/>
              <a:gd name="connsiteY35" fmla="*/ 551793 h 3138108"/>
              <a:gd name="connsiteX36" fmla="*/ 3988676 w 7740869"/>
              <a:gd name="connsiteY36" fmla="*/ 409903 h 3138108"/>
              <a:gd name="connsiteX37" fmla="*/ 3988676 w 7740869"/>
              <a:gd name="connsiteY37" fmla="*/ 299545 h 3138108"/>
              <a:gd name="connsiteX38" fmla="*/ 3957146 w 7740869"/>
              <a:gd name="connsiteY38" fmla="*/ 189187 h 3138108"/>
              <a:gd name="connsiteX39" fmla="*/ 3815256 w 7740869"/>
              <a:gd name="connsiteY39" fmla="*/ 78827 h 3138108"/>
              <a:gd name="connsiteX40" fmla="*/ 3436883 w 7740869"/>
              <a:gd name="connsiteY40" fmla="*/ 0 h 3138108"/>
              <a:gd name="connsiteX41" fmla="*/ 3168869 w 7740869"/>
              <a:gd name="connsiteY41" fmla="*/ 94593 h 3138108"/>
              <a:gd name="connsiteX42" fmla="*/ 2979683 w 7740869"/>
              <a:gd name="connsiteY42" fmla="*/ 283779 h 3138108"/>
              <a:gd name="connsiteX43" fmla="*/ 2837793 w 7740869"/>
              <a:gd name="connsiteY43" fmla="*/ 394138 h 3138108"/>
              <a:gd name="connsiteX44" fmla="*/ 2569780 w 7740869"/>
              <a:gd name="connsiteY44" fmla="*/ 567559 h 3138108"/>
              <a:gd name="connsiteX45" fmla="*/ 2238704 w 7740869"/>
              <a:gd name="connsiteY45" fmla="*/ 1308538 h 3138108"/>
              <a:gd name="connsiteX46" fmla="*/ 1876097 w 7740869"/>
              <a:gd name="connsiteY46" fmla="*/ 1560786 h 3138108"/>
              <a:gd name="connsiteX47" fmla="*/ 1466193 w 7740869"/>
              <a:gd name="connsiteY47" fmla="*/ 1749972 h 3138108"/>
              <a:gd name="connsiteX48" fmla="*/ 1008993 w 7740869"/>
              <a:gd name="connsiteY48" fmla="*/ 2081048 h 3138108"/>
              <a:gd name="connsiteX49" fmla="*/ 804042 w 7740869"/>
              <a:gd name="connsiteY49" fmla="*/ 2286000 h 3138108"/>
              <a:gd name="connsiteX50" fmla="*/ 409904 w 7740869"/>
              <a:gd name="connsiteY50" fmla="*/ 2743200 h 3138108"/>
              <a:gd name="connsiteX51" fmla="*/ 94593 w 7740869"/>
              <a:gd name="connsiteY51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67958 w 7740869"/>
              <a:gd name="connsiteY9" fmla="*/ 2081048 h 3138108"/>
              <a:gd name="connsiteX10" fmla="*/ 4083269 w 7740869"/>
              <a:gd name="connsiteY10" fmla="*/ 2159876 h 3138108"/>
              <a:gd name="connsiteX11" fmla="*/ 4335518 w 7740869"/>
              <a:gd name="connsiteY11" fmla="*/ 1813034 h 3138108"/>
              <a:gd name="connsiteX12" fmla="*/ 4382814 w 7740869"/>
              <a:gd name="connsiteY12" fmla="*/ 1939159 h 3138108"/>
              <a:gd name="connsiteX13" fmla="*/ 4524704 w 7740869"/>
              <a:gd name="connsiteY13" fmla="*/ 2081048 h 3138108"/>
              <a:gd name="connsiteX14" fmla="*/ 4997669 w 7740869"/>
              <a:gd name="connsiteY14" fmla="*/ 2286000 h 3138108"/>
              <a:gd name="connsiteX15" fmla="*/ 5060732 w 7740869"/>
              <a:gd name="connsiteY15" fmla="*/ 2412124 h 3138108"/>
              <a:gd name="connsiteX16" fmla="*/ 5044966 w 7740869"/>
              <a:gd name="connsiteY16" fmla="*/ 2506717 h 3138108"/>
              <a:gd name="connsiteX17" fmla="*/ 5186856 w 7740869"/>
              <a:gd name="connsiteY17" fmla="*/ 2885090 h 3138108"/>
              <a:gd name="connsiteX18" fmla="*/ 5533697 w 7740869"/>
              <a:gd name="connsiteY18" fmla="*/ 2900855 h 3138108"/>
              <a:gd name="connsiteX19" fmla="*/ 5659821 w 7740869"/>
              <a:gd name="connsiteY19" fmla="*/ 2963917 h 3138108"/>
              <a:gd name="connsiteX20" fmla="*/ 5754414 w 7740869"/>
              <a:gd name="connsiteY20" fmla="*/ 2900855 h 3138108"/>
              <a:gd name="connsiteX21" fmla="*/ 5801711 w 7740869"/>
              <a:gd name="connsiteY21" fmla="*/ 2995448 h 3138108"/>
              <a:gd name="connsiteX22" fmla="*/ 5849007 w 7740869"/>
              <a:gd name="connsiteY22" fmla="*/ 3042745 h 3138108"/>
              <a:gd name="connsiteX23" fmla="*/ 5880538 w 7740869"/>
              <a:gd name="connsiteY23" fmla="*/ 3090041 h 3138108"/>
              <a:gd name="connsiteX24" fmla="*/ 5927835 w 7740869"/>
              <a:gd name="connsiteY24" fmla="*/ 3137338 h 3138108"/>
              <a:gd name="connsiteX25" fmla="*/ 7740869 w 7740869"/>
              <a:gd name="connsiteY25" fmla="*/ 3105807 h 3138108"/>
              <a:gd name="connsiteX26" fmla="*/ 7472856 w 7740869"/>
              <a:gd name="connsiteY26" fmla="*/ 2948152 h 3138108"/>
              <a:gd name="connsiteX27" fmla="*/ 7189076 w 7740869"/>
              <a:gd name="connsiteY27" fmla="*/ 2885090 h 3138108"/>
              <a:gd name="connsiteX28" fmla="*/ 6952593 w 7740869"/>
              <a:gd name="connsiteY28" fmla="*/ 2774731 h 3138108"/>
              <a:gd name="connsiteX29" fmla="*/ 6479628 w 7740869"/>
              <a:gd name="connsiteY29" fmla="*/ 2680138 h 3138108"/>
              <a:gd name="connsiteX30" fmla="*/ 6101256 w 7740869"/>
              <a:gd name="connsiteY30" fmla="*/ 2522483 h 3138108"/>
              <a:gd name="connsiteX31" fmla="*/ 5691352 w 7740869"/>
              <a:gd name="connsiteY31" fmla="*/ 2207172 h 3138108"/>
              <a:gd name="connsiteX32" fmla="*/ 5502166 w 7740869"/>
              <a:gd name="connsiteY32" fmla="*/ 1797269 h 3138108"/>
              <a:gd name="connsiteX33" fmla="*/ 5218387 w 7740869"/>
              <a:gd name="connsiteY33" fmla="*/ 1324303 h 3138108"/>
              <a:gd name="connsiteX34" fmla="*/ 4840014 w 7740869"/>
              <a:gd name="connsiteY34" fmla="*/ 551793 h 3138108"/>
              <a:gd name="connsiteX35" fmla="*/ 3988676 w 7740869"/>
              <a:gd name="connsiteY35" fmla="*/ 409903 h 3138108"/>
              <a:gd name="connsiteX36" fmla="*/ 3988676 w 7740869"/>
              <a:gd name="connsiteY36" fmla="*/ 299545 h 3138108"/>
              <a:gd name="connsiteX37" fmla="*/ 3957146 w 7740869"/>
              <a:gd name="connsiteY37" fmla="*/ 189187 h 3138108"/>
              <a:gd name="connsiteX38" fmla="*/ 3815256 w 7740869"/>
              <a:gd name="connsiteY38" fmla="*/ 78827 h 3138108"/>
              <a:gd name="connsiteX39" fmla="*/ 3436883 w 7740869"/>
              <a:gd name="connsiteY39" fmla="*/ 0 h 3138108"/>
              <a:gd name="connsiteX40" fmla="*/ 3168869 w 7740869"/>
              <a:gd name="connsiteY40" fmla="*/ 94593 h 3138108"/>
              <a:gd name="connsiteX41" fmla="*/ 2979683 w 7740869"/>
              <a:gd name="connsiteY41" fmla="*/ 283779 h 3138108"/>
              <a:gd name="connsiteX42" fmla="*/ 2837793 w 7740869"/>
              <a:gd name="connsiteY42" fmla="*/ 394138 h 3138108"/>
              <a:gd name="connsiteX43" fmla="*/ 2569780 w 7740869"/>
              <a:gd name="connsiteY43" fmla="*/ 567559 h 3138108"/>
              <a:gd name="connsiteX44" fmla="*/ 2238704 w 7740869"/>
              <a:gd name="connsiteY44" fmla="*/ 1308538 h 3138108"/>
              <a:gd name="connsiteX45" fmla="*/ 1876097 w 7740869"/>
              <a:gd name="connsiteY45" fmla="*/ 1560786 h 3138108"/>
              <a:gd name="connsiteX46" fmla="*/ 1466193 w 7740869"/>
              <a:gd name="connsiteY46" fmla="*/ 1749972 h 3138108"/>
              <a:gd name="connsiteX47" fmla="*/ 1008993 w 7740869"/>
              <a:gd name="connsiteY47" fmla="*/ 2081048 h 3138108"/>
              <a:gd name="connsiteX48" fmla="*/ 804042 w 7740869"/>
              <a:gd name="connsiteY48" fmla="*/ 2286000 h 3138108"/>
              <a:gd name="connsiteX49" fmla="*/ 409904 w 7740869"/>
              <a:gd name="connsiteY49" fmla="*/ 2743200 h 3138108"/>
              <a:gd name="connsiteX50" fmla="*/ 94593 w 7740869"/>
              <a:gd name="connsiteY50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207172 w 7740869"/>
              <a:gd name="connsiteY2" fmla="*/ 2837793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67958 w 7740869"/>
              <a:gd name="connsiteY9" fmla="*/ 2081048 h 3138108"/>
              <a:gd name="connsiteX10" fmla="*/ 4083269 w 7740869"/>
              <a:gd name="connsiteY10" fmla="*/ 2159876 h 3138108"/>
              <a:gd name="connsiteX11" fmla="*/ 4335518 w 7740869"/>
              <a:gd name="connsiteY11" fmla="*/ 1813034 h 3138108"/>
              <a:gd name="connsiteX12" fmla="*/ 4382814 w 7740869"/>
              <a:gd name="connsiteY12" fmla="*/ 1939159 h 3138108"/>
              <a:gd name="connsiteX13" fmla="*/ 4524704 w 7740869"/>
              <a:gd name="connsiteY13" fmla="*/ 2081048 h 3138108"/>
              <a:gd name="connsiteX14" fmla="*/ 4997669 w 7740869"/>
              <a:gd name="connsiteY14" fmla="*/ 2286000 h 3138108"/>
              <a:gd name="connsiteX15" fmla="*/ 5060732 w 7740869"/>
              <a:gd name="connsiteY15" fmla="*/ 2412124 h 3138108"/>
              <a:gd name="connsiteX16" fmla="*/ 5044966 w 7740869"/>
              <a:gd name="connsiteY16" fmla="*/ 2506717 h 3138108"/>
              <a:gd name="connsiteX17" fmla="*/ 5186856 w 7740869"/>
              <a:gd name="connsiteY17" fmla="*/ 2885090 h 3138108"/>
              <a:gd name="connsiteX18" fmla="*/ 5533697 w 7740869"/>
              <a:gd name="connsiteY18" fmla="*/ 2900855 h 3138108"/>
              <a:gd name="connsiteX19" fmla="*/ 5659821 w 7740869"/>
              <a:gd name="connsiteY19" fmla="*/ 2963917 h 3138108"/>
              <a:gd name="connsiteX20" fmla="*/ 5754414 w 7740869"/>
              <a:gd name="connsiteY20" fmla="*/ 2900855 h 3138108"/>
              <a:gd name="connsiteX21" fmla="*/ 5801711 w 7740869"/>
              <a:gd name="connsiteY21" fmla="*/ 2995448 h 3138108"/>
              <a:gd name="connsiteX22" fmla="*/ 5849007 w 7740869"/>
              <a:gd name="connsiteY22" fmla="*/ 3042745 h 3138108"/>
              <a:gd name="connsiteX23" fmla="*/ 5880538 w 7740869"/>
              <a:gd name="connsiteY23" fmla="*/ 3090041 h 3138108"/>
              <a:gd name="connsiteX24" fmla="*/ 5927835 w 7740869"/>
              <a:gd name="connsiteY24" fmla="*/ 3137338 h 3138108"/>
              <a:gd name="connsiteX25" fmla="*/ 7740869 w 7740869"/>
              <a:gd name="connsiteY25" fmla="*/ 3105807 h 3138108"/>
              <a:gd name="connsiteX26" fmla="*/ 7472856 w 7740869"/>
              <a:gd name="connsiteY26" fmla="*/ 2948152 h 3138108"/>
              <a:gd name="connsiteX27" fmla="*/ 7189076 w 7740869"/>
              <a:gd name="connsiteY27" fmla="*/ 2885090 h 3138108"/>
              <a:gd name="connsiteX28" fmla="*/ 6952593 w 7740869"/>
              <a:gd name="connsiteY28" fmla="*/ 2774731 h 3138108"/>
              <a:gd name="connsiteX29" fmla="*/ 6479628 w 7740869"/>
              <a:gd name="connsiteY29" fmla="*/ 2680138 h 3138108"/>
              <a:gd name="connsiteX30" fmla="*/ 6101256 w 7740869"/>
              <a:gd name="connsiteY30" fmla="*/ 2522483 h 3138108"/>
              <a:gd name="connsiteX31" fmla="*/ 5691352 w 7740869"/>
              <a:gd name="connsiteY31" fmla="*/ 2207172 h 3138108"/>
              <a:gd name="connsiteX32" fmla="*/ 5502166 w 7740869"/>
              <a:gd name="connsiteY32" fmla="*/ 1797269 h 3138108"/>
              <a:gd name="connsiteX33" fmla="*/ 5218387 w 7740869"/>
              <a:gd name="connsiteY33" fmla="*/ 1324303 h 3138108"/>
              <a:gd name="connsiteX34" fmla="*/ 4840014 w 7740869"/>
              <a:gd name="connsiteY34" fmla="*/ 551793 h 3138108"/>
              <a:gd name="connsiteX35" fmla="*/ 3988676 w 7740869"/>
              <a:gd name="connsiteY35" fmla="*/ 409903 h 3138108"/>
              <a:gd name="connsiteX36" fmla="*/ 3988676 w 7740869"/>
              <a:gd name="connsiteY36" fmla="*/ 299545 h 3138108"/>
              <a:gd name="connsiteX37" fmla="*/ 3957146 w 7740869"/>
              <a:gd name="connsiteY37" fmla="*/ 189187 h 3138108"/>
              <a:gd name="connsiteX38" fmla="*/ 3815256 w 7740869"/>
              <a:gd name="connsiteY38" fmla="*/ 78827 h 3138108"/>
              <a:gd name="connsiteX39" fmla="*/ 3436883 w 7740869"/>
              <a:gd name="connsiteY39" fmla="*/ 0 h 3138108"/>
              <a:gd name="connsiteX40" fmla="*/ 3168869 w 7740869"/>
              <a:gd name="connsiteY40" fmla="*/ 94593 h 3138108"/>
              <a:gd name="connsiteX41" fmla="*/ 2979683 w 7740869"/>
              <a:gd name="connsiteY41" fmla="*/ 283779 h 3138108"/>
              <a:gd name="connsiteX42" fmla="*/ 2837793 w 7740869"/>
              <a:gd name="connsiteY42" fmla="*/ 394138 h 3138108"/>
              <a:gd name="connsiteX43" fmla="*/ 2569780 w 7740869"/>
              <a:gd name="connsiteY43" fmla="*/ 567559 h 3138108"/>
              <a:gd name="connsiteX44" fmla="*/ 2238704 w 7740869"/>
              <a:gd name="connsiteY44" fmla="*/ 1308538 h 3138108"/>
              <a:gd name="connsiteX45" fmla="*/ 1876097 w 7740869"/>
              <a:gd name="connsiteY45" fmla="*/ 1560786 h 3138108"/>
              <a:gd name="connsiteX46" fmla="*/ 1466193 w 7740869"/>
              <a:gd name="connsiteY46" fmla="*/ 1749972 h 3138108"/>
              <a:gd name="connsiteX47" fmla="*/ 1008993 w 7740869"/>
              <a:gd name="connsiteY47" fmla="*/ 2081048 h 3138108"/>
              <a:gd name="connsiteX48" fmla="*/ 804042 w 7740869"/>
              <a:gd name="connsiteY48" fmla="*/ 2286000 h 3138108"/>
              <a:gd name="connsiteX49" fmla="*/ 409904 w 7740869"/>
              <a:gd name="connsiteY49" fmla="*/ 2743200 h 3138108"/>
              <a:gd name="connsiteX50" fmla="*/ 94593 w 7740869"/>
              <a:gd name="connsiteY50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207172 w 7740869"/>
              <a:gd name="connsiteY2" fmla="*/ 2837793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67958 w 7740869"/>
              <a:gd name="connsiteY9" fmla="*/ 2081048 h 3138108"/>
              <a:gd name="connsiteX10" fmla="*/ 4083269 w 7740869"/>
              <a:gd name="connsiteY10" fmla="*/ 2159876 h 3138108"/>
              <a:gd name="connsiteX11" fmla="*/ 4335518 w 7740869"/>
              <a:gd name="connsiteY11" fmla="*/ 1813034 h 3138108"/>
              <a:gd name="connsiteX12" fmla="*/ 4382814 w 7740869"/>
              <a:gd name="connsiteY12" fmla="*/ 1939159 h 3138108"/>
              <a:gd name="connsiteX13" fmla="*/ 4524704 w 7740869"/>
              <a:gd name="connsiteY13" fmla="*/ 2081048 h 3138108"/>
              <a:gd name="connsiteX14" fmla="*/ 4997669 w 7740869"/>
              <a:gd name="connsiteY14" fmla="*/ 2286000 h 3138108"/>
              <a:gd name="connsiteX15" fmla="*/ 5060732 w 7740869"/>
              <a:gd name="connsiteY15" fmla="*/ 2412124 h 3138108"/>
              <a:gd name="connsiteX16" fmla="*/ 5044966 w 7740869"/>
              <a:gd name="connsiteY16" fmla="*/ 2506717 h 3138108"/>
              <a:gd name="connsiteX17" fmla="*/ 5186856 w 7740869"/>
              <a:gd name="connsiteY17" fmla="*/ 2885090 h 3138108"/>
              <a:gd name="connsiteX18" fmla="*/ 5533697 w 7740869"/>
              <a:gd name="connsiteY18" fmla="*/ 2900855 h 3138108"/>
              <a:gd name="connsiteX19" fmla="*/ 5659821 w 7740869"/>
              <a:gd name="connsiteY19" fmla="*/ 2963917 h 3138108"/>
              <a:gd name="connsiteX20" fmla="*/ 5801711 w 7740869"/>
              <a:gd name="connsiteY20" fmla="*/ 2995448 h 3138108"/>
              <a:gd name="connsiteX21" fmla="*/ 5849007 w 7740869"/>
              <a:gd name="connsiteY21" fmla="*/ 3042745 h 3138108"/>
              <a:gd name="connsiteX22" fmla="*/ 5880538 w 7740869"/>
              <a:gd name="connsiteY22" fmla="*/ 3090041 h 3138108"/>
              <a:gd name="connsiteX23" fmla="*/ 5927835 w 7740869"/>
              <a:gd name="connsiteY23" fmla="*/ 3137338 h 3138108"/>
              <a:gd name="connsiteX24" fmla="*/ 7740869 w 7740869"/>
              <a:gd name="connsiteY24" fmla="*/ 3105807 h 3138108"/>
              <a:gd name="connsiteX25" fmla="*/ 7472856 w 7740869"/>
              <a:gd name="connsiteY25" fmla="*/ 2948152 h 3138108"/>
              <a:gd name="connsiteX26" fmla="*/ 7189076 w 7740869"/>
              <a:gd name="connsiteY26" fmla="*/ 2885090 h 3138108"/>
              <a:gd name="connsiteX27" fmla="*/ 6952593 w 7740869"/>
              <a:gd name="connsiteY27" fmla="*/ 2774731 h 3138108"/>
              <a:gd name="connsiteX28" fmla="*/ 6479628 w 7740869"/>
              <a:gd name="connsiteY28" fmla="*/ 2680138 h 3138108"/>
              <a:gd name="connsiteX29" fmla="*/ 6101256 w 7740869"/>
              <a:gd name="connsiteY29" fmla="*/ 2522483 h 3138108"/>
              <a:gd name="connsiteX30" fmla="*/ 5691352 w 7740869"/>
              <a:gd name="connsiteY30" fmla="*/ 2207172 h 3138108"/>
              <a:gd name="connsiteX31" fmla="*/ 5502166 w 7740869"/>
              <a:gd name="connsiteY31" fmla="*/ 1797269 h 3138108"/>
              <a:gd name="connsiteX32" fmla="*/ 5218387 w 7740869"/>
              <a:gd name="connsiteY32" fmla="*/ 1324303 h 3138108"/>
              <a:gd name="connsiteX33" fmla="*/ 4840014 w 7740869"/>
              <a:gd name="connsiteY33" fmla="*/ 551793 h 3138108"/>
              <a:gd name="connsiteX34" fmla="*/ 3988676 w 7740869"/>
              <a:gd name="connsiteY34" fmla="*/ 409903 h 3138108"/>
              <a:gd name="connsiteX35" fmla="*/ 3988676 w 7740869"/>
              <a:gd name="connsiteY35" fmla="*/ 299545 h 3138108"/>
              <a:gd name="connsiteX36" fmla="*/ 3957146 w 7740869"/>
              <a:gd name="connsiteY36" fmla="*/ 189187 h 3138108"/>
              <a:gd name="connsiteX37" fmla="*/ 3815256 w 7740869"/>
              <a:gd name="connsiteY37" fmla="*/ 78827 h 3138108"/>
              <a:gd name="connsiteX38" fmla="*/ 3436883 w 7740869"/>
              <a:gd name="connsiteY38" fmla="*/ 0 h 3138108"/>
              <a:gd name="connsiteX39" fmla="*/ 3168869 w 7740869"/>
              <a:gd name="connsiteY39" fmla="*/ 94593 h 3138108"/>
              <a:gd name="connsiteX40" fmla="*/ 2979683 w 7740869"/>
              <a:gd name="connsiteY40" fmla="*/ 283779 h 3138108"/>
              <a:gd name="connsiteX41" fmla="*/ 2837793 w 7740869"/>
              <a:gd name="connsiteY41" fmla="*/ 394138 h 3138108"/>
              <a:gd name="connsiteX42" fmla="*/ 2569780 w 7740869"/>
              <a:gd name="connsiteY42" fmla="*/ 567559 h 3138108"/>
              <a:gd name="connsiteX43" fmla="*/ 2238704 w 7740869"/>
              <a:gd name="connsiteY43" fmla="*/ 1308538 h 3138108"/>
              <a:gd name="connsiteX44" fmla="*/ 1876097 w 7740869"/>
              <a:gd name="connsiteY44" fmla="*/ 1560786 h 3138108"/>
              <a:gd name="connsiteX45" fmla="*/ 1466193 w 7740869"/>
              <a:gd name="connsiteY45" fmla="*/ 1749972 h 3138108"/>
              <a:gd name="connsiteX46" fmla="*/ 1008993 w 7740869"/>
              <a:gd name="connsiteY46" fmla="*/ 2081048 h 3138108"/>
              <a:gd name="connsiteX47" fmla="*/ 804042 w 7740869"/>
              <a:gd name="connsiteY47" fmla="*/ 2286000 h 3138108"/>
              <a:gd name="connsiteX48" fmla="*/ 409904 w 7740869"/>
              <a:gd name="connsiteY48" fmla="*/ 2743200 h 3138108"/>
              <a:gd name="connsiteX49" fmla="*/ 94593 w 7740869"/>
              <a:gd name="connsiteY49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207172 w 7740869"/>
              <a:gd name="connsiteY2" fmla="*/ 2837793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67958 w 7740869"/>
              <a:gd name="connsiteY9" fmla="*/ 2081048 h 3138108"/>
              <a:gd name="connsiteX10" fmla="*/ 4083269 w 7740869"/>
              <a:gd name="connsiteY10" fmla="*/ 2159876 h 3138108"/>
              <a:gd name="connsiteX11" fmla="*/ 4335518 w 7740869"/>
              <a:gd name="connsiteY11" fmla="*/ 1813034 h 3138108"/>
              <a:gd name="connsiteX12" fmla="*/ 4382814 w 7740869"/>
              <a:gd name="connsiteY12" fmla="*/ 1939159 h 3138108"/>
              <a:gd name="connsiteX13" fmla="*/ 4524704 w 7740869"/>
              <a:gd name="connsiteY13" fmla="*/ 2081048 h 3138108"/>
              <a:gd name="connsiteX14" fmla="*/ 4997669 w 7740869"/>
              <a:gd name="connsiteY14" fmla="*/ 2286000 h 3138108"/>
              <a:gd name="connsiteX15" fmla="*/ 5060732 w 7740869"/>
              <a:gd name="connsiteY15" fmla="*/ 2412124 h 3138108"/>
              <a:gd name="connsiteX16" fmla="*/ 5044966 w 7740869"/>
              <a:gd name="connsiteY16" fmla="*/ 2506717 h 3138108"/>
              <a:gd name="connsiteX17" fmla="*/ 5186856 w 7740869"/>
              <a:gd name="connsiteY17" fmla="*/ 2885090 h 3138108"/>
              <a:gd name="connsiteX18" fmla="*/ 5533697 w 7740869"/>
              <a:gd name="connsiteY18" fmla="*/ 2900855 h 3138108"/>
              <a:gd name="connsiteX19" fmla="*/ 5659821 w 7740869"/>
              <a:gd name="connsiteY19" fmla="*/ 2963917 h 3138108"/>
              <a:gd name="connsiteX20" fmla="*/ 5801711 w 7740869"/>
              <a:gd name="connsiteY20" fmla="*/ 2995448 h 3138108"/>
              <a:gd name="connsiteX21" fmla="*/ 5880538 w 7740869"/>
              <a:gd name="connsiteY21" fmla="*/ 3090041 h 3138108"/>
              <a:gd name="connsiteX22" fmla="*/ 5927835 w 7740869"/>
              <a:gd name="connsiteY22" fmla="*/ 3137338 h 3138108"/>
              <a:gd name="connsiteX23" fmla="*/ 7740869 w 7740869"/>
              <a:gd name="connsiteY23" fmla="*/ 3105807 h 3138108"/>
              <a:gd name="connsiteX24" fmla="*/ 7472856 w 7740869"/>
              <a:gd name="connsiteY24" fmla="*/ 2948152 h 3138108"/>
              <a:gd name="connsiteX25" fmla="*/ 7189076 w 7740869"/>
              <a:gd name="connsiteY25" fmla="*/ 2885090 h 3138108"/>
              <a:gd name="connsiteX26" fmla="*/ 6952593 w 7740869"/>
              <a:gd name="connsiteY26" fmla="*/ 2774731 h 3138108"/>
              <a:gd name="connsiteX27" fmla="*/ 6479628 w 7740869"/>
              <a:gd name="connsiteY27" fmla="*/ 2680138 h 3138108"/>
              <a:gd name="connsiteX28" fmla="*/ 6101256 w 7740869"/>
              <a:gd name="connsiteY28" fmla="*/ 2522483 h 3138108"/>
              <a:gd name="connsiteX29" fmla="*/ 5691352 w 7740869"/>
              <a:gd name="connsiteY29" fmla="*/ 2207172 h 3138108"/>
              <a:gd name="connsiteX30" fmla="*/ 5502166 w 7740869"/>
              <a:gd name="connsiteY30" fmla="*/ 1797269 h 3138108"/>
              <a:gd name="connsiteX31" fmla="*/ 5218387 w 7740869"/>
              <a:gd name="connsiteY31" fmla="*/ 1324303 h 3138108"/>
              <a:gd name="connsiteX32" fmla="*/ 4840014 w 7740869"/>
              <a:gd name="connsiteY32" fmla="*/ 551793 h 3138108"/>
              <a:gd name="connsiteX33" fmla="*/ 3988676 w 7740869"/>
              <a:gd name="connsiteY33" fmla="*/ 409903 h 3138108"/>
              <a:gd name="connsiteX34" fmla="*/ 3988676 w 7740869"/>
              <a:gd name="connsiteY34" fmla="*/ 299545 h 3138108"/>
              <a:gd name="connsiteX35" fmla="*/ 3957146 w 7740869"/>
              <a:gd name="connsiteY35" fmla="*/ 189187 h 3138108"/>
              <a:gd name="connsiteX36" fmla="*/ 3815256 w 7740869"/>
              <a:gd name="connsiteY36" fmla="*/ 78827 h 3138108"/>
              <a:gd name="connsiteX37" fmla="*/ 3436883 w 7740869"/>
              <a:gd name="connsiteY37" fmla="*/ 0 h 3138108"/>
              <a:gd name="connsiteX38" fmla="*/ 3168869 w 7740869"/>
              <a:gd name="connsiteY38" fmla="*/ 94593 h 3138108"/>
              <a:gd name="connsiteX39" fmla="*/ 2979683 w 7740869"/>
              <a:gd name="connsiteY39" fmla="*/ 283779 h 3138108"/>
              <a:gd name="connsiteX40" fmla="*/ 2837793 w 7740869"/>
              <a:gd name="connsiteY40" fmla="*/ 394138 h 3138108"/>
              <a:gd name="connsiteX41" fmla="*/ 2569780 w 7740869"/>
              <a:gd name="connsiteY41" fmla="*/ 567559 h 3138108"/>
              <a:gd name="connsiteX42" fmla="*/ 2238704 w 7740869"/>
              <a:gd name="connsiteY42" fmla="*/ 1308538 h 3138108"/>
              <a:gd name="connsiteX43" fmla="*/ 1876097 w 7740869"/>
              <a:gd name="connsiteY43" fmla="*/ 1560786 h 3138108"/>
              <a:gd name="connsiteX44" fmla="*/ 1466193 w 7740869"/>
              <a:gd name="connsiteY44" fmla="*/ 1749972 h 3138108"/>
              <a:gd name="connsiteX45" fmla="*/ 1008993 w 7740869"/>
              <a:gd name="connsiteY45" fmla="*/ 2081048 h 3138108"/>
              <a:gd name="connsiteX46" fmla="*/ 804042 w 7740869"/>
              <a:gd name="connsiteY46" fmla="*/ 2286000 h 3138108"/>
              <a:gd name="connsiteX47" fmla="*/ 409904 w 7740869"/>
              <a:gd name="connsiteY47" fmla="*/ 2743200 h 3138108"/>
              <a:gd name="connsiteX48" fmla="*/ 94593 w 7740869"/>
              <a:gd name="connsiteY48" fmla="*/ 2948152 h 3138108"/>
              <a:gd name="connsiteX0" fmla="*/ 0 w 7740869"/>
              <a:gd name="connsiteY0" fmla="*/ 3137338 h 3144658"/>
              <a:gd name="connsiteX1" fmla="*/ 1686911 w 7740869"/>
              <a:gd name="connsiteY1" fmla="*/ 3121573 h 3144658"/>
              <a:gd name="connsiteX2" fmla="*/ 2207172 w 7740869"/>
              <a:gd name="connsiteY2" fmla="*/ 2837793 h 3144658"/>
              <a:gd name="connsiteX3" fmla="*/ 2664373 w 7740869"/>
              <a:gd name="connsiteY3" fmla="*/ 1954924 h 3144658"/>
              <a:gd name="connsiteX4" fmla="*/ 2711669 w 7740869"/>
              <a:gd name="connsiteY4" fmla="*/ 1923393 h 3144658"/>
              <a:gd name="connsiteX5" fmla="*/ 2806262 w 7740869"/>
              <a:gd name="connsiteY5" fmla="*/ 1813034 h 3144658"/>
              <a:gd name="connsiteX6" fmla="*/ 2837793 w 7740869"/>
              <a:gd name="connsiteY6" fmla="*/ 1765738 h 3144658"/>
              <a:gd name="connsiteX7" fmla="*/ 2885090 w 7740869"/>
              <a:gd name="connsiteY7" fmla="*/ 1749972 h 3144658"/>
              <a:gd name="connsiteX8" fmla="*/ 3121573 w 7740869"/>
              <a:gd name="connsiteY8" fmla="*/ 1797269 h 3144658"/>
              <a:gd name="connsiteX9" fmla="*/ 3767958 w 7740869"/>
              <a:gd name="connsiteY9" fmla="*/ 2081048 h 3144658"/>
              <a:gd name="connsiteX10" fmla="*/ 4083269 w 7740869"/>
              <a:gd name="connsiteY10" fmla="*/ 2159876 h 3144658"/>
              <a:gd name="connsiteX11" fmla="*/ 4335518 w 7740869"/>
              <a:gd name="connsiteY11" fmla="*/ 1813034 h 3144658"/>
              <a:gd name="connsiteX12" fmla="*/ 4382814 w 7740869"/>
              <a:gd name="connsiteY12" fmla="*/ 1939159 h 3144658"/>
              <a:gd name="connsiteX13" fmla="*/ 4524704 w 7740869"/>
              <a:gd name="connsiteY13" fmla="*/ 2081048 h 3144658"/>
              <a:gd name="connsiteX14" fmla="*/ 4997669 w 7740869"/>
              <a:gd name="connsiteY14" fmla="*/ 2286000 h 3144658"/>
              <a:gd name="connsiteX15" fmla="*/ 5060732 w 7740869"/>
              <a:gd name="connsiteY15" fmla="*/ 2412124 h 3144658"/>
              <a:gd name="connsiteX16" fmla="*/ 5044966 w 7740869"/>
              <a:gd name="connsiteY16" fmla="*/ 2506717 h 3144658"/>
              <a:gd name="connsiteX17" fmla="*/ 5186856 w 7740869"/>
              <a:gd name="connsiteY17" fmla="*/ 2885090 h 3144658"/>
              <a:gd name="connsiteX18" fmla="*/ 5533697 w 7740869"/>
              <a:gd name="connsiteY18" fmla="*/ 2900855 h 3144658"/>
              <a:gd name="connsiteX19" fmla="*/ 5659821 w 7740869"/>
              <a:gd name="connsiteY19" fmla="*/ 2963917 h 3144658"/>
              <a:gd name="connsiteX20" fmla="*/ 5801711 w 7740869"/>
              <a:gd name="connsiteY20" fmla="*/ 2995448 h 3144658"/>
              <a:gd name="connsiteX21" fmla="*/ 5927835 w 7740869"/>
              <a:gd name="connsiteY21" fmla="*/ 3137338 h 3144658"/>
              <a:gd name="connsiteX22" fmla="*/ 7740869 w 7740869"/>
              <a:gd name="connsiteY22" fmla="*/ 3105807 h 3144658"/>
              <a:gd name="connsiteX23" fmla="*/ 7472856 w 7740869"/>
              <a:gd name="connsiteY23" fmla="*/ 2948152 h 3144658"/>
              <a:gd name="connsiteX24" fmla="*/ 7189076 w 7740869"/>
              <a:gd name="connsiteY24" fmla="*/ 2885090 h 3144658"/>
              <a:gd name="connsiteX25" fmla="*/ 6952593 w 7740869"/>
              <a:gd name="connsiteY25" fmla="*/ 2774731 h 3144658"/>
              <a:gd name="connsiteX26" fmla="*/ 6479628 w 7740869"/>
              <a:gd name="connsiteY26" fmla="*/ 2680138 h 3144658"/>
              <a:gd name="connsiteX27" fmla="*/ 6101256 w 7740869"/>
              <a:gd name="connsiteY27" fmla="*/ 2522483 h 3144658"/>
              <a:gd name="connsiteX28" fmla="*/ 5691352 w 7740869"/>
              <a:gd name="connsiteY28" fmla="*/ 2207172 h 3144658"/>
              <a:gd name="connsiteX29" fmla="*/ 5502166 w 7740869"/>
              <a:gd name="connsiteY29" fmla="*/ 1797269 h 3144658"/>
              <a:gd name="connsiteX30" fmla="*/ 5218387 w 7740869"/>
              <a:gd name="connsiteY30" fmla="*/ 1324303 h 3144658"/>
              <a:gd name="connsiteX31" fmla="*/ 4840014 w 7740869"/>
              <a:gd name="connsiteY31" fmla="*/ 551793 h 3144658"/>
              <a:gd name="connsiteX32" fmla="*/ 3988676 w 7740869"/>
              <a:gd name="connsiteY32" fmla="*/ 409903 h 3144658"/>
              <a:gd name="connsiteX33" fmla="*/ 3988676 w 7740869"/>
              <a:gd name="connsiteY33" fmla="*/ 299545 h 3144658"/>
              <a:gd name="connsiteX34" fmla="*/ 3957146 w 7740869"/>
              <a:gd name="connsiteY34" fmla="*/ 189187 h 3144658"/>
              <a:gd name="connsiteX35" fmla="*/ 3815256 w 7740869"/>
              <a:gd name="connsiteY35" fmla="*/ 78827 h 3144658"/>
              <a:gd name="connsiteX36" fmla="*/ 3436883 w 7740869"/>
              <a:gd name="connsiteY36" fmla="*/ 0 h 3144658"/>
              <a:gd name="connsiteX37" fmla="*/ 3168869 w 7740869"/>
              <a:gd name="connsiteY37" fmla="*/ 94593 h 3144658"/>
              <a:gd name="connsiteX38" fmla="*/ 2979683 w 7740869"/>
              <a:gd name="connsiteY38" fmla="*/ 283779 h 3144658"/>
              <a:gd name="connsiteX39" fmla="*/ 2837793 w 7740869"/>
              <a:gd name="connsiteY39" fmla="*/ 394138 h 3144658"/>
              <a:gd name="connsiteX40" fmla="*/ 2569780 w 7740869"/>
              <a:gd name="connsiteY40" fmla="*/ 567559 h 3144658"/>
              <a:gd name="connsiteX41" fmla="*/ 2238704 w 7740869"/>
              <a:gd name="connsiteY41" fmla="*/ 1308538 h 3144658"/>
              <a:gd name="connsiteX42" fmla="*/ 1876097 w 7740869"/>
              <a:gd name="connsiteY42" fmla="*/ 1560786 h 3144658"/>
              <a:gd name="connsiteX43" fmla="*/ 1466193 w 7740869"/>
              <a:gd name="connsiteY43" fmla="*/ 1749972 h 3144658"/>
              <a:gd name="connsiteX44" fmla="*/ 1008993 w 7740869"/>
              <a:gd name="connsiteY44" fmla="*/ 2081048 h 3144658"/>
              <a:gd name="connsiteX45" fmla="*/ 804042 w 7740869"/>
              <a:gd name="connsiteY45" fmla="*/ 2286000 h 3144658"/>
              <a:gd name="connsiteX46" fmla="*/ 409904 w 7740869"/>
              <a:gd name="connsiteY46" fmla="*/ 2743200 h 3144658"/>
              <a:gd name="connsiteX47" fmla="*/ 94593 w 7740869"/>
              <a:gd name="connsiteY47" fmla="*/ 2948152 h 3144658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2806262 w 7740869"/>
              <a:gd name="connsiteY5" fmla="*/ 1813034 h 3146944"/>
              <a:gd name="connsiteX6" fmla="*/ 2837793 w 7740869"/>
              <a:gd name="connsiteY6" fmla="*/ 1765738 h 3146944"/>
              <a:gd name="connsiteX7" fmla="*/ 2885090 w 7740869"/>
              <a:gd name="connsiteY7" fmla="*/ 1749972 h 3146944"/>
              <a:gd name="connsiteX8" fmla="*/ 3121573 w 7740869"/>
              <a:gd name="connsiteY8" fmla="*/ 1797269 h 3146944"/>
              <a:gd name="connsiteX9" fmla="*/ 3767958 w 7740869"/>
              <a:gd name="connsiteY9" fmla="*/ 2081048 h 3146944"/>
              <a:gd name="connsiteX10" fmla="*/ 4083269 w 7740869"/>
              <a:gd name="connsiteY10" fmla="*/ 2159876 h 3146944"/>
              <a:gd name="connsiteX11" fmla="*/ 4335518 w 7740869"/>
              <a:gd name="connsiteY11" fmla="*/ 1813034 h 3146944"/>
              <a:gd name="connsiteX12" fmla="*/ 4382814 w 7740869"/>
              <a:gd name="connsiteY12" fmla="*/ 1939159 h 3146944"/>
              <a:gd name="connsiteX13" fmla="*/ 4524704 w 7740869"/>
              <a:gd name="connsiteY13" fmla="*/ 2081048 h 3146944"/>
              <a:gd name="connsiteX14" fmla="*/ 4997669 w 7740869"/>
              <a:gd name="connsiteY14" fmla="*/ 2286000 h 3146944"/>
              <a:gd name="connsiteX15" fmla="*/ 5060732 w 7740869"/>
              <a:gd name="connsiteY15" fmla="*/ 2412124 h 3146944"/>
              <a:gd name="connsiteX16" fmla="*/ 5044966 w 7740869"/>
              <a:gd name="connsiteY16" fmla="*/ 2506717 h 3146944"/>
              <a:gd name="connsiteX17" fmla="*/ 5186856 w 7740869"/>
              <a:gd name="connsiteY17" fmla="*/ 2885090 h 3146944"/>
              <a:gd name="connsiteX18" fmla="*/ 5533697 w 7740869"/>
              <a:gd name="connsiteY18" fmla="*/ 2900855 h 3146944"/>
              <a:gd name="connsiteX19" fmla="*/ 5659821 w 7740869"/>
              <a:gd name="connsiteY19" fmla="*/ 2963917 h 3146944"/>
              <a:gd name="connsiteX20" fmla="*/ 5927835 w 7740869"/>
              <a:gd name="connsiteY20" fmla="*/ 3137338 h 3146944"/>
              <a:gd name="connsiteX21" fmla="*/ 7740869 w 7740869"/>
              <a:gd name="connsiteY21" fmla="*/ 3105807 h 3146944"/>
              <a:gd name="connsiteX22" fmla="*/ 7472856 w 7740869"/>
              <a:gd name="connsiteY22" fmla="*/ 2948152 h 3146944"/>
              <a:gd name="connsiteX23" fmla="*/ 7189076 w 7740869"/>
              <a:gd name="connsiteY23" fmla="*/ 2885090 h 3146944"/>
              <a:gd name="connsiteX24" fmla="*/ 6952593 w 7740869"/>
              <a:gd name="connsiteY24" fmla="*/ 2774731 h 3146944"/>
              <a:gd name="connsiteX25" fmla="*/ 6479628 w 7740869"/>
              <a:gd name="connsiteY25" fmla="*/ 2680138 h 3146944"/>
              <a:gd name="connsiteX26" fmla="*/ 6101256 w 7740869"/>
              <a:gd name="connsiteY26" fmla="*/ 2522483 h 3146944"/>
              <a:gd name="connsiteX27" fmla="*/ 5691352 w 7740869"/>
              <a:gd name="connsiteY27" fmla="*/ 2207172 h 3146944"/>
              <a:gd name="connsiteX28" fmla="*/ 5502166 w 7740869"/>
              <a:gd name="connsiteY28" fmla="*/ 1797269 h 3146944"/>
              <a:gd name="connsiteX29" fmla="*/ 5218387 w 7740869"/>
              <a:gd name="connsiteY29" fmla="*/ 1324303 h 3146944"/>
              <a:gd name="connsiteX30" fmla="*/ 4840014 w 7740869"/>
              <a:gd name="connsiteY30" fmla="*/ 551793 h 3146944"/>
              <a:gd name="connsiteX31" fmla="*/ 3988676 w 7740869"/>
              <a:gd name="connsiteY31" fmla="*/ 409903 h 3146944"/>
              <a:gd name="connsiteX32" fmla="*/ 3988676 w 7740869"/>
              <a:gd name="connsiteY32" fmla="*/ 299545 h 3146944"/>
              <a:gd name="connsiteX33" fmla="*/ 3957146 w 7740869"/>
              <a:gd name="connsiteY33" fmla="*/ 189187 h 3146944"/>
              <a:gd name="connsiteX34" fmla="*/ 3815256 w 7740869"/>
              <a:gd name="connsiteY34" fmla="*/ 78827 h 3146944"/>
              <a:gd name="connsiteX35" fmla="*/ 3436883 w 7740869"/>
              <a:gd name="connsiteY35" fmla="*/ 0 h 3146944"/>
              <a:gd name="connsiteX36" fmla="*/ 3168869 w 7740869"/>
              <a:gd name="connsiteY36" fmla="*/ 94593 h 3146944"/>
              <a:gd name="connsiteX37" fmla="*/ 2979683 w 7740869"/>
              <a:gd name="connsiteY37" fmla="*/ 283779 h 3146944"/>
              <a:gd name="connsiteX38" fmla="*/ 2837793 w 7740869"/>
              <a:gd name="connsiteY38" fmla="*/ 394138 h 3146944"/>
              <a:gd name="connsiteX39" fmla="*/ 2569780 w 7740869"/>
              <a:gd name="connsiteY39" fmla="*/ 567559 h 3146944"/>
              <a:gd name="connsiteX40" fmla="*/ 2238704 w 7740869"/>
              <a:gd name="connsiteY40" fmla="*/ 1308538 h 3146944"/>
              <a:gd name="connsiteX41" fmla="*/ 1876097 w 7740869"/>
              <a:gd name="connsiteY41" fmla="*/ 1560786 h 3146944"/>
              <a:gd name="connsiteX42" fmla="*/ 1466193 w 7740869"/>
              <a:gd name="connsiteY42" fmla="*/ 1749972 h 3146944"/>
              <a:gd name="connsiteX43" fmla="*/ 1008993 w 7740869"/>
              <a:gd name="connsiteY43" fmla="*/ 2081048 h 3146944"/>
              <a:gd name="connsiteX44" fmla="*/ 804042 w 7740869"/>
              <a:gd name="connsiteY44" fmla="*/ 2286000 h 3146944"/>
              <a:gd name="connsiteX45" fmla="*/ 409904 w 7740869"/>
              <a:gd name="connsiteY45" fmla="*/ 2743200 h 3146944"/>
              <a:gd name="connsiteX46" fmla="*/ 94593 w 7740869"/>
              <a:gd name="connsiteY46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2806262 w 7740869"/>
              <a:gd name="connsiteY5" fmla="*/ 1813034 h 3146944"/>
              <a:gd name="connsiteX6" fmla="*/ 2837793 w 7740869"/>
              <a:gd name="connsiteY6" fmla="*/ 1765738 h 3146944"/>
              <a:gd name="connsiteX7" fmla="*/ 2885090 w 7740869"/>
              <a:gd name="connsiteY7" fmla="*/ 1749972 h 3146944"/>
              <a:gd name="connsiteX8" fmla="*/ 3121573 w 7740869"/>
              <a:gd name="connsiteY8" fmla="*/ 1797269 h 3146944"/>
              <a:gd name="connsiteX9" fmla="*/ 3767958 w 7740869"/>
              <a:gd name="connsiteY9" fmla="*/ 2081048 h 3146944"/>
              <a:gd name="connsiteX10" fmla="*/ 4083269 w 7740869"/>
              <a:gd name="connsiteY10" fmla="*/ 2159876 h 3146944"/>
              <a:gd name="connsiteX11" fmla="*/ 4382814 w 7740869"/>
              <a:gd name="connsiteY11" fmla="*/ 1939159 h 3146944"/>
              <a:gd name="connsiteX12" fmla="*/ 4524704 w 7740869"/>
              <a:gd name="connsiteY12" fmla="*/ 2081048 h 3146944"/>
              <a:gd name="connsiteX13" fmla="*/ 4997669 w 7740869"/>
              <a:gd name="connsiteY13" fmla="*/ 2286000 h 3146944"/>
              <a:gd name="connsiteX14" fmla="*/ 5060732 w 7740869"/>
              <a:gd name="connsiteY14" fmla="*/ 2412124 h 3146944"/>
              <a:gd name="connsiteX15" fmla="*/ 5044966 w 7740869"/>
              <a:gd name="connsiteY15" fmla="*/ 2506717 h 3146944"/>
              <a:gd name="connsiteX16" fmla="*/ 5186856 w 7740869"/>
              <a:gd name="connsiteY16" fmla="*/ 2885090 h 3146944"/>
              <a:gd name="connsiteX17" fmla="*/ 5533697 w 7740869"/>
              <a:gd name="connsiteY17" fmla="*/ 2900855 h 3146944"/>
              <a:gd name="connsiteX18" fmla="*/ 5659821 w 7740869"/>
              <a:gd name="connsiteY18" fmla="*/ 2963917 h 3146944"/>
              <a:gd name="connsiteX19" fmla="*/ 5927835 w 7740869"/>
              <a:gd name="connsiteY19" fmla="*/ 3137338 h 3146944"/>
              <a:gd name="connsiteX20" fmla="*/ 7740869 w 7740869"/>
              <a:gd name="connsiteY20" fmla="*/ 3105807 h 3146944"/>
              <a:gd name="connsiteX21" fmla="*/ 7472856 w 7740869"/>
              <a:gd name="connsiteY21" fmla="*/ 2948152 h 3146944"/>
              <a:gd name="connsiteX22" fmla="*/ 7189076 w 7740869"/>
              <a:gd name="connsiteY22" fmla="*/ 2885090 h 3146944"/>
              <a:gd name="connsiteX23" fmla="*/ 6952593 w 7740869"/>
              <a:gd name="connsiteY23" fmla="*/ 2774731 h 3146944"/>
              <a:gd name="connsiteX24" fmla="*/ 6479628 w 7740869"/>
              <a:gd name="connsiteY24" fmla="*/ 2680138 h 3146944"/>
              <a:gd name="connsiteX25" fmla="*/ 6101256 w 7740869"/>
              <a:gd name="connsiteY25" fmla="*/ 2522483 h 3146944"/>
              <a:gd name="connsiteX26" fmla="*/ 5691352 w 7740869"/>
              <a:gd name="connsiteY26" fmla="*/ 2207172 h 3146944"/>
              <a:gd name="connsiteX27" fmla="*/ 5502166 w 7740869"/>
              <a:gd name="connsiteY27" fmla="*/ 1797269 h 3146944"/>
              <a:gd name="connsiteX28" fmla="*/ 5218387 w 7740869"/>
              <a:gd name="connsiteY28" fmla="*/ 1324303 h 3146944"/>
              <a:gd name="connsiteX29" fmla="*/ 4840014 w 7740869"/>
              <a:gd name="connsiteY29" fmla="*/ 551793 h 3146944"/>
              <a:gd name="connsiteX30" fmla="*/ 3988676 w 7740869"/>
              <a:gd name="connsiteY30" fmla="*/ 409903 h 3146944"/>
              <a:gd name="connsiteX31" fmla="*/ 3988676 w 7740869"/>
              <a:gd name="connsiteY31" fmla="*/ 299545 h 3146944"/>
              <a:gd name="connsiteX32" fmla="*/ 3957146 w 7740869"/>
              <a:gd name="connsiteY32" fmla="*/ 189187 h 3146944"/>
              <a:gd name="connsiteX33" fmla="*/ 3815256 w 7740869"/>
              <a:gd name="connsiteY33" fmla="*/ 78827 h 3146944"/>
              <a:gd name="connsiteX34" fmla="*/ 3436883 w 7740869"/>
              <a:gd name="connsiteY34" fmla="*/ 0 h 3146944"/>
              <a:gd name="connsiteX35" fmla="*/ 3168869 w 7740869"/>
              <a:gd name="connsiteY35" fmla="*/ 94593 h 3146944"/>
              <a:gd name="connsiteX36" fmla="*/ 2979683 w 7740869"/>
              <a:gd name="connsiteY36" fmla="*/ 283779 h 3146944"/>
              <a:gd name="connsiteX37" fmla="*/ 2837793 w 7740869"/>
              <a:gd name="connsiteY37" fmla="*/ 394138 h 3146944"/>
              <a:gd name="connsiteX38" fmla="*/ 2569780 w 7740869"/>
              <a:gd name="connsiteY38" fmla="*/ 567559 h 3146944"/>
              <a:gd name="connsiteX39" fmla="*/ 2238704 w 7740869"/>
              <a:gd name="connsiteY39" fmla="*/ 1308538 h 3146944"/>
              <a:gd name="connsiteX40" fmla="*/ 1876097 w 7740869"/>
              <a:gd name="connsiteY40" fmla="*/ 1560786 h 3146944"/>
              <a:gd name="connsiteX41" fmla="*/ 1466193 w 7740869"/>
              <a:gd name="connsiteY41" fmla="*/ 1749972 h 3146944"/>
              <a:gd name="connsiteX42" fmla="*/ 1008993 w 7740869"/>
              <a:gd name="connsiteY42" fmla="*/ 2081048 h 3146944"/>
              <a:gd name="connsiteX43" fmla="*/ 804042 w 7740869"/>
              <a:gd name="connsiteY43" fmla="*/ 2286000 h 3146944"/>
              <a:gd name="connsiteX44" fmla="*/ 409904 w 7740869"/>
              <a:gd name="connsiteY44" fmla="*/ 2743200 h 3146944"/>
              <a:gd name="connsiteX45" fmla="*/ 94593 w 7740869"/>
              <a:gd name="connsiteY45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2806262 w 7740869"/>
              <a:gd name="connsiteY5" fmla="*/ 1813034 h 3146944"/>
              <a:gd name="connsiteX6" fmla="*/ 2837793 w 7740869"/>
              <a:gd name="connsiteY6" fmla="*/ 1765738 h 3146944"/>
              <a:gd name="connsiteX7" fmla="*/ 2885090 w 7740869"/>
              <a:gd name="connsiteY7" fmla="*/ 1749972 h 3146944"/>
              <a:gd name="connsiteX8" fmla="*/ 3121573 w 7740869"/>
              <a:gd name="connsiteY8" fmla="*/ 1797269 h 3146944"/>
              <a:gd name="connsiteX9" fmla="*/ 3767958 w 7740869"/>
              <a:gd name="connsiteY9" fmla="*/ 2081048 h 3146944"/>
              <a:gd name="connsiteX10" fmla="*/ 4083269 w 7740869"/>
              <a:gd name="connsiteY10" fmla="*/ 2159876 h 3146944"/>
              <a:gd name="connsiteX11" fmla="*/ 4524704 w 7740869"/>
              <a:gd name="connsiteY11" fmla="*/ 2081048 h 3146944"/>
              <a:gd name="connsiteX12" fmla="*/ 4997669 w 7740869"/>
              <a:gd name="connsiteY12" fmla="*/ 2286000 h 3146944"/>
              <a:gd name="connsiteX13" fmla="*/ 5060732 w 7740869"/>
              <a:gd name="connsiteY13" fmla="*/ 2412124 h 3146944"/>
              <a:gd name="connsiteX14" fmla="*/ 5044966 w 7740869"/>
              <a:gd name="connsiteY14" fmla="*/ 2506717 h 3146944"/>
              <a:gd name="connsiteX15" fmla="*/ 5186856 w 7740869"/>
              <a:gd name="connsiteY15" fmla="*/ 2885090 h 3146944"/>
              <a:gd name="connsiteX16" fmla="*/ 5533697 w 7740869"/>
              <a:gd name="connsiteY16" fmla="*/ 2900855 h 3146944"/>
              <a:gd name="connsiteX17" fmla="*/ 5659821 w 7740869"/>
              <a:gd name="connsiteY17" fmla="*/ 2963917 h 3146944"/>
              <a:gd name="connsiteX18" fmla="*/ 5927835 w 7740869"/>
              <a:gd name="connsiteY18" fmla="*/ 3137338 h 3146944"/>
              <a:gd name="connsiteX19" fmla="*/ 7740869 w 7740869"/>
              <a:gd name="connsiteY19" fmla="*/ 3105807 h 3146944"/>
              <a:gd name="connsiteX20" fmla="*/ 7472856 w 7740869"/>
              <a:gd name="connsiteY20" fmla="*/ 2948152 h 3146944"/>
              <a:gd name="connsiteX21" fmla="*/ 7189076 w 7740869"/>
              <a:gd name="connsiteY21" fmla="*/ 2885090 h 3146944"/>
              <a:gd name="connsiteX22" fmla="*/ 6952593 w 7740869"/>
              <a:gd name="connsiteY22" fmla="*/ 2774731 h 3146944"/>
              <a:gd name="connsiteX23" fmla="*/ 6479628 w 7740869"/>
              <a:gd name="connsiteY23" fmla="*/ 2680138 h 3146944"/>
              <a:gd name="connsiteX24" fmla="*/ 6101256 w 7740869"/>
              <a:gd name="connsiteY24" fmla="*/ 2522483 h 3146944"/>
              <a:gd name="connsiteX25" fmla="*/ 5691352 w 7740869"/>
              <a:gd name="connsiteY25" fmla="*/ 2207172 h 3146944"/>
              <a:gd name="connsiteX26" fmla="*/ 5502166 w 7740869"/>
              <a:gd name="connsiteY26" fmla="*/ 1797269 h 3146944"/>
              <a:gd name="connsiteX27" fmla="*/ 5218387 w 7740869"/>
              <a:gd name="connsiteY27" fmla="*/ 1324303 h 3146944"/>
              <a:gd name="connsiteX28" fmla="*/ 4840014 w 7740869"/>
              <a:gd name="connsiteY28" fmla="*/ 551793 h 3146944"/>
              <a:gd name="connsiteX29" fmla="*/ 3988676 w 7740869"/>
              <a:gd name="connsiteY29" fmla="*/ 409903 h 3146944"/>
              <a:gd name="connsiteX30" fmla="*/ 3988676 w 7740869"/>
              <a:gd name="connsiteY30" fmla="*/ 299545 h 3146944"/>
              <a:gd name="connsiteX31" fmla="*/ 3957146 w 7740869"/>
              <a:gd name="connsiteY31" fmla="*/ 189187 h 3146944"/>
              <a:gd name="connsiteX32" fmla="*/ 3815256 w 7740869"/>
              <a:gd name="connsiteY32" fmla="*/ 78827 h 3146944"/>
              <a:gd name="connsiteX33" fmla="*/ 3436883 w 7740869"/>
              <a:gd name="connsiteY33" fmla="*/ 0 h 3146944"/>
              <a:gd name="connsiteX34" fmla="*/ 3168869 w 7740869"/>
              <a:gd name="connsiteY34" fmla="*/ 94593 h 3146944"/>
              <a:gd name="connsiteX35" fmla="*/ 2979683 w 7740869"/>
              <a:gd name="connsiteY35" fmla="*/ 283779 h 3146944"/>
              <a:gd name="connsiteX36" fmla="*/ 2837793 w 7740869"/>
              <a:gd name="connsiteY36" fmla="*/ 394138 h 3146944"/>
              <a:gd name="connsiteX37" fmla="*/ 2569780 w 7740869"/>
              <a:gd name="connsiteY37" fmla="*/ 567559 h 3146944"/>
              <a:gd name="connsiteX38" fmla="*/ 2238704 w 7740869"/>
              <a:gd name="connsiteY38" fmla="*/ 1308538 h 3146944"/>
              <a:gd name="connsiteX39" fmla="*/ 1876097 w 7740869"/>
              <a:gd name="connsiteY39" fmla="*/ 1560786 h 3146944"/>
              <a:gd name="connsiteX40" fmla="*/ 1466193 w 7740869"/>
              <a:gd name="connsiteY40" fmla="*/ 1749972 h 3146944"/>
              <a:gd name="connsiteX41" fmla="*/ 1008993 w 7740869"/>
              <a:gd name="connsiteY41" fmla="*/ 2081048 h 3146944"/>
              <a:gd name="connsiteX42" fmla="*/ 804042 w 7740869"/>
              <a:gd name="connsiteY42" fmla="*/ 2286000 h 3146944"/>
              <a:gd name="connsiteX43" fmla="*/ 409904 w 7740869"/>
              <a:gd name="connsiteY43" fmla="*/ 2743200 h 3146944"/>
              <a:gd name="connsiteX44" fmla="*/ 94593 w 7740869"/>
              <a:gd name="connsiteY44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2806262 w 7740869"/>
              <a:gd name="connsiteY5" fmla="*/ 1813034 h 3146944"/>
              <a:gd name="connsiteX6" fmla="*/ 2837793 w 7740869"/>
              <a:gd name="connsiteY6" fmla="*/ 1765738 h 3146944"/>
              <a:gd name="connsiteX7" fmla="*/ 3121573 w 7740869"/>
              <a:gd name="connsiteY7" fmla="*/ 1797269 h 3146944"/>
              <a:gd name="connsiteX8" fmla="*/ 3767958 w 7740869"/>
              <a:gd name="connsiteY8" fmla="*/ 2081048 h 3146944"/>
              <a:gd name="connsiteX9" fmla="*/ 4083269 w 7740869"/>
              <a:gd name="connsiteY9" fmla="*/ 2159876 h 3146944"/>
              <a:gd name="connsiteX10" fmla="*/ 4524704 w 7740869"/>
              <a:gd name="connsiteY10" fmla="*/ 2081048 h 3146944"/>
              <a:gd name="connsiteX11" fmla="*/ 4997669 w 7740869"/>
              <a:gd name="connsiteY11" fmla="*/ 2286000 h 3146944"/>
              <a:gd name="connsiteX12" fmla="*/ 5060732 w 7740869"/>
              <a:gd name="connsiteY12" fmla="*/ 2412124 h 3146944"/>
              <a:gd name="connsiteX13" fmla="*/ 5044966 w 7740869"/>
              <a:gd name="connsiteY13" fmla="*/ 2506717 h 3146944"/>
              <a:gd name="connsiteX14" fmla="*/ 5186856 w 7740869"/>
              <a:gd name="connsiteY14" fmla="*/ 2885090 h 3146944"/>
              <a:gd name="connsiteX15" fmla="*/ 5533697 w 7740869"/>
              <a:gd name="connsiteY15" fmla="*/ 2900855 h 3146944"/>
              <a:gd name="connsiteX16" fmla="*/ 5659821 w 7740869"/>
              <a:gd name="connsiteY16" fmla="*/ 2963917 h 3146944"/>
              <a:gd name="connsiteX17" fmla="*/ 5927835 w 7740869"/>
              <a:gd name="connsiteY17" fmla="*/ 3137338 h 3146944"/>
              <a:gd name="connsiteX18" fmla="*/ 7740869 w 7740869"/>
              <a:gd name="connsiteY18" fmla="*/ 3105807 h 3146944"/>
              <a:gd name="connsiteX19" fmla="*/ 7472856 w 7740869"/>
              <a:gd name="connsiteY19" fmla="*/ 2948152 h 3146944"/>
              <a:gd name="connsiteX20" fmla="*/ 7189076 w 7740869"/>
              <a:gd name="connsiteY20" fmla="*/ 2885090 h 3146944"/>
              <a:gd name="connsiteX21" fmla="*/ 6952593 w 7740869"/>
              <a:gd name="connsiteY21" fmla="*/ 2774731 h 3146944"/>
              <a:gd name="connsiteX22" fmla="*/ 6479628 w 7740869"/>
              <a:gd name="connsiteY22" fmla="*/ 2680138 h 3146944"/>
              <a:gd name="connsiteX23" fmla="*/ 6101256 w 7740869"/>
              <a:gd name="connsiteY23" fmla="*/ 2522483 h 3146944"/>
              <a:gd name="connsiteX24" fmla="*/ 5691352 w 7740869"/>
              <a:gd name="connsiteY24" fmla="*/ 2207172 h 3146944"/>
              <a:gd name="connsiteX25" fmla="*/ 5502166 w 7740869"/>
              <a:gd name="connsiteY25" fmla="*/ 1797269 h 3146944"/>
              <a:gd name="connsiteX26" fmla="*/ 5218387 w 7740869"/>
              <a:gd name="connsiteY26" fmla="*/ 1324303 h 3146944"/>
              <a:gd name="connsiteX27" fmla="*/ 4840014 w 7740869"/>
              <a:gd name="connsiteY27" fmla="*/ 551793 h 3146944"/>
              <a:gd name="connsiteX28" fmla="*/ 3988676 w 7740869"/>
              <a:gd name="connsiteY28" fmla="*/ 409903 h 3146944"/>
              <a:gd name="connsiteX29" fmla="*/ 3988676 w 7740869"/>
              <a:gd name="connsiteY29" fmla="*/ 299545 h 3146944"/>
              <a:gd name="connsiteX30" fmla="*/ 3957146 w 7740869"/>
              <a:gd name="connsiteY30" fmla="*/ 189187 h 3146944"/>
              <a:gd name="connsiteX31" fmla="*/ 3815256 w 7740869"/>
              <a:gd name="connsiteY31" fmla="*/ 78827 h 3146944"/>
              <a:gd name="connsiteX32" fmla="*/ 3436883 w 7740869"/>
              <a:gd name="connsiteY32" fmla="*/ 0 h 3146944"/>
              <a:gd name="connsiteX33" fmla="*/ 3168869 w 7740869"/>
              <a:gd name="connsiteY33" fmla="*/ 94593 h 3146944"/>
              <a:gd name="connsiteX34" fmla="*/ 2979683 w 7740869"/>
              <a:gd name="connsiteY34" fmla="*/ 283779 h 3146944"/>
              <a:gd name="connsiteX35" fmla="*/ 2837793 w 7740869"/>
              <a:gd name="connsiteY35" fmla="*/ 394138 h 3146944"/>
              <a:gd name="connsiteX36" fmla="*/ 2569780 w 7740869"/>
              <a:gd name="connsiteY36" fmla="*/ 567559 h 3146944"/>
              <a:gd name="connsiteX37" fmla="*/ 2238704 w 7740869"/>
              <a:gd name="connsiteY37" fmla="*/ 1308538 h 3146944"/>
              <a:gd name="connsiteX38" fmla="*/ 1876097 w 7740869"/>
              <a:gd name="connsiteY38" fmla="*/ 1560786 h 3146944"/>
              <a:gd name="connsiteX39" fmla="*/ 1466193 w 7740869"/>
              <a:gd name="connsiteY39" fmla="*/ 1749972 h 3146944"/>
              <a:gd name="connsiteX40" fmla="*/ 1008993 w 7740869"/>
              <a:gd name="connsiteY40" fmla="*/ 2081048 h 3146944"/>
              <a:gd name="connsiteX41" fmla="*/ 804042 w 7740869"/>
              <a:gd name="connsiteY41" fmla="*/ 2286000 h 3146944"/>
              <a:gd name="connsiteX42" fmla="*/ 409904 w 7740869"/>
              <a:gd name="connsiteY42" fmla="*/ 2743200 h 3146944"/>
              <a:gd name="connsiteX43" fmla="*/ 94593 w 7740869"/>
              <a:gd name="connsiteY43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2806262 w 7740869"/>
              <a:gd name="connsiteY5" fmla="*/ 1813034 h 3146944"/>
              <a:gd name="connsiteX6" fmla="*/ 3121573 w 7740869"/>
              <a:gd name="connsiteY6" fmla="*/ 1797269 h 3146944"/>
              <a:gd name="connsiteX7" fmla="*/ 3767958 w 7740869"/>
              <a:gd name="connsiteY7" fmla="*/ 2081048 h 3146944"/>
              <a:gd name="connsiteX8" fmla="*/ 4083269 w 7740869"/>
              <a:gd name="connsiteY8" fmla="*/ 2159876 h 3146944"/>
              <a:gd name="connsiteX9" fmla="*/ 4524704 w 7740869"/>
              <a:gd name="connsiteY9" fmla="*/ 2081048 h 3146944"/>
              <a:gd name="connsiteX10" fmla="*/ 4997669 w 7740869"/>
              <a:gd name="connsiteY10" fmla="*/ 2286000 h 3146944"/>
              <a:gd name="connsiteX11" fmla="*/ 5060732 w 7740869"/>
              <a:gd name="connsiteY11" fmla="*/ 2412124 h 3146944"/>
              <a:gd name="connsiteX12" fmla="*/ 5044966 w 7740869"/>
              <a:gd name="connsiteY12" fmla="*/ 2506717 h 3146944"/>
              <a:gd name="connsiteX13" fmla="*/ 5186856 w 7740869"/>
              <a:gd name="connsiteY13" fmla="*/ 2885090 h 3146944"/>
              <a:gd name="connsiteX14" fmla="*/ 5533697 w 7740869"/>
              <a:gd name="connsiteY14" fmla="*/ 2900855 h 3146944"/>
              <a:gd name="connsiteX15" fmla="*/ 5659821 w 7740869"/>
              <a:gd name="connsiteY15" fmla="*/ 2963917 h 3146944"/>
              <a:gd name="connsiteX16" fmla="*/ 5927835 w 7740869"/>
              <a:gd name="connsiteY16" fmla="*/ 3137338 h 3146944"/>
              <a:gd name="connsiteX17" fmla="*/ 7740869 w 7740869"/>
              <a:gd name="connsiteY17" fmla="*/ 3105807 h 3146944"/>
              <a:gd name="connsiteX18" fmla="*/ 7472856 w 7740869"/>
              <a:gd name="connsiteY18" fmla="*/ 2948152 h 3146944"/>
              <a:gd name="connsiteX19" fmla="*/ 7189076 w 7740869"/>
              <a:gd name="connsiteY19" fmla="*/ 2885090 h 3146944"/>
              <a:gd name="connsiteX20" fmla="*/ 6952593 w 7740869"/>
              <a:gd name="connsiteY20" fmla="*/ 2774731 h 3146944"/>
              <a:gd name="connsiteX21" fmla="*/ 6479628 w 7740869"/>
              <a:gd name="connsiteY21" fmla="*/ 2680138 h 3146944"/>
              <a:gd name="connsiteX22" fmla="*/ 6101256 w 7740869"/>
              <a:gd name="connsiteY22" fmla="*/ 2522483 h 3146944"/>
              <a:gd name="connsiteX23" fmla="*/ 5691352 w 7740869"/>
              <a:gd name="connsiteY23" fmla="*/ 2207172 h 3146944"/>
              <a:gd name="connsiteX24" fmla="*/ 5502166 w 7740869"/>
              <a:gd name="connsiteY24" fmla="*/ 1797269 h 3146944"/>
              <a:gd name="connsiteX25" fmla="*/ 5218387 w 7740869"/>
              <a:gd name="connsiteY25" fmla="*/ 1324303 h 3146944"/>
              <a:gd name="connsiteX26" fmla="*/ 4840014 w 7740869"/>
              <a:gd name="connsiteY26" fmla="*/ 551793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840014 w 7740869"/>
              <a:gd name="connsiteY25" fmla="*/ 551793 h 3146944"/>
              <a:gd name="connsiteX26" fmla="*/ 3988676 w 7740869"/>
              <a:gd name="connsiteY26" fmla="*/ 409903 h 3146944"/>
              <a:gd name="connsiteX27" fmla="*/ 3988676 w 7740869"/>
              <a:gd name="connsiteY27" fmla="*/ 299545 h 3146944"/>
              <a:gd name="connsiteX28" fmla="*/ 3957146 w 7740869"/>
              <a:gd name="connsiteY28" fmla="*/ 189187 h 3146944"/>
              <a:gd name="connsiteX29" fmla="*/ 3815256 w 7740869"/>
              <a:gd name="connsiteY29" fmla="*/ 78827 h 3146944"/>
              <a:gd name="connsiteX30" fmla="*/ 3436883 w 7740869"/>
              <a:gd name="connsiteY30" fmla="*/ 0 h 3146944"/>
              <a:gd name="connsiteX31" fmla="*/ 3168869 w 7740869"/>
              <a:gd name="connsiteY31" fmla="*/ 94593 h 3146944"/>
              <a:gd name="connsiteX32" fmla="*/ 2979683 w 7740869"/>
              <a:gd name="connsiteY32" fmla="*/ 283779 h 3146944"/>
              <a:gd name="connsiteX33" fmla="*/ 2837793 w 7740869"/>
              <a:gd name="connsiteY33" fmla="*/ 394138 h 3146944"/>
              <a:gd name="connsiteX34" fmla="*/ 2569780 w 7740869"/>
              <a:gd name="connsiteY34" fmla="*/ 567559 h 3146944"/>
              <a:gd name="connsiteX35" fmla="*/ 2238704 w 7740869"/>
              <a:gd name="connsiteY35" fmla="*/ 1308538 h 3146944"/>
              <a:gd name="connsiteX36" fmla="*/ 1876097 w 7740869"/>
              <a:gd name="connsiteY36" fmla="*/ 1560786 h 3146944"/>
              <a:gd name="connsiteX37" fmla="*/ 1466193 w 7740869"/>
              <a:gd name="connsiteY37" fmla="*/ 1749972 h 3146944"/>
              <a:gd name="connsiteX38" fmla="*/ 1008993 w 7740869"/>
              <a:gd name="connsiteY38" fmla="*/ 2081048 h 3146944"/>
              <a:gd name="connsiteX39" fmla="*/ 804042 w 7740869"/>
              <a:gd name="connsiteY39" fmla="*/ 2286000 h 3146944"/>
              <a:gd name="connsiteX40" fmla="*/ 409904 w 7740869"/>
              <a:gd name="connsiteY40" fmla="*/ 2743200 h 3146944"/>
              <a:gd name="connsiteX41" fmla="*/ 94593 w 7740869"/>
              <a:gd name="connsiteY41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840014 w 7740869"/>
              <a:gd name="connsiteY25" fmla="*/ 551793 h 3146944"/>
              <a:gd name="connsiteX26" fmla="*/ 4840014 w 7740869"/>
              <a:gd name="connsiteY26" fmla="*/ 536027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840014 w 7740869"/>
              <a:gd name="connsiteY25" fmla="*/ 551793 h 3146944"/>
              <a:gd name="connsiteX26" fmla="*/ 4619297 w 7740869"/>
              <a:gd name="connsiteY26" fmla="*/ 551793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619297 w 7740869"/>
              <a:gd name="connsiteY26" fmla="*/ 551793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619297 w 7740869"/>
              <a:gd name="connsiteY26" fmla="*/ 551793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607880 w 7740869"/>
              <a:gd name="connsiteY35" fmla="*/ 6056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3008258 w 7740869"/>
              <a:gd name="connsiteY33" fmla="*/ 312354 h 3146944"/>
              <a:gd name="connsiteX34" fmla="*/ 2837793 w 7740869"/>
              <a:gd name="connsiteY34" fmla="*/ 394138 h 3146944"/>
              <a:gd name="connsiteX35" fmla="*/ 2607880 w 7740869"/>
              <a:gd name="connsiteY35" fmla="*/ 6056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3008258 w 7740869"/>
              <a:gd name="connsiteY33" fmla="*/ 312354 h 3146944"/>
              <a:gd name="connsiteX34" fmla="*/ 2837793 w 7740869"/>
              <a:gd name="connsiteY34" fmla="*/ 394138 h 3146944"/>
              <a:gd name="connsiteX35" fmla="*/ 2607880 w 7740869"/>
              <a:gd name="connsiteY35" fmla="*/ 6056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23092 w 7740869"/>
              <a:gd name="connsiteY40" fmla="*/ 23241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3008258 w 7740869"/>
              <a:gd name="connsiteY33" fmla="*/ 312354 h 3146944"/>
              <a:gd name="connsiteX34" fmla="*/ 2837793 w 7740869"/>
              <a:gd name="connsiteY34" fmla="*/ 394138 h 3146944"/>
              <a:gd name="connsiteX35" fmla="*/ 2607880 w 7740869"/>
              <a:gd name="connsiteY35" fmla="*/ 6056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23092 w 7740869"/>
              <a:gd name="connsiteY40" fmla="*/ 23241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40869" h="3146944">
                <a:moveTo>
                  <a:pt x="0" y="3137338"/>
                </a:moveTo>
                <a:lnTo>
                  <a:pt x="1686911" y="3121573"/>
                </a:lnTo>
                <a:lnTo>
                  <a:pt x="2207172" y="2837793"/>
                </a:lnTo>
                <a:lnTo>
                  <a:pt x="2664373" y="1954924"/>
                </a:lnTo>
                <a:lnTo>
                  <a:pt x="2711669" y="1923393"/>
                </a:lnTo>
                <a:cubicBezTo>
                  <a:pt x="2787869" y="1897117"/>
                  <a:pt x="2945525" y="1770993"/>
                  <a:pt x="3121573" y="1797269"/>
                </a:cubicBezTo>
                <a:cubicBezTo>
                  <a:pt x="3297621" y="1823545"/>
                  <a:pt x="3607675" y="2020614"/>
                  <a:pt x="3767958" y="2081048"/>
                </a:cubicBezTo>
                <a:cubicBezTo>
                  <a:pt x="3928241" y="2141482"/>
                  <a:pt x="3957145" y="2159876"/>
                  <a:pt x="4083269" y="2159876"/>
                </a:cubicBezTo>
                <a:cubicBezTo>
                  <a:pt x="4209393" y="2159876"/>
                  <a:pt x="4372304" y="2060027"/>
                  <a:pt x="4524704" y="2081048"/>
                </a:cubicBezTo>
                <a:cubicBezTo>
                  <a:pt x="4677104" y="2102069"/>
                  <a:pt x="4908331" y="2230821"/>
                  <a:pt x="4997669" y="2286000"/>
                </a:cubicBezTo>
                <a:cubicBezTo>
                  <a:pt x="5087007" y="2341179"/>
                  <a:pt x="5052849" y="2375338"/>
                  <a:pt x="5060732" y="2412124"/>
                </a:cubicBezTo>
                <a:cubicBezTo>
                  <a:pt x="5068615" y="2448910"/>
                  <a:pt x="5023945" y="2427889"/>
                  <a:pt x="5044966" y="2506717"/>
                </a:cubicBezTo>
                <a:cubicBezTo>
                  <a:pt x="5065987" y="2585545"/>
                  <a:pt x="5105401" y="2819400"/>
                  <a:pt x="5186856" y="2885090"/>
                </a:cubicBezTo>
                <a:cubicBezTo>
                  <a:pt x="5268311" y="2950780"/>
                  <a:pt x="5454870" y="2887717"/>
                  <a:pt x="5533697" y="2900855"/>
                </a:cubicBezTo>
                <a:cubicBezTo>
                  <a:pt x="5612524" y="2913993"/>
                  <a:pt x="5594131" y="2924503"/>
                  <a:pt x="5659821" y="2963917"/>
                </a:cubicBezTo>
                <a:cubicBezTo>
                  <a:pt x="5725511" y="3003331"/>
                  <a:pt x="5580994" y="3113690"/>
                  <a:pt x="5927835" y="3137338"/>
                </a:cubicBezTo>
                <a:cubicBezTo>
                  <a:pt x="6274676" y="3160986"/>
                  <a:pt x="7483366" y="3137338"/>
                  <a:pt x="7740869" y="3105807"/>
                </a:cubicBezTo>
                <a:lnTo>
                  <a:pt x="7472856" y="2948152"/>
                </a:lnTo>
                <a:lnTo>
                  <a:pt x="7189076" y="2885090"/>
                </a:lnTo>
                <a:lnTo>
                  <a:pt x="6952593" y="2774731"/>
                </a:lnTo>
                <a:lnTo>
                  <a:pt x="6479628" y="2680138"/>
                </a:lnTo>
                <a:cubicBezTo>
                  <a:pt x="6353504" y="2627586"/>
                  <a:pt x="6227380" y="2651235"/>
                  <a:pt x="6101256" y="2522483"/>
                </a:cubicBezTo>
                <a:lnTo>
                  <a:pt x="5691352" y="2207172"/>
                </a:lnTo>
                <a:cubicBezTo>
                  <a:pt x="5609240" y="2083238"/>
                  <a:pt x="5593803" y="1940253"/>
                  <a:pt x="5445016" y="1835369"/>
                </a:cubicBezTo>
                <a:lnTo>
                  <a:pt x="5218387" y="1324303"/>
                </a:lnTo>
                <a:lnTo>
                  <a:pt x="4997669" y="819807"/>
                </a:lnTo>
                <a:cubicBezTo>
                  <a:pt x="4981903" y="635876"/>
                  <a:pt x="4871545" y="625366"/>
                  <a:pt x="4745421" y="536028"/>
                </a:cubicBezTo>
                <a:lnTo>
                  <a:pt x="3988676" y="409903"/>
                </a:lnTo>
                <a:lnTo>
                  <a:pt x="3988676" y="299545"/>
                </a:lnTo>
                <a:lnTo>
                  <a:pt x="3957146" y="189187"/>
                </a:lnTo>
                <a:lnTo>
                  <a:pt x="3815256" y="78827"/>
                </a:lnTo>
                <a:lnTo>
                  <a:pt x="3436883" y="0"/>
                </a:lnTo>
                <a:lnTo>
                  <a:pt x="3168869" y="94593"/>
                </a:lnTo>
                <a:lnTo>
                  <a:pt x="3008258" y="312354"/>
                </a:lnTo>
                <a:lnTo>
                  <a:pt x="2837793" y="394138"/>
                </a:lnTo>
                <a:lnTo>
                  <a:pt x="2607880" y="605659"/>
                </a:lnTo>
                <a:lnTo>
                  <a:pt x="2238704" y="1308538"/>
                </a:lnTo>
                <a:lnTo>
                  <a:pt x="1876097" y="1560786"/>
                </a:lnTo>
                <a:lnTo>
                  <a:pt x="1466193" y="1749972"/>
                </a:lnTo>
                <a:lnTo>
                  <a:pt x="1008993" y="2081048"/>
                </a:lnTo>
                <a:lnTo>
                  <a:pt x="823092" y="2324100"/>
                </a:lnTo>
                <a:cubicBezTo>
                  <a:pt x="713938" y="2511425"/>
                  <a:pt x="547633" y="2603500"/>
                  <a:pt x="409904" y="2743200"/>
                </a:cubicBezTo>
                <a:lnTo>
                  <a:pt x="94593" y="2948152"/>
                </a:ln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Secteur de l’énergie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37694" y="3105741"/>
            <a:ext cx="7822982" cy="3137403"/>
            <a:chOff x="737694" y="3105741"/>
            <a:chExt cx="2863849" cy="1005667"/>
          </a:xfrm>
        </p:grpSpPr>
        <p:grpSp>
          <p:nvGrpSpPr>
            <p:cNvPr id="5" name="Group 4"/>
            <p:cNvGrpSpPr/>
            <p:nvPr/>
          </p:nvGrpSpPr>
          <p:grpSpPr>
            <a:xfrm>
              <a:off x="737694" y="3117777"/>
              <a:ext cx="2863849" cy="993631"/>
              <a:chOff x="2774731" y="4836337"/>
              <a:chExt cx="2863849" cy="99363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2774731" y="5824978"/>
                <a:ext cx="2863849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cxnSpLocks/>
                <a:stCxn id="25" idx="0"/>
              </p:cNvCxnSpPr>
              <p:nvPr/>
            </p:nvCxnSpPr>
            <p:spPr>
              <a:xfrm flipV="1">
                <a:off x="2787476" y="4836337"/>
                <a:ext cx="0" cy="993631"/>
              </a:xfrm>
              <a:prstGeom prst="straightConnector1">
                <a:avLst/>
              </a:prstGeom>
              <a:ln w="57150">
                <a:solidFill>
                  <a:schemeClr val="tx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 7"/>
            <p:cNvSpPr/>
            <p:nvPr/>
          </p:nvSpPr>
          <p:spPr>
            <a:xfrm>
              <a:off x="774482" y="3105741"/>
              <a:ext cx="2711669" cy="947032"/>
            </a:xfrm>
            <a:custGeom>
              <a:avLst/>
              <a:gdLst>
                <a:gd name="connsiteX0" fmla="*/ 0 w 2727435"/>
                <a:gd name="connsiteY0" fmla="*/ 362607 h 442588"/>
                <a:gd name="connsiteX1" fmla="*/ 15766 w 2727435"/>
                <a:gd name="connsiteY1" fmla="*/ 441435 h 442588"/>
                <a:gd name="connsiteX2" fmla="*/ 189186 w 2727435"/>
                <a:gd name="connsiteY2" fmla="*/ 394138 h 442588"/>
                <a:gd name="connsiteX3" fmla="*/ 236483 w 2727435"/>
                <a:gd name="connsiteY3" fmla="*/ 378373 h 442588"/>
                <a:gd name="connsiteX4" fmla="*/ 331076 w 2727435"/>
                <a:gd name="connsiteY4" fmla="*/ 331076 h 442588"/>
                <a:gd name="connsiteX5" fmla="*/ 394138 w 2727435"/>
                <a:gd name="connsiteY5" fmla="*/ 299545 h 442588"/>
                <a:gd name="connsiteX6" fmla="*/ 504497 w 2727435"/>
                <a:gd name="connsiteY6" fmla="*/ 268014 h 442588"/>
                <a:gd name="connsiteX7" fmla="*/ 551793 w 2727435"/>
                <a:gd name="connsiteY7" fmla="*/ 252249 h 442588"/>
                <a:gd name="connsiteX8" fmla="*/ 677917 w 2727435"/>
                <a:gd name="connsiteY8" fmla="*/ 236483 h 442588"/>
                <a:gd name="connsiteX9" fmla="*/ 772511 w 2727435"/>
                <a:gd name="connsiteY9" fmla="*/ 204952 h 442588"/>
                <a:gd name="connsiteX10" fmla="*/ 819807 w 2727435"/>
                <a:gd name="connsiteY10" fmla="*/ 189187 h 442588"/>
                <a:gd name="connsiteX11" fmla="*/ 851338 w 2727435"/>
                <a:gd name="connsiteY11" fmla="*/ 157655 h 442588"/>
                <a:gd name="connsiteX12" fmla="*/ 977462 w 2727435"/>
                <a:gd name="connsiteY12" fmla="*/ 78828 h 442588"/>
                <a:gd name="connsiteX13" fmla="*/ 1087821 w 2727435"/>
                <a:gd name="connsiteY13" fmla="*/ 47297 h 442588"/>
                <a:gd name="connsiteX14" fmla="*/ 1229711 w 2727435"/>
                <a:gd name="connsiteY14" fmla="*/ 0 h 442588"/>
                <a:gd name="connsiteX15" fmla="*/ 1403131 w 2727435"/>
                <a:gd name="connsiteY15" fmla="*/ 15766 h 442588"/>
                <a:gd name="connsiteX16" fmla="*/ 1497724 w 2727435"/>
                <a:gd name="connsiteY16" fmla="*/ 63062 h 442588"/>
                <a:gd name="connsiteX17" fmla="*/ 1765738 w 2727435"/>
                <a:gd name="connsiteY17" fmla="*/ 78828 h 442588"/>
                <a:gd name="connsiteX18" fmla="*/ 1891862 w 2727435"/>
                <a:gd name="connsiteY18" fmla="*/ 189187 h 442588"/>
                <a:gd name="connsiteX19" fmla="*/ 1939159 w 2727435"/>
                <a:gd name="connsiteY19" fmla="*/ 236483 h 442588"/>
                <a:gd name="connsiteX20" fmla="*/ 1986455 w 2727435"/>
                <a:gd name="connsiteY20" fmla="*/ 268014 h 442588"/>
                <a:gd name="connsiteX21" fmla="*/ 2049517 w 2727435"/>
                <a:gd name="connsiteY21" fmla="*/ 299545 h 442588"/>
                <a:gd name="connsiteX22" fmla="*/ 2081049 w 2727435"/>
                <a:gd name="connsiteY22" fmla="*/ 331076 h 442588"/>
                <a:gd name="connsiteX23" fmla="*/ 2175642 w 2727435"/>
                <a:gd name="connsiteY23" fmla="*/ 362607 h 442588"/>
                <a:gd name="connsiteX24" fmla="*/ 2286000 w 2727435"/>
                <a:gd name="connsiteY24" fmla="*/ 394138 h 442588"/>
                <a:gd name="connsiteX25" fmla="*/ 2506717 w 2727435"/>
                <a:gd name="connsiteY25" fmla="*/ 409904 h 442588"/>
                <a:gd name="connsiteX26" fmla="*/ 2569780 w 2727435"/>
                <a:gd name="connsiteY26" fmla="*/ 425669 h 442588"/>
                <a:gd name="connsiteX27" fmla="*/ 2727435 w 2727435"/>
                <a:gd name="connsiteY27" fmla="*/ 441435 h 442588"/>
                <a:gd name="connsiteX0" fmla="*/ 0 w 2711669"/>
                <a:gd name="connsiteY0" fmla="*/ 441435 h 442588"/>
                <a:gd name="connsiteX1" fmla="*/ 173420 w 2711669"/>
                <a:gd name="connsiteY1" fmla="*/ 394138 h 442588"/>
                <a:gd name="connsiteX2" fmla="*/ 220717 w 2711669"/>
                <a:gd name="connsiteY2" fmla="*/ 378373 h 442588"/>
                <a:gd name="connsiteX3" fmla="*/ 315310 w 2711669"/>
                <a:gd name="connsiteY3" fmla="*/ 331076 h 442588"/>
                <a:gd name="connsiteX4" fmla="*/ 378372 w 2711669"/>
                <a:gd name="connsiteY4" fmla="*/ 299545 h 442588"/>
                <a:gd name="connsiteX5" fmla="*/ 488731 w 2711669"/>
                <a:gd name="connsiteY5" fmla="*/ 268014 h 442588"/>
                <a:gd name="connsiteX6" fmla="*/ 536027 w 2711669"/>
                <a:gd name="connsiteY6" fmla="*/ 252249 h 442588"/>
                <a:gd name="connsiteX7" fmla="*/ 662151 w 2711669"/>
                <a:gd name="connsiteY7" fmla="*/ 236483 h 442588"/>
                <a:gd name="connsiteX8" fmla="*/ 756745 w 2711669"/>
                <a:gd name="connsiteY8" fmla="*/ 204952 h 442588"/>
                <a:gd name="connsiteX9" fmla="*/ 804041 w 2711669"/>
                <a:gd name="connsiteY9" fmla="*/ 189187 h 442588"/>
                <a:gd name="connsiteX10" fmla="*/ 835572 w 2711669"/>
                <a:gd name="connsiteY10" fmla="*/ 157655 h 442588"/>
                <a:gd name="connsiteX11" fmla="*/ 961696 w 2711669"/>
                <a:gd name="connsiteY11" fmla="*/ 78828 h 442588"/>
                <a:gd name="connsiteX12" fmla="*/ 1072055 w 2711669"/>
                <a:gd name="connsiteY12" fmla="*/ 47297 h 442588"/>
                <a:gd name="connsiteX13" fmla="*/ 1213945 w 2711669"/>
                <a:gd name="connsiteY13" fmla="*/ 0 h 442588"/>
                <a:gd name="connsiteX14" fmla="*/ 1387365 w 2711669"/>
                <a:gd name="connsiteY14" fmla="*/ 15766 h 442588"/>
                <a:gd name="connsiteX15" fmla="*/ 1481958 w 2711669"/>
                <a:gd name="connsiteY15" fmla="*/ 63062 h 442588"/>
                <a:gd name="connsiteX16" fmla="*/ 1749972 w 2711669"/>
                <a:gd name="connsiteY16" fmla="*/ 78828 h 442588"/>
                <a:gd name="connsiteX17" fmla="*/ 1876096 w 2711669"/>
                <a:gd name="connsiteY17" fmla="*/ 189187 h 442588"/>
                <a:gd name="connsiteX18" fmla="*/ 1923393 w 2711669"/>
                <a:gd name="connsiteY18" fmla="*/ 236483 h 442588"/>
                <a:gd name="connsiteX19" fmla="*/ 1970689 w 2711669"/>
                <a:gd name="connsiteY19" fmla="*/ 268014 h 442588"/>
                <a:gd name="connsiteX20" fmla="*/ 2033751 w 2711669"/>
                <a:gd name="connsiteY20" fmla="*/ 299545 h 442588"/>
                <a:gd name="connsiteX21" fmla="*/ 2065283 w 2711669"/>
                <a:gd name="connsiteY21" fmla="*/ 331076 h 442588"/>
                <a:gd name="connsiteX22" fmla="*/ 2159876 w 2711669"/>
                <a:gd name="connsiteY22" fmla="*/ 362607 h 442588"/>
                <a:gd name="connsiteX23" fmla="*/ 2270234 w 2711669"/>
                <a:gd name="connsiteY23" fmla="*/ 394138 h 442588"/>
                <a:gd name="connsiteX24" fmla="*/ 2490951 w 2711669"/>
                <a:gd name="connsiteY24" fmla="*/ 409904 h 442588"/>
                <a:gd name="connsiteX25" fmla="*/ 2554014 w 2711669"/>
                <a:gd name="connsiteY25" fmla="*/ 425669 h 442588"/>
                <a:gd name="connsiteX26" fmla="*/ 2711669 w 2711669"/>
                <a:gd name="connsiteY26" fmla="*/ 441435 h 44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11669" h="442588">
                  <a:moveTo>
                    <a:pt x="0" y="441435"/>
                  </a:moveTo>
                  <a:cubicBezTo>
                    <a:pt x="14855" y="451338"/>
                    <a:pt x="173179" y="394218"/>
                    <a:pt x="173420" y="394138"/>
                  </a:cubicBezTo>
                  <a:lnTo>
                    <a:pt x="220717" y="378373"/>
                  </a:lnTo>
                  <a:cubicBezTo>
                    <a:pt x="311609" y="317779"/>
                    <a:pt x="223931" y="370239"/>
                    <a:pt x="315310" y="331076"/>
                  </a:cubicBezTo>
                  <a:cubicBezTo>
                    <a:pt x="336912" y="321818"/>
                    <a:pt x="356770" y="308803"/>
                    <a:pt x="378372" y="299545"/>
                  </a:cubicBezTo>
                  <a:cubicBezTo>
                    <a:pt x="416164" y="283348"/>
                    <a:pt x="448741" y="279440"/>
                    <a:pt x="488731" y="268014"/>
                  </a:cubicBezTo>
                  <a:cubicBezTo>
                    <a:pt x="504710" y="263449"/>
                    <a:pt x="519677" y="255222"/>
                    <a:pt x="536027" y="252249"/>
                  </a:cubicBezTo>
                  <a:cubicBezTo>
                    <a:pt x="577712" y="244670"/>
                    <a:pt x="620110" y="241738"/>
                    <a:pt x="662151" y="236483"/>
                  </a:cubicBezTo>
                  <a:lnTo>
                    <a:pt x="756745" y="204952"/>
                  </a:lnTo>
                  <a:lnTo>
                    <a:pt x="804041" y="189187"/>
                  </a:lnTo>
                  <a:cubicBezTo>
                    <a:pt x="814551" y="178676"/>
                    <a:pt x="824153" y="167171"/>
                    <a:pt x="835572" y="157655"/>
                  </a:cubicBezTo>
                  <a:cubicBezTo>
                    <a:pt x="876155" y="123836"/>
                    <a:pt x="912055" y="97444"/>
                    <a:pt x="961696" y="78828"/>
                  </a:cubicBezTo>
                  <a:cubicBezTo>
                    <a:pt x="1068352" y="38831"/>
                    <a:pt x="983132" y="85406"/>
                    <a:pt x="1072055" y="47297"/>
                  </a:cubicBezTo>
                  <a:cubicBezTo>
                    <a:pt x="1186285" y="-1658"/>
                    <a:pt x="1081058" y="26578"/>
                    <a:pt x="1213945" y="0"/>
                  </a:cubicBezTo>
                  <a:cubicBezTo>
                    <a:pt x="1271752" y="5255"/>
                    <a:pt x="1330608" y="3604"/>
                    <a:pt x="1387365" y="15766"/>
                  </a:cubicBezTo>
                  <a:cubicBezTo>
                    <a:pt x="1538491" y="48150"/>
                    <a:pt x="1337752" y="48641"/>
                    <a:pt x="1481958" y="63062"/>
                  </a:cubicBezTo>
                  <a:cubicBezTo>
                    <a:pt x="1571006" y="71967"/>
                    <a:pt x="1660634" y="73573"/>
                    <a:pt x="1749972" y="78828"/>
                  </a:cubicBezTo>
                  <a:cubicBezTo>
                    <a:pt x="1828190" y="130973"/>
                    <a:pt x="1783867" y="96958"/>
                    <a:pt x="1876096" y="189187"/>
                  </a:cubicBezTo>
                  <a:cubicBezTo>
                    <a:pt x="1891862" y="204953"/>
                    <a:pt x="1904842" y="224115"/>
                    <a:pt x="1923393" y="236483"/>
                  </a:cubicBezTo>
                  <a:cubicBezTo>
                    <a:pt x="1939158" y="246993"/>
                    <a:pt x="1954238" y="258613"/>
                    <a:pt x="1970689" y="268014"/>
                  </a:cubicBezTo>
                  <a:cubicBezTo>
                    <a:pt x="1991094" y="279674"/>
                    <a:pt x="2014196" y="286509"/>
                    <a:pt x="2033751" y="299545"/>
                  </a:cubicBezTo>
                  <a:cubicBezTo>
                    <a:pt x="2046119" y="307790"/>
                    <a:pt x="2051988" y="324429"/>
                    <a:pt x="2065283" y="331076"/>
                  </a:cubicBezTo>
                  <a:cubicBezTo>
                    <a:pt x="2095011" y="345940"/>
                    <a:pt x="2128345" y="352097"/>
                    <a:pt x="2159876" y="362607"/>
                  </a:cubicBezTo>
                  <a:cubicBezTo>
                    <a:pt x="2189776" y="372574"/>
                    <a:pt x="2240532" y="390838"/>
                    <a:pt x="2270234" y="394138"/>
                  </a:cubicBezTo>
                  <a:cubicBezTo>
                    <a:pt x="2343543" y="402283"/>
                    <a:pt x="2417379" y="404649"/>
                    <a:pt x="2490951" y="409904"/>
                  </a:cubicBezTo>
                  <a:cubicBezTo>
                    <a:pt x="2511972" y="415159"/>
                    <a:pt x="2532641" y="422107"/>
                    <a:pt x="2554014" y="425669"/>
                  </a:cubicBezTo>
                  <a:cubicBezTo>
                    <a:pt x="2656433" y="442739"/>
                    <a:pt x="2646237" y="441435"/>
                    <a:pt x="2711669" y="441435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flipV="1">
              <a:off x="1341382" y="3647493"/>
              <a:ext cx="1562100" cy="457200"/>
            </a:xfrm>
            <a:custGeom>
              <a:avLst/>
              <a:gdLst>
                <a:gd name="connsiteX0" fmla="*/ 0 w 1562100"/>
                <a:gd name="connsiteY0" fmla="*/ 6350 h 457200"/>
                <a:gd name="connsiteX1" fmla="*/ 0 w 1562100"/>
                <a:gd name="connsiteY1" fmla="*/ 6350 h 457200"/>
                <a:gd name="connsiteX2" fmla="*/ 69850 w 1562100"/>
                <a:gd name="connsiteY2" fmla="*/ 38100 h 457200"/>
                <a:gd name="connsiteX3" fmla="*/ 88900 w 1562100"/>
                <a:gd name="connsiteY3" fmla="*/ 57150 h 457200"/>
                <a:gd name="connsiteX4" fmla="*/ 127000 w 1562100"/>
                <a:gd name="connsiteY4" fmla="*/ 82550 h 457200"/>
                <a:gd name="connsiteX5" fmla="*/ 158750 w 1562100"/>
                <a:gd name="connsiteY5" fmla="*/ 107950 h 457200"/>
                <a:gd name="connsiteX6" fmla="*/ 171450 w 1562100"/>
                <a:gd name="connsiteY6" fmla="*/ 127000 h 457200"/>
                <a:gd name="connsiteX7" fmla="*/ 190500 w 1562100"/>
                <a:gd name="connsiteY7" fmla="*/ 139700 h 457200"/>
                <a:gd name="connsiteX8" fmla="*/ 234950 w 1562100"/>
                <a:gd name="connsiteY8" fmla="*/ 196850 h 457200"/>
                <a:gd name="connsiteX9" fmla="*/ 254000 w 1562100"/>
                <a:gd name="connsiteY9" fmla="*/ 209550 h 457200"/>
                <a:gd name="connsiteX10" fmla="*/ 260350 w 1562100"/>
                <a:gd name="connsiteY10" fmla="*/ 228600 h 457200"/>
                <a:gd name="connsiteX11" fmla="*/ 279400 w 1562100"/>
                <a:gd name="connsiteY11" fmla="*/ 241300 h 457200"/>
                <a:gd name="connsiteX12" fmla="*/ 298450 w 1562100"/>
                <a:gd name="connsiteY12" fmla="*/ 260350 h 457200"/>
                <a:gd name="connsiteX13" fmla="*/ 342900 w 1562100"/>
                <a:gd name="connsiteY13" fmla="*/ 311150 h 457200"/>
                <a:gd name="connsiteX14" fmla="*/ 361950 w 1562100"/>
                <a:gd name="connsiteY14" fmla="*/ 349250 h 457200"/>
                <a:gd name="connsiteX15" fmla="*/ 381000 w 1562100"/>
                <a:gd name="connsiteY15" fmla="*/ 368300 h 457200"/>
                <a:gd name="connsiteX16" fmla="*/ 393700 w 1562100"/>
                <a:gd name="connsiteY16" fmla="*/ 387350 h 457200"/>
                <a:gd name="connsiteX17" fmla="*/ 431800 w 1562100"/>
                <a:gd name="connsiteY17" fmla="*/ 412750 h 457200"/>
                <a:gd name="connsiteX18" fmla="*/ 450850 w 1562100"/>
                <a:gd name="connsiteY18" fmla="*/ 425450 h 457200"/>
                <a:gd name="connsiteX19" fmla="*/ 514350 w 1562100"/>
                <a:gd name="connsiteY19" fmla="*/ 444500 h 457200"/>
                <a:gd name="connsiteX20" fmla="*/ 546100 w 1562100"/>
                <a:gd name="connsiteY20" fmla="*/ 450850 h 457200"/>
                <a:gd name="connsiteX21" fmla="*/ 628650 w 1562100"/>
                <a:gd name="connsiteY21" fmla="*/ 457200 h 457200"/>
                <a:gd name="connsiteX22" fmla="*/ 800100 w 1562100"/>
                <a:gd name="connsiteY22" fmla="*/ 444500 h 457200"/>
                <a:gd name="connsiteX23" fmla="*/ 850900 w 1562100"/>
                <a:gd name="connsiteY23" fmla="*/ 438150 h 457200"/>
                <a:gd name="connsiteX24" fmla="*/ 876300 w 1562100"/>
                <a:gd name="connsiteY24" fmla="*/ 431800 h 457200"/>
                <a:gd name="connsiteX25" fmla="*/ 914400 w 1562100"/>
                <a:gd name="connsiteY25" fmla="*/ 425450 h 457200"/>
                <a:gd name="connsiteX26" fmla="*/ 933450 w 1562100"/>
                <a:gd name="connsiteY26" fmla="*/ 419100 h 457200"/>
                <a:gd name="connsiteX27" fmla="*/ 984250 w 1562100"/>
                <a:gd name="connsiteY27" fmla="*/ 406400 h 457200"/>
                <a:gd name="connsiteX28" fmla="*/ 1009650 w 1562100"/>
                <a:gd name="connsiteY28" fmla="*/ 400050 h 457200"/>
                <a:gd name="connsiteX29" fmla="*/ 1060450 w 1562100"/>
                <a:gd name="connsiteY29" fmla="*/ 393700 h 457200"/>
                <a:gd name="connsiteX30" fmla="*/ 1104900 w 1562100"/>
                <a:gd name="connsiteY30" fmla="*/ 374650 h 457200"/>
                <a:gd name="connsiteX31" fmla="*/ 1143000 w 1562100"/>
                <a:gd name="connsiteY31" fmla="*/ 361950 h 457200"/>
                <a:gd name="connsiteX32" fmla="*/ 1168400 w 1562100"/>
                <a:gd name="connsiteY32" fmla="*/ 349250 h 457200"/>
                <a:gd name="connsiteX33" fmla="*/ 1187450 w 1562100"/>
                <a:gd name="connsiteY33" fmla="*/ 336550 h 457200"/>
                <a:gd name="connsiteX34" fmla="*/ 1225550 w 1562100"/>
                <a:gd name="connsiteY34" fmla="*/ 317500 h 457200"/>
                <a:gd name="connsiteX35" fmla="*/ 1244600 w 1562100"/>
                <a:gd name="connsiteY35" fmla="*/ 298450 h 457200"/>
                <a:gd name="connsiteX36" fmla="*/ 1263650 w 1562100"/>
                <a:gd name="connsiteY36" fmla="*/ 285750 h 457200"/>
                <a:gd name="connsiteX37" fmla="*/ 1320800 w 1562100"/>
                <a:gd name="connsiteY37" fmla="*/ 234950 h 457200"/>
                <a:gd name="connsiteX38" fmla="*/ 1333500 w 1562100"/>
                <a:gd name="connsiteY38" fmla="*/ 215900 h 457200"/>
                <a:gd name="connsiteX39" fmla="*/ 1371600 w 1562100"/>
                <a:gd name="connsiteY39" fmla="*/ 184150 h 457200"/>
                <a:gd name="connsiteX40" fmla="*/ 1384300 w 1562100"/>
                <a:gd name="connsiteY40" fmla="*/ 165100 h 457200"/>
                <a:gd name="connsiteX41" fmla="*/ 1422400 w 1562100"/>
                <a:gd name="connsiteY41" fmla="*/ 139700 h 457200"/>
                <a:gd name="connsiteX42" fmla="*/ 1454150 w 1562100"/>
                <a:gd name="connsiteY42" fmla="*/ 107950 h 457200"/>
                <a:gd name="connsiteX43" fmla="*/ 1485900 w 1562100"/>
                <a:gd name="connsiteY43" fmla="*/ 82550 h 457200"/>
                <a:gd name="connsiteX44" fmla="*/ 1498600 w 1562100"/>
                <a:gd name="connsiteY44" fmla="*/ 57150 h 457200"/>
                <a:gd name="connsiteX45" fmla="*/ 1536700 w 1562100"/>
                <a:gd name="connsiteY45" fmla="*/ 31750 h 457200"/>
                <a:gd name="connsiteX46" fmla="*/ 1562100 w 1562100"/>
                <a:gd name="connsiteY46" fmla="*/ 0 h 457200"/>
                <a:gd name="connsiteX47" fmla="*/ 1562100 w 1562100"/>
                <a:gd name="connsiteY47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562100" h="457200">
                  <a:moveTo>
                    <a:pt x="0" y="6350"/>
                  </a:moveTo>
                  <a:lnTo>
                    <a:pt x="0" y="6350"/>
                  </a:lnTo>
                  <a:cubicBezTo>
                    <a:pt x="28564" y="17061"/>
                    <a:pt x="48152" y="20018"/>
                    <a:pt x="69850" y="38100"/>
                  </a:cubicBezTo>
                  <a:cubicBezTo>
                    <a:pt x="76749" y="43849"/>
                    <a:pt x="81811" y="51637"/>
                    <a:pt x="88900" y="57150"/>
                  </a:cubicBezTo>
                  <a:cubicBezTo>
                    <a:pt x="100948" y="66521"/>
                    <a:pt x="127000" y="82550"/>
                    <a:pt x="127000" y="82550"/>
                  </a:cubicBezTo>
                  <a:cubicBezTo>
                    <a:pt x="163396" y="137145"/>
                    <a:pt x="114933" y="72897"/>
                    <a:pt x="158750" y="107950"/>
                  </a:cubicBezTo>
                  <a:cubicBezTo>
                    <a:pt x="164709" y="112718"/>
                    <a:pt x="166054" y="121604"/>
                    <a:pt x="171450" y="127000"/>
                  </a:cubicBezTo>
                  <a:cubicBezTo>
                    <a:pt x="176846" y="132396"/>
                    <a:pt x="184150" y="135467"/>
                    <a:pt x="190500" y="139700"/>
                  </a:cubicBezTo>
                  <a:cubicBezTo>
                    <a:pt x="208201" y="166251"/>
                    <a:pt x="212568" y="178198"/>
                    <a:pt x="234950" y="196850"/>
                  </a:cubicBezTo>
                  <a:cubicBezTo>
                    <a:pt x="240813" y="201736"/>
                    <a:pt x="247650" y="205317"/>
                    <a:pt x="254000" y="209550"/>
                  </a:cubicBezTo>
                  <a:cubicBezTo>
                    <a:pt x="256117" y="215900"/>
                    <a:pt x="256169" y="223373"/>
                    <a:pt x="260350" y="228600"/>
                  </a:cubicBezTo>
                  <a:cubicBezTo>
                    <a:pt x="265118" y="234559"/>
                    <a:pt x="273537" y="236414"/>
                    <a:pt x="279400" y="241300"/>
                  </a:cubicBezTo>
                  <a:cubicBezTo>
                    <a:pt x="286299" y="247049"/>
                    <a:pt x="292937" y="253261"/>
                    <a:pt x="298450" y="260350"/>
                  </a:cubicBezTo>
                  <a:cubicBezTo>
                    <a:pt x="338341" y="311638"/>
                    <a:pt x="306021" y="286564"/>
                    <a:pt x="342900" y="311150"/>
                  </a:cubicBezTo>
                  <a:cubicBezTo>
                    <a:pt x="349264" y="330243"/>
                    <a:pt x="348273" y="332837"/>
                    <a:pt x="361950" y="349250"/>
                  </a:cubicBezTo>
                  <a:cubicBezTo>
                    <a:pt x="367699" y="356149"/>
                    <a:pt x="375251" y="361401"/>
                    <a:pt x="381000" y="368300"/>
                  </a:cubicBezTo>
                  <a:cubicBezTo>
                    <a:pt x="385886" y="374163"/>
                    <a:pt x="387957" y="382324"/>
                    <a:pt x="393700" y="387350"/>
                  </a:cubicBezTo>
                  <a:cubicBezTo>
                    <a:pt x="405187" y="397401"/>
                    <a:pt x="419100" y="404283"/>
                    <a:pt x="431800" y="412750"/>
                  </a:cubicBezTo>
                  <a:cubicBezTo>
                    <a:pt x="438150" y="416983"/>
                    <a:pt x="443610" y="423037"/>
                    <a:pt x="450850" y="425450"/>
                  </a:cubicBezTo>
                  <a:cubicBezTo>
                    <a:pt x="482509" y="436003"/>
                    <a:pt x="485560" y="438102"/>
                    <a:pt x="514350" y="444500"/>
                  </a:cubicBezTo>
                  <a:cubicBezTo>
                    <a:pt x="524886" y="446841"/>
                    <a:pt x="535373" y="449658"/>
                    <a:pt x="546100" y="450850"/>
                  </a:cubicBezTo>
                  <a:cubicBezTo>
                    <a:pt x="573529" y="453898"/>
                    <a:pt x="601133" y="455083"/>
                    <a:pt x="628650" y="457200"/>
                  </a:cubicBezTo>
                  <a:cubicBezTo>
                    <a:pt x="742164" y="450894"/>
                    <a:pt x="715033" y="454508"/>
                    <a:pt x="800100" y="444500"/>
                  </a:cubicBezTo>
                  <a:cubicBezTo>
                    <a:pt x="817048" y="442506"/>
                    <a:pt x="834067" y="440955"/>
                    <a:pt x="850900" y="438150"/>
                  </a:cubicBezTo>
                  <a:cubicBezTo>
                    <a:pt x="859508" y="436715"/>
                    <a:pt x="867742" y="433512"/>
                    <a:pt x="876300" y="431800"/>
                  </a:cubicBezTo>
                  <a:cubicBezTo>
                    <a:pt x="888925" y="429275"/>
                    <a:pt x="901831" y="428243"/>
                    <a:pt x="914400" y="425450"/>
                  </a:cubicBezTo>
                  <a:cubicBezTo>
                    <a:pt x="920934" y="423998"/>
                    <a:pt x="926992" y="420861"/>
                    <a:pt x="933450" y="419100"/>
                  </a:cubicBezTo>
                  <a:cubicBezTo>
                    <a:pt x="950289" y="414507"/>
                    <a:pt x="967317" y="410633"/>
                    <a:pt x="984250" y="406400"/>
                  </a:cubicBezTo>
                  <a:cubicBezTo>
                    <a:pt x="992717" y="404283"/>
                    <a:pt x="1000990" y="401132"/>
                    <a:pt x="1009650" y="400050"/>
                  </a:cubicBezTo>
                  <a:lnTo>
                    <a:pt x="1060450" y="393700"/>
                  </a:lnTo>
                  <a:cubicBezTo>
                    <a:pt x="1121771" y="373260"/>
                    <a:pt x="1026433" y="406037"/>
                    <a:pt x="1104900" y="374650"/>
                  </a:cubicBezTo>
                  <a:cubicBezTo>
                    <a:pt x="1117329" y="369678"/>
                    <a:pt x="1131026" y="367937"/>
                    <a:pt x="1143000" y="361950"/>
                  </a:cubicBezTo>
                  <a:cubicBezTo>
                    <a:pt x="1151467" y="357717"/>
                    <a:pt x="1160181" y="353946"/>
                    <a:pt x="1168400" y="349250"/>
                  </a:cubicBezTo>
                  <a:cubicBezTo>
                    <a:pt x="1175026" y="345464"/>
                    <a:pt x="1180624" y="339963"/>
                    <a:pt x="1187450" y="336550"/>
                  </a:cubicBezTo>
                  <a:cubicBezTo>
                    <a:pt x="1216089" y="322231"/>
                    <a:pt x="1198253" y="340248"/>
                    <a:pt x="1225550" y="317500"/>
                  </a:cubicBezTo>
                  <a:cubicBezTo>
                    <a:pt x="1232449" y="311751"/>
                    <a:pt x="1237701" y="304199"/>
                    <a:pt x="1244600" y="298450"/>
                  </a:cubicBezTo>
                  <a:cubicBezTo>
                    <a:pt x="1250463" y="293564"/>
                    <a:pt x="1257946" y="290820"/>
                    <a:pt x="1263650" y="285750"/>
                  </a:cubicBezTo>
                  <a:cubicBezTo>
                    <a:pt x="1328895" y="227755"/>
                    <a:pt x="1277565" y="263774"/>
                    <a:pt x="1320800" y="234950"/>
                  </a:cubicBezTo>
                  <a:cubicBezTo>
                    <a:pt x="1325033" y="228600"/>
                    <a:pt x="1328614" y="221763"/>
                    <a:pt x="1333500" y="215900"/>
                  </a:cubicBezTo>
                  <a:cubicBezTo>
                    <a:pt x="1348779" y="197565"/>
                    <a:pt x="1352869" y="196637"/>
                    <a:pt x="1371600" y="184150"/>
                  </a:cubicBezTo>
                  <a:cubicBezTo>
                    <a:pt x="1375833" y="177800"/>
                    <a:pt x="1378557" y="170126"/>
                    <a:pt x="1384300" y="165100"/>
                  </a:cubicBezTo>
                  <a:cubicBezTo>
                    <a:pt x="1395787" y="155049"/>
                    <a:pt x="1422400" y="139700"/>
                    <a:pt x="1422400" y="139700"/>
                  </a:cubicBezTo>
                  <a:cubicBezTo>
                    <a:pt x="1456267" y="88900"/>
                    <a:pt x="1411817" y="150283"/>
                    <a:pt x="1454150" y="107950"/>
                  </a:cubicBezTo>
                  <a:cubicBezTo>
                    <a:pt x="1482873" y="79227"/>
                    <a:pt x="1448814" y="94912"/>
                    <a:pt x="1485900" y="82550"/>
                  </a:cubicBezTo>
                  <a:cubicBezTo>
                    <a:pt x="1490133" y="74083"/>
                    <a:pt x="1491907" y="63843"/>
                    <a:pt x="1498600" y="57150"/>
                  </a:cubicBezTo>
                  <a:cubicBezTo>
                    <a:pt x="1509393" y="46357"/>
                    <a:pt x="1536700" y="31750"/>
                    <a:pt x="1536700" y="31750"/>
                  </a:cubicBezTo>
                  <a:cubicBezTo>
                    <a:pt x="1552721" y="7719"/>
                    <a:pt x="1544004" y="18096"/>
                    <a:pt x="1562100" y="0"/>
                  </a:cubicBezTo>
                  <a:lnTo>
                    <a:pt x="1562100" y="0"/>
                  </a:lnTo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7694" y="2047057"/>
            <a:ext cx="1423100" cy="1224136"/>
            <a:chOff x="1630019" y="3060214"/>
            <a:chExt cx="1423100" cy="1224136"/>
          </a:xfrm>
        </p:grpSpPr>
        <p:sp>
          <p:nvSpPr>
            <p:cNvPr id="10" name="Freeform 9"/>
            <p:cNvSpPr/>
            <p:nvPr/>
          </p:nvSpPr>
          <p:spPr>
            <a:xfrm>
              <a:off x="2449002" y="3403158"/>
              <a:ext cx="286247" cy="866692"/>
            </a:xfrm>
            <a:custGeom>
              <a:avLst/>
              <a:gdLst>
                <a:gd name="connsiteX0" fmla="*/ 0 w 286247"/>
                <a:gd name="connsiteY0" fmla="*/ 0 h 866692"/>
                <a:gd name="connsiteX1" fmla="*/ 286247 w 286247"/>
                <a:gd name="connsiteY1" fmla="*/ 111319 h 866692"/>
                <a:gd name="connsiteX2" fmla="*/ 278295 w 286247"/>
                <a:gd name="connsiteY2" fmla="*/ 866692 h 866692"/>
                <a:gd name="connsiteX3" fmla="*/ 0 w 286247"/>
                <a:gd name="connsiteY3" fmla="*/ 866692 h 86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7" h="866692">
                  <a:moveTo>
                    <a:pt x="0" y="0"/>
                  </a:moveTo>
                  <a:lnTo>
                    <a:pt x="286247" y="111319"/>
                  </a:lnTo>
                  <a:cubicBezTo>
                    <a:pt x="283596" y="363110"/>
                    <a:pt x="280946" y="614901"/>
                    <a:pt x="278295" y="866692"/>
                  </a:cubicBezTo>
                  <a:lnTo>
                    <a:pt x="0" y="866692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28800" y="3395208"/>
              <a:ext cx="580446" cy="874644"/>
            </a:xfrm>
            <a:custGeom>
              <a:avLst/>
              <a:gdLst>
                <a:gd name="connsiteX0" fmla="*/ 556592 w 564543"/>
                <a:gd name="connsiteY0" fmla="*/ 0 h 882595"/>
                <a:gd name="connsiteX1" fmla="*/ 0 w 564543"/>
                <a:gd name="connsiteY1" fmla="*/ 262393 h 882595"/>
                <a:gd name="connsiteX2" fmla="*/ 0 w 564543"/>
                <a:gd name="connsiteY2" fmla="*/ 866692 h 882595"/>
                <a:gd name="connsiteX3" fmla="*/ 564543 w 564543"/>
                <a:gd name="connsiteY3" fmla="*/ 882595 h 882595"/>
                <a:gd name="connsiteX0" fmla="*/ 564543 w 572494"/>
                <a:gd name="connsiteY0" fmla="*/ 0 h 882595"/>
                <a:gd name="connsiteX1" fmla="*/ 7951 w 572494"/>
                <a:gd name="connsiteY1" fmla="*/ 262393 h 882595"/>
                <a:gd name="connsiteX2" fmla="*/ 0 w 572494"/>
                <a:gd name="connsiteY2" fmla="*/ 882594 h 882595"/>
                <a:gd name="connsiteX3" fmla="*/ 572494 w 572494"/>
                <a:gd name="connsiteY3" fmla="*/ 882595 h 882595"/>
                <a:gd name="connsiteX0" fmla="*/ 556592 w 572494"/>
                <a:gd name="connsiteY0" fmla="*/ 0 h 850790"/>
                <a:gd name="connsiteX1" fmla="*/ 7951 w 572494"/>
                <a:gd name="connsiteY1" fmla="*/ 230588 h 850790"/>
                <a:gd name="connsiteX2" fmla="*/ 0 w 572494"/>
                <a:gd name="connsiteY2" fmla="*/ 850789 h 850790"/>
                <a:gd name="connsiteX3" fmla="*/ 572494 w 572494"/>
                <a:gd name="connsiteY3" fmla="*/ 850790 h 850790"/>
                <a:gd name="connsiteX0" fmla="*/ 580446 w 580446"/>
                <a:gd name="connsiteY0" fmla="*/ 0 h 874644"/>
                <a:gd name="connsiteX1" fmla="*/ 7951 w 580446"/>
                <a:gd name="connsiteY1" fmla="*/ 254442 h 874644"/>
                <a:gd name="connsiteX2" fmla="*/ 0 w 580446"/>
                <a:gd name="connsiteY2" fmla="*/ 874643 h 874644"/>
                <a:gd name="connsiteX3" fmla="*/ 572494 w 580446"/>
                <a:gd name="connsiteY3" fmla="*/ 874644 h 8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446" h="874644">
                  <a:moveTo>
                    <a:pt x="580446" y="0"/>
                  </a:moveTo>
                  <a:lnTo>
                    <a:pt x="7951" y="254442"/>
                  </a:lnTo>
                  <a:lnTo>
                    <a:pt x="0" y="874643"/>
                  </a:lnTo>
                  <a:lnTo>
                    <a:pt x="572494" y="874644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30019" y="3060214"/>
              <a:ext cx="1423100" cy="1224136"/>
              <a:chOff x="1630019" y="3060214"/>
              <a:chExt cx="1423100" cy="1224136"/>
            </a:xfrm>
          </p:grpSpPr>
          <p:pic>
            <p:nvPicPr>
              <p:cNvPr id="13" name="Picture 8" descr="Résultat de recherche d'images pour &quot;building&quot;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983" y="3060214"/>
                <a:ext cx="1224136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630019" y="3250879"/>
                <a:ext cx="842838" cy="27699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>
                  <a:rot lat="20399999" lon="3000000" rev="0"/>
                </a:camera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200" dirty="0"/>
                  <a:t>SCHOOL</a:t>
                </a:r>
                <a:endParaRPr lang="en-US" sz="1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69775" y="3645120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49337" y="3575697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25890" y="3512319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876281" y="3854601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060370" y="3803286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241450" y="3762543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87999" y="4047514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81142" y="4023361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262222" y="3996199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Rectangular Callout 26"/>
          <p:cNvSpPr/>
          <p:nvPr/>
        </p:nvSpPr>
        <p:spPr>
          <a:xfrm>
            <a:off x="5283200" y="2281174"/>
            <a:ext cx="2275990" cy="756472"/>
          </a:xfrm>
          <a:prstGeom prst="wedgeRectCallout">
            <a:avLst>
              <a:gd name="adj1" fmla="val -62922"/>
              <a:gd name="adj2" fmla="val 1622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Energie provenant du marché de gros</a:t>
            </a:r>
            <a:endParaRPr lang="en-US" dirty="0"/>
          </a:p>
        </p:txBody>
      </p:sp>
      <p:sp>
        <p:nvSpPr>
          <p:cNvPr id="29" name="Rectangular Callout 28"/>
          <p:cNvSpPr/>
          <p:nvPr/>
        </p:nvSpPr>
        <p:spPr>
          <a:xfrm>
            <a:off x="8381999" y="2277885"/>
            <a:ext cx="2460171" cy="756472"/>
          </a:xfrm>
          <a:prstGeom prst="wedgeRectCallout">
            <a:avLst>
              <a:gd name="adj1" fmla="val -62922"/>
              <a:gd name="adj2" fmla="val 162271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Période du marché</a:t>
            </a:r>
          </a:p>
          <a:p>
            <a:pPr algn="ctr"/>
            <a:r>
              <a:rPr lang="fr-BE" dirty="0">
                <a:solidFill>
                  <a:schemeClr val="bg1"/>
                </a:solidFill>
              </a:rPr>
              <a:t>(ex 1/4h …1/2h)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53048"/>
              </p:ext>
            </p:extLst>
          </p:nvPr>
        </p:nvGraphicFramePr>
        <p:xfrm>
          <a:off x="737694" y="3312497"/>
          <a:ext cx="81280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4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Secteur de l’énergie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75104" y="2051760"/>
            <a:ext cx="3011424" cy="2462784"/>
          </a:xfrm>
          <a:prstGeom prst="ellipse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accent4">
                    <a:lumMod val="50000"/>
                  </a:schemeClr>
                </a:solidFill>
              </a:rPr>
              <a:t>Blockchain </a:t>
            </a:r>
          </a:p>
          <a:p>
            <a:pPr algn="ctr"/>
            <a:r>
              <a:rPr lang="fr-BE" dirty="0" err="1">
                <a:solidFill>
                  <a:schemeClr val="accent4">
                    <a:lumMod val="50000"/>
                  </a:schemeClr>
                </a:solidFill>
              </a:rPr>
              <a:t>eco</a:t>
            </a:r>
            <a:r>
              <a:rPr lang="fr-BE" dirty="0">
                <a:solidFill>
                  <a:schemeClr val="accent4">
                    <a:lumMod val="50000"/>
                  </a:schemeClr>
                </a:solidFill>
              </a:rPr>
              <a:t>-system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31024" y="2051760"/>
            <a:ext cx="3011424" cy="2462784"/>
          </a:xfrm>
          <a:prstGeom prst="ellipse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Marché de gros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2045664"/>
            <a:ext cx="3011424" cy="24627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449312" y="2033472"/>
            <a:ext cx="3011424" cy="246278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64045" y="5200652"/>
            <a:ext cx="2286750" cy="1027608"/>
            <a:chOff x="772510" y="3105807"/>
            <a:chExt cx="7740869" cy="3146944"/>
          </a:xfrm>
        </p:grpSpPr>
        <p:sp>
          <p:nvSpPr>
            <p:cNvPr id="8" name="Freeform 7"/>
            <p:cNvSpPr/>
            <p:nvPr/>
          </p:nvSpPr>
          <p:spPr>
            <a:xfrm>
              <a:off x="772510" y="3105807"/>
              <a:ext cx="7740869" cy="3146944"/>
            </a:xfrm>
            <a:custGeom>
              <a:avLst/>
              <a:gdLst>
                <a:gd name="connsiteX0" fmla="*/ 0 w 7740869"/>
                <a:gd name="connsiteY0" fmla="*/ 3137338 h 3231931"/>
                <a:gd name="connsiteX1" fmla="*/ 1655380 w 7740869"/>
                <a:gd name="connsiteY1" fmla="*/ 3074276 h 3231931"/>
                <a:gd name="connsiteX2" fmla="*/ 2033752 w 7740869"/>
                <a:gd name="connsiteY2" fmla="*/ 2774731 h 3231931"/>
                <a:gd name="connsiteX3" fmla="*/ 2664373 w 7740869"/>
                <a:gd name="connsiteY3" fmla="*/ 1954924 h 3231931"/>
                <a:gd name="connsiteX4" fmla="*/ 2711669 w 7740869"/>
                <a:gd name="connsiteY4" fmla="*/ 1923393 h 3231931"/>
                <a:gd name="connsiteX5" fmla="*/ 2806262 w 7740869"/>
                <a:gd name="connsiteY5" fmla="*/ 1813034 h 3231931"/>
                <a:gd name="connsiteX6" fmla="*/ 2837793 w 7740869"/>
                <a:gd name="connsiteY6" fmla="*/ 1765738 h 3231931"/>
                <a:gd name="connsiteX7" fmla="*/ 2885090 w 7740869"/>
                <a:gd name="connsiteY7" fmla="*/ 1749972 h 3231931"/>
                <a:gd name="connsiteX8" fmla="*/ 2979683 w 7740869"/>
                <a:gd name="connsiteY8" fmla="*/ 1702676 h 3231931"/>
                <a:gd name="connsiteX9" fmla="*/ 3026980 w 7740869"/>
                <a:gd name="connsiteY9" fmla="*/ 1671145 h 3231931"/>
                <a:gd name="connsiteX10" fmla="*/ 3799490 w 7740869"/>
                <a:gd name="connsiteY10" fmla="*/ 1702676 h 3231931"/>
                <a:gd name="connsiteX11" fmla="*/ 3846787 w 7740869"/>
                <a:gd name="connsiteY11" fmla="*/ 1718441 h 3231931"/>
                <a:gd name="connsiteX12" fmla="*/ 4051738 w 7740869"/>
                <a:gd name="connsiteY12" fmla="*/ 1749972 h 3231931"/>
                <a:gd name="connsiteX13" fmla="*/ 4193628 w 7740869"/>
                <a:gd name="connsiteY13" fmla="*/ 1781503 h 3231931"/>
                <a:gd name="connsiteX14" fmla="*/ 4240924 w 7740869"/>
                <a:gd name="connsiteY14" fmla="*/ 1797269 h 3231931"/>
                <a:gd name="connsiteX15" fmla="*/ 4335518 w 7740869"/>
                <a:gd name="connsiteY15" fmla="*/ 1813034 h 3231931"/>
                <a:gd name="connsiteX16" fmla="*/ 4508938 w 7740869"/>
                <a:gd name="connsiteY16" fmla="*/ 1860331 h 3231931"/>
                <a:gd name="connsiteX17" fmla="*/ 4619297 w 7740869"/>
                <a:gd name="connsiteY17" fmla="*/ 1891862 h 3231931"/>
                <a:gd name="connsiteX18" fmla="*/ 4666593 w 7740869"/>
                <a:gd name="connsiteY18" fmla="*/ 1923393 h 3231931"/>
                <a:gd name="connsiteX19" fmla="*/ 4761187 w 7740869"/>
                <a:gd name="connsiteY19" fmla="*/ 1954924 h 3231931"/>
                <a:gd name="connsiteX20" fmla="*/ 4855780 w 7740869"/>
                <a:gd name="connsiteY20" fmla="*/ 1986455 h 3231931"/>
                <a:gd name="connsiteX21" fmla="*/ 4903076 w 7740869"/>
                <a:gd name="connsiteY21" fmla="*/ 2002221 h 3231931"/>
                <a:gd name="connsiteX22" fmla="*/ 4950373 w 7740869"/>
                <a:gd name="connsiteY22" fmla="*/ 2033752 h 3231931"/>
                <a:gd name="connsiteX23" fmla="*/ 5029200 w 7740869"/>
                <a:gd name="connsiteY23" fmla="*/ 2096814 h 3231931"/>
                <a:gd name="connsiteX24" fmla="*/ 5123793 w 7740869"/>
                <a:gd name="connsiteY24" fmla="*/ 2159876 h 3231931"/>
                <a:gd name="connsiteX25" fmla="*/ 5202621 w 7740869"/>
                <a:gd name="connsiteY25" fmla="*/ 2301765 h 3231931"/>
                <a:gd name="connsiteX26" fmla="*/ 5249918 w 7740869"/>
                <a:gd name="connsiteY26" fmla="*/ 2333296 h 3231931"/>
                <a:gd name="connsiteX27" fmla="*/ 5312980 w 7740869"/>
                <a:gd name="connsiteY27" fmla="*/ 2412124 h 3231931"/>
                <a:gd name="connsiteX28" fmla="*/ 5423338 w 7740869"/>
                <a:gd name="connsiteY28" fmla="*/ 2538248 h 3231931"/>
                <a:gd name="connsiteX29" fmla="*/ 5454869 w 7740869"/>
                <a:gd name="connsiteY29" fmla="*/ 2585545 h 3231931"/>
                <a:gd name="connsiteX30" fmla="*/ 5502166 w 7740869"/>
                <a:gd name="connsiteY30" fmla="*/ 2617076 h 3231931"/>
                <a:gd name="connsiteX31" fmla="*/ 5565228 w 7740869"/>
                <a:gd name="connsiteY31" fmla="*/ 2695903 h 3231931"/>
                <a:gd name="connsiteX32" fmla="*/ 5596759 w 7740869"/>
                <a:gd name="connsiteY32" fmla="*/ 2743200 h 3231931"/>
                <a:gd name="connsiteX33" fmla="*/ 5644056 w 7740869"/>
                <a:gd name="connsiteY33" fmla="*/ 2774731 h 3231931"/>
                <a:gd name="connsiteX34" fmla="*/ 5659821 w 7740869"/>
                <a:gd name="connsiteY34" fmla="*/ 2822027 h 3231931"/>
                <a:gd name="connsiteX35" fmla="*/ 5754414 w 7740869"/>
                <a:gd name="connsiteY35" fmla="*/ 2900855 h 3231931"/>
                <a:gd name="connsiteX36" fmla="*/ 5801711 w 7740869"/>
                <a:gd name="connsiteY36" fmla="*/ 2995448 h 3231931"/>
                <a:gd name="connsiteX37" fmla="*/ 5849007 w 7740869"/>
                <a:gd name="connsiteY37" fmla="*/ 3042745 h 3231931"/>
                <a:gd name="connsiteX38" fmla="*/ 5880538 w 7740869"/>
                <a:gd name="connsiteY38" fmla="*/ 3090041 h 3231931"/>
                <a:gd name="connsiteX39" fmla="*/ 5927835 w 7740869"/>
                <a:gd name="connsiteY39" fmla="*/ 3137338 h 3231931"/>
                <a:gd name="connsiteX40" fmla="*/ 5990897 w 7740869"/>
                <a:gd name="connsiteY40" fmla="*/ 3231931 h 3231931"/>
                <a:gd name="connsiteX41" fmla="*/ 7740869 w 7740869"/>
                <a:gd name="connsiteY41" fmla="*/ 3105807 h 3231931"/>
                <a:gd name="connsiteX42" fmla="*/ 7472856 w 7740869"/>
                <a:gd name="connsiteY42" fmla="*/ 2948152 h 3231931"/>
                <a:gd name="connsiteX43" fmla="*/ 7189076 w 7740869"/>
                <a:gd name="connsiteY43" fmla="*/ 2885090 h 3231931"/>
                <a:gd name="connsiteX44" fmla="*/ 6952593 w 7740869"/>
                <a:gd name="connsiteY44" fmla="*/ 2774731 h 3231931"/>
                <a:gd name="connsiteX45" fmla="*/ 6479628 w 7740869"/>
                <a:gd name="connsiteY45" fmla="*/ 2680138 h 3231931"/>
                <a:gd name="connsiteX46" fmla="*/ 6101256 w 7740869"/>
                <a:gd name="connsiteY46" fmla="*/ 2522483 h 3231931"/>
                <a:gd name="connsiteX47" fmla="*/ 5691352 w 7740869"/>
                <a:gd name="connsiteY47" fmla="*/ 2207172 h 3231931"/>
                <a:gd name="connsiteX48" fmla="*/ 5502166 w 7740869"/>
                <a:gd name="connsiteY48" fmla="*/ 1797269 h 3231931"/>
                <a:gd name="connsiteX49" fmla="*/ 5218387 w 7740869"/>
                <a:gd name="connsiteY49" fmla="*/ 1324303 h 3231931"/>
                <a:gd name="connsiteX50" fmla="*/ 4840014 w 7740869"/>
                <a:gd name="connsiteY50" fmla="*/ 551793 h 3231931"/>
                <a:gd name="connsiteX51" fmla="*/ 3988676 w 7740869"/>
                <a:gd name="connsiteY51" fmla="*/ 409903 h 3231931"/>
                <a:gd name="connsiteX52" fmla="*/ 3988676 w 7740869"/>
                <a:gd name="connsiteY52" fmla="*/ 299545 h 3231931"/>
                <a:gd name="connsiteX53" fmla="*/ 4035973 w 7740869"/>
                <a:gd name="connsiteY53" fmla="*/ 204952 h 3231931"/>
                <a:gd name="connsiteX54" fmla="*/ 3815256 w 7740869"/>
                <a:gd name="connsiteY54" fmla="*/ 78827 h 3231931"/>
                <a:gd name="connsiteX55" fmla="*/ 3436883 w 7740869"/>
                <a:gd name="connsiteY55" fmla="*/ 0 h 3231931"/>
                <a:gd name="connsiteX56" fmla="*/ 3168869 w 7740869"/>
                <a:gd name="connsiteY56" fmla="*/ 94593 h 3231931"/>
                <a:gd name="connsiteX57" fmla="*/ 2979683 w 7740869"/>
                <a:gd name="connsiteY57" fmla="*/ 283779 h 3231931"/>
                <a:gd name="connsiteX58" fmla="*/ 2837793 w 7740869"/>
                <a:gd name="connsiteY58" fmla="*/ 394138 h 3231931"/>
                <a:gd name="connsiteX59" fmla="*/ 2569780 w 7740869"/>
                <a:gd name="connsiteY59" fmla="*/ 567559 h 3231931"/>
                <a:gd name="connsiteX60" fmla="*/ 2238704 w 7740869"/>
                <a:gd name="connsiteY60" fmla="*/ 1308538 h 3231931"/>
                <a:gd name="connsiteX61" fmla="*/ 1876097 w 7740869"/>
                <a:gd name="connsiteY61" fmla="*/ 1560786 h 3231931"/>
                <a:gd name="connsiteX62" fmla="*/ 1466193 w 7740869"/>
                <a:gd name="connsiteY62" fmla="*/ 1749972 h 3231931"/>
                <a:gd name="connsiteX63" fmla="*/ 1008993 w 7740869"/>
                <a:gd name="connsiteY63" fmla="*/ 2081048 h 3231931"/>
                <a:gd name="connsiteX64" fmla="*/ 804042 w 7740869"/>
                <a:gd name="connsiteY64" fmla="*/ 2286000 h 3231931"/>
                <a:gd name="connsiteX65" fmla="*/ 409904 w 7740869"/>
                <a:gd name="connsiteY65" fmla="*/ 2743200 h 3231931"/>
                <a:gd name="connsiteX66" fmla="*/ 94593 w 7740869"/>
                <a:gd name="connsiteY66" fmla="*/ 2948152 h 3231931"/>
                <a:gd name="connsiteX0" fmla="*/ 0 w 7740869"/>
                <a:gd name="connsiteY0" fmla="*/ 3137338 h 3138108"/>
                <a:gd name="connsiteX1" fmla="*/ 1655380 w 7740869"/>
                <a:gd name="connsiteY1" fmla="*/ 3074276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026980 w 7740869"/>
                <a:gd name="connsiteY9" fmla="*/ 1671145 h 3138108"/>
                <a:gd name="connsiteX10" fmla="*/ 3799490 w 7740869"/>
                <a:gd name="connsiteY10" fmla="*/ 1702676 h 3138108"/>
                <a:gd name="connsiteX11" fmla="*/ 3846787 w 7740869"/>
                <a:gd name="connsiteY11" fmla="*/ 1718441 h 3138108"/>
                <a:gd name="connsiteX12" fmla="*/ 4051738 w 7740869"/>
                <a:gd name="connsiteY12" fmla="*/ 1749972 h 3138108"/>
                <a:gd name="connsiteX13" fmla="*/ 4193628 w 7740869"/>
                <a:gd name="connsiteY13" fmla="*/ 1781503 h 3138108"/>
                <a:gd name="connsiteX14" fmla="*/ 4240924 w 7740869"/>
                <a:gd name="connsiteY14" fmla="*/ 1797269 h 3138108"/>
                <a:gd name="connsiteX15" fmla="*/ 4335518 w 7740869"/>
                <a:gd name="connsiteY15" fmla="*/ 1813034 h 3138108"/>
                <a:gd name="connsiteX16" fmla="*/ 4508938 w 7740869"/>
                <a:gd name="connsiteY16" fmla="*/ 1860331 h 3138108"/>
                <a:gd name="connsiteX17" fmla="*/ 4619297 w 7740869"/>
                <a:gd name="connsiteY17" fmla="*/ 1891862 h 3138108"/>
                <a:gd name="connsiteX18" fmla="*/ 4666593 w 7740869"/>
                <a:gd name="connsiteY18" fmla="*/ 1923393 h 3138108"/>
                <a:gd name="connsiteX19" fmla="*/ 4761187 w 7740869"/>
                <a:gd name="connsiteY19" fmla="*/ 1954924 h 3138108"/>
                <a:gd name="connsiteX20" fmla="*/ 4855780 w 7740869"/>
                <a:gd name="connsiteY20" fmla="*/ 1986455 h 3138108"/>
                <a:gd name="connsiteX21" fmla="*/ 4903076 w 7740869"/>
                <a:gd name="connsiteY21" fmla="*/ 2002221 h 3138108"/>
                <a:gd name="connsiteX22" fmla="*/ 4950373 w 7740869"/>
                <a:gd name="connsiteY22" fmla="*/ 2033752 h 3138108"/>
                <a:gd name="connsiteX23" fmla="*/ 5029200 w 7740869"/>
                <a:gd name="connsiteY23" fmla="*/ 2096814 h 3138108"/>
                <a:gd name="connsiteX24" fmla="*/ 5123793 w 7740869"/>
                <a:gd name="connsiteY24" fmla="*/ 2159876 h 3138108"/>
                <a:gd name="connsiteX25" fmla="*/ 5202621 w 7740869"/>
                <a:gd name="connsiteY25" fmla="*/ 2301765 h 3138108"/>
                <a:gd name="connsiteX26" fmla="*/ 5249918 w 7740869"/>
                <a:gd name="connsiteY26" fmla="*/ 2333296 h 3138108"/>
                <a:gd name="connsiteX27" fmla="*/ 5312980 w 7740869"/>
                <a:gd name="connsiteY27" fmla="*/ 2412124 h 3138108"/>
                <a:gd name="connsiteX28" fmla="*/ 5423338 w 7740869"/>
                <a:gd name="connsiteY28" fmla="*/ 2538248 h 3138108"/>
                <a:gd name="connsiteX29" fmla="*/ 5454869 w 7740869"/>
                <a:gd name="connsiteY29" fmla="*/ 2585545 h 3138108"/>
                <a:gd name="connsiteX30" fmla="*/ 5502166 w 7740869"/>
                <a:gd name="connsiteY30" fmla="*/ 2617076 h 3138108"/>
                <a:gd name="connsiteX31" fmla="*/ 5565228 w 7740869"/>
                <a:gd name="connsiteY31" fmla="*/ 2695903 h 3138108"/>
                <a:gd name="connsiteX32" fmla="*/ 5596759 w 7740869"/>
                <a:gd name="connsiteY32" fmla="*/ 2743200 h 3138108"/>
                <a:gd name="connsiteX33" fmla="*/ 5644056 w 7740869"/>
                <a:gd name="connsiteY33" fmla="*/ 2774731 h 3138108"/>
                <a:gd name="connsiteX34" fmla="*/ 5659821 w 7740869"/>
                <a:gd name="connsiteY34" fmla="*/ 2822027 h 3138108"/>
                <a:gd name="connsiteX35" fmla="*/ 5754414 w 7740869"/>
                <a:gd name="connsiteY35" fmla="*/ 2900855 h 3138108"/>
                <a:gd name="connsiteX36" fmla="*/ 5801711 w 7740869"/>
                <a:gd name="connsiteY36" fmla="*/ 2995448 h 3138108"/>
                <a:gd name="connsiteX37" fmla="*/ 5849007 w 7740869"/>
                <a:gd name="connsiteY37" fmla="*/ 3042745 h 3138108"/>
                <a:gd name="connsiteX38" fmla="*/ 5880538 w 7740869"/>
                <a:gd name="connsiteY38" fmla="*/ 3090041 h 3138108"/>
                <a:gd name="connsiteX39" fmla="*/ 5927835 w 7740869"/>
                <a:gd name="connsiteY39" fmla="*/ 3137338 h 3138108"/>
                <a:gd name="connsiteX40" fmla="*/ 7740869 w 7740869"/>
                <a:gd name="connsiteY40" fmla="*/ 3105807 h 3138108"/>
                <a:gd name="connsiteX41" fmla="*/ 7472856 w 7740869"/>
                <a:gd name="connsiteY41" fmla="*/ 2948152 h 3138108"/>
                <a:gd name="connsiteX42" fmla="*/ 7189076 w 7740869"/>
                <a:gd name="connsiteY42" fmla="*/ 2885090 h 3138108"/>
                <a:gd name="connsiteX43" fmla="*/ 6952593 w 7740869"/>
                <a:gd name="connsiteY43" fmla="*/ 2774731 h 3138108"/>
                <a:gd name="connsiteX44" fmla="*/ 6479628 w 7740869"/>
                <a:gd name="connsiteY44" fmla="*/ 2680138 h 3138108"/>
                <a:gd name="connsiteX45" fmla="*/ 6101256 w 7740869"/>
                <a:gd name="connsiteY45" fmla="*/ 2522483 h 3138108"/>
                <a:gd name="connsiteX46" fmla="*/ 5691352 w 7740869"/>
                <a:gd name="connsiteY46" fmla="*/ 2207172 h 3138108"/>
                <a:gd name="connsiteX47" fmla="*/ 5502166 w 7740869"/>
                <a:gd name="connsiteY47" fmla="*/ 1797269 h 3138108"/>
                <a:gd name="connsiteX48" fmla="*/ 5218387 w 7740869"/>
                <a:gd name="connsiteY48" fmla="*/ 1324303 h 3138108"/>
                <a:gd name="connsiteX49" fmla="*/ 4840014 w 7740869"/>
                <a:gd name="connsiteY49" fmla="*/ 551793 h 3138108"/>
                <a:gd name="connsiteX50" fmla="*/ 3988676 w 7740869"/>
                <a:gd name="connsiteY50" fmla="*/ 409903 h 3138108"/>
                <a:gd name="connsiteX51" fmla="*/ 3988676 w 7740869"/>
                <a:gd name="connsiteY51" fmla="*/ 299545 h 3138108"/>
                <a:gd name="connsiteX52" fmla="*/ 4035973 w 7740869"/>
                <a:gd name="connsiteY52" fmla="*/ 204952 h 3138108"/>
                <a:gd name="connsiteX53" fmla="*/ 3815256 w 7740869"/>
                <a:gd name="connsiteY53" fmla="*/ 78827 h 3138108"/>
                <a:gd name="connsiteX54" fmla="*/ 3436883 w 7740869"/>
                <a:gd name="connsiteY54" fmla="*/ 0 h 3138108"/>
                <a:gd name="connsiteX55" fmla="*/ 3168869 w 7740869"/>
                <a:gd name="connsiteY55" fmla="*/ 94593 h 3138108"/>
                <a:gd name="connsiteX56" fmla="*/ 2979683 w 7740869"/>
                <a:gd name="connsiteY56" fmla="*/ 283779 h 3138108"/>
                <a:gd name="connsiteX57" fmla="*/ 2837793 w 7740869"/>
                <a:gd name="connsiteY57" fmla="*/ 394138 h 3138108"/>
                <a:gd name="connsiteX58" fmla="*/ 2569780 w 7740869"/>
                <a:gd name="connsiteY58" fmla="*/ 567559 h 3138108"/>
                <a:gd name="connsiteX59" fmla="*/ 2238704 w 7740869"/>
                <a:gd name="connsiteY59" fmla="*/ 1308538 h 3138108"/>
                <a:gd name="connsiteX60" fmla="*/ 1876097 w 7740869"/>
                <a:gd name="connsiteY60" fmla="*/ 1560786 h 3138108"/>
                <a:gd name="connsiteX61" fmla="*/ 1466193 w 7740869"/>
                <a:gd name="connsiteY61" fmla="*/ 1749972 h 3138108"/>
                <a:gd name="connsiteX62" fmla="*/ 1008993 w 7740869"/>
                <a:gd name="connsiteY62" fmla="*/ 2081048 h 3138108"/>
                <a:gd name="connsiteX63" fmla="*/ 804042 w 7740869"/>
                <a:gd name="connsiteY63" fmla="*/ 2286000 h 3138108"/>
                <a:gd name="connsiteX64" fmla="*/ 409904 w 7740869"/>
                <a:gd name="connsiteY64" fmla="*/ 2743200 h 3138108"/>
                <a:gd name="connsiteX65" fmla="*/ 94593 w 7740869"/>
                <a:gd name="connsiteY6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026980 w 7740869"/>
                <a:gd name="connsiteY9" fmla="*/ 1671145 h 3138108"/>
                <a:gd name="connsiteX10" fmla="*/ 3799490 w 7740869"/>
                <a:gd name="connsiteY10" fmla="*/ 1702676 h 3138108"/>
                <a:gd name="connsiteX11" fmla="*/ 3846787 w 7740869"/>
                <a:gd name="connsiteY11" fmla="*/ 1718441 h 3138108"/>
                <a:gd name="connsiteX12" fmla="*/ 4051738 w 7740869"/>
                <a:gd name="connsiteY12" fmla="*/ 1749972 h 3138108"/>
                <a:gd name="connsiteX13" fmla="*/ 4193628 w 7740869"/>
                <a:gd name="connsiteY13" fmla="*/ 1781503 h 3138108"/>
                <a:gd name="connsiteX14" fmla="*/ 4240924 w 7740869"/>
                <a:gd name="connsiteY14" fmla="*/ 1797269 h 3138108"/>
                <a:gd name="connsiteX15" fmla="*/ 4335518 w 7740869"/>
                <a:gd name="connsiteY15" fmla="*/ 1813034 h 3138108"/>
                <a:gd name="connsiteX16" fmla="*/ 4508938 w 7740869"/>
                <a:gd name="connsiteY16" fmla="*/ 1860331 h 3138108"/>
                <a:gd name="connsiteX17" fmla="*/ 4619297 w 7740869"/>
                <a:gd name="connsiteY17" fmla="*/ 1891862 h 3138108"/>
                <a:gd name="connsiteX18" fmla="*/ 4666593 w 7740869"/>
                <a:gd name="connsiteY18" fmla="*/ 1923393 h 3138108"/>
                <a:gd name="connsiteX19" fmla="*/ 4761187 w 7740869"/>
                <a:gd name="connsiteY19" fmla="*/ 1954924 h 3138108"/>
                <a:gd name="connsiteX20" fmla="*/ 4855780 w 7740869"/>
                <a:gd name="connsiteY20" fmla="*/ 1986455 h 3138108"/>
                <a:gd name="connsiteX21" fmla="*/ 4903076 w 7740869"/>
                <a:gd name="connsiteY21" fmla="*/ 2002221 h 3138108"/>
                <a:gd name="connsiteX22" fmla="*/ 4950373 w 7740869"/>
                <a:gd name="connsiteY22" fmla="*/ 2033752 h 3138108"/>
                <a:gd name="connsiteX23" fmla="*/ 5029200 w 7740869"/>
                <a:gd name="connsiteY23" fmla="*/ 2096814 h 3138108"/>
                <a:gd name="connsiteX24" fmla="*/ 5123793 w 7740869"/>
                <a:gd name="connsiteY24" fmla="*/ 2159876 h 3138108"/>
                <a:gd name="connsiteX25" fmla="*/ 5202621 w 7740869"/>
                <a:gd name="connsiteY25" fmla="*/ 2301765 h 3138108"/>
                <a:gd name="connsiteX26" fmla="*/ 5249918 w 7740869"/>
                <a:gd name="connsiteY26" fmla="*/ 2333296 h 3138108"/>
                <a:gd name="connsiteX27" fmla="*/ 5312980 w 7740869"/>
                <a:gd name="connsiteY27" fmla="*/ 2412124 h 3138108"/>
                <a:gd name="connsiteX28" fmla="*/ 5423338 w 7740869"/>
                <a:gd name="connsiteY28" fmla="*/ 2538248 h 3138108"/>
                <a:gd name="connsiteX29" fmla="*/ 5454869 w 7740869"/>
                <a:gd name="connsiteY29" fmla="*/ 2585545 h 3138108"/>
                <a:gd name="connsiteX30" fmla="*/ 5502166 w 7740869"/>
                <a:gd name="connsiteY30" fmla="*/ 2617076 h 3138108"/>
                <a:gd name="connsiteX31" fmla="*/ 5565228 w 7740869"/>
                <a:gd name="connsiteY31" fmla="*/ 2695903 h 3138108"/>
                <a:gd name="connsiteX32" fmla="*/ 5596759 w 7740869"/>
                <a:gd name="connsiteY32" fmla="*/ 2743200 h 3138108"/>
                <a:gd name="connsiteX33" fmla="*/ 5644056 w 7740869"/>
                <a:gd name="connsiteY33" fmla="*/ 2774731 h 3138108"/>
                <a:gd name="connsiteX34" fmla="*/ 5659821 w 7740869"/>
                <a:gd name="connsiteY34" fmla="*/ 2822027 h 3138108"/>
                <a:gd name="connsiteX35" fmla="*/ 5754414 w 7740869"/>
                <a:gd name="connsiteY35" fmla="*/ 2900855 h 3138108"/>
                <a:gd name="connsiteX36" fmla="*/ 5801711 w 7740869"/>
                <a:gd name="connsiteY36" fmla="*/ 2995448 h 3138108"/>
                <a:gd name="connsiteX37" fmla="*/ 5849007 w 7740869"/>
                <a:gd name="connsiteY37" fmla="*/ 3042745 h 3138108"/>
                <a:gd name="connsiteX38" fmla="*/ 5880538 w 7740869"/>
                <a:gd name="connsiteY38" fmla="*/ 3090041 h 3138108"/>
                <a:gd name="connsiteX39" fmla="*/ 5927835 w 7740869"/>
                <a:gd name="connsiteY39" fmla="*/ 3137338 h 3138108"/>
                <a:gd name="connsiteX40" fmla="*/ 7740869 w 7740869"/>
                <a:gd name="connsiteY40" fmla="*/ 3105807 h 3138108"/>
                <a:gd name="connsiteX41" fmla="*/ 7472856 w 7740869"/>
                <a:gd name="connsiteY41" fmla="*/ 2948152 h 3138108"/>
                <a:gd name="connsiteX42" fmla="*/ 7189076 w 7740869"/>
                <a:gd name="connsiteY42" fmla="*/ 2885090 h 3138108"/>
                <a:gd name="connsiteX43" fmla="*/ 6952593 w 7740869"/>
                <a:gd name="connsiteY43" fmla="*/ 2774731 h 3138108"/>
                <a:gd name="connsiteX44" fmla="*/ 6479628 w 7740869"/>
                <a:gd name="connsiteY44" fmla="*/ 2680138 h 3138108"/>
                <a:gd name="connsiteX45" fmla="*/ 6101256 w 7740869"/>
                <a:gd name="connsiteY45" fmla="*/ 2522483 h 3138108"/>
                <a:gd name="connsiteX46" fmla="*/ 5691352 w 7740869"/>
                <a:gd name="connsiteY46" fmla="*/ 2207172 h 3138108"/>
                <a:gd name="connsiteX47" fmla="*/ 5502166 w 7740869"/>
                <a:gd name="connsiteY47" fmla="*/ 1797269 h 3138108"/>
                <a:gd name="connsiteX48" fmla="*/ 5218387 w 7740869"/>
                <a:gd name="connsiteY48" fmla="*/ 1324303 h 3138108"/>
                <a:gd name="connsiteX49" fmla="*/ 4840014 w 7740869"/>
                <a:gd name="connsiteY49" fmla="*/ 551793 h 3138108"/>
                <a:gd name="connsiteX50" fmla="*/ 3988676 w 7740869"/>
                <a:gd name="connsiteY50" fmla="*/ 409903 h 3138108"/>
                <a:gd name="connsiteX51" fmla="*/ 3988676 w 7740869"/>
                <a:gd name="connsiteY51" fmla="*/ 299545 h 3138108"/>
                <a:gd name="connsiteX52" fmla="*/ 4035973 w 7740869"/>
                <a:gd name="connsiteY52" fmla="*/ 204952 h 3138108"/>
                <a:gd name="connsiteX53" fmla="*/ 3815256 w 7740869"/>
                <a:gd name="connsiteY53" fmla="*/ 78827 h 3138108"/>
                <a:gd name="connsiteX54" fmla="*/ 3436883 w 7740869"/>
                <a:gd name="connsiteY54" fmla="*/ 0 h 3138108"/>
                <a:gd name="connsiteX55" fmla="*/ 3168869 w 7740869"/>
                <a:gd name="connsiteY55" fmla="*/ 94593 h 3138108"/>
                <a:gd name="connsiteX56" fmla="*/ 2979683 w 7740869"/>
                <a:gd name="connsiteY56" fmla="*/ 283779 h 3138108"/>
                <a:gd name="connsiteX57" fmla="*/ 2837793 w 7740869"/>
                <a:gd name="connsiteY57" fmla="*/ 394138 h 3138108"/>
                <a:gd name="connsiteX58" fmla="*/ 2569780 w 7740869"/>
                <a:gd name="connsiteY58" fmla="*/ 567559 h 3138108"/>
                <a:gd name="connsiteX59" fmla="*/ 2238704 w 7740869"/>
                <a:gd name="connsiteY59" fmla="*/ 1308538 h 3138108"/>
                <a:gd name="connsiteX60" fmla="*/ 1876097 w 7740869"/>
                <a:gd name="connsiteY60" fmla="*/ 1560786 h 3138108"/>
                <a:gd name="connsiteX61" fmla="*/ 1466193 w 7740869"/>
                <a:gd name="connsiteY61" fmla="*/ 1749972 h 3138108"/>
                <a:gd name="connsiteX62" fmla="*/ 1008993 w 7740869"/>
                <a:gd name="connsiteY62" fmla="*/ 2081048 h 3138108"/>
                <a:gd name="connsiteX63" fmla="*/ 804042 w 7740869"/>
                <a:gd name="connsiteY63" fmla="*/ 2286000 h 3138108"/>
                <a:gd name="connsiteX64" fmla="*/ 409904 w 7740869"/>
                <a:gd name="connsiteY64" fmla="*/ 2743200 h 3138108"/>
                <a:gd name="connsiteX65" fmla="*/ 94593 w 7740869"/>
                <a:gd name="connsiteY6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026980 w 7740869"/>
                <a:gd name="connsiteY9" fmla="*/ 1671145 h 3138108"/>
                <a:gd name="connsiteX10" fmla="*/ 3799490 w 7740869"/>
                <a:gd name="connsiteY10" fmla="*/ 1702676 h 3138108"/>
                <a:gd name="connsiteX11" fmla="*/ 3846787 w 7740869"/>
                <a:gd name="connsiteY11" fmla="*/ 1718441 h 3138108"/>
                <a:gd name="connsiteX12" fmla="*/ 4051738 w 7740869"/>
                <a:gd name="connsiteY12" fmla="*/ 1749972 h 3138108"/>
                <a:gd name="connsiteX13" fmla="*/ 4193628 w 7740869"/>
                <a:gd name="connsiteY13" fmla="*/ 1781503 h 3138108"/>
                <a:gd name="connsiteX14" fmla="*/ 4240924 w 7740869"/>
                <a:gd name="connsiteY14" fmla="*/ 1797269 h 3138108"/>
                <a:gd name="connsiteX15" fmla="*/ 4335518 w 7740869"/>
                <a:gd name="connsiteY15" fmla="*/ 1813034 h 3138108"/>
                <a:gd name="connsiteX16" fmla="*/ 4508938 w 7740869"/>
                <a:gd name="connsiteY16" fmla="*/ 1860331 h 3138108"/>
                <a:gd name="connsiteX17" fmla="*/ 4619297 w 7740869"/>
                <a:gd name="connsiteY17" fmla="*/ 1891862 h 3138108"/>
                <a:gd name="connsiteX18" fmla="*/ 4666593 w 7740869"/>
                <a:gd name="connsiteY18" fmla="*/ 1923393 h 3138108"/>
                <a:gd name="connsiteX19" fmla="*/ 4761187 w 7740869"/>
                <a:gd name="connsiteY19" fmla="*/ 1954924 h 3138108"/>
                <a:gd name="connsiteX20" fmla="*/ 4855780 w 7740869"/>
                <a:gd name="connsiteY20" fmla="*/ 1986455 h 3138108"/>
                <a:gd name="connsiteX21" fmla="*/ 4903076 w 7740869"/>
                <a:gd name="connsiteY21" fmla="*/ 2002221 h 3138108"/>
                <a:gd name="connsiteX22" fmla="*/ 4950373 w 7740869"/>
                <a:gd name="connsiteY22" fmla="*/ 2033752 h 3138108"/>
                <a:gd name="connsiteX23" fmla="*/ 5029200 w 7740869"/>
                <a:gd name="connsiteY23" fmla="*/ 2096814 h 3138108"/>
                <a:gd name="connsiteX24" fmla="*/ 5123793 w 7740869"/>
                <a:gd name="connsiteY24" fmla="*/ 2159876 h 3138108"/>
                <a:gd name="connsiteX25" fmla="*/ 5202621 w 7740869"/>
                <a:gd name="connsiteY25" fmla="*/ 2301765 h 3138108"/>
                <a:gd name="connsiteX26" fmla="*/ 5249918 w 7740869"/>
                <a:gd name="connsiteY26" fmla="*/ 2333296 h 3138108"/>
                <a:gd name="connsiteX27" fmla="*/ 5312980 w 7740869"/>
                <a:gd name="connsiteY27" fmla="*/ 2412124 h 3138108"/>
                <a:gd name="connsiteX28" fmla="*/ 5423338 w 7740869"/>
                <a:gd name="connsiteY28" fmla="*/ 2538248 h 3138108"/>
                <a:gd name="connsiteX29" fmla="*/ 5454869 w 7740869"/>
                <a:gd name="connsiteY29" fmla="*/ 2585545 h 3138108"/>
                <a:gd name="connsiteX30" fmla="*/ 5502166 w 7740869"/>
                <a:gd name="connsiteY30" fmla="*/ 2617076 h 3138108"/>
                <a:gd name="connsiteX31" fmla="*/ 5565228 w 7740869"/>
                <a:gd name="connsiteY31" fmla="*/ 2695903 h 3138108"/>
                <a:gd name="connsiteX32" fmla="*/ 5596759 w 7740869"/>
                <a:gd name="connsiteY32" fmla="*/ 2743200 h 3138108"/>
                <a:gd name="connsiteX33" fmla="*/ 5644056 w 7740869"/>
                <a:gd name="connsiteY33" fmla="*/ 2774731 h 3138108"/>
                <a:gd name="connsiteX34" fmla="*/ 5659821 w 7740869"/>
                <a:gd name="connsiteY34" fmla="*/ 2822027 h 3138108"/>
                <a:gd name="connsiteX35" fmla="*/ 5754414 w 7740869"/>
                <a:gd name="connsiteY35" fmla="*/ 2900855 h 3138108"/>
                <a:gd name="connsiteX36" fmla="*/ 5801711 w 7740869"/>
                <a:gd name="connsiteY36" fmla="*/ 2995448 h 3138108"/>
                <a:gd name="connsiteX37" fmla="*/ 5849007 w 7740869"/>
                <a:gd name="connsiteY37" fmla="*/ 3042745 h 3138108"/>
                <a:gd name="connsiteX38" fmla="*/ 5880538 w 7740869"/>
                <a:gd name="connsiteY38" fmla="*/ 3090041 h 3138108"/>
                <a:gd name="connsiteX39" fmla="*/ 5927835 w 7740869"/>
                <a:gd name="connsiteY39" fmla="*/ 3137338 h 3138108"/>
                <a:gd name="connsiteX40" fmla="*/ 7740869 w 7740869"/>
                <a:gd name="connsiteY40" fmla="*/ 3105807 h 3138108"/>
                <a:gd name="connsiteX41" fmla="*/ 7472856 w 7740869"/>
                <a:gd name="connsiteY41" fmla="*/ 2948152 h 3138108"/>
                <a:gd name="connsiteX42" fmla="*/ 7189076 w 7740869"/>
                <a:gd name="connsiteY42" fmla="*/ 2885090 h 3138108"/>
                <a:gd name="connsiteX43" fmla="*/ 6952593 w 7740869"/>
                <a:gd name="connsiteY43" fmla="*/ 2774731 h 3138108"/>
                <a:gd name="connsiteX44" fmla="*/ 6479628 w 7740869"/>
                <a:gd name="connsiteY44" fmla="*/ 2680138 h 3138108"/>
                <a:gd name="connsiteX45" fmla="*/ 6101256 w 7740869"/>
                <a:gd name="connsiteY45" fmla="*/ 2522483 h 3138108"/>
                <a:gd name="connsiteX46" fmla="*/ 5691352 w 7740869"/>
                <a:gd name="connsiteY46" fmla="*/ 2207172 h 3138108"/>
                <a:gd name="connsiteX47" fmla="*/ 5502166 w 7740869"/>
                <a:gd name="connsiteY47" fmla="*/ 1797269 h 3138108"/>
                <a:gd name="connsiteX48" fmla="*/ 5218387 w 7740869"/>
                <a:gd name="connsiteY48" fmla="*/ 1324303 h 3138108"/>
                <a:gd name="connsiteX49" fmla="*/ 4840014 w 7740869"/>
                <a:gd name="connsiteY49" fmla="*/ 551793 h 3138108"/>
                <a:gd name="connsiteX50" fmla="*/ 3988676 w 7740869"/>
                <a:gd name="connsiteY50" fmla="*/ 409903 h 3138108"/>
                <a:gd name="connsiteX51" fmla="*/ 3988676 w 7740869"/>
                <a:gd name="connsiteY51" fmla="*/ 299545 h 3138108"/>
                <a:gd name="connsiteX52" fmla="*/ 3957146 w 7740869"/>
                <a:gd name="connsiteY52" fmla="*/ 189187 h 3138108"/>
                <a:gd name="connsiteX53" fmla="*/ 3815256 w 7740869"/>
                <a:gd name="connsiteY53" fmla="*/ 78827 h 3138108"/>
                <a:gd name="connsiteX54" fmla="*/ 3436883 w 7740869"/>
                <a:gd name="connsiteY54" fmla="*/ 0 h 3138108"/>
                <a:gd name="connsiteX55" fmla="*/ 3168869 w 7740869"/>
                <a:gd name="connsiteY55" fmla="*/ 94593 h 3138108"/>
                <a:gd name="connsiteX56" fmla="*/ 2979683 w 7740869"/>
                <a:gd name="connsiteY56" fmla="*/ 283779 h 3138108"/>
                <a:gd name="connsiteX57" fmla="*/ 2837793 w 7740869"/>
                <a:gd name="connsiteY57" fmla="*/ 394138 h 3138108"/>
                <a:gd name="connsiteX58" fmla="*/ 2569780 w 7740869"/>
                <a:gd name="connsiteY58" fmla="*/ 567559 h 3138108"/>
                <a:gd name="connsiteX59" fmla="*/ 2238704 w 7740869"/>
                <a:gd name="connsiteY59" fmla="*/ 1308538 h 3138108"/>
                <a:gd name="connsiteX60" fmla="*/ 1876097 w 7740869"/>
                <a:gd name="connsiteY60" fmla="*/ 1560786 h 3138108"/>
                <a:gd name="connsiteX61" fmla="*/ 1466193 w 7740869"/>
                <a:gd name="connsiteY61" fmla="*/ 1749972 h 3138108"/>
                <a:gd name="connsiteX62" fmla="*/ 1008993 w 7740869"/>
                <a:gd name="connsiteY62" fmla="*/ 2081048 h 3138108"/>
                <a:gd name="connsiteX63" fmla="*/ 804042 w 7740869"/>
                <a:gd name="connsiteY63" fmla="*/ 2286000 h 3138108"/>
                <a:gd name="connsiteX64" fmla="*/ 409904 w 7740869"/>
                <a:gd name="connsiteY64" fmla="*/ 2743200 h 3138108"/>
                <a:gd name="connsiteX65" fmla="*/ 94593 w 7740869"/>
                <a:gd name="connsiteY6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026980 w 7740869"/>
                <a:gd name="connsiteY9" fmla="*/ 1560786 h 3138108"/>
                <a:gd name="connsiteX10" fmla="*/ 3799490 w 7740869"/>
                <a:gd name="connsiteY10" fmla="*/ 1702676 h 3138108"/>
                <a:gd name="connsiteX11" fmla="*/ 3846787 w 7740869"/>
                <a:gd name="connsiteY11" fmla="*/ 1718441 h 3138108"/>
                <a:gd name="connsiteX12" fmla="*/ 4051738 w 7740869"/>
                <a:gd name="connsiteY12" fmla="*/ 1749972 h 3138108"/>
                <a:gd name="connsiteX13" fmla="*/ 4193628 w 7740869"/>
                <a:gd name="connsiteY13" fmla="*/ 1781503 h 3138108"/>
                <a:gd name="connsiteX14" fmla="*/ 4240924 w 7740869"/>
                <a:gd name="connsiteY14" fmla="*/ 1797269 h 3138108"/>
                <a:gd name="connsiteX15" fmla="*/ 4335518 w 7740869"/>
                <a:gd name="connsiteY15" fmla="*/ 1813034 h 3138108"/>
                <a:gd name="connsiteX16" fmla="*/ 4508938 w 7740869"/>
                <a:gd name="connsiteY16" fmla="*/ 1860331 h 3138108"/>
                <a:gd name="connsiteX17" fmla="*/ 4619297 w 7740869"/>
                <a:gd name="connsiteY17" fmla="*/ 1891862 h 3138108"/>
                <a:gd name="connsiteX18" fmla="*/ 4666593 w 7740869"/>
                <a:gd name="connsiteY18" fmla="*/ 1923393 h 3138108"/>
                <a:gd name="connsiteX19" fmla="*/ 4761187 w 7740869"/>
                <a:gd name="connsiteY19" fmla="*/ 1954924 h 3138108"/>
                <a:gd name="connsiteX20" fmla="*/ 4855780 w 7740869"/>
                <a:gd name="connsiteY20" fmla="*/ 1986455 h 3138108"/>
                <a:gd name="connsiteX21" fmla="*/ 4903076 w 7740869"/>
                <a:gd name="connsiteY21" fmla="*/ 2002221 h 3138108"/>
                <a:gd name="connsiteX22" fmla="*/ 4950373 w 7740869"/>
                <a:gd name="connsiteY22" fmla="*/ 2033752 h 3138108"/>
                <a:gd name="connsiteX23" fmla="*/ 5029200 w 7740869"/>
                <a:gd name="connsiteY23" fmla="*/ 2096814 h 3138108"/>
                <a:gd name="connsiteX24" fmla="*/ 5123793 w 7740869"/>
                <a:gd name="connsiteY24" fmla="*/ 2159876 h 3138108"/>
                <a:gd name="connsiteX25" fmla="*/ 5202621 w 7740869"/>
                <a:gd name="connsiteY25" fmla="*/ 2301765 h 3138108"/>
                <a:gd name="connsiteX26" fmla="*/ 5249918 w 7740869"/>
                <a:gd name="connsiteY26" fmla="*/ 2333296 h 3138108"/>
                <a:gd name="connsiteX27" fmla="*/ 5312980 w 7740869"/>
                <a:gd name="connsiteY27" fmla="*/ 2412124 h 3138108"/>
                <a:gd name="connsiteX28" fmla="*/ 5423338 w 7740869"/>
                <a:gd name="connsiteY28" fmla="*/ 2538248 h 3138108"/>
                <a:gd name="connsiteX29" fmla="*/ 5454869 w 7740869"/>
                <a:gd name="connsiteY29" fmla="*/ 2585545 h 3138108"/>
                <a:gd name="connsiteX30" fmla="*/ 5502166 w 7740869"/>
                <a:gd name="connsiteY30" fmla="*/ 2617076 h 3138108"/>
                <a:gd name="connsiteX31" fmla="*/ 5565228 w 7740869"/>
                <a:gd name="connsiteY31" fmla="*/ 2695903 h 3138108"/>
                <a:gd name="connsiteX32" fmla="*/ 5596759 w 7740869"/>
                <a:gd name="connsiteY32" fmla="*/ 2743200 h 3138108"/>
                <a:gd name="connsiteX33" fmla="*/ 5644056 w 7740869"/>
                <a:gd name="connsiteY33" fmla="*/ 2774731 h 3138108"/>
                <a:gd name="connsiteX34" fmla="*/ 5659821 w 7740869"/>
                <a:gd name="connsiteY34" fmla="*/ 2822027 h 3138108"/>
                <a:gd name="connsiteX35" fmla="*/ 5754414 w 7740869"/>
                <a:gd name="connsiteY35" fmla="*/ 2900855 h 3138108"/>
                <a:gd name="connsiteX36" fmla="*/ 5801711 w 7740869"/>
                <a:gd name="connsiteY36" fmla="*/ 2995448 h 3138108"/>
                <a:gd name="connsiteX37" fmla="*/ 5849007 w 7740869"/>
                <a:gd name="connsiteY37" fmla="*/ 3042745 h 3138108"/>
                <a:gd name="connsiteX38" fmla="*/ 5880538 w 7740869"/>
                <a:gd name="connsiteY38" fmla="*/ 3090041 h 3138108"/>
                <a:gd name="connsiteX39" fmla="*/ 5927835 w 7740869"/>
                <a:gd name="connsiteY39" fmla="*/ 3137338 h 3138108"/>
                <a:gd name="connsiteX40" fmla="*/ 7740869 w 7740869"/>
                <a:gd name="connsiteY40" fmla="*/ 3105807 h 3138108"/>
                <a:gd name="connsiteX41" fmla="*/ 7472856 w 7740869"/>
                <a:gd name="connsiteY41" fmla="*/ 2948152 h 3138108"/>
                <a:gd name="connsiteX42" fmla="*/ 7189076 w 7740869"/>
                <a:gd name="connsiteY42" fmla="*/ 2885090 h 3138108"/>
                <a:gd name="connsiteX43" fmla="*/ 6952593 w 7740869"/>
                <a:gd name="connsiteY43" fmla="*/ 2774731 h 3138108"/>
                <a:gd name="connsiteX44" fmla="*/ 6479628 w 7740869"/>
                <a:gd name="connsiteY44" fmla="*/ 2680138 h 3138108"/>
                <a:gd name="connsiteX45" fmla="*/ 6101256 w 7740869"/>
                <a:gd name="connsiteY45" fmla="*/ 2522483 h 3138108"/>
                <a:gd name="connsiteX46" fmla="*/ 5691352 w 7740869"/>
                <a:gd name="connsiteY46" fmla="*/ 2207172 h 3138108"/>
                <a:gd name="connsiteX47" fmla="*/ 5502166 w 7740869"/>
                <a:gd name="connsiteY47" fmla="*/ 1797269 h 3138108"/>
                <a:gd name="connsiteX48" fmla="*/ 5218387 w 7740869"/>
                <a:gd name="connsiteY48" fmla="*/ 1324303 h 3138108"/>
                <a:gd name="connsiteX49" fmla="*/ 4840014 w 7740869"/>
                <a:gd name="connsiteY49" fmla="*/ 551793 h 3138108"/>
                <a:gd name="connsiteX50" fmla="*/ 3988676 w 7740869"/>
                <a:gd name="connsiteY50" fmla="*/ 409903 h 3138108"/>
                <a:gd name="connsiteX51" fmla="*/ 3988676 w 7740869"/>
                <a:gd name="connsiteY51" fmla="*/ 299545 h 3138108"/>
                <a:gd name="connsiteX52" fmla="*/ 3957146 w 7740869"/>
                <a:gd name="connsiteY52" fmla="*/ 189187 h 3138108"/>
                <a:gd name="connsiteX53" fmla="*/ 3815256 w 7740869"/>
                <a:gd name="connsiteY53" fmla="*/ 78827 h 3138108"/>
                <a:gd name="connsiteX54" fmla="*/ 3436883 w 7740869"/>
                <a:gd name="connsiteY54" fmla="*/ 0 h 3138108"/>
                <a:gd name="connsiteX55" fmla="*/ 3168869 w 7740869"/>
                <a:gd name="connsiteY55" fmla="*/ 94593 h 3138108"/>
                <a:gd name="connsiteX56" fmla="*/ 2979683 w 7740869"/>
                <a:gd name="connsiteY56" fmla="*/ 283779 h 3138108"/>
                <a:gd name="connsiteX57" fmla="*/ 2837793 w 7740869"/>
                <a:gd name="connsiteY57" fmla="*/ 394138 h 3138108"/>
                <a:gd name="connsiteX58" fmla="*/ 2569780 w 7740869"/>
                <a:gd name="connsiteY58" fmla="*/ 567559 h 3138108"/>
                <a:gd name="connsiteX59" fmla="*/ 2238704 w 7740869"/>
                <a:gd name="connsiteY59" fmla="*/ 1308538 h 3138108"/>
                <a:gd name="connsiteX60" fmla="*/ 1876097 w 7740869"/>
                <a:gd name="connsiteY60" fmla="*/ 1560786 h 3138108"/>
                <a:gd name="connsiteX61" fmla="*/ 1466193 w 7740869"/>
                <a:gd name="connsiteY61" fmla="*/ 1749972 h 3138108"/>
                <a:gd name="connsiteX62" fmla="*/ 1008993 w 7740869"/>
                <a:gd name="connsiteY62" fmla="*/ 2081048 h 3138108"/>
                <a:gd name="connsiteX63" fmla="*/ 804042 w 7740869"/>
                <a:gd name="connsiteY63" fmla="*/ 2286000 h 3138108"/>
                <a:gd name="connsiteX64" fmla="*/ 409904 w 7740869"/>
                <a:gd name="connsiteY64" fmla="*/ 2743200 h 3138108"/>
                <a:gd name="connsiteX65" fmla="*/ 94593 w 7740869"/>
                <a:gd name="connsiteY6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026980 w 7740869"/>
                <a:gd name="connsiteY9" fmla="*/ 1560786 h 3138108"/>
                <a:gd name="connsiteX10" fmla="*/ 3121573 w 7740869"/>
                <a:gd name="connsiteY10" fmla="*/ 1797269 h 3138108"/>
                <a:gd name="connsiteX11" fmla="*/ 3799490 w 7740869"/>
                <a:gd name="connsiteY11" fmla="*/ 1702676 h 3138108"/>
                <a:gd name="connsiteX12" fmla="*/ 3846787 w 7740869"/>
                <a:gd name="connsiteY12" fmla="*/ 1718441 h 3138108"/>
                <a:gd name="connsiteX13" fmla="*/ 4051738 w 7740869"/>
                <a:gd name="connsiteY13" fmla="*/ 1749972 h 3138108"/>
                <a:gd name="connsiteX14" fmla="*/ 4193628 w 7740869"/>
                <a:gd name="connsiteY14" fmla="*/ 1781503 h 3138108"/>
                <a:gd name="connsiteX15" fmla="*/ 4240924 w 7740869"/>
                <a:gd name="connsiteY15" fmla="*/ 1797269 h 3138108"/>
                <a:gd name="connsiteX16" fmla="*/ 4335518 w 7740869"/>
                <a:gd name="connsiteY16" fmla="*/ 1813034 h 3138108"/>
                <a:gd name="connsiteX17" fmla="*/ 4508938 w 7740869"/>
                <a:gd name="connsiteY17" fmla="*/ 1860331 h 3138108"/>
                <a:gd name="connsiteX18" fmla="*/ 4619297 w 7740869"/>
                <a:gd name="connsiteY18" fmla="*/ 1891862 h 3138108"/>
                <a:gd name="connsiteX19" fmla="*/ 4666593 w 7740869"/>
                <a:gd name="connsiteY19" fmla="*/ 1923393 h 3138108"/>
                <a:gd name="connsiteX20" fmla="*/ 4761187 w 7740869"/>
                <a:gd name="connsiteY20" fmla="*/ 1954924 h 3138108"/>
                <a:gd name="connsiteX21" fmla="*/ 4855780 w 7740869"/>
                <a:gd name="connsiteY21" fmla="*/ 1986455 h 3138108"/>
                <a:gd name="connsiteX22" fmla="*/ 4903076 w 7740869"/>
                <a:gd name="connsiteY22" fmla="*/ 2002221 h 3138108"/>
                <a:gd name="connsiteX23" fmla="*/ 4950373 w 7740869"/>
                <a:gd name="connsiteY23" fmla="*/ 2033752 h 3138108"/>
                <a:gd name="connsiteX24" fmla="*/ 5029200 w 7740869"/>
                <a:gd name="connsiteY24" fmla="*/ 2096814 h 3138108"/>
                <a:gd name="connsiteX25" fmla="*/ 5123793 w 7740869"/>
                <a:gd name="connsiteY25" fmla="*/ 2159876 h 3138108"/>
                <a:gd name="connsiteX26" fmla="*/ 5202621 w 7740869"/>
                <a:gd name="connsiteY26" fmla="*/ 2301765 h 3138108"/>
                <a:gd name="connsiteX27" fmla="*/ 5249918 w 7740869"/>
                <a:gd name="connsiteY27" fmla="*/ 2333296 h 3138108"/>
                <a:gd name="connsiteX28" fmla="*/ 5312980 w 7740869"/>
                <a:gd name="connsiteY28" fmla="*/ 2412124 h 3138108"/>
                <a:gd name="connsiteX29" fmla="*/ 5423338 w 7740869"/>
                <a:gd name="connsiteY29" fmla="*/ 2538248 h 3138108"/>
                <a:gd name="connsiteX30" fmla="*/ 5454869 w 7740869"/>
                <a:gd name="connsiteY30" fmla="*/ 2585545 h 3138108"/>
                <a:gd name="connsiteX31" fmla="*/ 5502166 w 7740869"/>
                <a:gd name="connsiteY31" fmla="*/ 2617076 h 3138108"/>
                <a:gd name="connsiteX32" fmla="*/ 5565228 w 7740869"/>
                <a:gd name="connsiteY32" fmla="*/ 2695903 h 3138108"/>
                <a:gd name="connsiteX33" fmla="*/ 5596759 w 7740869"/>
                <a:gd name="connsiteY33" fmla="*/ 2743200 h 3138108"/>
                <a:gd name="connsiteX34" fmla="*/ 5644056 w 7740869"/>
                <a:gd name="connsiteY34" fmla="*/ 2774731 h 3138108"/>
                <a:gd name="connsiteX35" fmla="*/ 5659821 w 7740869"/>
                <a:gd name="connsiteY35" fmla="*/ 2822027 h 3138108"/>
                <a:gd name="connsiteX36" fmla="*/ 5754414 w 7740869"/>
                <a:gd name="connsiteY36" fmla="*/ 2900855 h 3138108"/>
                <a:gd name="connsiteX37" fmla="*/ 5801711 w 7740869"/>
                <a:gd name="connsiteY37" fmla="*/ 2995448 h 3138108"/>
                <a:gd name="connsiteX38" fmla="*/ 5849007 w 7740869"/>
                <a:gd name="connsiteY38" fmla="*/ 3042745 h 3138108"/>
                <a:gd name="connsiteX39" fmla="*/ 5880538 w 7740869"/>
                <a:gd name="connsiteY39" fmla="*/ 3090041 h 3138108"/>
                <a:gd name="connsiteX40" fmla="*/ 5927835 w 7740869"/>
                <a:gd name="connsiteY40" fmla="*/ 3137338 h 3138108"/>
                <a:gd name="connsiteX41" fmla="*/ 7740869 w 7740869"/>
                <a:gd name="connsiteY41" fmla="*/ 3105807 h 3138108"/>
                <a:gd name="connsiteX42" fmla="*/ 7472856 w 7740869"/>
                <a:gd name="connsiteY42" fmla="*/ 2948152 h 3138108"/>
                <a:gd name="connsiteX43" fmla="*/ 7189076 w 7740869"/>
                <a:gd name="connsiteY43" fmla="*/ 2885090 h 3138108"/>
                <a:gd name="connsiteX44" fmla="*/ 6952593 w 7740869"/>
                <a:gd name="connsiteY44" fmla="*/ 2774731 h 3138108"/>
                <a:gd name="connsiteX45" fmla="*/ 6479628 w 7740869"/>
                <a:gd name="connsiteY45" fmla="*/ 2680138 h 3138108"/>
                <a:gd name="connsiteX46" fmla="*/ 6101256 w 7740869"/>
                <a:gd name="connsiteY46" fmla="*/ 2522483 h 3138108"/>
                <a:gd name="connsiteX47" fmla="*/ 5691352 w 7740869"/>
                <a:gd name="connsiteY47" fmla="*/ 2207172 h 3138108"/>
                <a:gd name="connsiteX48" fmla="*/ 5502166 w 7740869"/>
                <a:gd name="connsiteY48" fmla="*/ 1797269 h 3138108"/>
                <a:gd name="connsiteX49" fmla="*/ 5218387 w 7740869"/>
                <a:gd name="connsiteY49" fmla="*/ 1324303 h 3138108"/>
                <a:gd name="connsiteX50" fmla="*/ 4840014 w 7740869"/>
                <a:gd name="connsiteY50" fmla="*/ 551793 h 3138108"/>
                <a:gd name="connsiteX51" fmla="*/ 3988676 w 7740869"/>
                <a:gd name="connsiteY51" fmla="*/ 409903 h 3138108"/>
                <a:gd name="connsiteX52" fmla="*/ 3988676 w 7740869"/>
                <a:gd name="connsiteY52" fmla="*/ 299545 h 3138108"/>
                <a:gd name="connsiteX53" fmla="*/ 3957146 w 7740869"/>
                <a:gd name="connsiteY53" fmla="*/ 189187 h 3138108"/>
                <a:gd name="connsiteX54" fmla="*/ 3815256 w 7740869"/>
                <a:gd name="connsiteY54" fmla="*/ 78827 h 3138108"/>
                <a:gd name="connsiteX55" fmla="*/ 3436883 w 7740869"/>
                <a:gd name="connsiteY55" fmla="*/ 0 h 3138108"/>
                <a:gd name="connsiteX56" fmla="*/ 3168869 w 7740869"/>
                <a:gd name="connsiteY56" fmla="*/ 94593 h 3138108"/>
                <a:gd name="connsiteX57" fmla="*/ 2979683 w 7740869"/>
                <a:gd name="connsiteY57" fmla="*/ 283779 h 3138108"/>
                <a:gd name="connsiteX58" fmla="*/ 2837793 w 7740869"/>
                <a:gd name="connsiteY58" fmla="*/ 394138 h 3138108"/>
                <a:gd name="connsiteX59" fmla="*/ 2569780 w 7740869"/>
                <a:gd name="connsiteY59" fmla="*/ 567559 h 3138108"/>
                <a:gd name="connsiteX60" fmla="*/ 2238704 w 7740869"/>
                <a:gd name="connsiteY60" fmla="*/ 1308538 h 3138108"/>
                <a:gd name="connsiteX61" fmla="*/ 1876097 w 7740869"/>
                <a:gd name="connsiteY61" fmla="*/ 1560786 h 3138108"/>
                <a:gd name="connsiteX62" fmla="*/ 1466193 w 7740869"/>
                <a:gd name="connsiteY62" fmla="*/ 1749972 h 3138108"/>
                <a:gd name="connsiteX63" fmla="*/ 1008993 w 7740869"/>
                <a:gd name="connsiteY63" fmla="*/ 2081048 h 3138108"/>
                <a:gd name="connsiteX64" fmla="*/ 804042 w 7740869"/>
                <a:gd name="connsiteY64" fmla="*/ 2286000 h 3138108"/>
                <a:gd name="connsiteX65" fmla="*/ 409904 w 7740869"/>
                <a:gd name="connsiteY65" fmla="*/ 2743200 h 3138108"/>
                <a:gd name="connsiteX66" fmla="*/ 94593 w 7740869"/>
                <a:gd name="connsiteY66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121573 w 7740869"/>
                <a:gd name="connsiteY9" fmla="*/ 1797269 h 3138108"/>
                <a:gd name="connsiteX10" fmla="*/ 3799490 w 7740869"/>
                <a:gd name="connsiteY10" fmla="*/ 1702676 h 3138108"/>
                <a:gd name="connsiteX11" fmla="*/ 3846787 w 7740869"/>
                <a:gd name="connsiteY11" fmla="*/ 1718441 h 3138108"/>
                <a:gd name="connsiteX12" fmla="*/ 4051738 w 7740869"/>
                <a:gd name="connsiteY12" fmla="*/ 1749972 h 3138108"/>
                <a:gd name="connsiteX13" fmla="*/ 4193628 w 7740869"/>
                <a:gd name="connsiteY13" fmla="*/ 1781503 h 3138108"/>
                <a:gd name="connsiteX14" fmla="*/ 4240924 w 7740869"/>
                <a:gd name="connsiteY14" fmla="*/ 1797269 h 3138108"/>
                <a:gd name="connsiteX15" fmla="*/ 4335518 w 7740869"/>
                <a:gd name="connsiteY15" fmla="*/ 1813034 h 3138108"/>
                <a:gd name="connsiteX16" fmla="*/ 4508938 w 7740869"/>
                <a:gd name="connsiteY16" fmla="*/ 1860331 h 3138108"/>
                <a:gd name="connsiteX17" fmla="*/ 4619297 w 7740869"/>
                <a:gd name="connsiteY17" fmla="*/ 1891862 h 3138108"/>
                <a:gd name="connsiteX18" fmla="*/ 4666593 w 7740869"/>
                <a:gd name="connsiteY18" fmla="*/ 1923393 h 3138108"/>
                <a:gd name="connsiteX19" fmla="*/ 4761187 w 7740869"/>
                <a:gd name="connsiteY19" fmla="*/ 1954924 h 3138108"/>
                <a:gd name="connsiteX20" fmla="*/ 4855780 w 7740869"/>
                <a:gd name="connsiteY20" fmla="*/ 1986455 h 3138108"/>
                <a:gd name="connsiteX21" fmla="*/ 4903076 w 7740869"/>
                <a:gd name="connsiteY21" fmla="*/ 2002221 h 3138108"/>
                <a:gd name="connsiteX22" fmla="*/ 4950373 w 7740869"/>
                <a:gd name="connsiteY22" fmla="*/ 2033752 h 3138108"/>
                <a:gd name="connsiteX23" fmla="*/ 5029200 w 7740869"/>
                <a:gd name="connsiteY23" fmla="*/ 2096814 h 3138108"/>
                <a:gd name="connsiteX24" fmla="*/ 5123793 w 7740869"/>
                <a:gd name="connsiteY24" fmla="*/ 2159876 h 3138108"/>
                <a:gd name="connsiteX25" fmla="*/ 5202621 w 7740869"/>
                <a:gd name="connsiteY25" fmla="*/ 2301765 h 3138108"/>
                <a:gd name="connsiteX26" fmla="*/ 5249918 w 7740869"/>
                <a:gd name="connsiteY26" fmla="*/ 2333296 h 3138108"/>
                <a:gd name="connsiteX27" fmla="*/ 5312980 w 7740869"/>
                <a:gd name="connsiteY27" fmla="*/ 2412124 h 3138108"/>
                <a:gd name="connsiteX28" fmla="*/ 5423338 w 7740869"/>
                <a:gd name="connsiteY28" fmla="*/ 2538248 h 3138108"/>
                <a:gd name="connsiteX29" fmla="*/ 5454869 w 7740869"/>
                <a:gd name="connsiteY29" fmla="*/ 2585545 h 3138108"/>
                <a:gd name="connsiteX30" fmla="*/ 5502166 w 7740869"/>
                <a:gd name="connsiteY30" fmla="*/ 2617076 h 3138108"/>
                <a:gd name="connsiteX31" fmla="*/ 5565228 w 7740869"/>
                <a:gd name="connsiteY31" fmla="*/ 2695903 h 3138108"/>
                <a:gd name="connsiteX32" fmla="*/ 5596759 w 7740869"/>
                <a:gd name="connsiteY32" fmla="*/ 2743200 h 3138108"/>
                <a:gd name="connsiteX33" fmla="*/ 5644056 w 7740869"/>
                <a:gd name="connsiteY33" fmla="*/ 2774731 h 3138108"/>
                <a:gd name="connsiteX34" fmla="*/ 5659821 w 7740869"/>
                <a:gd name="connsiteY34" fmla="*/ 2822027 h 3138108"/>
                <a:gd name="connsiteX35" fmla="*/ 5754414 w 7740869"/>
                <a:gd name="connsiteY35" fmla="*/ 2900855 h 3138108"/>
                <a:gd name="connsiteX36" fmla="*/ 5801711 w 7740869"/>
                <a:gd name="connsiteY36" fmla="*/ 2995448 h 3138108"/>
                <a:gd name="connsiteX37" fmla="*/ 5849007 w 7740869"/>
                <a:gd name="connsiteY37" fmla="*/ 3042745 h 3138108"/>
                <a:gd name="connsiteX38" fmla="*/ 5880538 w 7740869"/>
                <a:gd name="connsiteY38" fmla="*/ 3090041 h 3138108"/>
                <a:gd name="connsiteX39" fmla="*/ 5927835 w 7740869"/>
                <a:gd name="connsiteY39" fmla="*/ 3137338 h 3138108"/>
                <a:gd name="connsiteX40" fmla="*/ 7740869 w 7740869"/>
                <a:gd name="connsiteY40" fmla="*/ 3105807 h 3138108"/>
                <a:gd name="connsiteX41" fmla="*/ 7472856 w 7740869"/>
                <a:gd name="connsiteY41" fmla="*/ 2948152 h 3138108"/>
                <a:gd name="connsiteX42" fmla="*/ 7189076 w 7740869"/>
                <a:gd name="connsiteY42" fmla="*/ 2885090 h 3138108"/>
                <a:gd name="connsiteX43" fmla="*/ 6952593 w 7740869"/>
                <a:gd name="connsiteY43" fmla="*/ 2774731 h 3138108"/>
                <a:gd name="connsiteX44" fmla="*/ 6479628 w 7740869"/>
                <a:gd name="connsiteY44" fmla="*/ 2680138 h 3138108"/>
                <a:gd name="connsiteX45" fmla="*/ 6101256 w 7740869"/>
                <a:gd name="connsiteY45" fmla="*/ 2522483 h 3138108"/>
                <a:gd name="connsiteX46" fmla="*/ 5691352 w 7740869"/>
                <a:gd name="connsiteY46" fmla="*/ 2207172 h 3138108"/>
                <a:gd name="connsiteX47" fmla="*/ 5502166 w 7740869"/>
                <a:gd name="connsiteY47" fmla="*/ 1797269 h 3138108"/>
                <a:gd name="connsiteX48" fmla="*/ 5218387 w 7740869"/>
                <a:gd name="connsiteY48" fmla="*/ 1324303 h 3138108"/>
                <a:gd name="connsiteX49" fmla="*/ 4840014 w 7740869"/>
                <a:gd name="connsiteY49" fmla="*/ 551793 h 3138108"/>
                <a:gd name="connsiteX50" fmla="*/ 3988676 w 7740869"/>
                <a:gd name="connsiteY50" fmla="*/ 409903 h 3138108"/>
                <a:gd name="connsiteX51" fmla="*/ 3988676 w 7740869"/>
                <a:gd name="connsiteY51" fmla="*/ 299545 h 3138108"/>
                <a:gd name="connsiteX52" fmla="*/ 3957146 w 7740869"/>
                <a:gd name="connsiteY52" fmla="*/ 189187 h 3138108"/>
                <a:gd name="connsiteX53" fmla="*/ 3815256 w 7740869"/>
                <a:gd name="connsiteY53" fmla="*/ 78827 h 3138108"/>
                <a:gd name="connsiteX54" fmla="*/ 3436883 w 7740869"/>
                <a:gd name="connsiteY54" fmla="*/ 0 h 3138108"/>
                <a:gd name="connsiteX55" fmla="*/ 3168869 w 7740869"/>
                <a:gd name="connsiteY55" fmla="*/ 94593 h 3138108"/>
                <a:gd name="connsiteX56" fmla="*/ 2979683 w 7740869"/>
                <a:gd name="connsiteY56" fmla="*/ 283779 h 3138108"/>
                <a:gd name="connsiteX57" fmla="*/ 2837793 w 7740869"/>
                <a:gd name="connsiteY57" fmla="*/ 394138 h 3138108"/>
                <a:gd name="connsiteX58" fmla="*/ 2569780 w 7740869"/>
                <a:gd name="connsiteY58" fmla="*/ 567559 h 3138108"/>
                <a:gd name="connsiteX59" fmla="*/ 2238704 w 7740869"/>
                <a:gd name="connsiteY59" fmla="*/ 1308538 h 3138108"/>
                <a:gd name="connsiteX60" fmla="*/ 1876097 w 7740869"/>
                <a:gd name="connsiteY60" fmla="*/ 1560786 h 3138108"/>
                <a:gd name="connsiteX61" fmla="*/ 1466193 w 7740869"/>
                <a:gd name="connsiteY61" fmla="*/ 1749972 h 3138108"/>
                <a:gd name="connsiteX62" fmla="*/ 1008993 w 7740869"/>
                <a:gd name="connsiteY62" fmla="*/ 2081048 h 3138108"/>
                <a:gd name="connsiteX63" fmla="*/ 804042 w 7740869"/>
                <a:gd name="connsiteY63" fmla="*/ 2286000 h 3138108"/>
                <a:gd name="connsiteX64" fmla="*/ 409904 w 7740869"/>
                <a:gd name="connsiteY64" fmla="*/ 2743200 h 3138108"/>
                <a:gd name="connsiteX65" fmla="*/ 94593 w 7740869"/>
                <a:gd name="connsiteY6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666593 w 7740869"/>
                <a:gd name="connsiteY17" fmla="*/ 1923393 h 3138108"/>
                <a:gd name="connsiteX18" fmla="*/ 4761187 w 7740869"/>
                <a:gd name="connsiteY18" fmla="*/ 1954924 h 3138108"/>
                <a:gd name="connsiteX19" fmla="*/ 4855780 w 7740869"/>
                <a:gd name="connsiteY19" fmla="*/ 1986455 h 3138108"/>
                <a:gd name="connsiteX20" fmla="*/ 4903076 w 7740869"/>
                <a:gd name="connsiteY20" fmla="*/ 2002221 h 3138108"/>
                <a:gd name="connsiteX21" fmla="*/ 4950373 w 7740869"/>
                <a:gd name="connsiteY21" fmla="*/ 2033752 h 3138108"/>
                <a:gd name="connsiteX22" fmla="*/ 5029200 w 7740869"/>
                <a:gd name="connsiteY22" fmla="*/ 2096814 h 3138108"/>
                <a:gd name="connsiteX23" fmla="*/ 5123793 w 7740869"/>
                <a:gd name="connsiteY23" fmla="*/ 2159876 h 3138108"/>
                <a:gd name="connsiteX24" fmla="*/ 5202621 w 7740869"/>
                <a:gd name="connsiteY24" fmla="*/ 2301765 h 3138108"/>
                <a:gd name="connsiteX25" fmla="*/ 5249918 w 7740869"/>
                <a:gd name="connsiteY25" fmla="*/ 2333296 h 3138108"/>
                <a:gd name="connsiteX26" fmla="*/ 5312980 w 7740869"/>
                <a:gd name="connsiteY26" fmla="*/ 2412124 h 3138108"/>
                <a:gd name="connsiteX27" fmla="*/ 5423338 w 7740869"/>
                <a:gd name="connsiteY27" fmla="*/ 2538248 h 3138108"/>
                <a:gd name="connsiteX28" fmla="*/ 5454869 w 7740869"/>
                <a:gd name="connsiteY28" fmla="*/ 2585545 h 3138108"/>
                <a:gd name="connsiteX29" fmla="*/ 5502166 w 7740869"/>
                <a:gd name="connsiteY29" fmla="*/ 2617076 h 3138108"/>
                <a:gd name="connsiteX30" fmla="*/ 5565228 w 7740869"/>
                <a:gd name="connsiteY30" fmla="*/ 2695903 h 3138108"/>
                <a:gd name="connsiteX31" fmla="*/ 5596759 w 7740869"/>
                <a:gd name="connsiteY31" fmla="*/ 2743200 h 3138108"/>
                <a:gd name="connsiteX32" fmla="*/ 5644056 w 7740869"/>
                <a:gd name="connsiteY32" fmla="*/ 2774731 h 3138108"/>
                <a:gd name="connsiteX33" fmla="*/ 5659821 w 7740869"/>
                <a:gd name="connsiteY33" fmla="*/ 2822027 h 3138108"/>
                <a:gd name="connsiteX34" fmla="*/ 5754414 w 7740869"/>
                <a:gd name="connsiteY34" fmla="*/ 2900855 h 3138108"/>
                <a:gd name="connsiteX35" fmla="*/ 5801711 w 7740869"/>
                <a:gd name="connsiteY35" fmla="*/ 2995448 h 3138108"/>
                <a:gd name="connsiteX36" fmla="*/ 5849007 w 7740869"/>
                <a:gd name="connsiteY36" fmla="*/ 3042745 h 3138108"/>
                <a:gd name="connsiteX37" fmla="*/ 5880538 w 7740869"/>
                <a:gd name="connsiteY37" fmla="*/ 3090041 h 3138108"/>
                <a:gd name="connsiteX38" fmla="*/ 5927835 w 7740869"/>
                <a:gd name="connsiteY38" fmla="*/ 3137338 h 3138108"/>
                <a:gd name="connsiteX39" fmla="*/ 7740869 w 7740869"/>
                <a:gd name="connsiteY39" fmla="*/ 3105807 h 3138108"/>
                <a:gd name="connsiteX40" fmla="*/ 7472856 w 7740869"/>
                <a:gd name="connsiteY40" fmla="*/ 2948152 h 3138108"/>
                <a:gd name="connsiteX41" fmla="*/ 7189076 w 7740869"/>
                <a:gd name="connsiteY41" fmla="*/ 2885090 h 3138108"/>
                <a:gd name="connsiteX42" fmla="*/ 6952593 w 7740869"/>
                <a:gd name="connsiteY42" fmla="*/ 2774731 h 3138108"/>
                <a:gd name="connsiteX43" fmla="*/ 6479628 w 7740869"/>
                <a:gd name="connsiteY43" fmla="*/ 2680138 h 3138108"/>
                <a:gd name="connsiteX44" fmla="*/ 6101256 w 7740869"/>
                <a:gd name="connsiteY44" fmla="*/ 2522483 h 3138108"/>
                <a:gd name="connsiteX45" fmla="*/ 5691352 w 7740869"/>
                <a:gd name="connsiteY45" fmla="*/ 2207172 h 3138108"/>
                <a:gd name="connsiteX46" fmla="*/ 5502166 w 7740869"/>
                <a:gd name="connsiteY46" fmla="*/ 1797269 h 3138108"/>
                <a:gd name="connsiteX47" fmla="*/ 5218387 w 7740869"/>
                <a:gd name="connsiteY47" fmla="*/ 1324303 h 3138108"/>
                <a:gd name="connsiteX48" fmla="*/ 4840014 w 7740869"/>
                <a:gd name="connsiteY48" fmla="*/ 551793 h 3138108"/>
                <a:gd name="connsiteX49" fmla="*/ 3988676 w 7740869"/>
                <a:gd name="connsiteY49" fmla="*/ 409903 h 3138108"/>
                <a:gd name="connsiteX50" fmla="*/ 3988676 w 7740869"/>
                <a:gd name="connsiteY50" fmla="*/ 299545 h 3138108"/>
                <a:gd name="connsiteX51" fmla="*/ 3957146 w 7740869"/>
                <a:gd name="connsiteY51" fmla="*/ 189187 h 3138108"/>
                <a:gd name="connsiteX52" fmla="*/ 3815256 w 7740869"/>
                <a:gd name="connsiteY52" fmla="*/ 78827 h 3138108"/>
                <a:gd name="connsiteX53" fmla="*/ 3436883 w 7740869"/>
                <a:gd name="connsiteY53" fmla="*/ 0 h 3138108"/>
                <a:gd name="connsiteX54" fmla="*/ 3168869 w 7740869"/>
                <a:gd name="connsiteY54" fmla="*/ 94593 h 3138108"/>
                <a:gd name="connsiteX55" fmla="*/ 2979683 w 7740869"/>
                <a:gd name="connsiteY55" fmla="*/ 283779 h 3138108"/>
                <a:gd name="connsiteX56" fmla="*/ 2837793 w 7740869"/>
                <a:gd name="connsiteY56" fmla="*/ 394138 h 3138108"/>
                <a:gd name="connsiteX57" fmla="*/ 2569780 w 7740869"/>
                <a:gd name="connsiteY57" fmla="*/ 567559 h 3138108"/>
                <a:gd name="connsiteX58" fmla="*/ 2238704 w 7740869"/>
                <a:gd name="connsiteY58" fmla="*/ 1308538 h 3138108"/>
                <a:gd name="connsiteX59" fmla="*/ 1876097 w 7740869"/>
                <a:gd name="connsiteY59" fmla="*/ 1560786 h 3138108"/>
                <a:gd name="connsiteX60" fmla="*/ 1466193 w 7740869"/>
                <a:gd name="connsiteY60" fmla="*/ 1749972 h 3138108"/>
                <a:gd name="connsiteX61" fmla="*/ 1008993 w 7740869"/>
                <a:gd name="connsiteY61" fmla="*/ 2081048 h 3138108"/>
                <a:gd name="connsiteX62" fmla="*/ 804042 w 7740869"/>
                <a:gd name="connsiteY62" fmla="*/ 2286000 h 3138108"/>
                <a:gd name="connsiteX63" fmla="*/ 409904 w 7740869"/>
                <a:gd name="connsiteY63" fmla="*/ 2743200 h 3138108"/>
                <a:gd name="connsiteX64" fmla="*/ 94593 w 7740869"/>
                <a:gd name="connsiteY64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666593 w 7740869"/>
                <a:gd name="connsiteY17" fmla="*/ 1923393 h 3138108"/>
                <a:gd name="connsiteX18" fmla="*/ 4761187 w 7740869"/>
                <a:gd name="connsiteY18" fmla="*/ 1954924 h 3138108"/>
                <a:gd name="connsiteX19" fmla="*/ 4855780 w 7740869"/>
                <a:gd name="connsiteY19" fmla="*/ 1986455 h 3138108"/>
                <a:gd name="connsiteX20" fmla="*/ 4903076 w 7740869"/>
                <a:gd name="connsiteY20" fmla="*/ 2002221 h 3138108"/>
                <a:gd name="connsiteX21" fmla="*/ 4950373 w 7740869"/>
                <a:gd name="connsiteY21" fmla="*/ 2033752 h 3138108"/>
                <a:gd name="connsiteX22" fmla="*/ 5029200 w 7740869"/>
                <a:gd name="connsiteY22" fmla="*/ 2096814 h 3138108"/>
                <a:gd name="connsiteX23" fmla="*/ 4997669 w 7740869"/>
                <a:gd name="connsiteY23" fmla="*/ 2286000 h 3138108"/>
                <a:gd name="connsiteX24" fmla="*/ 5202621 w 7740869"/>
                <a:gd name="connsiteY24" fmla="*/ 2301765 h 3138108"/>
                <a:gd name="connsiteX25" fmla="*/ 5249918 w 7740869"/>
                <a:gd name="connsiteY25" fmla="*/ 2333296 h 3138108"/>
                <a:gd name="connsiteX26" fmla="*/ 5312980 w 7740869"/>
                <a:gd name="connsiteY26" fmla="*/ 2412124 h 3138108"/>
                <a:gd name="connsiteX27" fmla="*/ 5423338 w 7740869"/>
                <a:gd name="connsiteY27" fmla="*/ 2538248 h 3138108"/>
                <a:gd name="connsiteX28" fmla="*/ 5454869 w 7740869"/>
                <a:gd name="connsiteY28" fmla="*/ 2585545 h 3138108"/>
                <a:gd name="connsiteX29" fmla="*/ 5502166 w 7740869"/>
                <a:gd name="connsiteY29" fmla="*/ 2617076 h 3138108"/>
                <a:gd name="connsiteX30" fmla="*/ 5565228 w 7740869"/>
                <a:gd name="connsiteY30" fmla="*/ 2695903 h 3138108"/>
                <a:gd name="connsiteX31" fmla="*/ 5596759 w 7740869"/>
                <a:gd name="connsiteY31" fmla="*/ 2743200 h 3138108"/>
                <a:gd name="connsiteX32" fmla="*/ 5644056 w 7740869"/>
                <a:gd name="connsiteY32" fmla="*/ 2774731 h 3138108"/>
                <a:gd name="connsiteX33" fmla="*/ 5659821 w 7740869"/>
                <a:gd name="connsiteY33" fmla="*/ 2822027 h 3138108"/>
                <a:gd name="connsiteX34" fmla="*/ 5754414 w 7740869"/>
                <a:gd name="connsiteY34" fmla="*/ 2900855 h 3138108"/>
                <a:gd name="connsiteX35" fmla="*/ 5801711 w 7740869"/>
                <a:gd name="connsiteY35" fmla="*/ 2995448 h 3138108"/>
                <a:gd name="connsiteX36" fmla="*/ 5849007 w 7740869"/>
                <a:gd name="connsiteY36" fmla="*/ 3042745 h 3138108"/>
                <a:gd name="connsiteX37" fmla="*/ 5880538 w 7740869"/>
                <a:gd name="connsiteY37" fmla="*/ 3090041 h 3138108"/>
                <a:gd name="connsiteX38" fmla="*/ 5927835 w 7740869"/>
                <a:gd name="connsiteY38" fmla="*/ 3137338 h 3138108"/>
                <a:gd name="connsiteX39" fmla="*/ 7740869 w 7740869"/>
                <a:gd name="connsiteY39" fmla="*/ 3105807 h 3138108"/>
                <a:gd name="connsiteX40" fmla="*/ 7472856 w 7740869"/>
                <a:gd name="connsiteY40" fmla="*/ 2948152 h 3138108"/>
                <a:gd name="connsiteX41" fmla="*/ 7189076 w 7740869"/>
                <a:gd name="connsiteY41" fmla="*/ 2885090 h 3138108"/>
                <a:gd name="connsiteX42" fmla="*/ 6952593 w 7740869"/>
                <a:gd name="connsiteY42" fmla="*/ 2774731 h 3138108"/>
                <a:gd name="connsiteX43" fmla="*/ 6479628 w 7740869"/>
                <a:gd name="connsiteY43" fmla="*/ 2680138 h 3138108"/>
                <a:gd name="connsiteX44" fmla="*/ 6101256 w 7740869"/>
                <a:gd name="connsiteY44" fmla="*/ 2522483 h 3138108"/>
                <a:gd name="connsiteX45" fmla="*/ 5691352 w 7740869"/>
                <a:gd name="connsiteY45" fmla="*/ 2207172 h 3138108"/>
                <a:gd name="connsiteX46" fmla="*/ 5502166 w 7740869"/>
                <a:gd name="connsiteY46" fmla="*/ 1797269 h 3138108"/>
                <a:gd name="connsiteX47" fmla="*/ 5218387 w 7740869"/>
                <a:gd name="connsiteY47" fmla="*/ 1324303 h 3138108"/>
                <a:gd name="connsiteX48" fmla="*/ 4840014 w 7740869"/>
                <a:gd name="connsiteY48" fmla="*/ 551793 h 3138108"/>
                <a:gd name="connsiteX49" fmla="*/ 3988676 w 7740869"/>
                <a:gd name="connsiteY49" fmla="*/ 409903 h 3138108"/>
                <a:gd name="connsiteX50" fmla="*/ 3988676 w 7740869"/>
                <a:gd name="connsiteY50" fmla="*/ 299545 h 3138108"/>
                <a:gd name="connsiteX51" fmla="*/ 3957146 w 7740869"/>
                <a:gd name="connsiteY51" fmla="*/ 189187 h 3138108"/>
                <a:gd name="connsiteX52" fmla="*/ 3815256 w 7740869"/>
                <a:gd name="connsiteY52" fmla="*/ 78827 h 3138108"/>
                <a:gd name="connsiteX53" fmla="*/ 3436883 w 7740869"/>
                <a:gd name="connsiteY53" fmla="*/ 0 h 3138108"/>
                <a:gd name="connsiteX54" fmla="*/ 3168869 w 7740869"/>
                <a:gd name="connsiteY54" fmla="*/ 94593 h 3138108"/>
                <a:gd name="connsiteX55" fmla="*/ 2979683 w 7740869"/>
                <a:gd name="connsiteY55" fmla="*/ 283779 h 3138108"/>
                <a:gd name="connsiteX56" fmla="*/ 2837793 w 7740869"/>
                <a:gd name="connsiteY56" fmla="*/ 394138 h 3138108"/>
                <a:gd name="connsiteX57" fmla="*/ 2569780 w 7740869"/>
                <a:gd name="connsiteY57" fmla="*/ 567559 h 3138108"/>
                <a:gd name="connsiteX58" fmla="*/ 2238704 w 7740869"/>
                <a:gd name="connsiteY58" fmla="*/ 1308538 h 3138108"/>
                <a:gd name="connsiteX59" fmla="*/ 1876097 w 7740869"/>
                <a:gd name="connsiteY59" fmla="*/ 1560786 h 3138108"/>
                <a:gd name="connsiteX60" fmla="*/ 1466193 w 7740869"/>
                <a:gd name="connsiteY60" fmla="*/ 1749972 h 3138108"/>
                <a:gd name="connsiteX61" fmla="*/ 1008993 w 7740869"/>
                <a:gd name="connsiteY61" fmla="*/ 2081048 h 3138108"/>
                <a:gd name="connsiteX62" fmla="*/ 804042 w 7740869"/>
                <a:gd name="connsiteY62" fmla="*/ 2286000 h 3138108"/>
                <a:gd name="connsiteX63" fmla="*/ 409904 w 7740869"/>
                <a:gd name="connsiteY63" fmla="*/ 2743200 h 3138108"/>
                <a:gd name="connsiteX64" fmla="*/ 94593 w 7740869"/>
                <a:gd name="connsiteY64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761187 w 7740869"/>
                <a:gd name="connsiteY18" fmla="*/ 1954924 h 3138108"/>
                <a:gd name="connsiteX19" fmla="*/ 4855780 w 7740869"/>
                <a:gd name="connsiteY19" fmla="*/ 1986455 h 3138108"/>
                <a:gd name="connsiteX20" fmla="*/ 4903076 w 7740869"/>
                <a:gd name="connsiteY20" fmla="*/ 2002221 h 3138108"/>
                <a:gd name="connsiteX21" fmla="*/ 4950373 w 7740869"/>
                <a:gd name="connsiteY21" fmla="*/ 2033752 h 3138108"/>
                <a:gd name="connsiteX22" fmla="*/ 5029200 w 7740869"/>
                <a:gd name="connsiteY22" fmla="*/ 2096814 h 3138108"/>
                <a:gd name="connsiteX23" fmla="*/ 4997669 w 7740869"/>
                <a:gd name="connsiteY23" fmla="*/ 2286000 h 3138108"/>
                <a:gd name="connsiteX24" fmla="*/ 5202621 w 7740869"/>
                <a:gd name="connsiteY24" fmla="*/ 2301765 h 3138108"/>
                <a:gd name="connsiteX25" fmla="*/ 5249918 w 7740869"/>
                <a:gd name="connsiteY25" fmla="*/ 2333296 h 3138108"/>
                <a:gd name="connsiteX26" fmla="*/ 5312980 w 7740869"/>
                <a:gd name="connsiteY26" fmla="*/ 2412124 h 3138108"/>
                <a:gd name="connsiteX27" fmla="*/ 5423338 w 7740869"/>
                <a:gd name="connsiteY27" fmla="*/ 2538248 h 3138108"/>
                <a:gd name="connsiteX28" fmla="*/ 5454869 w 7740869"/>
                <a:gd name="connsiteY28" fmla="*/ 2585545 h 3138108"/>
                <a:gd name="connsiteX29" fmla="*/ 5502166 w 7740869"/>
                <a:gd name="connsiteY29" fmla="*/ 2617076 h 3138108"/>
                <a:gd name="connsiteX30" fmla="*/ 5565228 w 7740869"/>
                <a:gd name="connsiteY30" fmla="*/ 2695903 h 3138108"/>
                <a:gd name="connsiteX31" fmla="*/ 5596759 w 7740869"/>
                <a:gd name="connsiteY31" fmla="*/ 2743200 h 3138108"/>
                <a:gd name="connsiteX32" fmla="*/ 5644056 w 7740869"/>
                <a:gd name="connsiteY32" fmla="*/ 2774731 h 3138108"/>
                <a:gd name="connsiteX33" fmla="*/ 5659821 w 7740869"/>
                <a:gd name="connsiteY33" fmla="*/ 2822027 h 3138108"/>
                <a:gd name="connsiteX34" fmla="*/ 5754414 w 7740869"/>
                <a:gd name="connsiteY34" fmla="*/ 2900855 h 3138108"/>
                <a:gd name="connsiteX35" fmla="*/ 5801711 w 7740869"/>
                <a:gd name="connsiteY35" fmla="*/ 2995448 h 3138108"/>
                <a:gd name="connsiteX36" fmla="*/ 5849007 w 7740869"/>
                <a:gd name="connsiteY36" fmla="*/ 3042745 h 3138108"/>
                <a:gd name="connsiteX37" fmla="*/ 5880538 w 7740869"/>
                <a:gd name="connsiteY37" fmla="*/ 3090041 h 3138108"/>
                <a:gd name="connsiteX38" fmla="*/ 5927835 w 7740869"/>
                <a:gd name="connsiteY38" fmla="*/ 3137338 h 3138108"/>
                <a:gd name="connsiteX39" fmla="*/ 7740869 w 7740869"/>
                <a:gd name="connsiteY39" fmla="*/ 3105807 h 3138108"/>
                <a:gd name="connsiteX40" fmla="*/ 7472856 w 7740869"/>
                <a:gd name="connsiteY40" fmla="*/ 2948152 h 3138108"/>
                <a:gd name="connsiteX41" fmla="*/ 7189076 w 7740869"/>
                <a:gd name="connsiteY41" fmla="*/ 2885090 h 3138108"/>
                <a:gd name="connsiteX42" fmla="*/ 6952593 w 7740869"/>
                <a:gd name="connsiteY42" fmla="*/ 2774731 h 3138108"/>
                <a:gd name="connsiteX43" fmla="*/ 6479628 w 7740869"/>
                <a:gd name="connsiteY43" fmla="*/ 2680138 h 3138108"/>
                <a:gd name="connsiteX44" fmla="*/ 6101256 w 7740869"/>
                <a:gd name="connsiteY44" fmla="*/ 2522483 h 3138108"/>
                <a:gd name="connsiteX45" fmla="*/ 5691352 w 7740869"/>
                <a:gd name="connsiteY45" fmla="*/ 2207172 h 3138108"/>
                <a:gd name="connsiteX46" fmla="*/ 5502166 w 7740869"/>
                <a:gd name="connsiteY46" fmla="*/ 1797269 h 3138108"/>
                <a:gd name="connsiteX47" fmla="*/ 5218387 w 7740869"/>
                <a:gd name="connsiteY47" fmla="*/ 1324303 h 3138108"/>
                <a:gd name="connsiteX48" fmla="*/ 4840014 w 7740869"/>
                <a:gd name="connsiteY48" fmla="*/ 551793 h 3138108"/>
                <a:gd name="connsiteX49" fmla="*/ 3988676 w 7740869"/>
                <a:gd name="connsiteY49" fmla="*/ 409903 h 3138108"/>
                <a:gd name="connsiteX50" fmla="*/ 3988676 w 7740869"/>
                <a:gd name="connsiteY50" fmla="*/ 299545 h 3138108"/>
                <a:gd name="connsiteX51" fmla="*/ 3957146 w 7740869"/>
                <a:gd name="connsiteY51" fmla="*/ 189187 h 3138108"/>
                <a:gd name="connsiteX52" fmla="*/ 3815256 w 7740869"/>
                <a:gd name="connsiteY52" fmla="*/ 78827 h 3138108"/>
                <a:gd name="connsiteX53" fmla="*/ 3436883 w 7740869"/>
                <a:gd name="connsiteY53" fmla="*/ 0 h 3138108"/>
                <a:gd name="connsiteX54" fmla="*/ 3168869 w 7740869"/>
                <a:gd name="connsiteY54" fmla="*/ 94593 h 3138108"/>
                <a:gd name="connsiteX55" fmla="*/ 2979683 w 7740869"/>
                <a:gd name="connsiteY55" fmla="*/ 283779 h 3138108"/>
                <a:gd name="connsiteX56" fmla="*/ 2837793 w 7740869"/>
                <a:gd name="connsiteY56" fmla="*/ 394138 h 3138108"/>
                <a:gd name="connsiteX57" fmla="*/ 2569780 w 7740869"/>
                <a:gd name="connsiteY57" fmla="*/ 567559 h 3138108"/>
                <a:gd name="connsiteX58" fmla="*/ 2238704 w 7740869"/>
                <a:gd name="connsiteY58" fmla="*/ 1308538 h 3138108"/>
                <a:gd name="connsiteX59" fmla="*/ 1876097 w 7740869"/>
                <a:gd name="connsiteY59" fmla="*/ 1560786 h 3138108"/>
                <a:gd name="connsiteX60" fmla="*/ 1466193 w 7740869"/>
                <a:gd name="connsiteY60" fmla="*/ 1749972 h 3138108"/>
                <a:gd name="connsiteX61" fmla="*/ 1008993 w 7740869"/>
                <a:gd name="connsiteY61" fmla="*/ 2081048 h 3138108"/>
                <a:gd name="connsiteX62" fmla="*/ 804042 w 7740869"/>
                <a:gd name="connsiteY62" fmla="*/ 2286000 h 3138108"/>
                <a:gd name="connsiteX63" fmla="*/ 409904 w 7740869"/>
                <a:gd name="connsiteY63" fmla="*/ 2743200 h 3138108"/>
                <a:gd name="connsiteX64" fmla="*/ 94593 w 7740869"/>
                <a:gd name="connsiteY64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761187 w 7740869"/>
                <a:gd name="connsiteY18" fmla="*/ 1954924 h 3138108"/>
                <a:gd name="connsiteX19" fmla="*/ 4855780 w 7740869"/>
                <a:gd name="connsiteY19" fmla="*/ 1986455 h 3138108"/>
                <a:gd name="connsiteX20" fmla="*/ 4950373 w 7740869"/>
                <a:gd name="connsiteY20" fmla="*/ 2033752 h 3138108"/>
                <a:gd name="connsiteX21" fmla="*/ 5029200 w 7740869"/>
                <a:gd name="connsiteY21" fmla="*/ 2096814 h 3138108"/>
                <a:gd name="connsiteX22" fmla="*/ 4997669 w 7740869"/>
                <a:gd name="connsiteY22" fmla="*/ 2286000 h 3138108"/>
                <a:gd name="connsiteX23" fmla="*/ 5202621 w 7740869"/>
                <a:gd name="connsiteY23" fmla="*/ 2301765 h 3138108"/>
                <a:gd name="connsiteX24" fmla="*/ 5249918 w 7740869"/>
                <a:gd name="connsiteY24" fmla="*/ 2333296 h 3138108"/>
                <a:gd name="connsiteX25" fmla="*/ 5312980 w 7740869"/>
                <a:gd name="connsiteY25" fmla="*/ 2412124 h 3138108"/>
                <a:gd name="connsiteX26" fmla="*/ 5423338 w 7740869"/>
                <a:gd name="connsiteY26" fmla="*/ 2538248 h 3138108"/>
                <a:gd name="connsiteX27" fmla="*/ 5454869 w 7740869"/>
                <a:gd name="connsiteY27" fmla="*/ 2585545 h 3138108"/>
                <a:gd name="connsiteX28" fmla="*/ 5502166 w 7740869"/>
                <a:gd name="connsiteY28" fmla="*/ 2617076 h 3138108"/>
                <a:gd name="connsiteX29" fmla="*/ 5565228 w 7740869"/>
                <a:gd name="connsiteY29" fmla="*/ 2695903 h 3138108"/>
                <a:gd name="connsiteX30" fmla="*/ 5596759 w 7740869"/>
                <a:gd name="connsiteY30" fmla="*/ 2743200 h 3138108"/>
                <a:gd name="connsiteX31" fmla="*/ 5644056 w 7740869"/>
                <a:gd name="connsiteY31" fmla="*/ 2774731 h 3138108"/>
                <a:gd name="connsiteX32" fmla="*/ 5659821 w 7740869"/>
                <a:gd name="connsiteY32" fmla="*/ 2822027 h 3138108"/>
                <a:gd name="connsiteX33" fmla="*/ 5754414 w 7740869"/>
                <a:gd name="connsiteY33" fmla="*/ 2900855 h 3138108"/>
                <a:gd name="connsiteX34" fmla="*/ 5801711 w 7740869"/>
                <a:gd name="connsiteY34" fmla="*/ 2995448 h 3138108"/>
                <a:gd name="connsiteX35" fmla="*/ 5849007 w 7740869"/>
                <a:gd name="connsiteY35" fmla="*/ 3042745 h 3138108"/>
                <a:gd name="connsiteX36" fmla="*/ 5880538 w 7740869"/>
                <a:gd name="connsiteY36" fmla="*/ 3090041 h 3138108"/>
                <a:gd name="connsiteX37" fmla="*/ 5927835 w 7740869"/>
                <a:gd name="connsiteY37" fmla="*/ 3137338 h 3138108"/>
                <a:gd name="connsiteX38" fmla="*/ 7740869 w 7740869"/>
                <a:gd name="connsiteY38" fmla="*/ 3105807 h 3138108"/>
                <a:gd name="connsiteX39" fmla="*/ 7472856 w 7740869"/>
                <a:gd name="connsiteY39" fmla="*/ 2948152 h 3138108"/>
                <a:gd name="connsiteX40" fmla="*/ 7189076 w 7740869"/>
                <a:gd name="connsiteY40" fmla="*/ 2885090 h 3138108"/>
                <a:gd name="connsiteX41" fmla="*/ 6952593 w 7740869"/>
                <a:gd name="connsiteY41" fmla="*/ 2774731 h 3138108"/>
                <a:gd name="connsiteX42" fmla="*/ 6479628 w 7740869"/>
                <a:gd name="connsiteY42" fmla="*/ 2680138 h 3138108"/>
                <a:gd name="connsiteX43" fmla="*/ 6101256 w 7740869"/>
                <a:gd name="connsiteY43" fmla="*/ 2522483 h 3138108"/>
                <a:gd name="connsiteX44" fmla="*/ 5691352 w 7740869"/>
                <a:gd name="connsiteY44" fmla="*/ 2207172 h 3138108"/>
                <a:gd name="connsiteX45" fmla="*/ 5502166 w 7740869"/>
                <a:gd name="connsiteY45" fmla="*/ 1797269 h 3138108"/>
                <a:gd name="connsiteX46" fmla="*/ 5218387 w 7740869"/>
                <a:gd name="connsiteY46" fmla="*/ 1324303 h 3138108"/>
                <a:gd name="connsiteX47" fmla="*/ 4840014 w 7740869"/>
                <a:gd name="connsiteY47" fmla="*/ 551793 h 3138108"/>
                <a:gd name="connsiteX48" fmla="*/ 3988676 w 7740869"/>
                <a:gd name="connsiteY48" fmla="*/ 409903 h 3138108"/>
                <a:gd name="connsiteX49" fmla="*/ 3988676 w 7740869"/>
                <a:gd name="connsiteY49" fmla="*/ 299545 h 3138108"/>
                <a:gd name="connsiteX50" fmla="*/ 3957146 w 7740869"/>
                <a:gd name="connsiteY50" fmla="*/ 189187 h 3138108"/>
                <a:gd name="connsiteX51" fmla="*/ 3815256 w 7740869"/>
                <a:gd name="connsiteY51" fmla="*/ 78827 h 3138108"/>
                <a:gd name="connsiteX52" fmla="*/ 3436883 w 7740869"/>
                <a:gd name="connsiteY52" fmla="*/ 0 h 3138108"/>
                <a:gd name="connsiteX53" fmla="*/ 3168869 w 7740869"/>
                <a:gd name="connsiteY53" fmla="*/ 94593 h 3138108"/>
                <a:gd name="connsiteX54" fmla="*/ 2979683 w 7740869"/>
                <a:gd name="connsiteY54" fmla="*/ 283779 h 3138108"/>
                <a:gd name="connsiteX55" fmla="*/ 2837793 w 7740869"/>
                <a:gd name="connsiteY55" fmla="*/ 394138 h 3138108"/>
                <a:gd name="connsiteX56" fmla="*/ 2569780 w 7740869"/>
                <a:gd name="connsiteY56" fmla="*/ 567559 h 3138108"/>
                <a:gd name="connsiteX57" fmla="*/ 2238704 w 7740869"/>
                <a:gd name="connsiteY57" fmla="*/ 1308538 h 3138108"/>
                <a:gd name="connsiteX58" fmla="*/ 1876097 w 7740869"/>
                <a:gd name="connsiteY58" fmla="*/ 1560786 h 3138108"/>
                <a:gd name="connsiteX59" fmla="*/ 1466193 w 7740869"/>
                <a:gd name="connsiteY59" fmla="*/ 1749972 h 3138108"/>
                <a:gd name="connsiteX60" fmla="*/ 1008993 w 7740869"/>
                <a:gd name="connsiteY60" fmla="*/ 2081048 h 3138108"/>
                <a:gd name="connsiteX61" fmla="*/ 804042 w 7740869"/>
                <a:gd name="connsiteY61" fmla="*/ 2286000 h 3138108"/>
                <a:gd name="connsiteX62" fmla="*/ 409904 w 7740869"/>
                <a:gd name="connsiteY62" fmla="*/ 2743200 h 3138108"/>
                <a:gd name="connsiteX63" fmla="*/ 94593 w 7740869"/>
                <a:gd name="connsiteY63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761187 w 7740869"/>
                <a:gd name="connsiteY18" fmla="*/ 1954924 h 3138108"/>
                <a:gd name="connsiteX19" fmla="*/ 4950373 w 7740869"/>
                <a:gd name="connsiteY19" fmla="*/ 2033752 h 3138108"/>
                <a:gd name="connsiteX20" fmla="*/ 5029200 w 7740869"/>
                <a:gd name="connsiteY20" fmla="*/ 2096814 h 3138108"/>
                <a:gd name="connsiteX21" fmla="*/ 4997669 w 7740869"/>
                <a:gd name="connsiteY21" fmla="*/ 2286000 h 3138108"/>
                <a:gd name="connsiteX22" fmla="*/ 5202621 w 7740869"/>
                <a:gd name="connsiteY22" fmla="*/ 2301765 h 3138108"/>
                <a:gd name="connsiteX23" fmla="*/ 5249918 w 7740869"/>
                <a:gd name="connsiteY23" fmla="*/ 2333296 h 3138108"/>
                <a:gd name="connsiteX24" fmla="*/ 5312980 w 7740869"/>
                <a:gd name="connsiteY24" fmla="*/ 2412124 h 3138108"/>
                <a:gd name="connsiteX25" fmla="*/ 5423338 w 7740869"/>
                <a:gd name="connsiteY25" fmla="*/ 2538248 h 3138108"/>
                <a:gd name="connsiteX26" fmla="*/ 5454869 w 7740869"/>
                <a:gd name="connsiteY26" fmla="*/ 2585545 h 3138108"/>
                <a:gd name="connsiteX27" fmla="*/ 5502166 w 7740869"/>
                <a:gd name="connsiteY27" fmla="*/ 2617076 h 3138108"/>
                <a:gd name="connsiteX28" fmla="*/ 5565228 w 7740869"/>
                <a:gd name="connsiteY28" fmla="*/ 2695903 h 3138108"/>
                <a:gd name="connsiteX29" fmla="*/ 5596759 w 7740869"/>
                <a:gd name="connsiteY29" fmla="*/ 2743200 h 3138108"/>
                <a:gd name="connsiteX30" fmla="*/ 5644056 w 7740869"/>
                <a:gd name="connsiteY30" fmla="*/ 2774731 h 3138108"/>
                <a:gd name="connsiteX31" fmla="*/ 5659821 w 7740869"/>
                <a:gd name="connsiteY31" fmla="*/ 2822027 h 3138108"/>
                <a:gd name="connsiteX32" fmla="*/ 5754414 w 7740869"/>
                <a:gd name="connsiteY32" fmla="*/ 2900855 h 3138108"/>
                <a:gd name="connsiteX33" fmla="*/ 5801711 w 7740869"/>
                <a:gd name="connsiteY33" fmla="*/ 2995448 h 3138108"/>
                <a:gd name="connsiteX34" fmla="*/ 5849007 w 7740869"/>
                <a:gd name="connsiteY34" fmla="*/ 3042745 h 3138108"/>
                <a:gd name="connsiteX35" fmla="*/ 5880538 w 7740869"/>
                <a:gd name="connsiteY35" fmla="*/ 3090041 h 3138108"/>
                <a:gd name="connsiteX36" fmla="*/ 5927835 w 7740869"/>
                <a:gd name="connsiteY36" fmla="*/ 3137338 h 3138108"/>
                <a:gd name="connsiteX37" fmla="*/ 7740869 w 7740869"/>
                <a:gd name="connsiteY37" fmla="*/ 3105807 h 3138108"/>
                <a:gd name="connsiteX38" fmla="*/ 7472856 w 7740869"/>
                <a:gd name="connsiteY38" fmla="*/ 2948152 h 3138108"/>
                <a:gd name="connsiteX39" fmla="*/ 7189076 w 7740869"/>
                <a:gd name="connsiteY39" fmla="*/ 2885090 h 3138108"/>
                <a:gd name="connsiteX40" fmla="*/ 6952593 w 7740869"/>
                <a:gd name="connsiteY40" fmla="*/ 2774731 h 3138108"/>
                <a:gd name="connsiteX41" fmla="*/ 6479628 w 7740869"/>
                <a:gd name="connsiteY41" fmla="*/ 2680138 h 3138108"/>
                <a:gd name="connsiteX42" fmla="*/ 6101256 w 7740869"/>
                <a:gd name="connsiteY42" fmla="*/ 2522483 h 3138108"/>
                <a:gd name="connsiteX43" fmla="*/ 5691352 w 7740869"/>
                <a:gd name="connsiteY43" fmla="*/ 2207172 h 3138108"/>
                <a:gd name="connsiteX44" fmla="*/ 5502166 w 7740869"/>
                <a:gd name="connsiteY44" fmla="*/ 1797269 h 3138108"/>
                <a:gd name="connsiteX45" fmla="*/ 5218387 w 7740869"/>
                <a:gd name="connsiteY45" fmla="*/ 1324303 h 3138108"/>
                <a:gd name="connsiteX46" fmla="*/ 4840014 w 7740869"/>
                <a:gd name="connsiteY46" fmla="*/ 551793 h 3138108"/>
                <a:gd name="connsiteX47" fmla="*/ 3988676 w 7740869"/>
                <a:gd name="connsiteY47" fmla="*/ 409903 h 3138108"/>
                <a:gd name="connsiteX48" fmla="*/ 3988676 w 7740869"/>
                <a:gd name="connsiteY48" fmla="*/ 299545 h 3138108"/>
                <a:gd name="connsiteX49" fmla="*/ 3957146 w 7740869"/>
                <a:gd name="connsiteY49" fmla="*/ 189187 h 3138108"/>
                <a:gd name="connsiteX50" fmla="*/ 3815256 w 7740869"/>
                <a:gd name="connsiteY50" fmla="*/ 78827 h 3138108"/>
                <a:gd name="connsiteX51" fmla="*/ 3436883 w 7740869"/>
                <a:gd name="connsiteY51" fmla="*/ 0 h 3138108"/>
                <a:gd name="connsiteX52" fmla="*/ 3168869 w 7740869"/>
                <a:gd name="connsiteY52" fmla="*/ 94593 h 3138108"/>
                <a:gd name="connsiteX53" fmla="*/ 2979683 w 7740869"/>
                <a:gd name="connsiteY53" fmla="*/ 283779 h 3138108"/>
                <a:gd name="connsiteX54" fmla="*/ 2837793 w 7740869"/>
                <a:gd name="connsiteY54" fmla="*/ 394138 h 3138108"/>
                <a:gd name="connsiteX55" fmla="*/ 2569780 w 7740869"/>
                <a:gd name="connsiteY55" fmla="*/ 567559 h 3138108"/>
                <a:gd name="connsiteX56" fmla="*/ 2238704 w 7740869"/>
                <a:gd name="connsiteY56" fmla="*/ 1308538 h 3138108"/>
                <a:gd name="connsiteX57" fmla="*/ 1876097 w 7740869"/>
                <a:gd name="connsiteY57" fmla="*/ 1560786 h 3138108"/>
                <a:gd name="connsiteX58" fmla="*/ 1466193 w 7740869"/>
                <a:gd name="connsiteY58" fmla="*/ 1749972 h 3138108"/>
                <a:gd name="connsiteX59" fmla="*/ 1008993 w 7740869"/>
                <a:gd name="connsiteY59" fmla="*/ 2081048 h 3138108"/>
                <a:gd name="connsiteX60" fmla="*/ 804042 w 7740869"/>
                <a:gd name="connsiteY60" fmla="*/ 2286000 h 3138108"/>
                <a:gd name="connsiteX61" fmla="*/ 409904 w 7740869"/>
                <a:gd name="connsiteY61" fmla="*/ 2743200 h 3138108"/>
                <a:gd name="connsiteX62" fmla="*/ 94593 w 7740869"/>
                <a:gd name="connsiteY62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761187 w 7740869"/>
                <a:gd name="connsiteY18" fmla="*/ 1954924 h 3138108"/>
                <a:gd name="connsiteX19" fmla="*/ 5029200 w 7740869"/>
                <a:gd name="connsiteY19" fmla="*/ 2096814 h 3138108"/>
                <a:gd name="connsiteX20" fmla="*/ 4997669 w 7740869"/>
                <a:gd name="connsiteY20" fmla="*/ 2286000 h 3138108"/>
                <a:gd name="connsiteX21" fmla="*/ 5202621 w 7740869"/>
                <a:gd name="connsiteY21" fmla="*/ 2301765 h 3138108"/>
                <a:gd name="connsiteX22" fmla="*/ 5249918 w 7740869"/>
                <a:gd name="connsiteY22" fmla="*/ 2333296 h 3138108"/>
                <a:gd name="connsiteX23" fmla="*/ 5312980 w 7740869"/>
                <a:gd name="connsiteY23" fmla="*/ 2412124 h 3138108"/>
                <a:gd name="connsiteX24" fmla="*/ 5423338 w 7740869"/>
                <a:gd name="connsiteY24" fmla="*/ 2538248 h 3138108"/>
                <a:gd name="connsiteX25" fmla="*/ 5454869 w 7740869"/>
                <a:gd name="connsiteY25" fmla="*/ 2585545 h 3138108"/>
                <a:gd name="connsiteX26" fmla="*/ 5502166 w 7740869"/>
                <a:gd name="connsiteY26" fmla="*/ 2617076 h 3138108"/>
                <a:gd name="connsiteX27" fmla="*/ 5565228 w 7740869"/>
                <a:gd name="connsiteY27" fmla="*/ 2695903 h 3138108"/>
                <a:gd name="connsiteX28" fmla="*/ 5596759 w 7740869"/>
                <a:gd name="connsiteY28" fmla="*/ 2743200 h 3138108"/>
                <a:gd name="connsiteX29" fmla="*/ 5644056 w 7740869"/>
                <a:gd name="connsiteY29" fmla="*/ 2774731 h 3138108"/>
                <a:gd name="connsiteX30" fmla="*/ 5659821 w 7740869"/>
                <a:gd name="connsiteY30" fmla="*/ 2822027 h 3138108"/>
                <a:gd name="connsiteX31" fmla="*/ 5754414 w 7740869"/>
                <a:gd name="connsiteY31" fmla="*/ 2900855 h 3138108"/>
                <a:gd name="connsiteX32" fmla="*/ 5801711 w 7740869"/>
                <a:gd name="connsiteY32" fmla="*/ 2995448 h 3138108"/>
                <a:gd name="connsiteX33" fmla="*/ 5849007 w 7740869"/>
                <a:gd name="connsiteY33" fmla="*/ 3042745 h 3138108"/>
                <a:gd name="connsiteX34" fmla="*/ 5880538 w 7740869"/>
                <a:gd name="connsiteY34" fmla="*/ 3090041 h 3138108"/>
                <a:gd name="connsiteX35" fmla="*/ 5927835 w 7740869"/>
                <a:gd name="connsiteY35" fmla="*/ 3137338 h 3138108"/>
                <a:gd name="connsiteX36" fmla="*/ 7740869 w 7740869"/>
                <a:gd name="connsiteY36" fmla="*/ 3105807 h 3138108"/>
                <a:gd name="connsiteX37" fmla="*/ 7472856 w 7740869"/>
                <a:gd name="connsiteY37" fmla="*/ 2948152 h 3138108"/>
                <a:gd name="connsiteX38" fmla="*/ 7189076 w 7740869"/>
                <a:gd name="connsiteY38" fmla="*/ 2885090 h 3138108"/>
                <a:gd name="connsiteX39" fmla="*/ 6952593 w 7740869"/>
                <a:gd name="connsiteY39" fmla="*/ 2774731 h 3138108"/>
                <a:gd name="connsiteX40" fmla="*/ 6479628 w 7740869"/>
                <a:gd name="connsiteY40" fmla="*/ 2680138 h 3138108"/>
                <a:gd name="connsiteX41" fmla="*/ 6101256 w 7740869"/>
                <a:gd name="connsiteY41" fmla="*/ 2522483 h 3138108"/>
                <a:gd name="connsiteX42" fmla="*/ 5691352 w 7740869"/>
                <a:gd name="connsiteY42" fmla="*/ 2207172 h 3138108"/>
                <a:gd name="connsiteX43" fmla="*/ 5502166 w 7740869"/>
                <a:gd name="connsiteY43" fmla="*/ 1797269 h 3138108"/>
                <a:gd name="connsiteX44" fmla="*/ 5218387 w 7740869"/>
                <a:gd name="connsiteY44" fmla="*/ 1324303 h 3138108"/>
                <a:gd name="connsiteX45" fmla="*/ 4840014 w 7740869"/>
                <a:gd name="connsiteY45" fmla="*/ 551793 h 3138108"/>
                <a:gd name="connsiteX46" fmla="*/ 3988676 w 7740869"/>
                <a:gd name="connsiteY46" fmla="*/ 409903 h 3138108"/>
                <a:gd name="connsiteX47" fmla="*/ 3988676 w 7740869"/>
                <a:gd name="connsiteY47" fmla="*/ 299545 h 3138108"/>
                <a:gd name="connsiteX48" fmla="*/ 3957146 w 7740869"/>
                <a:gd name="connsiteY48" fmla="*/ 189187 h 3138108"/>
                <a:gd name="connsiteX49" fmla="*/ 3815256 w 7740869"/>
                <a:gd name="connsiteY49" fmla="*/ 78827 h 3138108"/>
                <a:gd name="connsiteX50" fmla="*/ 3436883 w 7740869"/>
                <a:gd name="connsiteY50" fmla="*/ 0 h 3138108"/>
                <a:gd name="connsiteX51" fmla="*/ 3168869 w 7740869"/>
                <a:gd name="connsiteY51" fmla="*/ 94593 h 3138108"/>
                <a:gd name="connsiteX52" fmla="*/ 2979683 w 7740869"/>
                <a:gd name="connsiteY52" fmla="*/ 283779 h 3138108"/>
                <a:gd name="connsiteX53" fmla="*/ 2837793 w 7740869"/>
                <a:gd name="connsiteY53" fmla="*/ 394138 h 3138108"/>
                <a:gd name="connsiteX54" fmla="*/ 2569780 w 7740869"/>
                <a:gd name="connsiteY54" fmla="*/ 567559 h 3138108"/>
                <a:gd name="connsiteX55" fmla="*/ 2238704 w 7740869"/>
                <a:gd name="connsiteY55" fmla="*/ 1308538 h 3138108"/>
                <a:gd name="connsiteX56" fmla="*/ 1876097 w 7740869"/>
                <a:gd name="connsiteY56" fmla="*/ 1560786 h 3138108"/>
                <a:gd name="connsiteX57" fmla="*/ 1466193 w 7740869"/>
                <a:gd name="connsiteY57" fmla="*/ 1749972 h 3138108"/>
                <a:gd name="connsiteX58" fmla="*/ 1008993 w 7740869"/>
                <a:gd name="connsiteY58" fmla="*/ 2081048 h 3138108"/>
                <a:gd name="connsiteX59" fmla="*/ 804042 w 7740869"/>
                <a:gd name="connsiteY59" fmla="*/ 2286000 h 3138108"/>
                <a:gd name="connsiteX60" fmla="*/ 409904 w 7740869"/>
                <a:gd name="connsiteY60" fmla="*/ 2743200 h 3138108"/>
                <a:gd name="connsiteX61" fmla="*/ 94593 w 7740869"/>
                <a:gd name="connsiteY61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761187 w 7740869"/>
                <a:gd name="connsiteY18" fmla="*/ 1954924 h 3138108"/>
                <a:gd name="connsiteX19" fmla="*/ 4997669 w 7740869"/>
                <a:gd name="connsiteY19" fmla="*/ 2286000 h 3138108"/>
                <a:gd name="connsiteX20" fmla="*/ 5202621 w 7740869"/>
                <a:gd name="connsiteY20" fmla="*/ 2301765 h 3138108"/>
                <a:gd name="connsiteX21" fmla="*/ 5249918 w 7740869"/>
                <a:gd name="connsiteY21" fmla="*/ 2333296 h 3138108"/>
                <a:gd name="connsiteX22" fmla="*/ 5312980 w 7740869"/>
                <a:gd name="connsiteY22" fmla="*/ 2412124 h 3138108"/>
                <a:gd name="connsiteX23" fmla="*/ 5423338 w 7740869"/>
                <a:gd name="connsiteY23" fmla="*/ 2538248 h 3138108"/>
                <a:gd name="connsiteX24" fmla="*/ 5454869 w 7740869"/>
                <a:gd name="connsiteY24" fmla="*/ 2585545 h 3138108"/>
                <a:gd name="connsiteX25" fmla="*/ 5502166 w 7740869"/>
                <a:gd name="connsiteY25" fmla="*/ 2617076 h 3138108"/>
                <a:gd name="connsiteX26" fmla="*/ 5565228 w 7740869"/>
                <a:gd name="connsiteY26" fmla="*/ 2695903 h 3138108"/>
                <a:gd name="connsiteX27" fmla="*/ 5596759 w 7740869"/>
                <a:gd name="connsiteY27" fmla="*/ 2743200 h 3138108"/>
                <a:gd name="connsiteX28" fmla="*/ 5644056 w 7740869"/>
                <a:gd name="connsiteY28" fmla="*/ 2774731 h 3138108"/>
                <a:gd name="connsiteX29" fmla="*/ 5659821 w 7740869"/>
                <a:gd name="connsiteY29" fmla="*/ 2822027 h 3138108"/>
                <a:gd name="connsiteX30" fmla="*/ 5754414 w 7740869"/>
                <a:gd name="connsiteY30" fmla="*/ 2900855 h 3138108"/>
                <a:gd name="connsiteX31" fmla="*/ 5801711 w 7740869"/>
                <a:gd name="connsiteY31" fmla="*/ 2995448 h 3138108"/>
                <a:gd name="connsiteX32" fmla="*/ 5849007 w 7740869"/>
                <a:gd name="connsiteY32" fmla="*/ 3042745 h 3138108"/>
                <a:gd name="connsiteX33" fmla="*/ 5880538 w 7740869"/>
                <a:gd name="connsiteY33" fmla="*/ 3090041 h 3138108"/>
                <a:gd name="connsiteX34" fmla="*/ 5927835 w 7740869"/>
                <a:gd name="connsiteY34" fmla="*/ 3137338 h 3138108"/>
                <a:gd name="connsiteX35" fmla="*/ 7740869 w 7740869"/>
                <a:gd name="connsiteY35" fmla="*/ 3105807 h 3138108"/>
                <a:gd name="connsiteX36" fmla="*/ 7472856 w 7740869"/>
                <a:gd name="connsiteY36" fmla="*/ 2948152 h 3138108"/>
                <a:gd name="connsiteX37" fmla="*/ 7189076 w 7740869"/>
                <a:gd name="connsiteY37" fmla="*/ 2885090 h 3138108"/>
                <a:gd name="connsiteX38" fmla="*/ 6952593 w 7740869"/>
                <a:gd name="connsiteY38" fmla="*/ 2774731 h 3138108"/>
                <a:gd name="connsiteX39" fmla="*/ 6479628 w 7740869"/>
                <a:gd name="connsiteY39" fmla="*/ 2680138 h 3138108"/>
                <a:gd name="connsiteX40" fmla="*/ 6101256 w 7740869"/>
                <a:gd name="connsiteY40" fmla="*/ 2522483 h 3138108"/>
                <a:gd name="connsiteX41" fmla="*/ 5691352 w 7740869"/>
                <a:gd name="connsiteY41" fmla="*/ 2207172 h 3138108"/>
                <a:gd name="connsiteX42" fmla="*/ 5502166 w 7740869"/>
                <a:gd name="connsiteY42" fmla="*/ 1797269 h 3138108"/>
                <a:gd name="connsiteX43" fmla="*/ 5218387 w 7740869"/>
                <a:gd name="connsiteY43" fmla="*/ 1324303 h 3138108"/>
                <a:gd name="connsiteX44" fmla="*/ 4840014 w 7740869"/>
                <a:gd name="connsiteY44" fmla="*/ 551793 h 3138108"/>
                <a:gd name="connsiteX45" fmla="*/ 3988676 w 7740869"/>
                <a:gd name="connsiteY45" fmla="*/ 409903 h 3138108"/>
                <a:gd name="connsiteX46" fmla="*/ 3988676 w 7740869"/>
                <a:gd name="connsiteY46" fmla="*/ 299545 h 3138108"/>
                <a:gd name="connsiteX47" fmla="*/ 3957146 w 7740869"/>
                <a:gd name="connsiteY47" fmla="*/ 189187 h 3138108"/>
                <a:gd name="connsiteX48" fmla="*/ 3815256 w 7740869"/>
                <a:gd name="connsiteY48" fmla="*/ 78827 h 3138108"/>
                <a:gd name="connsiteX49" fmla="*/ 3436883 w 7740869"/>
                <a:gd name="connsiteY49" fmla="*/ 0 h 3138108"/>
                <a:gd name="connsiteX50" fmla="*/ 3168869 w 7740869"/>
                <a:gd name="connsiteY50" fmla="*/ 94593 h 3138108"/>
                <a:gd name="connsiteX51" fmla="*/ 2979683 w 7740869"/>
                <a:gd name="connsiteY51" fmla="*/ 283779 h 3138108"/>
                <a:gd name="connsiteX52" fmla="*/ 2837793 w 7740869"/>
                <a:gd name="connsiteY52" fmla="*/ 394138 h 3138108"/>
                <a:gd name="connsiteX53" fmla="*/ 2569780 w 7740869"/>
                <a:gd name="connsiteY53" fmla="*/ 567559 h 3138108"/>
                <a:gd name="connsiteX54" fmla="*/ 2238704 w 7740869"/>
                <a:gd name="connsiteY54" fmla="*/ 1308538 h 3138108"/>
                <a:gd name="connsiteX55" fmla="*/ 1876097 w 7740869"/>
                <a:gd name="connsiteY55" fmla="*/ 1560786 h 3138108"/>
                <a:gd name="connsiteX56" fmla="*/ 1466193 w 7740869"/>
                <a:gd name="connsiteY56" fmla="*/ 1749972 h 3138108"/>
                <a:gd name="connsiteX57" fmla="*/ 1008993 w 7740869"/>
                <a:gd name="connsiteY57" fmla="*/ 2081048 h 3138108"/>
                <a:gd name="connsiteX58" fmla="*/ 804042 w 7740869"/>
                <a:gd name="connsiteY58" fmla="*/ 2286000 h 3138108"/>
                <a:gd name="connsiteX59" fmla="*/ 409904 w 7740869"/>
                <a:gd name="connsiteY59" fmla="*/ 2743200 h 3138108"/>
                <a:gd name="connsiteX60" fmla="*/ 94593 w 7740869"/>
                <a:gd name="connsiteY60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997669 w 7740869"/>
                <a:gd name="connsiteY18" fmla="*/ 2286000 h 3138108"/>
                <a:gd name="connsiteX19" fmla="*/ 5202621 w 7740869"/>
                <a:gd name="connsiteY19" fmla="*/ 2301765 h 3138108"/>
                <a:gd name="connsiteX20" fmla="*/ 5249918 w 7740869"/>
                <a:gd name="connsiteY20" fmla="*/ 2333296 h 3138108"/>
                <a:gd name="connsiteX21" fmla="*/ 5312980 w 7740869"/>
                <a:gd name="connsiteY21" fmla="*/ 2412124 h 3138108"/>
                <a:gd name="connsiteX22" fmla="*/ 5423338 w 7740869"/>
                <a:gd name="connsiteY22" fmla="*/ 2538248 h 3138108"/>
                <a:gd name="connsiteX23" fmla="*/ 5454869 w 7740869"/>
                <a:gd name="connsiteY23" fmla="*/ 2585545 h 3138108"/>
                <a:gd name="connsiteX24" fmla="*/ 5502166 w 7740869"/>
                <a:gd name="connsiteY24" fmla="*/ 2617076 h 3138108"/>
                <a:gd name="connsiteX25" fmla="*/ 5565228 w 7740869"/>
                <a:gd name="connsiteY25" fmla="*/ 2695903 h 3138108"/>
                <a:gd name="connsiteX26" fmla="*/ 5596759 w 7740869"/>
                <a:gd name="connsiteY26" fmla="*/ 2743200 h 3138108"/>
                <a:gd name="connsiteX27" fmla="*/ 5644056 w 7740869"/>
                <a:gd name="connsiteY27" fmla="*/ 2774731 h 3138108"/>
                <a:gd name="connsiteX28" fmla="*/ 5659821 w 7740869"/>
                <a:gd name="connsiteY28" fmla="*/ 2822027 h 3138108"/>
                <a:gd name="connsiteX29" fmla="*/ 5754414 w 7740869"/>
                <a:gd name="connsiteY29" fmla="*/ 2900855 h 3138108"/>
                <a:gd name="connsiteX30" fmla="*/ 5801711 w 7740869"/>
                <a:gd name="connsiteY30" fmla="*/ 2995448 h 3138108"/>
                <a:gd name="connsiteX31" fmla="*/ 5849007 w 7740869"/>
                <a:gd name="connsiteY31" fmla="*/ 3042745 h 3138108"/>
                <a:gd name="connsiteX32" fmla="*/ 5880538 w 7740869"/>
                <a:gd name="connsiteY32" fmla="*/ 3090041 h 3138108"/>
                <a:gd name="connsiteX33" fmla="*/ 5927835 w 7740869"/>
                <a:gd name="connsiteY33" fmla="*/ 3137338 h 3138108"/>
                <a:gd name="connsiteX34" fmla="*/ 7740869 w 7740869"/>
                <a:gd name="connsiteY34" fmla="*/ 3105807 h 3138108"/>
                <a:gd name="connsiteX35" fmla="*/ 7472856 w 7740869"/>
                <a:gd name="connsiteY35" fmla="*/ 2948152 h 3138108"/>
                <a:gd name="connsiteX36" fmla="*/ 7189076 w 7740869"/>
                <a:gd name="connsiteY36" fmla="*/ 2885090 h 3138108"/>
                <a:gd name="connsiteX37" fmla="*/ 6952593 w 7740869"/>
                <a:gd name="connsiteY37" fmla="*/ 2774731 h 3138108"/>
                <a:gd name="connsiteX38" fmla="*/ 6479628 w 7740869"/>
                <a:gd name="connsiteY38" fmla="*/ 2680138 h 3138108"/>
                <a:gd name="connsiteX39" fmla="*/ 6101256 w 7740869"/>
                <a:gd name="connsiteY39" fmla="*/ 2522483 h 3138108"/>
                <a:gd name="connsiteX40" fmla="*/ 5691352 w 7740869"/>
                <a:gd name="connsiteY40" fmla="*/ 2207172 h 3138108"/>
                <a:gd name="connsiteX41" fmla="*/ 5502166 w 7740869"/>
                <a:gd name="connsiteY41" fmla="*/ 1797269 h 3138108"/>
                <a:gd name="connsiteX42" fmla="*/ 5218387 w 7740869"/>
                <a:gd name="connsiteY42" fmla="*/ 1324303 h 3138108"/>
                <a:gd name="connsiteX43" fmla="*/ 4840014 w 7740869"/>
                <a:gd name="connsiteY43" fmla="*/ 551793 h 3138108"/>
                <a:gd name="connsiteX44" fmla="*/ 3988676 w 7740869"/>
                <a:gd name="connsiteY44" fmla="*/ 409903 h 3138108"/>
                <a:gd name="connsiteX45" fmla="*/ 3988676 w 7740869"/>
                <a:gd name="connsiteY45" fmla="*/ 299545 h 3138108"/>
                <a:gd name="connsiteX46" fmla="*/ 3957146 w 7740869"/>
                <a:gd name="connsiteY46" fmla="*/ 189187 h 3138108"/>
                <a:gd name="connsiteX47" fmla="*/ 3815256 w 7740869"/>
                <a:gd name="connsiteY47" fmla="*/ 78827 h 3138108"/>
                <a:gd name="connsiteX48" fmla="*/ 3436883 w 7740869"/>
                <a:gd name="connsiteY48" fmla="*/ 0 h 3138108"/>
                <a:gd name="connsiteX49" fmla="*/ 3168869 w 7740869"/>
                <a:gd name="connsiteY49" fmla="*/ 94593 h 3138108"/>
                <a:gd name="connsiteX50" fmla="*/ 2979683 w 7740869"/>
                <a:gd name="connsiteY50" fmla="*/ 283779 h 3138108"/>
                <a:gd name="connsiteX51" fmla="*/ 2837793 w 7740869"/>
                <a:gd name="connsiteY51" fmla="*/ 394138 h 3138108"/>
                <a:gd name="connsiteX52" fmla="*/ 2569780 w 7740869"/>
                <a:gd name="connsiteY52" fmla="*/ 567559 h 3138108"/>
                <a:gd name="connsiteX53" fmla="*/ 2238704 w 7740869"/>
                <a:gd name="connsiteY53" fmla="*/ 1308538 h 3138108"/>
                <a:gd name="connsiteX54" fmla="*/ 1876097 w 7740869"/>
                <a:gd name="connsiteY54" fmla="*/ 1560786 h 3138108"/>
                <a:gd name="connsiteX55" fmla="*/ 1466193 w 7740869"/>
                <a:gd name="connsiteY55" fmla="*/ 1749972 h 3138108"/>
                <a:gd name="connsiteX56" fmla="*/ 1008993 w 7740869"/>
                <a:gd name="connsiteY56" fmla="*/ 2081048 h 3138108"/>
                <a:gd name="connsiteX57" fmla="*/ 804042 w 7740869"/>
                <a:gd name="connsiteY57" fmla="*/ 2286000 h 3138108"/>
                <a:gd name="connsiteX58" fmla="*/ 409904 w 7740869"/>
                <a:gd name="connsiteY58" fmla="*/ 2743200 h 3138108"/>
                <a:gd name="connsiteX59" fmla="*/ 94593 w 7740869"/>
                <a:gd name="connsiteY59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382814 w 7740869"/>
                <a:gd name="connsiteY15" fmla="*/ 1939159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997669 w 7740869"/>
                <a:gd name="connsiteY18" fmla="*/ 2286000 h 3138108"/>
                <a:gd name="connsiteX19" fmla="*/ 5202621 w 7740869"/>
                <a:gd name="connsiteY19" fmla="*/ 2301765 h 3138108"/>
                <a:gd name="connsiteX20" fmla="*/ 5249918 w 7740869"/>
                <a:gd name="connsiteY20" fmla="*/ 2333296 h 3138108"/>
                <a:gd name="connsiteX21" fmla="*/ 5312980 w 7740869"/>
                <a:gd name="connsiteY21" fmla="*/ 2412124 h 3138108"/>
                <a:gd name="connsiteX22" fmla="*/ 5423338 w 7740869"/>
                <a:gd name="connsiteY22" fmla="*/ 2538248 h 3138108"/>
                <a:gd name="connsiteX23" fmla="*/ 5454869 w 7740869"/>
                <a:gd name="connsiteY23" fmla="*/ 2585545 h 3138108"/>
                <a:gd name="connsiteX24" fmla="*/ 5502166 w 7740869"/>
                <a:gd name="connsiteY24" fmla="*/ 2617076 h 3138108"/>
                <a:gd name="connsiteX25" fmla="*/ 5565228 w 7740869"/>
                <a:gd name="connsiteY25" fmla="*/ 2695903 h 3138108"/>
                <a:gd name="connsiteX26" fmla="*/ 5596759 w 7740869"/>
                <a:gd name="connsiteY26" fmla="*/ 2743200 h 3138108"/>
                <a:gd name="connsiteX27" fmla="*/ 5644056 w 7740869"/>
                <a:gd name="connsiteY27" fmla="*/ 2774731 h 3138108"/>
                <a:gd name="connsiteX28" fmla="*/ 5659821 w 7740869"/>
                <a:gd name="connsiteY28" fmla="*/ 2822027 h 3138108"/>
                <a:gd name="connsiteX29" fmla="*/ 5754414 w 7740869"/>
                <a:gd name="connsiteY29" fmla="*/ 2900855 h 3138108"/>
                <a:gd name="connsiteX30" fmla="*/ 5801711 w 7740869"/>
                <a:gd name="connsiteY30" fmla="*/ 2995448 h 3138108"/>
                <a:gd name="connsiteX31" fmla="*/ 5849007 w 7740869"/>
                <a:gd name="connsiteY31" fmla="*/ 3042745 h 3138108"/>
                <a:gd name="connsiteX32" fmla="*/ 5880538 w 7740869"/>
                <a:gd name="connsiteY32" fmla="*/ 3090041 h 3138108"/>
                <a:gd name="connsiteX33" fmla="*/ 5927835 w 7740869"/>
                <a:gd name="connsiteY33" fmla="*/ 3137338 h 3138108"/>
                <a:gd name="connsiteX34" fmla="*/ 7740869 w 7740869"/>
                <a:gd name="connsiteY34" fmla="*/ 3105807 h 3138108"/>
                <a:gd name="connsiteX35" fmla="*/ 7472856 w 7740869"/>
                <a:gd name="connsiteY35" fmla="*/ 2948152 h 3138108"/>
                <a:gd name="connsiteX36" fmla="*/ 7189076 w 7740869"/>
                <a:gd name="connsiteY36" fmla="*/ 2885090 h 3138108"/>
                <a:gd name="connsiteX37" fmla="*/ 6952593 w 7740869"/>
                <a:gd name="connsiteY37" fmla="*/ 2774731 h 3138108"/>
                <a:gd name="connsiteX38" fmla="*/ 6479628 w 7740869"/>
                <a:gd name="connsiteY38" fmla="*/ 2680138 h 3138108"/>
                <a:gd name="connsiteX39" fmla="*/ 6101256 w 7740869"/>
                <a:gd name="connsiteY39" fmla="*/ 2522483 h 3138108"/>
                <a:gd name="connsiteX40" fmla="*/ 5691352 w 7740869"/>
                <a:gd name="connsiteY40" fmla="*/ 2207172 h 3138108"/>
                <a:gd name="connsiteX41" fmla="*/ 5502166 w 7740869"/>
                <a:gd name="connsiteY41" fmla="*/ 1797269 h 3138108"/>
                <a:gd name="connsiteX42" fmla="*/ 5218387 w 7740869"/>
                <a:gd name="connsiteY42" fmla="*/ 1324303 h 3138108"/>
                <a:gd name="connsiteX43" fmla="*/ 4840014 w 7740869"/>
                <a:gd name="connsiteY43" fmla="*/ 551793 h 3138108"/>
                <a:gd name="connsiteX44" fmla="*/ 3988676 w 7740869"/>
                <a:gd name="connsiteY44" fmla="*/ 409903 h 3138108"/>
                <a:gd name="connsiteX45" fmla="*/ 3988676 w 7740869"/>
                <a:gd name="connsiteY45" fmla="*/ 299545 h 3138108"/>
                <a:gd name="connsiteX46" fmla="*/ 3957146 w 7740869"/>
                <a:gd name="connsiteY46" fmla="*/ 189187 h 3138108"/>
                <a:gd name="connsiteX47" fmla="*/ 3815256 w 7740869"/>
                <a:gd name="connsiteY47" fmla="*/ 78827 h 3138108"/>
                <a:gd name="connsiteX48" fmla="*/ 3436883 w 7740869"/>
                <a:gd name="connsiteY48" fmla="*/ 0 h 3138108"/>
                <a:gd name="connsiteX49" fmla="*/ 3168869 w 7740869"/>
                <a:gd name="connsiteY49" fmla="*/ 94593 h 3138108"/>
                <a:gd name="connsiteX50" fmla="*/ 2979683 w 7740869"/>
                <a:gd name="connsiteY50" fmla="*/ 283779 h 3138108"/>
                <a:gd name="connsiteX51" fmla="*/ 2837793 w 7740869"/>
                <a:gd name="connsiteY51" fmla="*/ 394138 h 3138108"/>
                <a:gd name="connsiteX52" fmla="*/ 2569780 w 7740869"/>
                <a:gd name="connsiteY52" fmla="*/ 567559 h 3138108"/>
                <a:gd name="connsiteX53" fmla="*/ 2238704 w 7740869"/>
                <a:gd name="connsiteY53" fmla="*/ 1308538 h 3138108"/>
                <a:gd name="connsiteX54" fmla="*/ 1876097 w 7740869"/>
                <a:gd name="connsiteY54" fmla="*/ 1560786 h 3138108"/>
                <a:gd name="connsiteX55" fmla="*/ 1466193 w 7740869"/>
                <a:gd name="connsiteY55" fmla="*/ 1749972 h 3138108"/>
                <a:gd name="connsiteX56" fmla="*/ 1008993 w 7740869"/>
                <a:gd name="connsiteY56" fmla="*/ 2081048 h 3138108"/>
                <a:gd name="connsiteX57" fmla="*/ 804042 w 7740869"/>
                <a:gd name="connsiteY57" fmla="*/ 2286000 h 3138108"/>
                <a:gd name="connsiteX58" fmla="*/ 409904 w 7740869"/>
                <a:gd name="connsiteY58" fmla="*/ 2743200 h 3138108"/>
                <a:gd name="connsiteX59" fmla="*/ 94593 w 7740869"/>
                <a:gd name="connsiteY59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382814 w 7740869"/>
                <a:gd name="connsiteY15" fmla="*/ 1939159 h 3138108"/>
                <a:gd name="connsiteX16" fmla="*/ 4524704 w 7740869"/>
                <a:gd name="connsiteY16" fmla="*/ 2081048 h 3138108"/>
                <a:gd name="connsiteX17" fmla="*/ 4997669 w 7740869"/>
                <a:gd name="connsiteY17" fmla="*/ 2286000 h 3138108"/>
                <a:gd name="connsiteX18" fmla="*/ 5202621 w 7740869"/>
                <a:gd name="connsiteY18" fmla="*/ 2301765 h 3138108"/>
                <a:gd name="connsiteX19" fmla="*/ 5249918 w 7740869"/>
                <a:gd name="connsiteY19" fmla="*/ 2333296 h 3138108"/>
                <a:gd name="connsiteX20" fmla="*/ 5312980 w 7740869"/>
                <a:gd name="connsiteY20" fmla="*/ 2412124 h 3138108"/>
                <a:gd name="connsiteX21" fmla="*/ 5423338 w 7740869"/>
                <a:gd name="connsiteY21" fmla="*/ 2538248 h 3138108"/>
                <a:gd name="connsiteX22" fmla="*/ 5454869 w 7740869"/>
                <a:gd name="connsiteY22" fmla="*/ 2585545 h 3138108"/>
                <a:gd name="connsiteX23" fmla="*/ 5502166 w 7740869"/>
                <a:gd name="connsiteY23" fmla="*/ 2617076 h 3138108"/>
                <a:gd name="connsiteX24" fmla="*/ 5565228 w 7740869"/>
                <a:gd name="connsiteY24" fmla="*/ 2695903 h 3138108"/>
                <a:gd name="connsiteX25" fmla="*/ 5596759 w 7740869"/>
                <a:gd name="connsiteY25" fmla="*/ 2743200 h 3138108"/>
                <a:gd name="connsiteX26" fmla="*/ 5644056 w 7740869"/>
                <a:gd name="connsiteY26" fmla="*/ 2774731 h 3138108"/>
                <a:gd name="connsiteX27" fmla="*/ 5659821 w 7740869"/>
                <a:gd name="connsiteY27" fmla="*/ 2822027 h 3138108"/>
                <a:gd name="connsiteX28" fmla="*/ 5754414 w 7740869"/>
                <a:gd name="connsiteY28" fmla="*/ 2900855 h 3138108"/>
                <a:gd name="connsiteX29" fmla="*/ 5801711 w 7740869"/>
                <a:gd name="connsiteY29" fmla="*/ 2995448 h 3138108"/>
                <a:gd name="connsiteX30" fmla="*/ 5849007 w 7740869"/>
                <a:gd name="connsiteY30" fmla="*/ 3042745 h 3138108"/>
                <a:gd name="connsiteX31" fmla="*/ 5880538 w 7740869"/>
                <a:gd name="connsiteY31" fmla="*/ 3090041 h 3138108"/>
                <a:gd name="connsiteX32" fmla="*/ 5927835 w 7740869"/>
                <a:gd name="connsiteY32" fmla="*/ 3137338 h 3138108"/>
                <a:gd name="connsiteX33" fmla="*/ 7740869 w 7740869"/>
                <a:gd name="connsiteY33" fmla="*/ 3105807 h 3138108"/>
                <a:gd name="connsiteX34" fmla="*/ 7472856 w 7740869"/>
                <a:gd name="connsiteY34" fmla="*/ 2948152 h 3138108"/>
                <a:gd name="connsiteX35" fmla="*/ 7189076 w 7740869"/>
                <a:gd name="connsiteY35" fmla="*/ 2885090 h 3138108"/>
                <a:gd name="connsiteX36" fmla="*/ 6952593 w 7740869"/>
                <a:gd name="connsiteY36" fmla="*/ 2774731 h 3138108"/>
                <a:gd name="connsiteX37" fmla="*/ 6479628 w 7740869"/>
                <a:gd name="connsiteY37" fmla="*/ 2680138 h 3138108"/>
                <a:gd name="connsiteX38" fmla="*/ 6101256 w 7740869"/>
                <a:gd name="connsiteY38" fmla="*/ 2522483 h 3138108"/>
                <a:gd name="connsiteX39" fmla="*/ 5691352 w 7740869"/>
                <a:gd name="connsiteY39" fmla="*/ 2207172 h 3138108"/>
                <a:gd name="connsiteX40" fmla="*/ 5502166 w 7740869"/>
                <a:gd name="connsiteY40" fmla="*/ 1797269 h 3138108"/>
                <a:gd name="connsiteX41" fmla="*/ 5218387 w 7740869"/>
                <a:gd name="connsiteY41" fmla="*/ 1324303 h 3138108"/>
                <a:gd name="connsiteX42" fmla="*/ 4840014 w 7740869"/>
                <a:gd name="connsiteY42" fmla="*/ 551793 h 3138108"/>
                <a:gd name="connsiteX43" fmla="*/ 3988676 w 7740869"/>
                <a:gd name="connsiteY43" fmla="*/ 409903 h 3138108"/>
                <a:gd name="connsiteX44" fmla="*/ 3988676 w 7740869"/>
                <a:gd name="connsiteY44" fmla="*/ 299545 h 3138108"/>
                <a:gd name="connsiteX45" fmla="*/ 3957146 w 7740869"/>
                <a:gd name="connsiteY45" fmla="*/ 189187 h 3138108"/>
                <a:gd name="connsiteX46" fmla="*/ 3815256 w 7740869"/>
                <a:gd name="connsiteY46" fmla="*/ 78827 h 3138108"/>
                <a:gd name="connsiteX47" fmla="*/ 3436883 w 7740869"/>
                <a:gd name="connsiteY47" fmla="*/ 0 h 3138108"/>
                <a:gd name="connsiteX48" fmla="*/ 3168869 w 7740869"/>
                <a:gd name="connsiteY48" fmla="*/ 94593 h 3138108"/>
                <a:gd name="connsiteX49" fmla="*/ 2979683 w 7740869"/>
                <a:gd name="connsiteY49" fmla="*/ 283779 h 3138108"/>
                <a:gd name="connsiteX50" fmla="*/ 2837793 w 7740869"/>
                <a:gd name="connsiteY50" fmla="*/ 394138 h 3138108"/>
                <a:gd name="connsiteX51" fmla="*/ 2569780 w 7740869"/>
                <a:gd name="connsiteY51" fmla="*/ 567559 h 3138108"/>
                <a:gd name="connsiteX52" fmla="*/ 2238704 w 7740869"/>
                <a:gd name="connsiteY52" fmla="*/ 1308538 h 3138108"/>
                <a:gd name="connsiteX53" fmla="*/ 1876097 w 7740869"/>
                <a:gd name="connsiteY53" fmla="*/ 1560786 h 3138108"/>
                <a:gd name="connsiteX54" fmla="*/ 1466193 w 7740869"/>
                <a:gd name="connsiteY54" fmla="*/ 1749972 h 3138108"/>
                <a:gd name="connsiteX55" fmla="*/ 1008993 w 7740869"/>
                <a:gd name="connsiteY55" fmla="*/ 2081048 h 3138108"/>
                <a:gd name="connsiteX56" fmla="*/ 804042 w 7740869"/>
                <a:gd name="connsiteY56" fmla="*/ 2286000 h 3138108"/>
                <a:gd name="connsiteX57" fmla="*/ 409904 w 7740869"/>
                <a:gd name="connsiteY57" fmla="*/ 2743200 h 3138108"/>
                <a:gd name="connsiteX58" fmla="*/ 94593 w 7740869"/>
                <a:gd name="connsiteY58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083269 w 7740869"/>
                <a:gd name="connsiteY13" fmla="*/ 2159876 h 3138108"/>
                <a:gd name="connsiteX14" fmla="*/ 4335518 w 7740869"/>
                <a:gd name="connsiteY14" fmla="*/ 1813034 h 3138108"/>
                <a:gd name="connsiteX15" fmla="*/ 4382814 w 7740869"/>
                <a:gd name="connsiteY15" fmla="*/ 1939159 h 3138108"/>
                <a:gd name="connsiteX16" fmla="*/ 4524704 w 7740869"/>
                <a:gd name="connsiteY16" fmla="*/ 2081048 h 3138108"/>
                <a:gd name="connsiteX17" fmla="*/ 4997669 w 7740869"/>
                <a:gd name="connsiteY17" fmla="*/ 2286000 h 3138108"/>
                <a:gd name="connsiteX18" fmla="*/ 5202621 w 7740869"/>
                <a:gd name="connsiteY18" fmla="*/ 2301765 h 3138108"/>
                <a:gd name="connsiteX19" fmla="*/ 5249918 w 7740869"/>
                <a:gd name="connsiteY19" fmla="*/ 2333296 h 3138108"/>
                <a:gd name="connsiteX20" fmla="*/ 5312980 w 7740869"/>
                <a:gd name="connsiteY20" fmla="*/ 2412124 h 3138108"/>
                <a:gd name="connsiteX21" fmla="*/ 5423338 w 7740869"/>
                <a:gd name="connsiteY21" fmla="*/ 2538248 h 3138108"/>
                <a:gd name="connsiteX22" fmla="*/ 5454869 w 7740869"/>
                <a:gd name="connsiteY22" fmla="*/ 2585545 h 3138108"/>
                <a:gd name="connsiteX23" fmla="*/ 5502166 w 7740869"/>
                <a:gd name="connsiteY23" fmla="*/ 2617076 h 3138108"/>
                <a:gd name="connsiteX24" fmla="*/ 5565228 w 7740869"/>
                <a:gd name="connsiteY24" fmla="*/ 2695903 h 3138108"/>
                <a:gd name="connsiteX25" fmla="*/ 5596759 w 7740869"/>
                <a:gd name="connsiteY25" fmla="*/ 2743200 h 3138108"/>
                <a:gd name="connsiteX26" fmla="*/ 5644056 w 7740869"/>
                <a:gd name="connsiteY26" fmla="*/ 2774731 h 3138108"/>
                <a:gd name="connsiteX27" fmla="*/ 5659821 w 7740869"/>
                <a:gd name="connsiteY27" fmla="*/ 2822027 h 3138108"/>
                <a:gd name="connsiteX28" fmla="*/ 5754414 w 7740869"/>
                <a:gd name="connsiteY28" fmla="*/ 2900855 h 3138108"/>
                <a:gd name="connsiteX29" fmla="*/ 5801711 w 7740869"/>
                <a:gd name="connsiteY29" fmla="*/ 2995448 h 3138108"/>
                <a:gd name="connsiteX30" fmla="*/ 5849007 w 7740869"/>
                <a:gd name="connsiteY30" fmla="*/ 3042745 h 3138108"/>
                <a:gd name="connsiteX31" fmla="*/ 5880538 w 7740869"/>
                <a:gd name="connsiteY31" fmla="*/ 3090041 h 3138108"/>
                <a:gd name="connsiteX32" fmla="*/ 5927835 w 7740869"/>
                <a:gd name="connsiteY32" fmla="*/ 3137338 h 3138108"/>
                <a:gd name="connsiteX33" fmla="*/ 7740869 w 7740869"/>
                <a:gd name="connsiteY33" fmla="*/ 3105807 h 3138108"/>
                <a:gd name="connsiteX34" fmla="*/ 7472856 w 7740869"/>
                <a:gd name="connsiteY34" fmla="*/ 2948152 h 3138108"/>
                <a:gd name="connsiteX35" fmla="*/ 7189076 w 7740869"/>
                <a:gd name="connsiteY35" fmla="*/ 2885090 h 3138108"/>
                <a:gd name="connsiteX36" fmla="*/ 6952593 w 7740869"/>
                <a:gd name="connsiteY36" fmla="*/ 2774731 h 3138108"/>
                <a:gd name="connsiteX37" fmla="*/ 6479628 w 7740869"/>
                <a:gd name="connsiteY37" fmla="*/ 2680138 h 3138108"/>
                <a:gd name="connsiteX38" fmla="*/ 6101256 w 7740869"/>
                <a:gd name="connsiteY38" fmla="*/ 2522483 h 3138108"/>
                <a:gd name="connsiteX39" fmla="*/ 5691352 w 7740869"/>
                <a:gd name="connsiteY39" fmla="*/ 2207172 h 3138108"/>
                <a:gd name="connsiteX40" fmla="*/ 5502166 w 7740869"/>
                <a:gd name="connsiteY40" fmla="*/ 1797269 h 3138108"/>
                <a:gd name="connsiteX41" fmla="*/ 5218387 w 7740869"/>
                <a:gd name="connsiteY41" fmla="*/ 1324303 h 3138108"/>
                <a:gd name="connsiteX42" fmla="*/ 4840014 w 7740869"/>
                <a:gd name="connsiteY42" fmla="*/ 551793 h 3138108"/>
                <a:gd name="connsiteX43" fmla="*/ 3988676 w 7740869"/>
                <a:gd name="connsiteY43" fmla="*/ 409903 h 3138108"/>
                <a:gd name="connsiteX44" fmla="*/ 3988676 w 7740869"/>
                <a:gd name="connsiteY44" fmla="*/ 299545 h 3138108"/>
                <a:gd name="connsiteX45" fmla="*/ 3957146 w 7740869"/>
                <a:gd name="connsiteY45" fmla="*/ 189187 h 3138108"/>
                <a:gd name="connsiteX46" fmla="*/ 3815256 w 7740869"/>
                <a:gd name="connsiteY46" fmla="*/ 78827 h 3138108"/>
                <a:gd name="connsiteX47" fmla="*/ 3436883 w 7740869"/>
                <a:gd name="connsiteY47" fmla="*/ 0 h 3138108"/>
                <a:gd name="connsiteX48" fmla="*/ 3168869 w 7740869"/>
                <a:gd name="connsiteY48" fmla="*/ 94593 h 3138108"/>
                <a:gd name="connsiteX49" fmla="*/ 2979683 w 7740869"/>
                <a:gd name="connsiteY49" fmla="*/ 283779 h 3138108"/>
                <a:gd name="connsiteX50" fmla="*/ 2837793 w 7740869"/>
                <a:gd name="connsiteY50" fmla="*/ 394138 h 3138108"/>
                <a:gd name="connsiteX51" fmla="*/ 2569780 w 7740869"/>
                <a:gd name="connsiteY51" fmla="*/ 567559 h 3138108"/>
                <a:gd name="connsiteX52" fmla="*/ 2238704 w 7740869"/>
                <a:gd name="connsiteY52" fmla="*/ 1308538 h 3138108"/>
                <a:gd name="connsiteX53" fmla="*/ 1876097 w 7740869"/>
                <a:gd name="connsiteY53" fmla="*/ 1560786 h 3138108"/>
                <a:gd name="connsiteX54" fmla="*/ 1466193 w 7740869"/>
                <a:gd name="connsiteY54" fmla="*/ 1749972 h 3138108"/>
                <a:gd name="connsiteX55" fmla="*/ 1008993 w 7740869"/>
                <a:gd name="connsiteY55" fmla="*/ 2081048 h 3138108"/>
                <a:gd name="connsiteX56" fmla="*/ 804042 w 7740869"/>
                <a:gd name="connsiteY56" fmla="*/ 2286000 h 3138108"/>
                <a:gd name="connsiteX57" fmla="*/ 409904 w 7740869"/>
                <a:gd name="connsiteY57" fmla="*/ 2743200 h 3138108"/>
                <a:gd name="connsiteX58" fmla="*/ 94593 w 7740869"/>
                <a:gd name="connsiteY58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193628 w 7740869"/>
                <a:gd name="connsiteY12" fmla="*/ 1781503 h 3138108"/>
                <a:gd name="connsiteX13" fmla="*/ 4083269 w 7740869"/>
                <a:gd name="connsiteY13" fmla="*/ 2159876 h 3138108"/>
                <a:gd name="connsiteX14" fmla="*/ 4335518 w 7740869"/>
                <a:gd name="connsiteY14" fmla="*/ 1813034 h 3138108"/>
                <a:gd name="connsiteX15" fmla="*/ 4382814 w 7740869"/>
                <a:gd name="connsiteY15" fmla="*/ 1939159 h 3138108"/>
                <a:gd name="connsiteX16" fmla="*/ 4524704 w 7740869"/>
                <a:gd name="connsiteY16" fmla="*/ 2081048 h 3138108"/>
                <a:gd name="connsiteX17" fmla="*/ 4997669 w 7740869"/>
                <a:gd name="connsiteY17" fmla="*/ 2286000 h 3138108"/>
                <a:gd name="connsiteX18" fmla="*/ 5202621 w 7740869"/>
                <a:gd name="connsiteY18" fmla="*/ 2301765 h 3138108"/>
                <a:gd name="connsiteX19" fmla="*/ 5249918 w 7740869"/>
                <a:gd name="connsiteY19" fmla="*/ 2333296 h 3138108"/>
                <a:gd name="connsiteX20" fmla="*/ 5312980 w 7740869"/>
                <a:gd name="connsiteY20" fmla="*/ 2412124 h 3138108"/>
                <a:gd name="connsiteX21" fmla="*/ 5423338 w 7740869"/>
                <a:gd name="connsiteY21" fmla="*/ 2538248 h 3138108"/>
                <a:gd name="connsiteX22" fmla="*/ 5454869 w 7740869"/>
                <a:gd name="connsiteY22" fmla="*/ 2585545 h 3138108"/>
                <a:gd name="connsiteX23" fmla="*/ 5502166 w 7740869"/>
                <a:gd name="connsiteY23" fmla="*/ 2617076 h 3138108"/>
                <a:gd name="connsiteX24" fmla="*/ 5565228 w 7740869"/>
                <a:gd name="connsiteY24" fmla="*/ 2695903 h 3138108"/>
                <a:gd name="connsiteX25" fmla="*/ 5596759 w 7740869"/>
                <a:gd name="connsiteY25" fmla="*/ 2743200 h 3138108"/>
                <a:gd name="connsiteX26" fmla="*/ 5644056 w 7740869"/>
                <a:gd name="connsiteY26" fmla="*/ 2774731 h 3138108"/>
                <a:gd name="connsiteX27" fmla="*/ 5659821 w 7740869"/>
                <a:gd name="connsiteY27" fmla="*/ 2822027 h 3138108"/>
                <a:gd name="connsiteX28" fmla="*/ 5754414 w 7740869"/>
                <a:gd name="connsiteY28" fmla="*/ 2900855 h 3138108"/>
                <a:gd name="connsiteX29" fmla="*/ 5801711 w 7740869"/>
                <a:gd name="connsiteY29" fmla="*/ 2995448 h 3138108"/>
                <a:gd name="connsiteX30" fmla="*/ 5849007 w 7740869"/>
                <a:gd name="connsiteY30" fmla="*/ 3042745 h 3138108"/>
                <a:gd name="connsiteX31" fmla="*/ 5880538 w 7740869"/>
                <a:gd name="connsiteY31" fmla="*/ 3090041 h 3138108"/>
                <a:gd name="connsiteX32" fmla="*/ 5927835 w 7740869"/>
                <a:gd name="connsiteY32" fmla="*/ 3137338 h 3138108"/>
                <a:gd name="connsiteX33" fmla="*/ 7740869 w 7740869"/>
                <a:gd name="connsiteY33" fmla="*/ 3105807 h 3138108"/>
                <a:gd name="connsiteX34" fmla="*/ 7472856 w 7740869"/>
                <a:gd name="connsiteY34" fmla="*/ 2948152 h 3138108"/>
                <a:gd name="connsiteX35" fmla="*/ 7189076 w 7740869"/>
                <a:gd name="connsiteY35" fmla="*/ 2885090 h 3138108"/>
                <a:gd name="connsiteX36" fmla="*/ 6952593 w 7740869"/>
                <a:gd name="connsiteY36" fmla="*/ 2774731 h 3138108"/>
                <a:gd name="connsiteX37" fmla="*/ 6479628 w 7740869"/>
                <a:gd name="connsiteY37" fmla="*/ 2680138 h 3138108"/>
                <a:gd name="connsiteX38" fmla="*/ 6101256 w 7740869"/>
                <a:gd name="connsiteY38" fmla="*/ 2522483 h 3138108"/>
                <a:gd name="connsiteX39" fmla="*/ 5691352 w 7740869"/>
                <a:gd name="connsiteY39" fmla="*/ 2207172 h 3138108"/>
                <a:gd name="connsiteX40" fmla="*/ 5502166 w 7740869"/>
                <a:gd name="connsiteY40" fmla="*/ 1797269 h 3138108"/>
                <a:gd name="connsiteX41" fmla="*/ 5218387 w 7740869"/>
                <a:gd name="connsiteY41" fmla="*/ 1324303 h 3138108"/>
                <a:gd name="connsiteX42" fmla="*/ 4840014 w 7740869"/>
                <a:gd name="connsiteY42" fmla="*/ 551793 h 3138108"/>
                <a:gd name="connsiteX43" fmla="*/ 3988676 w 7740869"/>
                <a:gd name="connsiteY43" fmla="*/ 409903 h 3138108"/>
                <a:gd name="connsiteX44" fmla="*/ 3988676 w 7740869"/>
                <a:gd name="connsiteY44" fmla="*/ 299545 h 3138108"/>
                <a:gd name="connsiteX45" fmla="*/ 3957146 w 7740869"/>
                <a:gd name="connsiteY45" fmla="*/ 189187 h 3138108"/>
                <a:gd name="connsiteX46" fmla="*/ 3815256 w 7740869"/>
                <a:gd name="connsiteY46" fmla="*/ 78827 h 3138108"/>
                <a:gd name="connsiteX47" fmla="*/ 3436883 w 7740869"/>
                <a:gd name="connsiteY47" fmla="*/ 0 h 3138108"/>
                <a:gd name="connsiteX48" fmla="*/ 3168869 w 7740869"/>
                <a:gd name="connsiteY48" fmla="*/ 94593 h 3138108"/>
                <a:gd name="connsiteX49" fmla="*/ 2979683 w 7740869"/>
                <a:gd name="connsiteY49" fmla="*/ 283779 h 3138108"/>
                <a:gd name="connsiteX50" fmla="*/ 2837793 w 7740869"/>
                <a:gd name="connsiteY50" fmla="*/ 394138 h 3138108"/>
                <a:gd name="connsiteX51" fmla="*/ 2569780 w 7740869"/>
                <a:gd name="connsiteY51" fmla="*/ 567559 h 3138108"/>
                <a:gd name="connsiteX52" fmla="*/ 2238704 w 7740869"/>
                <a:gd name="connsiteY52" fmla="*/ 1308538 h 3138108"/>
                <a:gd name="connsiteX53" fmla="*/ 1876097 w 7740869"/>
                <a:gd name="connsiteY53" fmla="*/ 1560786 h 3138108"/>
                <a:gd name="connsiteX54" fmla="*/ 1466193 w 7740869"/>
                <a:gd name="connsiteY54" fmla="*/ 1749972 h 3138108"/>
                <a:gd name="connsiteX55" fmla="*/ 1008993 w 7740869"/>
                <a:gd name="connsiteY55" fmla="*/ 2081048 h 3138108"/>
                <a:gd name="connsiteX56" fmla="*/ 804042 w 7740869"/>
                <a:gd name="connsiteY56" fmla="*/ 2286000 h 3138108"/>
                <a:gd name="connsiteX57" fmla="*/ 409904 w 7740869"/>
                <a:gd name="connsiteY57" fmla="*/ 2743200 h 3138108"/>
                <a:gd name="connsiteX58" fmla="*/ 94593 w 7740869"/>
                <a:gd name="connsiteY58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202621 w 7740869"/>
                <a:gd name="connsiteY17" fmla="*/ 2301765 h 3138108"/>
                <a:gd name="connsiteX18" fmla="*/ 5249918 w 7740869"/>
                <a:gd name="connsiteY18" fmla="*/ 2333296 h 3138108"/>
                <a:gd name="connsiteX19" fmla="*/ 5312980 w 7740869"/>
                <a:gd name="connsiteY19" fmla="*/ 2412124 h 3138108"/>
                <a:gd name="connsiteX20" fmla="*/ 5423338 w 7740869"/>
                <a:gd name="connsiteY20" fmla="*/ 2538248 h 3138108"/>
                <a:gd name="connsiteX21" fmla="*/ 5454869 w 7740869"/>
                <a:gd name="connsiteY21" fmla="*/ 2585545 h 3138108"/>
                <a:gd name="connsiteX22" fmla="*/ 5502166 w 7740869"/>
                <a:gd name="connsiteY22" fmla="*/ 2617076 h 3138108"/>
                <a:gd name="connsiteX23" fmla="*/ 5565228 w 7740869"/>
                <a:gd name="connsiteY23" fmla="*/ 2695903 h 3138108"/>
                <a:gd name="connsiteX24" fmla="*/ 5596759 w 7740869"/>
                <a:gd name="connsiteY24" fmla="*/ 2743200 h 3138108"/>
                <a:gd name="connsiteX25" fmla="*/ 5644056 w 7740869"/>
                <a:gd name="connsiteY25" fmla="*/ 2774731 h 3138108"/>
                <a:gd name="connsiteX26" fmla="*/ 5659821 w 7740869"/>
                <a:gd name="connsiteY26" fmla="*/ 2822027 h 3138108"/>
                <a:gd name="connsiteX27" fmla="*/ 5754414 w 7740869"/>
                <a:gd name="connsiteY27" fmla="*/ 2900855 h 3138108"/>
                <a:gd name="connsiteX28" fmla="*/ 5801711 w 7740869"/>
                <a:gd name="connsiteY28" fmla="*/ 2995448 h 3138108"/>
                <a:gd name="connsiteX29" fmla="*/ 5849007 w 7740869"/>
                <a:gd name="connsiteY29" fmla="*/ 3042745 h 3138108"/>
                <a:gd name="connsiteX30" fmla="*/ 5880538 w 7740869"/>
                <a:gd name="connsiteY30" fmla="*/ 3090041 h 3138108"/>
                <a:gd name="connsiteX31" fmla="*/ 5927835 w 7740869"/>
                <a:gd name="connsiteY31" fmla="*/ 3137338 h 3138108"/>
                <a:gd name="connsiteX32" fmla="*/ 7740869 w 7740869"/>
                <a:gd name="connsiteY32" fmla="*/ 3105807 h 3138108"/>
                <a:gd name="connsiteX33" fmla="*/ 7472856 w 7740869"/>
                <a:gd name="connsiteY33" fmla="*/ 2948152 h 3138108"/>
                <a:gd name="connsiteX34" fmla="*/ 7189076 w 7740869"/>
                <a:gd name="connsiteY34" fmla="*/ 2885090 h 3138108"/>
                <a:gd name="connsiteX35" fmla="*/ 6952593 w 7740869"/>
                <a:gd name="connsiteY35" fmla="*/ 2774731 h 3138108"/>
                <a:gd name="connsiteX36" fmla="*/ 6479628 w 7740869"/>
                <a:gd name="connsiteY36" fmla="*/ 2680138 h 3138108"/>
                <a:gd name="connsiteX37" fmla="*/ 6101256 w 7740869"/>
                <a:gd name="connsiteY37" fmla="*/ 2522483 h 3138108"/>
                <a:gd name="connsiteX38" fmla="*/ 5691352 w 7740869"/>
                <a:gd name="connsiteY38" fmla="*/ 2207172 h 3138108"/>
                <a:gd name="connsiteX39" fmla="*/ 5502166 w 7740869"/>
                <a:gd name="connsiteY39" fmla="*/ 1797269 h 3138108"/>
                <a:gd name="connsiteX40" fmla="*/ 5218387 w 7740869"/>
                <a:gd name="connsiteY40" fmla="*/ 1324303 h 3138108"/>
                <a:gd name="connsiteX41" fmla="*/ 4840014 w 7740869"/>
                <a:gd name="connsiteY41" fmla="*/ 551793 h 3138108"/>
                <a:gd name="connsiteX42" fmla="*/ 3988676 w 7740869"/>
                <a:gd name="connsiteY42" fmla="*/ 409903 h 3138108"/>
                <a:gd name="connsiteX43" fmla="*/ 3988676 w 7740869"/>
                <a:gd name="connsiteY43" fmla="*/ 299545 h 3138108"/>
                <a:gd name="connsiteX44" fmla="*/ 3957146 w 7740869"/>
                <a:gd name="connsiteY44" fmla="*/ 189187 h 3138108"/>
                <a:gd name="connsiteX45" fmla="*/ 3815256 w 7740869"/>
                <a:gd name="connsiteY45" fmla="*/ 78827 h 3138108"/>
                <a:gd name="connsiteX46" fmla="*/ 3436883 w 7740869"/>
                <a:gd name="connsiteY46" fmla="*/ 0 h 3138108"/>
                <a:gd name="connsiteX47" fmla="*/ 3168869 w 7740869"/>
                <a:gd name="connsiteY47" fmla="*/ 94593 h 3138108"/>
                <a:gd name="connsiteX48" fmla="*/ 2979683 w 7740869"/>
                <a:gd name="connsiteY48" fmla="*/ 283779 h 3138108"/>
                <a:gd name="connsiteX49" fmla="*/ 2837793 w 7740869"/>
                <a:gd name="connsiteY49" fmla="*/ 394138 h 3138108"/>
                <a:gd name="connsiteX50" fmla="*/ 2569780 w 7740869"/>
                <a:gd name="connsiteY50" fmla="*/ 567559 h 3138108"/>
                <a:gd name="connsiteX51" fmla="*/ 2238704 w 7740869"/>
                <a:gd name="connsiteY51" fmla="*/ 1308538 h 3138108"/>
                <a:gd name="connsiteX52" fmla="*/ 1876097 w 7740869"/>
                <a:gd name="connsiteY52" fmla="*/ 1560786 h 3138108"/>
                <a:gd name="connsiteX53" fmla="*/ 1466193 w 7740869"/>
                <a:gd name="connsiteY53" fmla="*/ 1749972 h 3138108"/>
                <a:gd name="connsiteX54" fmla="*/ 1008993 w 7740869"/>
                <a:gd name="connsiteY54" fmla="*/ 2081048 h 3138108"/>
                <a:gd name="connsiteX55" fmla="*/ 804042 w 7740869"/>
                <a:gd name="connsiteY55" fmla="*/ 2286000 h 3138108"/>
                <a:gd name="connsiteX56" fmla="*/ 409904 w 7740869"/>
                <a:gd name="connsiteY56" fmla="*/ 2743200 h 3138108"/>
                <a:gd name="connsiteX57" fmla="*/ 94593 w 7740869"/>
                <a:gd name="connsiteY57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202621 w 7740869"/>
                <a:gd name="connsiteY17" fmla="*/ 2301765 h 3138108"/>
                <a:gd name="connsiteX18" fmla="*/ 5249918 w 7740869"/>
                <a:gd name="connsiteY18" fmla="*/ 2333296 h 3138108"/>
                <a:gd name="connsiteX19" fmla="*/ 5312980 w 7740869"/>
                <a:gd name="connsiteY19" fmla="*/ 2412124 h 3138108"/>
                <a:gd name="connsiteX20" fmla="*/ 5423338 w 7740869"/>
                <a:gd name="connsiteY20" fmla="*/ 2538248 h 3138108"/>
                <a:gd name="connsiteX21" fmla="*/ 5454869 w 7740869"/>
                <a:gd name="connsiteY21" fmla="*/ 2585545 h 3138108"/>
                <a:gd name="connsiteX22" fmla="*/ 5502166 w 7740869"/>
                <a:gd name="connsiteY22" fmla="*/ 2617076 h 3138108"/>
                <a:gd name="connsiteX23" fmla="*/ 5186856 w 7740869"/>
                <a:gd name="connsiteY23" fmla="*/ 2885090 h 3138108"/>
                <a:gd name="connsiteX24" fmla="*/ 5596759 w 7740869"/>
                <a:gd name="connsiteY24" fmla="*/ 2743200 h 3138108"/>
                <a:gd name="connsiteX25" fmla="*/ 5644056 w 7740869"/>
                <a:gd name="connsiteY25" fmla="*/ 2774731 h 3138108"/>
                <a:gd name="connsiteX26" fmla="*/ 5659821 w 7740869"/>
                <a:gd name="connsiteY26" fmla="*/ 2822027 h 3138108"/>
                <a:gd name="connsiteX27" fmla="*/ 5754414 w 7740869"/>
                <a:gd name="connsiteY27" fmla="*/ 2900855 h 3138108"/>
                <a:gd name="connsiteX28" fmla="*/ 5801711 w 7740869"/>
                <a:gd name="connsiteY28" fmla="*/ 2995448 h 3138108"/>
                <a:gd name="connsiteX29" fmla="*/ 5849007 w 7740869"/>
                <a:gd name="connsiteY29" fmla="*/ 3042745 h 3138108"/>
                <a:gd name="connsiteX30" fmla="*/ 5880538 w 7740869"/>
                <a:gd name="connsiteY30" fmla="*/ 3090041 h 3138108"/>
                <a:gd name="connsiteX31" fmla="*/ 5927835 w 7740869"/>
                <a:gd name="connsiteY31" fmla="*/ 3137338 h 3138108"/>
                <a:gd name="connsiteX32" fmla="*/ 7740869 w 7740869"/>
                <a:gd name="connsiteY32" fmla="*/ 3105807 h 3138108"/>
                <a:gd name="connsiteX33" fmla="*/ 7472856 w 7740869"/>
                <a:gd name="connsiteY33" fmla="*/ 2948152 h 3138108"/>
                <a:gd name="connsiteX34" fmla="*/ 7189076 w 7740869"/>
                <a:gd name="connsiteY34" fmla="*/ 2885090 h 3138108"/>
                <a:gd name="connsiteX35" fmla="*/ 6952593 w 7740869"/>
                <a:gd name="connsiteY35" fmla="*/ 2774731 h 3138108"/>
                <a:gd name="connsiteX36" fmla="*/ 6479628 w 7740869"/>
                <a:gd name="connsiteY36" fmla="*/ 2680138 h 3138108"/>
                <a:gd name="connsiteX37" fmla="*/ 6101256 w 7740869"/>
                <a:gd name="connsiteY37" fmla="*/ 2522483 h 3138108"/>
                <a:gd name="connsiteX38" fmla="*/ 5691352 w 7740869"/>
                <a:gd name="connsiteY38" fmla="*/ 2207172 h 3138108"/>
                <a:gd name="connsiteX39" fmla="*/ 5502166 w 7740869"/>
                <a:gd name="connsiteY39" fmla="*/ 1797269 h 3138108"/>
                <a:gd name="connsiteX40" fmla="*/ 5218387 w 7740869"/>
                <a:gd name="connsiteY40" fmla="*/ 1324303 h 3138108"/>
                <a:gd name="connsiteX41" fmla="*/ 4840014 w 7740869"/>
                <a:gd name="connsiteY41" fmla="*/ 551793 h 3138108"/>
                <a:gd name="connsiteX42" fmla="*/ 3988676 w 7740869"/>
                <a:gd name="connsiteY42" fmla="*/ 409903 h 3138108"/>
                <a:gd name="connsiteX43" fmla="*/ 3988676 w 7740869"/>
                <a:gd name="connsiteY43" fmla="*/ 299545 h 3138108"/>
                <a:gd name="connsiteX44" fmla="*/ 3957146 w 7740869"/>
                <a:gd name="connsiteY44" fmla="*/ 189187 h 3138108"/>
                <a:gd name="connsiteX45" fmla="*/ 3815256 w 7740869"/>
                <a:gd name="connsiteY45" fmla="*/ 78827 h 3138108"/>
                <a:gd name="connsiteX46" fmla="*/ 3436883 w 7740869"/>
                <a:gd name="connsiteY46" fmla="*/ 0 h 3138108"/>
                <a:gd name="connsiteX47" fmla="*/ 3168869 w 7740869"/>
                <a:gd name="connsiteY47" fmla="*/ 94593 h 3138108"/>
                <a:gd name="connsiteX48" fmla="*/ 2979683 w 7740869"/>
                <a:gd name="connsiteY48" fmla="*/ 283779 h 3138108"/>
                <a:gd name="connsiteX49" fmla="*/ 2837793 w 7740869"/>
                <a:gd name="connsiteY49" fmla="*/ 394138 h 3138108"/>
                <a:gd name="connsiteX50" fmla="*/ 2569780 w 7740869"/>
                <a:gd name="connsiteY50" fmla="*/ 567559 h 3138108"/>
                <a:gd name="connsiteX51" fmla="*/ 2238704 w 7740869"/>
                <a:gd name="connsiteY51" fmla="*/ 1308538 h 3138108"/>
                <a:gd name="connsiteX52" fmla="*/ 1876097 w 7740869"/>
                <a:gd name="connsiteY52" fmla="*/ 1560786 h 3138108"/>
                <a:gd name="connsiteX53" fmla="*/ 1466193 w 7740869"/>
                <a:gd name="connsiteY53" fmla="*/ 1749972 h 3138108"/>
                <a:gd name="connsiteX54" fmla="*/ 1008993 w 7740869"/>
                <a:gd name="connsiteY54" fmla="*/ 2081048 h 3138108"/>
                <a:gd name="connsiteX55" fmla="*/ 804042 w 7740869"/>
                <a:gd name="connsiteY55" fmla="*/ 2286000 h 3138108"/>
                <a:gd name="connsiteX56" fmla="*/ 409904 w 7740869"/>
                <a:gd name="connsiteY56" fmla="*/ 2743200 h 3138108"/>
                <a:gd name="connsiteX57" fmla="*/ 94593 w 7740869"/>
                <a:gd name="connsiteY57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202621 w 7740869"/>
                <a:gd name="connsiteY17" fmla="*/ 2301765 h 3138108"/>
                <a:gd name="connsiteX18" fmla="*/ 5249918 w 7740869"/>
                <a:gd name="connsiteY18" fmla="*/ 2333296 h 3138108"/>
                <a:gd name="connsiteX19" fmla="*/ 5044966 w 7740869"/>
                <a:gd name="connsiteY19" fmla="*/ 2506717 h 3138108"/>
                <a:gd name="connsiteX20" fmla="*/ 5423338 w 7740869"/>
                <a:gd name="connsiteY20" fmla="*/ 2538248 h 3138108"/>
                <a:gd name="connsiteX21" fmla="*/ 5454869 w 7740869"/>
                <a:gd name="connsiteY21" fmla="*/ 2585545 h 3138108"/>
                <a:gd name="connsiteX22" fmla="*/ 5502166 w 7740869"/>
                <a:gd name="connsiteY22" fmla="*/ 2617076 h 3138108"/>
                <a:gd name="connsiteX23" fmla="*/ 5186856 w 7740869"/>
                <a:gd name="connsiteY23" fmla="*/ 2885090 h 3138108"/>
                <a:gd name="connsiteX24" fmla="*/ 5596759 w 7740869"/>
                <a:gd name="connsiteY24" fmla="*/ 2743200 h 3138108"/>
                <a:gd name="connsiteX25" fmla="*/ 5644056 w 7740869"/>
                <a:gd name="connsiteY25" fmla="*/ 2774731 h 3138108"/>
                <a:gd name="connsiteX26" fmla="*/ 5659821 w 7740869"/>
                <a:gd name="connsiteY26" fmla="*/ 2822027 h 3138108"/>
                <a:gd name="connsiteX27" fmla="*/ 5754414 w 7740869"/>
                <a:gd name="connsiteY27" fmla="*/ 2900855 h 3138108"/>
                <a:gd name="connsiteX28" fmla="*/ 5801711 w 7740869"/>
                <a:gd name="connsiteY28" fmla="*/ 2995448 h 3138108"/>
                <a:gd name="connsiteX29" fmla="*/ 5849007 w 7740869"/>
                <a:gd name="connsiteY29" fmla="*/ 3042745 h 3138108"/>
                <a:gd name="connsiteX30" fmla="*/ 5880538 w 7740869"/>
                <a:gd name="connsiteY30" fmla="*/ 3090041 h 3138108"/>
                <a:gd name="connsiteX31" fmla="*/ 5927835 w 7740869"/>
                <a:gd name="connsiteY31" fmla="*/ 3137338 h 3138108"/>
                <a:gd name="connsiteX32" fmla="*/ 7740869 w 7740869"/>
                <a:gd name="connsiteY32" fmla="*/ 3105807 h 3138108"/>
                <a:gd name="connsiteX33" fmla="*/ 7472856 w 7740869"/>
                <a:gd name="connsiteY33" fmla="*/ 2948152 h 3138108"/>
                <a:gd name="connsiteX34" fmla="*/ 7189076 w 7740869"/>
                <a:gd name="connsiteY34" fmla="*/ 2885090 h 3138108"/>
                <a:gd name="connsiteX35" fmla="*/ 6952593 w 7740869"/>
                <a:gd name="connsiteY35" fmla="*/ 2774731 h 3138108"/>
                <a:gd name="connsiteX36" fmla="*/ 6479628 w 7740869"/>
                <a:gd name="connsiteY36" fmla="*/ 2680138 h 3138108"/>
                <a:gd name="connsiteX37" fmla="*/ 6101256 w 7740869"/>
                <a:gd name="connsiteY37" fmla="*/ 2522483 h 3138108"/>
                <a:gd name="connsiteX38" fmla="*/ 5691352 w 7740869"/>
                <a:gd name="connsiteY38" fmla="*/ 2207172 h 3138108"/>
                <a:gd name="connsiteX39" fmla="*/ 5502166 w 7740869"/>
                <a:gd name="connsiteY39" fmla="*/ 1797269 h 3138108"/>
                <a:gd name="connsiteX40" fmla="*/ 5218387 w 7740869"/>
                <a:gd name="connsiteY40" fmla="*/ 1324303 h 3138108"/>
                <a:gd name="connsiteX41" fmla="*/ 4840014 w 7740869"/>
                <a:gd name="connsiteY41" fmla="*/ 551793 h 3138108"/>
                <a:gd name="connsiteX42" fmla="*/ 3988676 w 7740869"/>
                <a:gd name="connsiteY42" fmla="*/ 409903 h 3138108"/>
                <a:gd name="connsiteX43" fmla="*/ 3988676 w 7740869"/>
                <a:gd name="connsiteY43" fmla="*/ 299545 h 3138108"/>
                <a:gd name="connsiteX44" fmla="*/ 3957146 w 7740869"/>
                <a:gd name="connsiteY44" fmla="*/ 189187 h 3138108"/>
                <a:gd name="connsiteX45" fmla="*/ 3815256 w 7740869"/>
                <a:gd name="connsiteY45" fmla="*/ 78827 h 3138108"/>
                <a:gd name="connsiteX46" fmla="*/ 3436883 w 7740869"/>
                <a:gd name="connsiteY46" fmla="*/ 0 h 3138108"/>
                <a:gd name="connsiteX47" fmla="*/ 3168869 w 7740869"/>
                <a:gd name="connsiteY47" fmla="*/ 94593 h 3138108"/>
                <a:gd name="connsiteX48" fmla="*/ 2979683 w 7740869"/>
                <a:gd name="connsiteY48" fmla="*/ 283779 h 3138108"/>
                <a:gd name="connsiteX49" fmla="*/ 2837793 w 7740869"/>
                <a:gd name="connsiteY49" fmla="*/ 394138 h 3138108"/>
                <a:gd name="connsiteX50" fmla="*/ 2569780 w 7740869"/>
                <a:gd name="connsiteY50" fmla="*/ 567559 h 3138108"/>
                <a:gd name="connsiteX51" fmla="*/ 2238704 w 7740869"/>
                <a:gd name="connsiteY51" fmla="*/ 1308538 h 3138108"/>
                <a:gd name="connsiteX52" fmla="*/ 1876097 w 7740869"/>
                <a:gd name="connsiteY52" fmla="*/ 1560786 h 3138108"/>
                <a:gd name="connsiteX53" fmla="*/ 1466193 w 7740869"/>
                <a:gd name="connsiteY53" fmla="*/ 1749972 h 3138108"/>
                <a:gd name="connsiteX54" fmla="*/ 1008993 w 7740869"/>
                <a:gd name="connsiteY54" fmla="*/ 2081048 h 3138108"/>
                <a:gd name="connsiteX55" fmla="*/ 804042 w 7740869"/>
                <a:gd name="connsiteY55" fmla="*/ 2286000 h 3138108"/>
                <a:gd name="connsiteX56" fmla="*/ 409904 w 7740869"/>
                <a:gd name="connsiteY56" fmla="*/ 2743200 h 3138108"/>
                <a:gd name="connsiteX57" fmla="*/ 94593 w 7740869"/>
                <a:gd name="connsiteY57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202621 w 7740869"/>
                <a:gd name="connsiteY17" fmla="*/ 2301765 h 3138108"/>
                <a:gd name="connsiteX18" fmla="*/ 5060732 w 7740869"/>
                <a:gd name="connsiteY18" fmla="*/ 2412124 h 3138108"/>
                <a:gd name="connsiteX19" fmla="*/ 5044966 w 7740869"/>
                <a:gd name="connsiteY19" fmla="*/ 2506717 h 3138108"/>
                <a:gd name="connsiteX20" fmla="*/ 5423338 w 7740869"/>
                <a:gd name="connsiteY20" fmla="*/ 2538248 h 3138108"/>
                <a:gd name="connsiteX21" fmla="*/ 5454869 w 7740869"/>
                <a:gd name="connsiteY21" fmla="*/ 2585545 h 3138108"/>
                <a:gd name="connsiteX22" fmla="*/ 5502166 w 7740869"/>
                <a:gd name="connsiteY22" fmla="*/ 2617076 h 3138108"/>
                <a:gd name="connsiteX23" fmla="*/ 5186856 w 7740869"/>
                <a:gd name="connsiteY23" fmla="*/ 2885090 h 3138108"/>
                <a:gd name="connsiteX24" fmla="*/ 5596759 w 7740869"/>
                <a:gd name="connsiteY24" fmla="*/ 2743200 h 3138108"/>
                <a:gd name="connsiteX25" fmla="*/ 5644056 w 7740869"/>
                <a:gd name="connsiteY25" fmla="*/ 2774731 h 3138108"/>
                <a:gd name="connsiteX26" fmla="*/ 5659821 w 7740869"/>
                <a:gd name="connsiteY26" fmla="*/ 2822027 h 3138108"/>
                <a:gd name="connsiteX27" fmla="*/ 5754414 w 7740869"/>
                <a:gd name="connsiteY27" fmla="*/ 2900855 h 3138108"/>
                <a:gd name="connsiteX28" fmla="*/ 5801711 w 7740869"/>
                <a:gd name="connsiteY28" fmla="*/ 2995448 h 3138108"/>
                <a:gd name="connsiteX29" fmla="*/ 5849007 w 7740869"/>
                <a:gd name="connsiteY29" fmla="*/ 3042745 h 3138108"/>
                <a:gd name="connsiteX30" fmla="*/ 5880538 w 7740869"/>
                <a:gd name="connsiteY30" fmla="*/ 3090041 h 3138108"/>
                <a:gd name="connsiteX31" fmla="*/ 5927835 w 7740869"/>
                <a:gd name="connsiteY31" fmla="*/ 3137338 h 3138108"/>
                <a:gd name="connsiteX32" fmla="*/ 7740869 w 7740869"/>
                <a:gd name="connsiteY32" fmla="*/ 3105807 h 3138108"/>
                <a:gd name="connsiteX33" fmla="*/ 7472856 w 7740869"/>
                <a:gd name="connsiteY33" fmla="*/ 2948152 h 3138108"/>
                <a:gd name="connsiteX34" fmla="*/ 7189076 w 7740869"/>
                <a:gd name="connsiteY34" fmla="*/ 2885090 h 3138108"/>
                <a:gd name="connsiteX35" fmla="*/ 6952593 w 7740869"/>
                <a:gd name="connsiteY35" fmla="*/ 2774731 h 3138108"/>
                <a:gd name="connsiteX36" fmla="*/ 6479628 w 7740869"/>
                <a:gd name="connsiteY36" fmla="*/ 2680138 h 3138108"/>
                <a:gd name="connsiteX37" fmla="*/ 6101256 w 7740869"/>
                <a:gd name="connsiteY37" fmla="*/ 2522483 h 3138108"/>
                <a:gd name="connsiteX38" fmla="*/ 5691352 w 7740869"/>
                <a:gd name="connsiteY38" fmla="*/ 2207172 h 3138108"/>
                <a:gd name="connsiteX39" fmla="*/ 5502166 w 7740869"/>
                <a:gd name="connsiteY39" fmla="*/ 1797269 h 3138108"/>
                <a:gd name="connsiteX40" fmla="*/ 5218387 w 7740869"/>
                <a:gd name="connsiteY40" fmla="*/ 1324303 h 3138108"/>
                <a:gd name="connsiteX41" fmla="*/ 4840014 w 7740869"/>
                <a:gd name="connsiteY41" fmla="*/ 551793 h 3138108"/>
                <a:gd name="connsiteX42" fmla="*/ 3988676 w 7740869"/>
                <a:gd name="connsiteY42" fmla="*/ 409903 h 3138108"/>
                <a:gd name="connsiteX43" fmla="*/ 3988676 w 7740869"/>
                <a:gd name="connsiteY43" fmla="*/ 299545 h 3138108"/>
                <a:gd name="connsiteX44" fmla="*/ 3957146 w 7740869"/>
                <a:gd name="connsiteY44" fmla="*/ 189187 h 3138108"/>
                <a:gd name="connsiteX45" fmla="*/ 3815256 w 7740869"/>
                <a:gd name="connsiteY45" fmla="*/ 78827 h 3138108"/>
                <a:gd name="connsiteX46" fmla="*/ 3436883 w 7740869"/>
                <a:gd name="connsiteY46" fmla="*/ 0 h 3138108"/>
                <a:gd name="connsiteX47" fmla="*/ 3168869 w 7740869"/>
                <a:gd name="connsiteY47" fmla="*/ 94593 h 3138108"/>
                <a:gd name="connsiteX48" fmla="*/ 2979683 w 7740869"/>
                <a:gd name="connsiteY48" fmla="*/ 283779 h 3138108"/>
                <a:gd name="connsiteX49" fmla="*/ 2837793 w 7740869"/>
                <a:gd name="connsiteY49" fmla="*/ 394138 h 3138108"/>
                <a:gd name="connsiteX50" fmla="*/ 2569780 w 7740869"/>
                <a:gd name="connsiteY50" fmla="*/ 567559 h 3138108"/>
                <a:gd name="connsiteX51" fmla="*/ 2238704 w 7740869"/>
                <a:gd name="connsiteY51" fmla="*/ 1308538 h 3138108"/>
                <a:gd name="connsiteX52" fmla="*/ 1876097 w 7740869"/>
                <a:gd name="connsiteY52" fmla="*/ 1560786 h 3138108"/>
                <a:gd name="connsiteX53" fmla="*/ 1466193 w 7740869"/>
                <a:gd name="connsiteY53" fmla="*/ 1749972 h 3138108"/>
                <a:gd name="connsiteX54" fmla="*/ 1008993 w 7740869"/>
                <a:gd name="connsiteY54" fmla="*/ 2081048 h 3138108"/>
                <a:gd name="connsiteX55" fmla="*/ 804042 w 7740869"/>
                <a:gd name="connsiteY55" fmla="*/ 2286000 h 3138108"/>
                <a:gd name="connsiteX56" fmla="*/ 409904 w 7740869"/>
                <a:gd name="connsiteY56" fmla="*/ 2743200 h 3138108"/>
                <a:gd name="connsiteX57" fmla="*/ 94593 w 7740869"/>
                <a:gd name="connsiteY57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423338 w 7740869"/>
                <a:gd name="connsiteY19" fmla="*/ 2538248 h 3138108"/>
                <a:gd name="connsiteX20" fmla="*/ 5454869 w 7740869"/>
                <a:gd name="connsiteY20" fmla="*/ 2585545 h 3138108"/>
                <a:gd name="connsiteX21" fmla="*/ 5502166 w 7740869"/>
                <a:gd name="connsiteY21" fmla="*/ 2617076 h 3138108"/>
                <a:gd name="connsiteX22" fmla="*/ 5186856 w 7740869"/>
                <a:gd name="connsiteY22" fmla="*/ 2885090 h 3138108"/>
                <a:gd name="connsiteX23" fmla="*/ 5596759 w 7740869"/>
                <a:gd name="connsiteY23" fmla="*/ 2743200 h 3138108"/>
                <a:gd name="connsiteX24" fmla="*/ 5644056 w 7740869"/>
                <a:gd name="connsiteY24" fmla="*/ 2774731 h 3138108"/>
                <a:gd name="connsiteX25" fmla="*/ 5659821 w 7740869"/>
                <a:gd name="connsiteY25" fmla="*/ 2822027 h 3138108"/>
                <a:gd name="connsiteX26" fmla="*/ 5754414 w 7740869"/>
                <a:gd name="connsiteY26" fmla="*/ 2900855 h 3138108"/>
                <a:gd name="connsiteX27" fmla="*/ 5801711 w 7740869"/>
                <a:gd name="connsiteY27" fmla="*/ 2995448 h 3138108"/>
                <a:gd name="connsiteX28" fmla="*/ 5849007 w 7740869"/>
                <a:gd name="connsiteY28" fmla="*/ 3042745 h 3138108"/>
                <a:gd name="connsiteX29" fmla="*/ 5880538 w 7740869"/>
                <a:gd name="connsiteY29" fmla="*/ 3090041 h 3138108"/>
                <a:gd name="connsiteX30" fmla="*/ 5927835 w 7740869"/>
                <a:gd name="connsiteY30" fmla="*/ 3137338 h 3138108"/>
                <a:gd name="connsiteX31" fmla="*/ 7740869 w 7740869"/>
                <a:gd name="connsiteY31" fmla="*/ 3105807 h 3138108"/>
                <a:gd name="connsiteX32" fmla="*/ 7472856 w 7740869"/>
                <a:gd name="connsiteY32" fmla="*/ 2948152 h 3138108"/>
                <a:gd name="connsiteX33" fmla="*/ 7189076 w 7740869"/>
                <a:gd name="connsiteY33" fmla="*/ 2885090 h 3138108"/>
                <a:gd name="connsiteX34" fmla="*/ 6952593 w 7740869"/>
                <a:gd name="connsiteY34" fmla="*/ 2774731 h 3138108"/>
                <a:gd name="connsiteX35" fmla="*/ 6479628 w 7740869"/>
                <a:gd name="connsiteY35" fmla="*/ 2680138 h 3138108"/>
                <a:gd name="connsiteX36" fmla="*/ 6101256 w 7740869"/>
                <a:gd name="connsiteY36" fmla="*/ 2522483 h 3138108"/>
                <a:gd name="connsiteX37" fmla="*/ 5691352 w 7740869"/>
                <a:gd name="connsiteY37" fmla="*/ 2207172 h 3138108"/>
                <a:gd name="connsiteX38" fmla="*/ 5502166 w 7740869"/>
                <a:gd name="connsiteY38" fmla="*/ 1797269 h 3138108"/>
                <a:gd name="connsiteX39" fmla="*/ 5218387 w 7740869"/>
                <a:gd name="connsiteY39" fmla="*/ 1324303 h 3138108"/>
                <a:gd name="connsiteX40" fmla="*/ 4840014 w 7740869"/>
                <a:gd name="connsiteY40" fmla="*/ 551793 h 3138108"/>
                <a:gd name="connsiteX41" fmla="*/ 3988676 w 7740869"/>
                <a:gd name="connsiteY41" fmla="*/ 409903 h 3138108"/>
                <a:gd name="connsiteX42" fmla="*/ 3988676 w 7740869"/>
                <a:gd name="connsiteY42" fmla="*/ 299545 h 3138108"/>
                <a:gd name="connsiteX43" fmla="*/ 3957146 w 7740869"/>
                <a:gd name="connsiteY43" fmla="*/ 189187 h 3138108"/>
                <a:gd name="connsiteX44" fmla="*/ 3815256 w 7740869"/>
                <a:gd name="connsiteY44" fmla="*/ 78827 h 3138108"/>
                <a:gd name="connsiteX45" fmla="*/ 3436883 w 7740869"/>
                <a:gd name="connsiteY45" fmla="*/ 0 h 3138108"/>
                <a:gd name="connsiteX46" fmla="*/ 3168869 w 7740869"/>
                <a:gd name="connsiteY46" fmla="*/ 94593 h 3138108"/>
                <a:gd name="connsiteX47" fmla="*/ 2979683 w 7740869"/>
                <a:gd name="connsiteY47" fmla="*/ 283779 h 3138108"/>
                <a:gd name="connsiteX48" fmla="*/ 2837793 w 7740869"/>
                <a:gd name="connsiteY48" fmla="*/ 394138 h 3138108"/>
                <a:gd name="connsiteX49" fmla="*/ 2569780 w 7740869"/>
                <a:gd name="connsiteY49" fmla="*/ 567559 h 3138108"/>
                <a:gd name="connsiteX50" fmla="*/ 2238704 w 7740869"/>
                <a:gd name="connsiteY50" fmla="*/ 1308538 h 3138108"/>
                <a:gd name="connsiteX51" fmla="*/ 1876097 w 7740869"/>
                <a:gd name="connsiteY51" fmla="*/ 1560786 h 3138108"/>
                <a:gd name="connsiteX52" fmla="*/ 1466193 w 7740869"/>
                <a:gd name="connsiteY52" fmla="*/ 1749972 h 3138108"/>
                <a:gd name="connsiteX53" fmla="*/ 1008993 w 7740869"/>
                <a:gd name="connsiteY53" fmla="*/ 2081048 h 3138108"/>
                <a:gd name="connsiteX54" fmla="*/ 804042 w 7740869"/>
                <a:gd name="connsiteY54" fmla="*/ 2286000 h 3138108"/>
                <a:gd name="connsiteX55" fmla="*/ 409904 w 7740869"/>
                <a:gd name="connsiteY55" fmla="*/ 2743200 h 3138108"/>
                <a:gd name="connsiteX56" fmla="*/ 94593 w 7740869"/>
                <a:gd name="connsiteY56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423338 w 7740869"/>
                <a:gd name="connsiteY19" fmla="*/ 2538248 h 3138108"/>
                <a:gd name="connsiteX20" fmla="*/ 5454869 w 7740869"/>
                <a:gd name="connsiteY20" fmla="*/ 2585545 h 3138108"/>
                <a:gd name="connsiteX21" fmla="*/ 5186856 w 7740869"/>
                <a:gd name="connsiteY21" fmla="*/ 2885090 h 3138108"/>
                <a:gd name="connsiteX22" fmla="*/ 5596759 w 7740869"/>
                <a:gd name="connsiteY22" fmla="*/ 2743200 h 3138108"/>
                <a:gd name="connsiteX23" fmla="*/ 5644056 w 7740869"/>
                <a:gd name="connsiteY23" fmla="*/ 2774731 h 3138108"/>
                <a:gd name="connsiteX24" fmla="*/ 5659821 w 7740869"/>
                <a:gd name="connsiteY24" fmla="*/ 2822027 h 3138108"/>
                <a:gd name="connsiteX25" fmla="*/ 5754414 w 7740869"/>
                <a:gd name="connsiteY25" fmla="*/ 2900855 h 3138108"/>
                <a:gd name="connsiteX26" fmla="*/ 5801711 w 7740869"/>
                <a:gd name="connsiteY26" fmla="*/ 2995448 h 3138108"/>
                <a:gd name="connsiteX27" fmla="*/ 5849007 w 7740869"/>
                <a:gd name="connsiteY27" fmla="*/ 3042745 h 3138108"/>
                <a:gd name="connsiteX28" fmla="*/ 5880538 w 7740869"/>
                <a:gd name="connsiteY28" fmla="*/ 3090041 h 3138108"/>
                <a:gd name="connsiteX29" fmla="*/ 5927835 w 7740869"/>
                <a:gd name="connsiteY29" fmla="*/ 3137338 h 3138108"/>
                <a:gd name="connsiteX30" fmla="*/ 7740869 w 7740869"/>
                <a:gd name="connsiteY30" fmla="*/ 3105807 h 3138108"/>
                <a:gd name="connsiteX31" fmla="*/ 7472856 w 7740869"/>
                <a:gd name="connsiteY31" fmla="*/ 2948152 h 3138108"/>
                <a:gd name="connsiteX32" fmla="*/ 7189076 w 7740869"/>
                <a:gd name="connsiteY32" fmla="*/ 2885090 h 3138108"/>
                <a:gd name="connsiteX33" fmla="*/ 6952593 w 7740869"/>
                <a:gd name="connsiteY33" fmla="*/ 2774731 h 3138108"/>
                <a:gd name="connsiteX34" fmla="*/ 6479628 w 7740869"/>
                <a:gd name="connsiteY34" fmla="*/ 2680138 h 3138108"/>
                <a:gd name="connsiteX35" fmla="*/ 6101256 w 7740869"/>
                <a:gd name="connsiteY35" fmla="*/ 2522483 h 3138108"/>
                <a:gd name="connsiteX36" fmla="*/ 5691352 w 7740869"/>
                <a:gd name="connsiteY36" fmla="*/ 2207172 h 3138108"/>
                <a:gd name="connsiteX37" fmla="*/ 5502166 w 7740869"/>
                <a:gd name="connsiteY37" fmla="*/ 1797269 h 3138108"/>
                <a:gd name="connsiteX38" fmla="*/ 5218387 w 7740869"/>
                <a:gd name="connsiteY38" fmla="*/ 1324303 h 3138108"/>
                <a:gd name="connsiteX39" fmla="*/ 4840014 w 7740869"/>
                <a:gd name="connsiteY39" fmla="*/ 551793 h 3138108"/>
                <a:gd name="connsiteX40" fmla="*/ 3988676 w 7740869"/>
                <a:gd name="connsiteY40" fmla="*/ 409903 h 3138108"/>
                <a:gd name="connsiteX41" fmla="*/ 3988676 w 7740869"/>
                <a:gd name="connsiteY41" fmla="*/ 299545 h 3138108"/>
                <a:gd name="connsiteX42" fmla="*/ 3957146 w 7740869"/>
                <a:gd name="connsiteY42" fmla="*/ 189187 h 3138108"/>
                <a:gd name="connsiteX43" fmla="*/ 3815256 w 7740869"/>
                <a:gd name="connsiteY43" fmla="*/ 78827 h 3138108"/>
                <a:gd name="connsiteX44" fmla="*/ 3436883 w 7740869"/>
                <a:gd name="connsiteY44" fmla="*/ 0 h 3138108"/>
                <a:gd name="connsiteX45" fmla="*/ 3168869 w 7740869"/>
                <a:gd name="connsiteY45" fmla="*/ 94593 h 3138108"/>
                <a:gd name="connsiteX46" fmla="*/ 2979683 w 7740869"/>
                <a:gd name="connsiteY46" fmla="*/ 283779 h 3138108"/>
                <a:gd name="connsiteX47" fmla="*/ 2837793 w 7740869"/>
                <a:gd name="connsiteY47" fmla="*/ 394138 h 3138108"/>
                <a:gd name="connsiteX48" fmla="*/ 2569780 w 7740869"/>
                <a:gd name="connsiteY48" fmla="*/ 567559 h 3138108"/>
                <a:gd name="connsiteX49" fmla="*/ 2238704 w 7740869"/>
                <a:gd name="connsiteY49" fmla="*/ 1308538 h 3138108"/>
                <a:gd name="connsiteX50" fmla="*/ 1876097 w 7740869"/>
                <a:gd name="connsiteY50" fmla="*/ 1560786 h 3138108"/>
                <a:gd name="connsiteX51" fmla="*/ 1466193 w 7740869"/>
                <a:gd name="connsiteY51" fmla="*/ 1749972 h 3138108"/>
                <a:gd name="connsiteX52" fmla="*/ 1008993 w 7740869"/>
                <a:gd name="connsiteY52" fmla="*/ 2081048 h 3138108"/>
                <a:gd name="connsiteX53" fmla="*/ 804042 w 7740869"/>
                <a:gd name="connsiteY53" fmla="*/ 2286000 h 3138108"/>
                <a:gd name="connsiteX54" fmla="*/ 409904 w 7740869"/>
                <a:gd name="connsiteY54" fmla="*/ 2743200 h 3138108"/>
                <a:gd name="connsiteX55" fmla="*/ 94593 w 7740869"/>
                <a:gd name="connsiteY5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423338 w 7740869"/>
                <a:gd name="connsiteY19" fmla="*/ 2538248 h 3138108"/>
                <a:gd name="connsiteX20" fmla="*/ 5186856 w 7740869"/>
                <a:gd name="connsiteY20" fmla="*/ 2885090 h 3138108"/>
                <a:gd name="connsiteX21" fmla="*/ 5596759 w 7740869"/>
                <a:gd name="connsiteY21" fmla="*/ 2743200 h 3138108"/>
                <a:gd name="connsiteX22" fmla="*/ 5644056 w 7740869"/>
                <a:gd name="connsiteY22" fmla="*/ 2774731 h 3138108"/>
                <a:gd name="connsiteX23" fmla="*/ 5659821 w 7740869"/>
                <a:gd name="connsiteY23" fmla="*/ 2822027 h 3138108"/>
                <a:gd name="connsiteX24" fmla="*/ 5754414 w 7740869"/>
                <a:gd name="connsiteY24" fmla="*/ 2900855 h 3138108"/>
                <a:gd name="connsiteX25" fmla="*/ 5801711 w 7740869"/>
                <a:gd name="connsiteY25" fmla="*/ 2995448 h 3138108"/>
                <a:gd name="connsiteX26" fmla="*/ 5849007 w 7740869"/>
                <a:gd name="connsiteY26" fmla="*/ 3042745 h 3138108"/>
                <a:gd name="connsiteX27" fmla="*/ 5880538 w 7740869"/>
                <a:gd name="connsiteY27" fmla="*/ 3090041 h 3138108"/>
                <a:gd name="connsiteX28" fmla="*/ 5927835 w 7740869"/>
                <a:gd name="connsiteY28" fmla="*/ 3137338 h 3138108"/>
                <a:gd name="connsiteX29" fmla="*/ 7740869 w 7740869"/>
                <a:gd name="connsiteY29" fmla="*/ 3105807 h 3138108"/>
                <a:gd name="connsiteX30" fmla="*/ 7472856 w 7740869"/>
                <a:gd name="connsiteY30" fmla="*/ 2948152 h 3138108"/>
                <a:gd name="connsiteX31" fmla="*/ 7189076 w 7740869"/>
                <a:gd name="connsiteY31" fmla="*/ 2885090 h 3138108"/>
                <a:gd name="connsiteX32" fmla="*/ 6952593 w 7740869"/>
                <a:gd name="connsiteY32" fmla="*/ 2774731 h 3138108"/>
                <a:gd name="connsiteX33" fmla="*/ 6479628 w 7740869"/>
                <a:gd name="connsiteY33" fmla="*/ 2680138 h 3138108"/>
                <a:gd name="connsiteX34" fmla="*/ 6101256 w 7740869"/>
                <a:gd name="connsiteY34" fmla="*/ 2522483 h 3138108"/>
                <a:gd name="connsiteX35" fmla="*/ 5691352 w 7740869"/>
                <a:gd name="connsiteY35" fmla="*/ 2207172 h 3138108"/>
                <a:gd name="connsiteX36" fmla="*/ 5502166 w 7740869"/>
                <a:gd name="connsiteY36" fmla="*/ 1797269 h 3138108"/>
                <a:gd name="connsiteX37" fmla="*/ 5218387 w 7740869"/>
                <a:gd name="connsiteY37" fmla="*/ 1324303 h 3138108"/>
                <a:gd name="connsiteX38" fmla="*/ 4840014 w 7740869"/>
                <a:gd name="connsiteY38" fmla="*/ 551793 h 3138108"/>
                <a:gd name="connsiteX39" fmla="*/ 3988676 w 7740869"/>
                <a:gd name="connsiteY39" fmla="*/ 409903 h 3138108"/>
                <a:gd name="connsiteX40" fmla="*/ 3988676 w 7740869"/>
                <a:gd name="connsiteY40" fmla="*/ 299545 h 3138108"/>
                <a:gd name="connsiteX41" fmla="*/ 3957146 w 7740869"/>
                <a:gd name="connsiteY41" fmla="*/ 189187 h 3138108"/>
                <a:gd name="connsiteX42" fmla="*/ 3815256 w 7740869"/>
                <a:gd name="connsiteY42" fmla="*/ 78827 h 3138108"/>
                <a:gd name="connsiteX43" fmla="*/ 3436883 w 7740869"/>
                <a:gd name="connsiteY43" fmla="*/ 0 h 3138108"/>
                <a:gd name="connsiteX44" fmla="*/ 3168869 w 7740869"/>
                <a:gd name="connsiteY44" fmla="*/ 94593 h 3138108"/>
                <a:gd name="connsiteX45" fmla="*/ 2979683 w 7740869"/>
                <a:gd name="connsiteY45" fmla="*/ 283779 h 3138108"/>
                <a:gd name="connsiteX46" fmla="*/ 2837793 w 7740869"/>
                <a:gd name="connsiteY46" fmla="*/ 394138 h 3138108"/>
                <a:gd name="connsiteX47" fmla="*/ 2569780 w 7740869"/>
                <a:gd name="connsiteY47" fmla="*/ 567559 h 3138108"/>
                <a:gd name="connsiteX48" fmla="*/ 2238704 w 7740869"/>
                <a:gd name="connsiteY48" fmla="*/ 1308538 h 3138108"/>
                <a:gd name="connsiteX49" fmla="*/ 1876097 w 7740869"/>
                <a:gd name="connsiteY49" fmla="*/ 1560786 h 3138108"/>
                <a:gd name="connsiteX50" fmla="*/ 1466193 w 7740869"/>
                <a:gd name="connsiteY50" fmla="*/ 1749972 h 3138108"/>
                <a:gd name="connsiteX51" fmla="*/ 1008993 w 7740869"/>
                <a:gd name="connsiteY51" fmla="*/ 2081048 h 3138108"/>
                <a:gd name="connsiteX52" fmla="*/ 804042 w 7740869"/>
                <a:gd name="connsiteY52" fmla="*/ 2286000 h 3138108"/>
                <a:gd name="connsiteX53" fmla="*/ 409904 w 7740869"/>
                <a:gd name="connsiteY53" fmla="*/ 2743200 h 3138108"/>
                <a:gd name="connsiteX54" fmla="*/ 94593 w 7740869"/>
                <a:gd name="connsiteY54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186856 w 7740869"/>
                <a:gd name="connsiteY19" fmla="*/ 2885090 h 3138108"/>
                <a:gd name="connsiteX20" fmla="*/ 5596759 w 7740869"/>
                <a:gd name="connsiteY20" fmla="*/ 2743200 h 3138108"/>
                <a:gd name="connsiteX21" fmla="*/ 5644056 w 7740869"/>
                <a:gd name="connsiteY21" fmla="*/ 2774731 h 3138108"/>
                <a:gd name="connsiteX22" fmla="*/ 5659821 w 7740869"/>
                <a:gd name="connsiteY22" fmla="*/ 2822027 h 3138108"/>
                <a:gd name="connsiteX23" fmla="*/ 5754414 w 7740869"/>
                <a:gd name="connsiteY23" fmla="*/ 2900855 h 3138108"/>
                <a:gd name="connsiteX24" fmla="*/ 5801711 w 7740869"/>
                <a:gd name="connsiteY24" fmla="*/ 2995448 h 3138108"/>
                <a:gd name="connsiteX25" fmla="*/ 5849007 w 7740869"/>
                <a:gd name="connsiteY25" fmla="*/ 3042745 h 3138108"/>
                <a:gd name="connsiteX26" fmla="*/ 5880538 w 7740869"/>
                <a:gd name="connsiteY26" fmla="*/ 3090041 h 3138108"/>
                <a:gd name="connsiteX27" fmla="*/ 5927835 w 7740869"/>
                <a:gd name="connsiteY27" fmla="*/ 3137338 h 3138108"/>
                <a:gd name="connsiteX28" fmla="*/ 7740869 w 7740869"/>
                <a:gd name="connsiteY28" fmla="*/ 3105807 h 3138108"/>
                <a:gd name="connsiteX29" fmla="*/ 7472856 w 7740869"/>
                <a:gd name="connsiteY29" fmla="*/ 2948152 h 3138108"/>
                <a:gd name="connsiteX30" fmla="*/ 7189076 w 7740869"/>
                <a:gd name="connsiteY30" fmla="*/ 2885090 h 3138108"/>
                <a:gd name="connsiteX31" fmla="*/ 6952593 w 7740869"/>
                <a:gd name="connsiteY31" fmla="*/ 2774731 h 3138108"/>
                <a:gd name="connsiteX32" fmla="*/ 6479628 w 7740869"/>
                <a:gd name="connsiteY32" fmla="*/ 2680138 h 3138108"/>
                <a:gd name="connsiteX33" fmla="*/ 6101256 w 7740869"/>
                <a:gd name="connsiteY33" fmla="*/ 2522483 h 3138108"/>
                <a:gd name="connsiteX34" fmla="*/ 5691352 w 7740869"/>
                <a:gd name="connsiteY34" fmla="*/ 2207172 h 3138108"/>
                <a:gd name="connsiteX35" fmla="*/ 5502166 w 7740869"/>
                <a:gd name="connsiteY35" fmla="*/ 1797269 h 3138108"/>
                <a:gd name="connsiteX36" fmla="*/ 5218387 w 7740869"/>
                <a:gd name="connsiteY36" fmla="*/ 1324303 h 3138108"/>
                <a:gd name="connsiteX37" fmla="*/ 4840014 w 7740869"/>
                <a:gd name="connsiteY37" fmla="*/ 551793 h 3138108"/>
                <a:gd name="connsiteX38" fmla="*/ 3988676 w 7740869"/>
                <a:gd name="connsiteY38" fmla="*/ 409903 h 3138108"/>
                <a:gd name="connsiteX39" fmla="*/ 3988676 w 7740869"/>
                <a:gd name="connsiteY39" fmla="*/ 299545 h 3138108"/>
                <a:gd name="connsiteX40" fmla="*/ 3957146 w 7740869"/>
                <a:gd name="connsiteY40" fmla="*/ 189187 h 3138108"/>
                <a:gd name="connsiteX41" fmla="*/ 3815256 w 7740869"/>
                <a:gd name="connsiteY41" fmla="*/ 78827 h 3138108"/>
                <a:gd name="connsiteX42" fmla="*/ 3436883 w 7740869"/>
                <a:gd name="connsiteY42" fmla="*/ 0 h 3138108"/>
                <a:gd name="connsiteX43" fmla="*/ 3168869 w 7740869"/>
                <a:gd name="connsiteY43" fmla="*/ 94593 h 3138108"/>
                <a:gd name="connsiteX44" fmla="*/ 2979683 w 7740869"/>
                <a:gd name="connsiteY44" fmla="*/ 283779 h 3138108"/>
                <a:gd name="connsiteX45" fmla="*/ 2837793 w 7740869"/>
                <a:gd name="connsiteY45" fmla="*/ 394138 h 3138108"/>
                <a:gd name="connsiteX46" fmla="*/ 2569780 w 7740869"/>
                <a:gd name="connsiteY46" fmla="*/ 567559 h 3138108"/>
                <a:gd name="connsiteX47" fmla="*/ 2238704 w 7740869"/>
                <a:gd name="connsiteY47" fmla="*/ 1308538 h 3138108"/>
                <a:gd name="connsiteX48" fmla="*/ 1876097 w 7740869"/>
                <a:gd name="connsiteY48" fmla="*/ 1560786 h 3138108"/>
                <a:gd name="connsiteX49" fmla="*/ 1466193 w 7740869"/>
                <a:gd name="connsiteY49" fmla="*/ 1749972 h 3138108"/>
                <a:gd name="connsiteX50" fmla="*/ 1008993 w 7740869"/>
                <a:gd name="connsiteY50" fmla="*/ 2081048 h 3138108"/>
                <a:gd name="connsiteX51" fmla="*/ 804042 w 7740869"/>
                <a:gd name="connsiteY51" fmla="*/ 2286000 h 3138108"/>
                <a:gd name="connsiteX52" fmla="*/ 409904 w 7740869"/>
                <a:gd name="connsiteY52" fmla="*/ 2743200 h 3138108"/>
                <a:gd name="connsiteX53" fmla="*/ 94593 w 7740869"/>
                <a:gd name="connsiteY53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186856 w 7740869"/>
                <a:gd name="connsiteY19" fmla="*/ 2885090 h 3138108"/>
                <a:gd name="connsiteX20" fmla="*/ 5596759 w 7740869"/>
                <a:gd name="connsiteY20" fmla="*/ 2743200 h 3138108"/>
                <a:gd name="connsiteX21" fmla="*/ 5533697 w 7740869"/>
                <a:gd name="connsiteY21" fmla="*/ 2900855 h 3138108"/>
                <a:gd name="connsiteX22" fmla="*/ 5659821 w 7740869"/>
                <a:gd name="connsiteY22" fmla="*/ 2822027 h 3138108"/>
                <a:gd name="connsiteX23" fmla="*/ 5754414 w 7740869"/>
                <a:gd name="connsiteY23" fmla="*/ 2900855 h 3138108"/>
                <a:gd name="connsiteX24" fmla="*/ 5801711 w 7740869"/>
                <a:gd name="connsiteY24" fmla="*/ 2995448 h 3138108"/>
                <a:gd name="connsiteX25" fmla="*/ 5849007 w 7740869"/>
                <a:gd name="connsiteY25" fmla="*/ 3042745 h 3138108"/>
                <a:gd name="connsiteX26" fmla="*/ 5880538 w 7740869"/>
                <a:gd name="connsiteY26" fmla="*/ 3090041 h 3138108"/>
                <a:gd name="connsiteX27" fmla="*/ 5927835 w 7740869"/>
                <a:gd name="connsiteY27" fmla="*/ 3137338 h 3138108"/>
                <a:gd name="connsiteX28" fmla="*/ 7740869 w 7740869"/>
                <a:gd name="connsiteY28" fmla="*/ 3105807 h 3138108"/>
                <a:gd name="connsiteX29" fmla="*/ 7472856 w 7740869"/>
                <a:gd name="connsiteY29" fmla="*/ 2948152 h 3138108"/>
                <a:gd name="connsiteX30" fmla="*/ 7189076 w 7740869"/>
                <a:gd name="connsiteY30" fmla="*/ 2885090 h 3138108"/>
                <a:gd name="connsiteX31" fmla="*/ 6952593 w 7740869"/>
                <a:gd name="connsiteY31" fmla="*/ 2774731 h 3138108"/>
                <a:gd name="connsiteX32" fmla="*/ 6479628 w 7740869"/>
                <a:gd name="connsiteY32" fmla="*/ 2680138 h 3138108"/>
                <a:gd name="connsiteX33" fmla="*/ 6101256 w 7740869"/>
                <a:gd name="connsiteY33" fmla="*/ 2522483 h 3138108"/>
                <a:gd name="connsiteX34" fmla="*/ 5691352 w 7740869"/>
                <a:gd name="connsiteY34" fmla="*/ 2207172 h 3138108"/>
                <a:gd name="connsiteX35" fmla="*/ 5502166 w 7740869"/>
                <a:gd name="connsiteY35" fmla="*/ 1797269 h 3138108"/>
                <a:gd name="connsiteX36" fmla="*/ 5218387 w 7740869"/>
                <a:gd name="connsiteY36" fmla="*/ 1324303 h 3138108"/>
                <a:gd name="connsiteX37" fmla="*/ 4840014 w 7740869"/>
                <a:gd name="connsiteY37" fmla="*/ 551793 h 3138108"/>
                <a:gd name="connsiteX38" fmla="*/ 3988676 w 7740869"/>
                <a:gd name="connsiteY38" fmla="*/ 409903 h 3138108"/>
                <a:gd name="connsiteX39" fmla="*/ 3988676 w 7740869"/>
                <a:gd name="connsiteY39" fmla="*/ 299545 h 3138108"/>
                <a:gd name="connsiteX40" fmla="*/ 3957146 w 7740869"/>
                <a:gd name="connsiteY40" fmla="*/ 189187 h 3138108"/>
                <a:gd name="connsiteX41" fmla="*/ 3815256 w 7740869"/>
                <a:gd name="connsiteY41" fmla="*/ 78827 h 3138108"/>
                <a:gd name="connsiteX42" fmla="*/ 3436883 w 7740869"/>
                <a:gd name="connsiteY42" fmla="*/ 0 h 3138108"/>
                <a:gd name="connsiteX43" fmla="*/ 3168869 w 7740869"/>
                <a:gd name="connsiteY43" fmla="*/ 94593 h 3138108"/>
                <a:gd name="connsiteX44" fmla="*/ 2979683 w 7740869"/>
                <a:gd name="connsiteY44" fmla="*/ 283779 h 3138108"/>
                <a:gd name="connsiteX45" fmla="*/ 2837793 w 7740869"/>
                <a:gd name="connsiteY45" fmla="*/ 394138 h 3138108"/>
                <a:gd name="connsiteX46" fmla="*/ 2569780 w 7740869"/>
                <a:gd name="connsiteY46" fmla="*/ 567559 h 3138108"/>
                <a:gd name="connsiteX47" fmla="*/ 2238704 w 7740869"/>
                <a:gd name="connsiteY47" fmla="*/ 1308538 h 3138108"/>
                <a:gd name="connsiteX48" fmla="*/ 1876097 w 7740869"/>
                <a:gd name="connsiteY48" fmla="*/ 1560786 h 3138108"/>
                <a:gd name="connsiteX49" fmla="*/ 1466193 w 7740869"/>
                <a:gd name="connsiteY49" fmla="*/ 1749972 h 3138108"/>
                <a:gd name="connsiteX50" fmla="*/ 1008993 w 7740869"/>
                <a:gd name="connsiteY50" fmla="*/ 2081048 h 3138108"/>
                <a:gd name="connsiteX51" fmla="*/ 804042 w 7740869"/>
                <a:gd name="connsiteY51" fmla="*/ 2286000 h 3138108"/>
                <a:gd name="connsiteX52" fmla="*/ 409904 w 7740869"/>
                <a:gd name="connsiteY52" fmla="*/ 2743200 h 3138108"/>
                <a:gd name="connsiteX53" fmla="*/ 94593 w 7740869"/>
                <a:gd name="connsiteY53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186856 w 7740869"/>
                <a:gd name="connsiteY19" fmla="*/ 2885090 h 3138108"/>
                <a:gd name="connsiteX20" fmla="*/ 5596759 w 7740869"/>
                <a:gd name="connsiteY20" fmla="*/ 2743200 h 3138108"/>
                <a:gd name="connsiteX21" fmla="*/ 5533697 w 7740869"/>
                <a:gd name="connsiteY21" fmla="*/ 2900855 h 3138108"/>
                <a:gd name="connsiteX22" fmla="*/ 5659821 w 7740869"/>
                <a:gd name="connsiteY22" fmla="*/ 2963917 h 3138108"/>
                <a:gd name="connsiteX23" fmla="*/ 5754414 w 7740869"/>
                <a:gd name="connsiteY23" fmla="*/ 2900855 h 3138108"/>
                <a:gd name="connsiteX24" fmla="*/ 5801711 w 7740869"/>
                <a:gd name="connsiteY24" fmla="*/ 2995448 h 3138108"/>
                <a:gd name="connsiteX25" fmla="*/ 5849007 w 7740869"/>
                <a:gd name="connsiteY25" fmla="*/ 3042745 h 3138108"/>
                <a:gd name="connsiteX26" fmla="*/ 5880538 w 7740869"/>
                <a:gd name="connsiteY26" fmla="*/ 3090041 h 3138108"/>
                <a:gd name="connsiteX27" fmla="*/ 5927835 w 7740869"/>
                <a:gd name="connsiteY27" fmla="*/ 3137338 h 3138108"/>
                <a:gd name="connsiteX28" fmla="*/ 7740869 w 7740869"/>
                <a:gd name="connsiteY28" fmla="*/ 3105807 h 3138108"/>
                <a:gd name="connsiteX29" fmla="*/ 7472856 w 7740869"/>
                <a:gd name="connsiteY29" fmla="*/ 2948152 h 3138108"/>
                <a:gd name="connsiteX30" fmla="*/ 7189076 w 7740869"/>
                <a:gd name="connsiteY30" fmla="*/ 2885090 h 3138108"/>
                <a:gd name="connsiteX31" fmla="*/ 6952593 w 7740869"/>
                <a:gd name="connsiteY31" fmla="*/ 2774731 h 3138108"/>
                <a:gd name="connsiteX32" fmla="*/ 6479628 w 7740869"/>
                <a:gd name="connsiteY32" fmla="*/ 2680138 h 3138108"/>
                <a:gd name="connsiteX33" fmla="*/ 6101256 w 7740869"/>
                <a:gd name="connsiteY33" fmla="*/ 2522483 h 3138108"/>
                <a:gd name="connsiteX34" fmla="*/ 5691352 w 7740869"/>
                <a:gd name="connsiteY34" fmla="*/ 2207172 h 3138108"/>
                <a:gd name="connsiteX35" fmla="*/ 5502166 w 7740869"/>
                <a:gd name="connsiteY35" fmla="*/ 1797269 h 3138108"/>
                <a:gd name="connsiteX36" fmla="*/ 5218387 w 7740869"/>
                <a:gd name="connsiteY36" fmla="*/ 1324303 h 3138108"/>
                <a:gd name="connsiteX37" fmla="*/ 4840014 w 7740869"/>
                <a:gd name="connsiteY37" fmla="*/ 551793 h 3138108"/>
                <a:gd name="connsiteX38" fmla="*/ 3988676 w 7740869"/>
                <a:gd name="connsiteY38" fmla="*/ 409903 h 3138108"/>
                <a:gd name="connsiteX39" fmla="*/ 3988676 w 7740869"/>
                <a:gd name="connsiteY39" fmla="*/ 299545 h 3138108"/>
                <a:gd name="connsiteX40" fmla="*/ 3957146 w 7740869"/>
                <a:gd name="connsiteY40" fmla="*/ 189187 h 3138108"/>
                <a:gd name="connsiteX41" fmla="*/ 3815256 w 7740869"/>
                <a:gd name="connsiteY41" fmla="*/ 78827 h 3138108"/>
                <a:gd name="connsiteX42" fmla="*/ 3436883 w 7740869"/>
                <a:gd name="connsiteY42" fmla="*/ 0 h 3138108"/>
                <a:gd name="connsiteX43" fmla="*/ 3168869 w 7740869"/>
                <a:gd name="connsiteY43" fmla="*/ 94593 h 3138108"/>
                <a:gd name="connsiteX44" fmla="*/ 2979683 w 7740869"/>
                <a:gd name="connsiteY44" fmla="*/ 283779 h 3138108"/>
                <a:gd name="connsiteX45" fmla="*/ 2837793 w 7740869"/>
                <a:gd name="connsiteY45" fmla="*/ 394138 h 3138108"/>
                <a:gd name="connsiteX46" fmla="*/ 2569780 w 7740869"/>
                <a:gd name="connsiteY46" fmla="*/ 567559 h 3138108"/>
                <a:gd name="connsiteX47" fmla="*/ 2238704 w 7740869"/>
                <a:gd name="connsiteY47" fmla="*/ 1308538 h 3138108"/>
                <a:gd name="connsiteX48" fmla="*/ 1876097 w 7740869"/>
                <a:gd name="connsiteY48" fmla="*/ 1560786 h 3138108"/>
                <a:gd name="connsiteX49" fmla="*/ 1466193 w 7740869"/>
                <a:gd name="connsiteY49" fmla="*/ 1749972 h 3138108"/>
                <a:gd name="connsiteX50" fmla="*/ 1008993 w 7740869"/>
                <a:gd name="connsiteY50" fmla="*/ 2081048 h 3138108"/>
                <a:gd name="connsiteX51" fmla="*/ 804042 w 7740869"/>
                <a:gd name="connsiteY51" fmla="*/ 2286000 h 3138108"/>
                <a:gd name="connsiteX52" fmla="*/ 409904 w 7740869"/>
                <a:gd name="connsiteY52" fmla="*/ 2743200 h 3138108"/>
                <a:gd name="connsiteX53" fmla="*/ 94593 w 7740869"/>
                <a:gd name="connsiteY53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186856 w 7740869"/>
                <a:gd name="connsiteY19" fmla="*/ 2885090 h 3138108"/>
                <a:gd name="connsiteX20" fmla="*/ 5533697 w 7740869"/>
                <a:gd name="connsiteY20" fmla="*/ 2900855 h 3138108"/>
                <a:gd name="connsiteX21" fmla="*/ 5659821 w 7740869"/>
                <a:gd name="connsiteY21" fmla="*/ 2963917 h 3138108"/>
                <a:gd name="connsiteX22" fmla="*/ 5754414 w 7740869"/>
                <a:gd name="connsiteY22" fmla="*/ 2900855 h 3138108"/>
                <a:gd name="connsiteX23" fmla="*/ 5801711 w 7740869"/>
                <a:gd name="connsiteY23" fmla="*/ 2995448 h 3138108"/>
                <a:gd name="connsiteX24" fmla="*/ 5849007 w 7740869"/>
                <a:gd name="connsiteY24" fmla="*/ 3042745 h 3138108"/>
                <a:gd name="connsiteX25" fmla="*/ 5880538 w 7740869"/>
                <a:gd name="connsiteY25" fmla="*/ 3090041 h 3138108"/>
                <a:gd name="connsiteX26" fmla="*/ 5927835 w 7740869"/>
                <a:gd name="connsiteY26" fmla="*/ 3137338 h 3138108"/>
                <a:gd name="connsiteX27" fmla="*/ 7740869 w 7740869"/>
                <a:gd name="connsiteY27" fmla="*/ 3105807 h 3138108"/>
                <a:gd name="connsiteX28" fmla="*/ 7472856 w 7740869"/>
                <a:gd name="connsiteY28" fmla="*/ 2948152 h 3138108"/>
                <a:gd name="connsiteX29" fmla="*/ 7189076 w 7740869"/>
                <a:gd name="connsiteY29" fmla="*/ 2885090 h 3138108"/>
                <a:gd name="connsiteX30" fmla="*/ 6952593 w 7740869"/>
                <a:gd name="connsiteY30" fmla="*/ 2774731 h 3138108"/>
                <a:gd name="connsiteX31" fmla="*/ 6479628 w 7740869"/>
                <a:gd name="connsiteY31" fmla="*/ 2680138 h 3138108"/>
                <a:gd name="connsiteX32" fmla="*/ 6101256 w 7740869"/>
                <a:gd name="connsiteY32" fmla="*/ 2522483 h 3138108"/>
                <a:gd name="connsiteX33" fmla="*/ 5691352 w 7740869"/>
                <a:gd name="connsiteY33" fmla="*/ 2207172 h 3138108"/>
                <a:gd name="connsiteX34" fmla="*/ 5502166 w 7740869"/>
                <a:gd name="connsiteY34" fmla="*/ 1797269 h 3138108"/>
                <a:gd name="connsiteX35" fmla="*/ 5218387 w 7740869"/>
                <a:gd name="connsiteY35" fmla="*/ 1324303 h 3138108"/>
                <a:gd name="connsiteX36" fmla="*/ 4840014 w 7740869"/>
                <a:gd name="connsiteY36" fmla="*/ 551793 h 3138108"/>
                <a:gd name="connsiteX37" fmla="*/ 3988676 w 7740869"/>
                <a:gd name="connsiteY37" fmla="*/ 409903 h 3138108"/>
                <a:gd name="connsiteX38" fmla="*/ 3988676 w 7740869"/>
                <a:gd name="connsiteY38" fmla="*/ 299545 h 3138108"/>
                <a:gd name="connsiteX39" fmla="*/ 3957146 w 7740869"/>
                <a:gd name="connsiteY39" fmla="*/ 189187 h 3138108"/>
                <a:gd name="connsiteX40" fmla="*/ 3815256 w 7740869"/>
                <a:gd name="connsiteY40" fmla="*/ 78827 h 3138108"/>
                <a:gd name="connsiteX41" fmla="*/ 3436883 w 7740869"/>
                <a:gd name="connsiteY41" fmla="*/ 0 h 3138108"/>
                <a:gd name="connsiteX42" fmla="*/ 3168869 w 7740869"/>
                <a:gd name="connsiteY42" fmla="*/ 94593 h 3138108"/>
                <a:gd name="connsiteX43" fmla="*/ 2979683 w 7740869"/>
                <a:gd name="connsiteY43" fmla="*/ 283779 h 3138108"/>
                <a:gd name="connsiteX44" fmla="*/ 2837793 w 7740869"/>
                <a:gd name="connsiteY44" fmla="*/ 394138 h 3138108"/>
                <a:gd name="connsiteX45" fmla="*/ 2569780 w 7740869"/>
                <a:gd name="connsiteY45" fmla="*/ 567559 h 3138108"/>
                <a:gd name="connsiteX46" fmla="*/ 2238704 w 7740869"/>
                <a:gd name="connsiteY46" fmla="*/ 1308538 h 3138108"/>
                <a:gd name="connsiteX47" fmla="*/ 1876097 w 7740869"/>
                <a:gd name="connsiteY47" fmla="*/ 1560786 h 3138108"/>
                <a:gd name="connsiteX48" fmla="*/ 1466193 w 7740869"/>
                <a:gd name="connsiteY48" fmla="*/ 1749972 h 3138108"/>
                <a:gd name="connsiteX49" fmla="*/ 1008993 w 7740869"/>
                <a:gd name="connsiteY49" fmla="*/ 2081048 h 3138108"/>
                <a:gd name="connsiteX50" fmla="*/ 804042 w 7740869"/>
                <a:gd name="connsiteY50" fmla="*/ 2286000 h 3138108"/>
                <a:gd name="connsiteX51" fmla="*/ 409904 w 7740869"/>
                <a:gd name="connsiteY51" fmla="*/ 2743200 h 3138108"/>
                <a:gd name="connsiteX52" fmla="*/ 94593 w 7740869"/>
                <a:gd name="connsiteY52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767958 w 7740869"/>
                <a:gd name="connsiteY10" fmla="*/ 2081048 h 3138108"/>
                <a:gd name="connsiteX11" fmla="*/ 4083269 w 7740869"/>
                <a:gd name="connsiteY11" fmla="*/ 2159876 h 3138108"/>
                <a:gd name="connsiteX12" fmla="*/ 4335518 w 7740869"/>
                <a:gd name="connsiteY12" fmla="*/ 1813034 h 3138108"/>
                <a:gd name="connsiteX13" fmla="*/ 4382814 w 7740869"/>
                <a:gd name="connsiteY13" fmla="*/ 1939159 h 3138108"/>
                <a:gd name="connsiteX14" fmla="*/ 4524704 w 7740869"/>
                <a:gd name="connsiteY14" fmla="*/ 2081048 h 3138108"/>
                <a:gd name="connsiteX15" fmla="*/ 4997669 w 7740869"/>
                <a:gd name="connsiteY15" fmla="*/ 2286000 h 3138108"/>
                <a:gd name="connsiteX16" fmla="*/ 5060732 w 7740869"/>
                <a:gd name="connsiteY16" fmla="*/ 2412124 h 3138108"/>
                <a:gd name="connsiteX17" fmla="*/ 5044966 w 7740869"/>
                <a:gd name="connsiteY17" fmla="*/ 2506717 h 3138108"/>
                <a:gd name="connsiteX18" fmla="*/ 5186856 w 7740869"/>
                <a:gd name="connsiteY18" fmla="*/ 2885090 h 3138108"/>
                <a:gd name="connsiteX19" fmla="*/ 5533697 w 7740869"/>
                <a:gd name="connsiteY19" fmla="*/ 2900855 h 3138108"/>
                <a:gd name="connsiteX20" fmla="*/ 5659821 w 7740869"/>
                <a:gd name="connsiteY20" fmla="*/ 2963917 h 3138108"/>
                <a:gd name="connsiteX21" fmla="*/ 5754414 w 7740869"/>
                <a:gd name="connsiteY21" fmla="*/ 2900855 h 3138108"/>
                <a:gd name="connsiteX22" fmla="*/ 5801711 w 7740869"/>
                <a:gd name="connsiteY22" fmla="*/ 2995448 h 3138108"/>
                <a:gd name="connsiteX23" fmla="*/ 5849007 w 7740869"/>
                <a:gd name="connsiteY23" fmla="*/ 3042745 h 3138108"/>
                <a:gd name="connsiteX24" fmla="*/ 5880538 w 7740869"/>
                <a:gd name="connsiteY24" fmla="*/ 3090041 h 3138108"/>
                <a:gd name="connsiteX25" fmla="*/ 5927835 w 7740869"/>
                <a:gd name="connsiteY25" fmla="*/ 3137338 h 3138108"/>
                <a:gd name="connsiteX26" fmla="*/ 7740869 w 7740869"/>
                <a:gd name="connsiteY26" fmla="*/ 3105807 h 3138108"/>
                <a:gd name="connsiteX27" fmla="*/ 7472856 w 7740869"/>
                <a:gd name="connsiteY27" fmla="*/ 2948152 h 3138108"/>
                <a:gd name="connsiteX28" fmla="*/ 7189076 w 7740869"/>
                <a:gd name="connsiteY28" fmla="*/ 2885090 h 3138108"/>
                <a:gd name="connsiteX29" fmla="*/ 6952593 w 7740869"/>
                <a:gd name="connsiteY29" fmla="*/ 2774731 h 3138108"/>
                <a:gd name="connsiteX30" fmla="*/ 6479628 w 7740869"/>
                <a:gd name="connsiteY30" fmla="*/ 2680138 h 3138108"/>
                <a:gd name="connsiteX31" fmla="*/ 6101256 w 7740869"/>
                <a:gd name="connsiteY31" fmla="*/ 2522483 h 3138108"/>
                <a:gd name="connsiteX32" fmla="*/ 5691352 w 7740869"/>
                <a:gd name="connsiteY32" fmla="*/ 2207172 h 3138108"/>
                <a:gd name="connsiteX33" fmla="*/ 5502166 w 7740869"/>
                <a:gd name="connsiteY33" fmla="*/ 1797269 h 3138108"/>
                <a:gd name="connsiteX34" fmla="*/ 5218387 w 7740869"/>
                <a:gd name="connsiteY34" fmla="*/ 1324303 h 3138108"/>
                <a:gd name="connsiteX35" fmla="*/ 4840014 w 7740869"/>
                <a:gd name="connsiteY35" fmla="*/ 551793 h 3138108"/>
                <a:gd name="connsiteX36" fmla="*/ 3988676 w 7740869"/>
                <a:gd name="connsiteY36" fmla="*/ 409903 h 3138108"/>
                <a:gd name="connsiteX37" fmla="*/ 3988676 w 7740869"/>
                <a:gd name="connsiteY37" fmla="*/ 299545 h 3138108"/>
                <a:gd name="connsiteX38" fmla="*/ 3957146 w 7740869"/>
                <a:gd name="connsiteY38" fmla="*/ 189187 h 3138108"/>
                <a:gd name="connsiteX39" fmla="*/ 3815256 w 7740869"/>
                <a:gd name="connsiteY39" fmla="*/ 78827 h 3138108"/>
                <a:gd name="connsiteX40" fmla="*/ 3436883 w 7740869"/>
                <a:gd name="connsiteY40" fmla="*/ 0 h 3138108"/>
                <a:gd name="connsiteX41" fmla="*/ 3168869 w 7740869"/>
                <a:gd name="connsiteY41" fmla="*/ 94593 h 3138108"/>
                <a:gd name="connsiteX42" fmla="*/ 2979683 w 7740869"/>
                <a:gd name="connsiteY42" fmla="*/ 283779 h 3138108"/>
                <a:gd name="connsiteX43" fmla="*/ 2837793 w 7740869"/>
                <a:gd name="connsiteY43" fmla="*/ 394138 h 3138108"/>
                <a:gd name="connsiteX44" fmla="*/ 2569780 w 7740869"/>
                <a:gd name="connsiteY44" fmla="*/ 567559 h 3138108"/>
                <a:gd name="connsiteX45" fmla="*/ 2238704 w 7740869"/>
                <a:gd name="connsiteY45" fmla="*/ 1308538 h 3138108"/>
                <a:gd name="connsiteX46" fmla="*/ 1876097 w 7740869"/>
                <a:gd name="connsiteY46" fmla="*/ 1560786 h 3138108"/>
                <a:gd name="connsiteX47" fmla="*/ 1466193 w 7740869"/>
                <a:gd name="connsiteY47" fmla="*/ 1749972 h 3138108"/>
                <a:gd name="connsiteX48" fmla="*/ 1008993 w 7740869"/>
                <a:gd name="connsiteY48" fmla="*/ 2081048 h 3138108"/>
                <a:gd name="connsiteX49" fmla="*/ 804042 w 7740869"/>
                <a:gd name="connsiteY49" fmla="*/ 2286000 h 3138108"/>
                <a:gd name="connsiteX50" fmla="*/ 409904 w 7740869"/>
                <a:gd name="connsiteY50" fmla="*/ 2743200 h 3138108"/>
                <a:gd name="connsiteX51" fmla="*/ 94593 w 7740869"/>
                <a:gd name="connsiteY51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67958 w 7740869"/>
                <a:gd name="connsiteY9" fmla="*/ 2081048 h 3138108"/>
                <a:gd name="connsiteX10" fmla="*/ 4083269 w 7740869"/>
                <a:gd name="connsiteY10" fmla="*/ 2159876 h 3138108"/>
                <a:gd name="connsiteX11" fmla="*/ 4335518 w 7740869"/>
                <a:gd name="connsiteY11" fmla="*/ 1813034 h 3138108"/>
                <a:gd name="connsiteX12" fmla="*/ 4382814 w 7740869"/>
                <a:gd name="connsiteY12" fmla="*/ 1939159 h 3138108"/>
                <a:gd name="connsiteX13" fmla="*/ 4524704 w 7740869"/>
                <a:gd name="connsiteY13" fmla="*/ 2081048 h 3138108"/>
                <a:gd name="connsiteX14" fmla="*/ 4997669 w 7740869"/>
                <a:gd name="connsiteY14" fmla="*/ 2286000 h 3138108"/>
                <a:gd name="connsiteX15" fmla="*/ 5060732 w 7740869"/>
                <a:gd name="connsiteY15" fmla="*/ 2412124 h 3138108"/>
                <a:gd name="connsiteX16" fmla="*/ 5044966 w 7740869"/>
                <a:gd name="connsiteY16" fmla="*/ 2506717 h 3138108"/>
                <a:gd name="connsiteX17" fmla="*/ 5186856 w 7740869"/>
                <a:gd name="connsiteY17" fmla="*/ 2885090 h 3138108"/>
                <a:gd name="connsiteX18" fmla="*/ 5533697 w 7740869"/>
                <a:gd name="connsiteY18" fmla="*/ 2900855 h 3138108"/>
                <a:gd name="connsiteX19" fmla="*/ 5659821 w 7740869"/>
                <a:gd name="connsiteY19" fmla="*/ 2963917 h 3138108"/>
                <a:gd name="connsiteX20" fmla="*/ 5754414 w 7740869"/>
                <a:gd name="connsiteY20" fmla="*/ 2900855 h 3138108"/>
                <a:gd name="connsiteX21" fmla="*/ 5801711 w 7740869"/>
                <a:gd name="connsiteY21" fmla="*/ 2995448 h 3138108"/>
                <a:gd name="connsiteX22" fmla="*/ 5849007 w 7740869"/>
                <a:gd name="connsiteY22" fmla="*/ 3042745 h 3138108"/>
                <a:gd name="connsiteX23" fmla="*/ 5880538 w 7740869"/>
                <a:gd name="connsiteY23" fmla="*/ 3090041 h 3138108"/>
                <a:gd name="connsiteX24" fmla="*/ 5927835 w 7740869"/>
                <a:gd name="connsiteY24" fmla="*/ 3137338 h 3138108"/>
                <a:gd name="connsiteX25" fmla="*/ 7740869 w 7740869"/>
                <a:gd name="connsiteY25" fmla="*/ 3105807 h 3138108"/>
                <a:gd name="connsiteX26" fmla="*/ 7472856 w 7740869"/>
                <a:gd name="connsiteY26" fmla="*/ 2948152 h 3138108"/>
                <a:gd name="connsiteX27" fmla="*/ 7189076 w 7740869"/>
                <a:gd name="connsiteY27" fmla="*/ 2885090 h 3138108"/>
                <a:gd name="connsiteX28" fmla="*/ 6952593 w 7740869"/>
                <a:gd name="connsiteY28" fmla="*/ 2774731 h 3138108"/>
                <a:gd name="connsiteX29" fmla="*/ 6479628 w 7740869"/>
                <a:gd name="connsiteY29" fmla="*/ 2680138 h 3138108"/>
                <a:gd name="connsiteX30" fmla="*/ 6101256 w 7740869"/>
                <a:gd name="connsiteY30" fmla="*/ 2522483 h 3138108"/>
                <a:gd name="connsiteX31" fmla="*/ 5691352 w 7740869"/>
                <a:gd name="connsiteY31" fmla="*/ 2207172 h 3138108"/>
                <a:gd name="connsiteX32" fmla="*/ 5502166 w 7740869"/>
                <a:gd name="connsiteY32" fmla="*/ 1797269 h 3138108"/>
                <a:gd name="connsiteX33" fmla="*/ 5218387 w 7740869"/>
                <a:gd name="connsiteY33" fmla="*/ 1324303 h 3138108"/>
                <a:gd name="connsiteX34" fmla="*/ 4840014 w 7740869"/>
                <a:gd name="connsiteY34" fmla="*/ 551793 h 3138108"/>
                <a:gd name="connsiteX35" fmla="*/ 3988676 w 7740869"/>
                <a:gd name="connsiteY35" fmla="*/ 409903 h 3138108"/>
                <a:gd name="connsiteX36" fmla="*/ 3988676 w 7740869"/>
                <a:gd name="connsiteY36" fmla="*/ 299545 h 3138108"/>
                <a:gd name="connsiteX37" fmla="*/ 3957146 w 7740869"/>
                <a:gd name="connsiteY37" fmla="*/ 189187 h 3138108"/>
                <a:gd name="connsiteX38" fmla="*/ 3815256 w 7740869"/>
                <a:gd name="connsiteY38" fmla="*/ 78827 h 3138108"/>
                <a:gd name="connsiteX39" fmla="*/ 3436883 w 7740869"/>
                <a:gd name="connsiteY39" fmla="*/ 0 h 3138108"/>
                <a:gd name="connsiteX40" fmla="*/ 3168869 w 7740869"/>
                <a:gd name="connsiteY40" fmla="*/ 94593 h 3138108"/>
                <a:gd name="connsiteX41" fmla="*/ 2979683 w 7740869"/>
                <a:gd name="connsiteY41" fmla="*/ 283779 h 3138108"/>
                <a:gd name="connsiteX42" fmla="*/ 2837793 w 7740869"/>
                <a:gd name="connsiteY42" fmla="*/ 394138 h 3138108"/>
                <a:gd name="connsiteX43" fmla="*/ 2569780 w 7740869"/>
                <a:gd name="connsiteY43" fmla="*/ 567559 h 3138108"/>
                <a:gd name="connsiteX44" fmla="*/ 2238704 w 7740869"/>
                <a:gd name="connsiteY44" fmla="*/ 1308538 h 3138108"/>
                <a:gd name="connsiteX45" fmla="*/ 1876097 w 7740869"/>
                <a:gd name="connsiteY45" fmla="*/ 1560786 h 3138108"/>
                <a:gd name="connsiteX46" fmla="*/ 1466193 w 7740869"/>
                <a:gd name="connsiteY46" fmla="*/ 1749972 h 3138108"/>
                <a:gd name="connsiteX47" fmla="*/ 1008993 w 7740869"/>
                <a:gd name="connsiteY47" fmla="*/ 2081048 h 3138108"/>
                <a:gd name="connsiteX48" fmla="*/ 804042 w 7740869"/>
                <a:gd name="connsiteY48" fmla="*/ 2286000 h 3138108"/>
                <a:gd name="connsiteX49" fmla="*/ 409904 w 7740869"/>
                <a:gd name="connsiteY49" fmla="*/ 2743200 h 3138108"/>
                <a:gd name="connsiteX50" fmla="*/ 94593 w 7740869"/>
                <a:gd name="connsiteY50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207172 w 7740869"/>
                <a:gd name="connsiteY2" fmla="*/ 2837793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67958 w 7740869"/>
                <a:gd name="connsiteY9" fmla="*/ 2081048 h 3138108"/>
                <a:gd name="connsiteX10" fmla="*/ 4083269 w 7740869"/>
                <a:gd name="connsiteY10" fmla="*/ 2159876 h 3138108"/>
                <a:gd name="connsiteX11" fmla="*/ 4335518 w 7740869"/>
                <a:gd name="connsiteY11" fmla="*/ 1813034 h 3138108"/>
                <a:gd name="connsiteX12" fmla="*/ 4382814 w 7740869"/>
                <a:gd name="connsiteY12" fmla="*/ 1939159 h 3138108"/>
                <a:gd name="connsiteX13" fmla="*/ 4524704 w 7740869"/>
                <a:gd name="connsiteY13" fmla="*/ 2081048 h 3138108"/>
                <a:gd name="connsiteX14" fmla="*/ 4997669 w 7740869"/>
                <a:gd name="connsiteY14" fmla="*/ 2286000 h 3138108"/>
                <a:gd name="connsiteX15" fmla="*/ 5060732 w 7740869"/>
                <a:gd name="connsiteY15" fmla="*/ 2412124 h 3138108"/>
                <a:gd name="connsiteX16" fmla="*/ 5044966 w 7740869"/>
                <a:gd name="connsiteY16" fmla="*/ 2506717 h 3138108"/>
                <a:gd name="connsiteX17" fmla="*/ 5186856 w 7740869"/>
                <a:gd name="connsiteY17" fmla="*/ 2885090 h 3138108"/>
                <a:gd name="connsiteX18" fmla="*/ 5533697 w 7740869"/>
                <a:gd name="connsiteY18" fmla="*/ 2900855 h 3138108"/>
                <a:gd name="connsiteX19" fmla="*/ 5659821 w 7740869"/>
                <a:gd name="connsiteY19" fmla="*/ 2963917 h 3138108"/>
                <a:gd name="connsiteX20" fmla="*/ 5754414 w 7740869"/>
                <a:gd name="connsiteY20" fmla="*/ 2900855 h 3138108"/>
                <a:gd name="connsiteX21" fmla="*/ 5801711 w 7740869"/>
                <a:gd name="connsiteY21" fmla="*/ 2995448 h 3138108"/>
                <a:gd name="connsiteX22" fmla="*/ 5849007 w 7740869"/>
                <a:gd name="connsiteY22" fmla="*/ 3042745 h 3138108"/>
                <a:gd name="connsiteX23" fmla="*/ 5880538 w 7740869"/>
                <a:gd name="connsiteY23" fmla="*/ 3090041 h 3138108"/>
                <a:gd name="connsiteX24" fmla="*/ 5927835 w 7740869"/>
                <a:gd name="connsiteY24" fmla="*/ 3137338 h 3138108"/>
                <a:gd name="connsiteX25" fmla="*/ 7740869 w 7740869"/>
                <a:gd name="connsiteY25" fmla="*/ 3105807 h 3138108"/>
                <a:gd name="connsiteX26" fmla="*/ 7472856 w 7740869"/>
                <a:gd name="connsiteY26" fmla="*/ 2948152 h 3138108"/>
                <a:gd name="connsiteX27" fmla="*/ 7189076 w 7740869"/>
                <a:gd name="connsiteY27" fmla="*/ 2885090 h 3138108"/>
                <a:gd name="connsiteX28" fmla="*/ 6952593 w 7740869"/>
                <a:gd name="connsiteY28" fmla="*/ 2774731 h 3138108"/>
                <a:gd name="connsiteX29" fmla="*/ 6479628 w 7740869"/>
                <a:gd name="connsiteY29" fmla="*/ 2680138 h 3138108"/>
                <a:gd name="connsiteX30" fmla="*/ 6101256 w 7740869"/>
                <a:gd name="connsiteY30" fmla="*/ 2522483 h 3138108"/>
                <a:gd name="connsiteX31" fmla="*/ 5691352 w 7740869"/>
                <a:gd name="connsiteY31" fmla="*/ 2207172 h 3138108"/>
                <a:gd name="connsiteX32" fmla="*/ 5502166 w 7740869"/>
                <a:gd name="connsiteY32" fmla="*/ 1797269 h 3138108"/>
                <a:gd name="connsiteX33" fmla="*/ 5218387 w 7740869"/>
                <a:gd name="connsiteY33" fmla="*/ 1324303 h 3138108"/>
                <a:gd name="connsiteX34" fmla="*/ 4840014 w 7740869"/>
                <a:gd name="connsiteY34" fmla="*/ 551793 h 3138108"/>
                <a:gd name="connsiteX35" fmla="*/ 3988676 w 7740869"/>
                <a:gd name="connsiteY35" fmla="*/ 409903 h 3138108"/>
                <a:gd name="connsiteX36" fmla="*/ 3988676 w 7740869"/>
                <a:gd name="connsiteY36" fmla="*/ 299545 h 3138108"/>
                <a:gd name="connsiteX37" fmla="*/ 3957146 w 7740869"/>
                <a:gd name="connsiteY37" fmla="*/ 189187 h 3138108"/>
                <a:gd name="connsiteX38" fmla="*/ 3815256 w 7740869"/>
                <a:gd name="connsiteY38" fmla="*/ 78827 h 3138108"/>
                <a:gd name="connsiteX39" fmla="*/ 3436883 w 7740869"/>
                <a:gd name="connsiteY39" fmla="*/ 0 h 3138108"/>
                <a:gd name="connsiteX40" fmla="*/ 3168869 w 7740869"/>
                <a:gd name="connsiteY40" fmla="*/ 94593 h 3138108"/>
                <a:gd name="connsiteX41" fmla="*/ 2979683 w 7740869"/>
                <a:gd name="connsiteY41" fmla="*/ 283779 h 3138108"/>
                <a:gd name="connsiteX42" fmla="*/ 2837793 w 7740869"/>
                <a:gd name="connsiteY42" fmla="*/ 394138 h 3138108"/>
                <a:gd name="connsiteX43" fmla="*/ 2569780 w 7740869"/>
                <a:gd name="connsiteY43" fmla="*/ 567559 h 3138108"/>
                <a:gd name="connsiteX44" fmla="*/ 2238704 w 7740869"/>
                <a:gd name="connsiteY44" fmla="*/ 1308538 h 3138108"/>
                <a:gd name="connsiteX45" fmla="*/ 1876097 w 7740869"/>
                <a:gd name="connsiteY45" fmla="*/ 1560786 h 3138108"/>
                <a:gd name="connsiteX46" fmla="*/ 1466193 w 7740869"/>
                <a:gd name="connsiteY46" fmla="*/ 1749972 h 3138108"/>
                <a:gd name="connsiteX47" fmla="*/ 1008993 w 7740869"/>
                <a:gd name="connsiteY47" fmla="*/ 2081048 h 3138108"/>
                <a:gd name="connsiteX48" fmla="*/ 804042 w 7740869"/>
                <a:gd name="connsiteY48" fmla="*/ 2286000 h 3138108"/>
                <a:gd name="connsiteX49" fmla="*/ 409904 w 7740869"/>
                <a:gd name="connsiteY49" fmla="*/ 2743200 h 3138108"/>
                <a:gd name="connsiteX50" fmla="*/ 94593 w 7740869"/>
                <a:gd name="connsiteY50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207172 w 7740869"/>
                <a:gd name="connsiteY2" fmla="*/ 2837793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67958 w 7740869"/>
                <a:gd name="connsiteY9" fmla="*/ 2081048 h 3138108"/>
                <a:gd name="connsiteX10" fmla="*/ 4083269 w 7740869"/>
                <a:gd name="connsiteY10" fmla="*/ 2159876 h 3138108"/>
                <a:gd name="connsiteX11" fmla="*/ 4335518 w 7740869"/>
                <a:gd name="connsiteY11" fmla="*/ 1813034 h 3138108"/>
                <a:gd name="connsiteX12" fmla="*/ 4382814 w 7740869"/>
                <a:gd name="connsiteY12" fmla="*/ 1939159 h 3138108"/>
                <a:gd name="connsiteX13" fmla="*/ 4524704 w 7740869"/>
                <a:gd name="connsiteY13" fmla="*/ 2081048 h 3138108"/>
                <a:gd name="connsiteX14" fmla="*/ 4997669 w 7740869"/>
                <a:gd name="connsiteY14" fmla="*/ 2286000 h 3138108"/>
                <a:gd name="connsiteX15" fmla="*/ 5060732 w 7740869"/>
                <a:gd name="connsiteY15" fmla="*/ 2412124 h 3138108"/>
                <a:gd name="connsiteX16" fmla="*/ 5044966 w 7740869"/>
                <a:gd name="connsiteY16" fmla="*/ 2506717 h 3138108"/>
                <a:gd name="connsiteX17" fmla="*/ 5186856 w 7740869"/>
                <a:gd name="connsiteY17" fmla="*/ 2885090 h 3138108"/>
                <a:gd name="connsiteX18" fmla="*/ 5533697 w 7740869"/>
                <a:gd name="connsiteY18" fmla="*/ 2900855 h 3138108"/>
                <a:gd name="connsiteX19" fmla="*/ 5659821 w 7740869"/>
                <a:gd name="connsiteY19" fmla="*/ 2963917 h 3138108"/>
                <a:gd name="connsiteX20" fmla="*/ 5801711 w 7740869"/>
                <a:gd name="connsiteY20" fmla="*/ 2995448 h 3138108"/>
                <a:gd name="connsiteX21" fmla="*/ 5849007 w 7740869"/>
                <a:gd name="connsiteY21" fmla="*/ 3042745 h 3138108"/>
                <a:gd name="connsiteX22" fmla="*/ 5880538 w 7740869"/>
                <a:gd name="connsiteY22" fmla="*/ 3090041 h 3138108"/>
                <a:gd name="connsiteX23" fmla="*/ 5927835 w 7740869"/>
                <a:gd name="connsiteY23" fmla="*/ 3137338 h 3138108"/>
                <a:gd name="connsiteX24" fmla="*/ 7740869 w 7740869"/>
                <a:gd name="connsiteY24" fmla="*/ 3105807 h 3138108"/>
                <a:gd name="connsiteX25" fmla="*/ 7472856 w 7740869"/>
                <a:gd name="connsiteY25" fmla="*/ 2948152 h 3138108"/>
                <a:gd name="connsiteX26" fmla="*/ 7189076 w 7740869"/>
                <a:gd name="connsiteY26" fmla="*/ 2885090 h 3138108"/>
                <a:gd name="connsiteX27" fmla="*/ 6952593 w 7740869"/>
                <a:gd name="connsiteY27" fmla="*/ 2774731 h 3138108"/>
                <a:gd name="connsiteX28" fmla="*/ 6479628 w 7740869"/>
                <a:gd name="connsiteY28" fmla="*/ 2680138 h 3138108"/>
                <a:gd name="connsiteX29" fmla="*/ 6101256 w 7740869"/>
                <a:gd name="connsiteY29" fmla="*/ 2522483 h 3138108"/>
                <a:gd name="connsiteX30" fmla="*/ 5691352 w 7740869"/>
                <a:gd name="connsiteY30" fmla="*/ 2207172 h 3138108"/>
                <a:gd name="connsiteX31" fmla="*/ 5502166 w 7740869"/>
                <a:gd name="connsiteY31" fmla="*/ 1797269 h 3138108"/>
                <a:gd name="connsiteX32" fmla="*/ 5218387 w 7740869"/>
                <a:gd name="connsiteY32" fmla="*/ 1324303 h 3138108"/>
                <a:gd name="connsiteX33" fmla="*/ 4840014 w 7740869"/>
                <a:gd name="connsiteY33" fmla="*/ 551793 h 3138108"/>
                <a:gd name="connsiteX34" fmla="*/ 3988676 w 7740869"/>
                <a:gd name="connsiteY34" fmla="*/ 409903 h 3138108"/>
                <a:gd name="connsiteX35" fmla="*/ 3988676 w 7740869"/>
                <a:gd name="connsiteY35" fmla="*/ 299545 h 3138108"/>
                <a:gd name="connsiteX36" fmla="*/ 3957146 w 7740869"/>
                <a:gd name="connsiteY36" fmla="*/ 189187 h 3138108"/>
                <a:gd name="connsiteX37" fmla="*/ 3815256 w 7740869"/>
                <a:gd name="connsiteY37" fmla="*/ 78827 h 3138108"/>
                <a:gd name="connsiteX38" fmla="*/ 3436883 w 7740869"/>
                <a:gd name="connsiteY38" fmla="*/ 0 h 3138108"/>
                <a:gd name="connsiteX39" fmla="*/ 3168869 w 7740869"/>
                <a:gd name="connsiteY39" fmla="*/ 94593 h 3138108"/>
                <a:gd name="connsiteX40" fmla="*/ 2979683 w 7740869"/>
                <a:gd name="connsiteY40" fmla="*/ 283779 h 3138108"/>
                <a:gd name="connsiteX41" fmla="*/ 2837793 w 7740869"/>
                <a:gd name="connsiteY41" fmla="*/ 394138 h 3138108"/>
                <a:gd name="connsiteX42" fmla="*/ 2569780 w 7740869"/>
                <a:gd name="connsiteY42" fmla="*/ 567559 h 3138108"/>
                <a:gd name="connsiteX43" fmla="*/ 2238704 w 7740869"/>
                <a:gd name="connsiteY43" fmla="*/ 1308538 h 3138108"/>
                <a:gd name="connsiteX44" fmla="*/ 1876097 w 7740869"/>
                <a:gd name="connsiteY44" fmla="*/ 1560786 h 3138108"/>
                <a:gd name="connsiteX45" fmla="*/ 1466193 w 7740869"/>
                <a:gd name="connsiteY45" fmla="*/ 1749972 h 3138108"/>
                <a:gd name="connsiteX46" fmla="*/ 1008993 w 7740869"/>
                <a:gd name="connsiteY46" fmla="*/ 2081048 h 3138108"/>
                <a:gd name="connsiteX47" fmla="*/ 804042 w 7740869"/>
                <a:gd name="connsiteY47" fmla="*/ 2286000 h 3138108"/>
                <a:gd name="connsiteX48" fmla="*/ 409904 w 7740869"/>
                <a:gd name="connsiteY48" fmla="*/ 2743200 h 3138108"/>
                <a:gd name="connsiteX49" fmla="*/ 94593 w 7740869"/>
                <a:gd name="connsiteY49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207172 w 7740869"/>
                <a:gd name="connsiteY2" fmla="*/ 2837793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67958 w 7740869"/>
                <a:gd name="connsiteY9" fmla="*/ 2081048 h 3138108"/>
                <a:gd name="connsiteX10" fmla="*/ 4083269 w 7740869"/>
                <a:gd name="connsiteY10" fmla="*/ 2159876 h 3138108"/>
                <a:gd name="connsiteX11" fmla="*/ 4335518 w 7740869"/>
                <a:gd name="connsiteY11" fmla="*/ 1813034 h 3138108"/>
                <a:gd name="connsiteX12" fmla="*/ 4382814 w 7740869"/>
                <a:gd name="connsiteY12" fmla="*/ 1939159 h 3138108"/>
                <a:gd name="connsiteX13" fmla="*/ 4524704 w 7740869"/>
                <a:gd name="connsiteY13" fmla="*/ 2081048 h 3138108"/>
                <a:gd name="connsiteX14" fmla="*/ 4997669 w 7740869"/>
                <a:gd name="connsiteY14" fmla="*/ 2286000 h 3138108"/>
                <a:gd name="connsiteX15" fmla="*/ 5060732 w 7740869"/>
                <a:gd name="connsiteY15" fmla="*/ 2412124 h 3138108"/>
                <a:gd name="connsiteX16" fmla="*/ 5044966 w 7740869"/>
                <a:gd name="connsiteY16" fmla="*/ 2506717 h 3138108"/>
                <a:gd name="connsiteX17" fmla="*/ 5186856 w 7740869"/>
                <a:gd name="connsiteY17" fmla="*/ 2885090 h 3138108"/>
                <a:gd name="connsiteX18" fmla="*/ 5533697 w 7740869"/>
                <a:gd name="connsiteY18" fmla="*/ 2900855 h 3138108"/>
                <a:gd name="connsiteX19" fmla="*/ 5659821 w 7740869"/>
                <a:gd name="connsiteY19" fmla="*/ 2963917 h 3138108"/>
                <a:gd name="connsiteX20" fmla="*/ 5801711 w 7740869"/>
                <a:gd name="connsiteY20" fmla="*/ 2995448 h 3138108"/>
                <a:gd name="connsiteX21" fmla="*/ 5880538 w 7740869"/>
                <a:gd name="connsiteY21" fmla="*/ 3090041 h 3138108"/>
                <a:gd name="connsiteX22" fmla="*/ 5927835 w 7740869"/>
                <a:gd name="connsiteY22" fmla="*/ 3137338 h 3138108"/>
                <a:gd name="connsiteX23" fmla="*/ 7740869 w 7740869"/>
                <a:gd name="connsiteY23" fmla="*/ 3105807 h 3138108"/>
                <a:gd name="connsiteX24" fmla="*/ 7472856 w 7740869"/>
                <a:gd name="connsiteY24" fmla="*/ 2948152 h 3138108"/>
                <a:gd name="connsiteX25" fmla="*/ 7189076 w 7740869"/>
                <a:gd name="connsiteY25" fmla="*/ 2885090 h 3138108"/>
                <a:gd name="connsiteX26" fmla="*/ 6952593 w 7740869"/>
                <a:gd name="connsiteY26" fmla="*/ 2774731 h 3138108"/>
                <a:gd name="connsiteX27" fmla="*/ 6479628 w 7740869"/>
                <a:gd name="connsiteY27" fmla="*/ 2680138 h 3138108"/>
                <a:gd name="connsiteX28" fmla="*/ 6101256 w 7740869"/>
                <a:gd name="connsiteY28" fmla="*/ 2522483 h 3138108"/>
                <a:gd name="connsiteX29" fmla="*/ 5691352 w 7740869"/>
                <a:gd name="connsiteY29" fmla="*/ 2207172 h 3138108"/>
                <a:gd name="connsiteX30" fmla="*/ 5502166 w 7740869"/>
                <a:gd name="connsiteY30" fmla="*/ 1797269 h 3138108"/>
                <a:gd name="connsiteX31" fmla="*/ 5218387 w 7740869"/>
                <a:gd name="connsiteY31" fmla="*/ 1324303 h 3138108"/>
                <a:gd name="connsiteX32" fmla="*/ 4840014 w 7740869"/>
                <a:gd name="connsiteY32" fmla="*/ 551793 h 3138108"/>
                <a:gd name="connsiteX33" fmla="*/ 3988676 w 7740869"/>
                <a:gd name="connsiteY33" fmla="*/ 409903 h 3138108"/>
                <a:gd name="connsiteX34" fmla="*/ 3988676 w 7740869"/>
                <a:gd name="connsiteY34" fmla="*/ 299545 h 3138108"/>
                <a:gd name="connsiteX35" fmla="*/ 3957146 w 7740869"/>
                <a:gd name="connsiteY35" fmla="*/ 189187 h 3138108"/>
                <a:gd name="connsiteX36" fmla="*/ 3815256 w 7740869"/>
                <a:gd name="connsiteY36" fmla="*/ 78827 h 3138108"/>
                <a:gd name="connsiteX37" fmla="*/ 3436883 w 7740869"/>
                <a:gd name="connsiteY37" fmla="*/ 0 h 3138108"/>
                <a:gd name="connsiteX38" fmla="*/ 3168869 w 7740869"/>
                <a:gd name="connsiteY38" fmla="*/ 94593 h 3138108"/>
                <a:gd name="connsiteX39" fmla="*/ 2979683 w 7740869"/>
                <a:gd name="connsiteY39" fmla="*/ 283779 h 3138108"/>
                <a:gd name="connsiteX40" fmla="*/ 2837793 w 7740869"/>
                <a:gd name="connsiteY40" fmla="*/ 394138 h 3138108"/>
                <a:gd name="connsiteX41" fmla="*/ 2569780 w 7740869"/>
                <a:gd name="connsiteY41" fmla="*/ 567559 h 3138108"/>
                <a:gd name="connsiteX42" fmla="*/ 2238704 w 7740869"/>
                <a:gd name="connsiteY42" fmla="*/ 1308538 h 3138108"/>
                <a:gd name="connsiteX43" fmla="*/ 1876097 w 7740869"/>
                <a:gd name="connsiteY43" fmla="*/ 1560786 h 3138108"/>
                <a:gd name="connsiteX44" fmla="*/ 1466193 w 7740869"/>
                <a:gd name="connsiteY44" fmla="*/ 1749972 h 3138108"/>
                <a:gd name="connsiteX45" fmla="*/ 1008993 w 7740869"/>
                <a:gd name="connsiteY45" fmla="*/ 2081048 h 3138108"/>
                <a:gd name="connsiteX46" fmla="*/ 804042 w 7740869"/>
                <a:gd name="connsiteY46" fmla="*/ 2286000 h 3138108"/>
                <a:gd name="connsiteX47" fmla="*/ 409904 w 7740869"/>
                <a:gd name="connsiteY47" fmla="*/ 2743200 h 3138108"/>
                <a:gd name="connsiteX48" fmla="*/ 94593 w 7740869"/>
                <a:gd name="connsiteY48" fmla="*/ 2948152 h 3138108"/>
                <a:gd name="connsiteX0" fmla="*/ 0 w 7740869"/>
                <a:gd name="connsiteY0" fmla="*/ 3137338 h 3144658"/>
                <a:gd name="connsiteX1" fmla="*/ 1686911 w 7740869"/>
                <a:gd name="connsiteY1" fmla="*/ 3121573 h 3144658"/>
                <a:gd name="connsiteX2" fmla="*/ 2207172 w 7740869"/>
                <a:gd name="connsiteY2" fmla="*/ 2837793 h 3144658"/>
                <a:gd name="connsiteX3" fmla="*/ 2664373 w 7740869"/>
                <a:gd name="connsiteY3" fmla="*/ 1954924 h 3144658"/>
                <a:gd name="connsiteX4" fmla="*/ 2711669 w 7740869"/>
                <a:gd name="connsiteY4" fmla="*/ 1923393 h 3144658"/>
                <a:gd name="connsiteX5" fmla="*/ 2806262 w 7740869"/>
                <a:gd name="connsiteY5" fmla="*/ 1813034 h 3144658"/>
                <a:gd name="connsiteX6" fmla="*/ 2837793 w 7740869"/>
                <a:gd name="connsiteY6" fmla="*/ 1765738 h 3144658"/>
                <a:gd name="connsiteX7" fmla="*/ 2885090 w 7740869"/>
                <a:gd name="connsiteY7" fmla="*/ 1749972 h 3144658"/>
                <a:gd name="connsiteX8" fmla="*/ 3121573 w 7740869"/>
                <a:gd name="connsiteY8" fmla="*/ 1797269 h 3144658"/>
                <a:gd name="connsiteX9" fmla="*/ 3767958 w 7740869"/>
                <a:gd name="connsiteY9" fmla="*/ 2081048 h 3144658"/>
                <a:gd name="connsiteX10" fmla="*/ 4083269 w 7740869"/>
                <a:gd name="connsiteY10" fmla="*/ 2159876 h 3144658"/>
                <a:gd name="connsiteX11" fmla="*/ 4335518 w 7740869"/>
                <a:gd name="connsiteY11" fmla="*/ 1813034 h 3144658"/>
                <a:gd name="connsiteX12" fmla="*/ 4382814 w 7740869"/>
                <a:gd name="connsiteY12" fmla="*/ 1939159 h 3144658"/>
                <a:gd name="connsiteX13" fmla="*/ 4524704 w 7740869"/>
                <a:gd name="connsiteY13" fmla="*/ 2081048 h 3144658"/>
                <a:gd name="connsiteX14" fmla="*/ 4997669 w 7740869"/>
                <a:gd name="connsiteY14" fmla="*/ 2286000 h 3144658"/>
                <a:gd name="connsiteX15" fmla="*/ 5060732 w 7740869"/>
                <a:gd name="connsiteY15" fmla="*/ 2412124 h 3144658"/>
                <a:gd name="connsiteX16" fmla="*/ 5044966 w 7740869"/>
                <a:gd name="connsiteY16" fmla="*/ 2506717 h 3144658"/>
                <a:gd name="connsiteX17" fmla="*/ 5186856 w 7740869"/>
                <a:gd name="connsiteY17" fmla="*/ 2885090 h 3144658"/>
                <a:gd name="connsiteX18" fmla="*/ 5533697 w 7740869"/>
                <a:gd name="connsiteY18" fmla="*/ 2900855 h 3144658"/>
                <a:gd name="connsiteX19" fmla="*/ 5659821 w 7740869"/>
                <a:gd name="connsiteY19" fmla="*/ 2963917 h 3144658"/>
                <a:gd name="connsiteX20" fmla="*/ 5801711 w 7740869"/>
                <a:gd name="connsiteY20" fmla="*/ 2995448 h 3144658"/>
                <a:gd name="connsiteX21" fmla="*/ 5927835 w 7740869"/>
                <a:gd name="connsiteY21" fmla="*/ 3137338 h 3144658"/>
                <a:gd name="connsiteX22" fmla="*/ 7740869 w 7740869"/>
                <a:gd name="connsiteY22" fmla="*/ 3105807 h 3144658"/>
                <a:gd name="connsiteX23" fmla="*/ 7472856 w 7740869"/>
                <a:gd name="connsiteY23" fmla="*/ 2948152 h 3144658"/>
                <a:gd name="connsiteX24" fmla="*/ 7189076 w 7740869"/>
                <a:gd name="connsiteY24" fmla="*/ 2885090 h 3144658"/>
                <a:gd name="connsiteX25" fmla="*/ 6952593 w 7740869"/>
                <a:gd name="connsiteY25" fmla="*/ 2774731 h 3144658"/>
                <a:gd name="connsiteX26" fmla="*/ 6479628 w 7740869"/>
                <a:gd name="connsiteY26" fmla="*/ 2680138 h 3144658"/>
                <a:gd name="connsiteX27" fmla="*/ 6101256 w 7740869"/>
                <a:gd name="connsiteY27" fmla="*/ 2522483 h 3144658"/>
                <a:gd name="connsiteX28" fmla="*/ 5691352 w 7740869"/>
                <a:gd name="connsiteY28" fmla="*/ 2207172 h 3144658"/>
                <a:gd name="connsiteX29" fmla="*/ 5502166 w 7740869"/>
                <a:gd name="connsiteY29" fmla="*/ 1797269 h 3144658"/>
                <a:gd name="connsiteX30" fmla="*/ 5218387 w 7740869"/>
                <a:gd name="connsiteY30" fmla="*/ 1324303 h 3144658"/>
                <a:gd name="connsiteX31" fmla="*/ 4840014 w 7740869"/>
                <a:gd name="connsiteY31" fmla="*/ 551793 h 3144658"/>
                <a:gd name="connsiteX32" fmla="*/ 3988676 w 7740869"/>
                <a:gd name="connsiteY32" fmla="*/ 409903 h 3144658"/>
                <a:gd name="connsiteX33" fmla="*/ 3988676 w 7740869"/>
                <a:gd name="connsiteY33" fmla="*/ 299545 h 3144658"/>
                <a:gd name="connsiteX34" fmla="*/ 3957146 w 7740869"/>
                <a:gd name="connsiteY34" fmla="*/ 189187 h 3144658"/>
                <a:gd name="connsiteX35" fmla="*/ 3815256 w 7740869"/>
                <a:gd name="connsiteY35" fmla="*/ 78827 h 3144658"/>
                <a:gd name="connsiteX36" fmla="*/ 3436883 w 7740869"/>
                <a:gd name="connsiteY36" fmla="*/ 0 h 3144658"/>
                <a:gd name="connsiteX37" fmla="*/ 3168869 w 7740869"/>
                <a:gd name="connsiteY37" fmla="*/ 94593 h 3144658"/>
                <a:gd name="connsiteX38" fmla="*/ 2979683 w 7740869"/>
                <a:gd name="connsiteY38" fmla="*/ 283779 h 3144658"/>
                <a:gd name="connsiteX39" fmla="*/ 2837793 w 7740869"/>
                <a:gd name="connsiteY39" fmla="*/ 394138 h 3144658"/>
                <a:gd name="connsiteX40" fmla="*/ 2569780 w 7740869"/>
                <a:gd name="connsiteY40" fmla="*/ 567559 h 3144658"/>
                <a:gd name="connsiteX41" fmla="*/ 2238704 w 7740869"/>
                <a:gd name="connsiteY41" fmla="*/ 1308538 h 3144658"/>
                <a:gd name="connsiteX42" fmla="*/ 1876097 w 7740869"/>
                <a:gd name="connsiteY42" fmla="*/ 1560786 h 3144658"/>
                <a:gd name="connsiteX43" fmla="*/ 1466193 w 7740869"/>
                <a:gd name="connsiteY43" fmla="*/ 1749972 h 3144658"/>
                <a:gd name="connsiteX44" fmla="*/ 1008993 w 7740869"/>
                <a:gd name="connsiteY44" fmla="*/ 2081048 h 3144658"/>
                <a:gd name="connsiteX45" fmla="*/ 804042 w 7740869"/>
                <a:gd name="connsiteY45" fmla="*/ 2286000 h 3144658"/>
                <a:gd name="connsiteX46" fmla="*/ 409904 w 7740869"/>
                <a:gd name="connsiteY46" fmla="*/ 2743200 h 3144658"/>
                <a:gd name="connsiteX47" fmla="*/ 94593 w 7740869"/>
                <a:gd name="connsiteY47" fmla="*/ 2948152 h 3144658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2806262 w 7740869"/>
                <a:gd name="connsiteY5" fmla="*/ 1813034 h 3146944"/>
                <a:gd name="connsiteX6" fmla="*/ 2837793 w 7740869"/>
                <a:gd name="connsiteY6" fmla="*/ 1765738 h 3146944"/>
                <a:gd name="connsiteX7" fmla="*/ 2885090 w 7740869"/>
                <a:gd name="connsiteY7" fmla="*/ 1749972 h 3146944"/>
                <a:gd name="connsiteX8" fmla="*/ 3121573 w 7740869"/>
                <a:gd name="connsiteY8" fmla="*/ 1797269 h 3146944"/>
                <a:gd name="connsiteX9" fmla="*/ 3767958 w 7740869"/>
                <a:gd name="connsiteY9" fmla="*/ 2081048 h 3146944"/>
                <a:gd name="connsiteX10" fmla="*/ 4083269 w 7740869"/>
                <a:gd name="connsiteY10" fmla="*/ 2159876 h 3146944"/>
                <a:gd name="connsiteX11" fmla="*/ 4335518 w 7740869"/>
                <a:gd name="connsiteY11" fmla="*/ 1813034 h 3146944"/>
                <a:gd name="connsiteX12" fmla="*/ 4382814 w 7740869"/>
                <a:gd name="connsiteY12" fmla="*/ 1939159 h 3146944"/>
                <a:gd name="connsiteX13" fmla="*/ 4524704 w 7740869"/>
                <a:gd name="connsiteY13" fmla="*/ 2081048 h 3146944"/>
                <a:gd name="connsiteX14" fmla="*/ 4997669 w 7740869"/>
                <a:gd name="connsiteY14" fmla="*/ 2286000 h 3146944"/>
                <a:gd name="connsiteX15" fmla="*/ 5060732 w 7740869"/>
                <a:gd name="connsiteY15" fmla="*/ 2412124 h 3146944"/>
                <a:gd name="connsiteX16" fmla="*/ 5044966 w 7740869"/>
                <a:gd name="connsiteY16" fmla="*/ 2506717 h 3146944"/>
                <a:gd name="connsiteX17" fmla="*/ 5186856 w 7740869"/>
                <a:gd name="connsiteY17" fmla="*/ 2885090 h 3146944"/>
                <a:gd name="connsiteX18" fmla="*/ 5533697 w 7740869"/>
                <a:gd name="connsiteY18" fmla="*/ 2900855 h 3146944"/>
                <a:gd name="connsiteX19" fmla="*/ 5659821 w 7740869"/>
                <a:gd name="connsiteY19" fmla="*/ 2963917 h 3146944"/>
                <a:gd name="connsiteX20" fmla="*/ 5927835 w 7740869"/>
                <a:gd name="connsiteY20" fmla="*/ 3137338 h 3146944"/>
                <a:gd name="connsiteX21" fmla="*/ 7740869 w 7740869"/>
                <a:gd name="connsiteY21" fmla="*/ 3105807 h 3146944"/>
                <a:gd name="connsiteX22" fmla="*/ 7472856 w 7740869"/>
                <a:gd name="connsiteY22" fmla="*/ 2948152 h 3146944"/>
                <a:gd name="connsiteX23" fmla="*/ 7189076 w 7740869"/>
                <a:gd name="connsiteY23" fmla="*/ 2885090 h 3146944"/>
                <a:gd name="connsiteX24" fmla="*/ 6952593 w 7740869"/>
                <a:gd name="connsiteY24" fmla="*/ 2774731 h 3146944"/>
                <a:gd name="connsiteX25" fmla="*/ 6479628 w 7740869"/>
                <a:gd name="connsiteY25" fmla="*/ 2680138 h 3146944"/>
                <a:gd name="connsiteX26" fmla="*/ 6101256 w 7740869"/>
                <a:gd name="connsiteY26" fmla="*/ 2522483 h 3146944"/>
                <a:gd name="connsiteX27" fmla="*/ 5691352 w 7740869"/>
                <a:gd name="connsiteY27" fmla="*/ 2207172 h 3146944"/>
                <a:gd name="connsiteX28" fmla="*/ 5502166 w 7740869"/>
                <a:gd name="connsiteY28" fmla="*/ 1797269 h 3146944"/>
                <a:gd name="connsiteX29" fmla="*/ 5218387 w 7740869"/>
                <a:gd name="connsiteY29" fmla="*/ 1324303 h 3146944"/>
                <a:gd name="connsiteX30" fmla="*/ 4840014 w 7740869"/>
                <a:gd name="connsiteY30" fmla="*/ 551793 h 3146944"/>
                <a:gd name="connsiteX31" fmla="*/ 3988676 w 7740869"/>
                <a:gd name="connsiteY31" fmla="*/ 409903 h 3146944"/>
                <a:gd name="connsiteX32" fmla="*/ 3988676 w 7740869"/>
                <a:gd name="connsiteY32" fmla="*/ 299545 h 3146944"/>
                <a:gd name="connsiteX33" fmla="*/ 3957146 w 7740869"/>
                <a:gd name="connsiteY33" fmla="*/ 189187 h 3146944"/>
                <a:gd name="connsiteX34" fmla="*/ 3815256 w 7740869"/>
                <a:gd name="connsiteY34" fmla="*/ 78827 h 3146944"/>
                <a:gd name="connsiteX35" fmla="*/ 3436883 w 7740869"/>
                <a:gd name="connsiteY35" fmla="*/ 0 h 3146944"/>
                <a:gd name="connsiteX36" fmla="*/ 3168869 w 7740869"/>
                <a:gd name="connsiteY36" fmla="*/ 94593 h 3146944"/>
                <a:gd name="connsiteX37" fmla="*/ 2979683 w 7740869"/>
                <a:gd name="connsiteY37" fmla="*/ 283779 h 3146944"/>
                <a:gd name="connsiteX38" fmla="*/ 2837793 w 7740869"/>
                <a:gd name="connsiteY38" fmla="*/ 394138 h 3146944"/>
                <a:gd name="connsiteX39" fmla="*/ 2569780 w 7740869"/>
                <a:gd name="connsiteY39" fmla="*/ 567559 h 3146944"/>
                <a:gd name="connsiteX40" fmla="*/ 2238704 w 7740869"/>
                <a:gd name="connsiteY40" fmla="*/ 1308538 h 3146944"/>
                <a:gd name="connsiteX41" fmla="*/ 1876097 w 7740869"/>
                <a:gd name="connsiteY41" fmla="*/ 1560786 h 3146944"/>
                <a:gd name="connsiteX42" fmla="*/ 1466193 w 7740869"/>
                <a:gd name="connsiteY42" fmla="*/ 1749972 h 3146944"/>
                <a:gd name="connsiteX43" fmla="*/ 1008993 w 7740869"/>
                <a:gd name="connsiteY43" fmla="*/ 2081048 h 3146944"/>
                <a:gd name="connsiteX44" fmla="*/ 804042 w 7740869"/>
                <a:gd name="connsiteY44" fmla="*/ 2286000 h 3146944"/>
                <a:gd name="connsiteX45" fmla="*/ 409904 w 7740869"/>
                <a:gd name="connsiteY45" fmla="*/ 2743200 h 3146944"/>
                <a:gd name="connsiteX46" fmla="*/ 94593 w 7740869"/>
                <a:gd name="connsiteY46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2806262 w 7740869"/>
                <a:gd name="connsiteY5" fmla="*/ 1813034 h 3146944"/>
                <a:gd name="connsiteX6" fmla="*/ 2837793 w 7740869"/>
                <a:gd name="connsiteY6" fmla="*/ 1765738 h 3146944"/>
                <a:gd name="connsiteX7" fmla="*/ 2885090 w 7740869"/>
                <a:gd name="connsiteY7" fmla="*/ 1749972 h 3146944"/>
                <a:gd name="connsiteX8" fmla="*/ 3121573 w 7740869"/>
                <a:gd name="connsiteY8" fmla="*/ 1797269 h 3146944"/>
                <a:gd name="connsiteX9" fmla="*/ 3767958 w 7740869"/>
                <a:gd name="connsiteY9" fmla="*/ 2081048 h 3146944"/>
                <a:gd name="connsiteX10" fmla="*/ 4083269 w 7740869"/>
                <a:gd name="connsiteY10" fmla="*/ 2159876 h 3146944"/>
                <a:gd name="connsiteX11" fmla="*/ 4382814 w 7740869"/>
                <a:gd name="connsiteY11" fmla="*/ 1939159 h 3146944"/>
                <a:gd name="connsiteX12" fmla="*/ 4524704 w 7740869"/>
                <a:gd name="connsiteY12" fmla="*/ 2081048 h 3146944"/>
                <a:gd name="connsiteX13" fmla="*/ 4997669 w 7740869"/>
                <a:gd name="connsiteY13" fmla="*/ 2286000 h 3146944"/>
                <a:gd name="connsiteX14" fmla="*/ 5060732 w 7740869"/>
                <a:gd name="connsiteY14" fmla="*/ 2412124 h 3146944"/>
                <a:gd name="connsiteX15" fmla="*/ 5044966 w 7740869"/>
                <a:gd name="connsiteY15" fmla="*/ 2506717 h 3146944"/>
                <a:gd name="connsiteX16" fmla="*/ 5186856 w 7740869"/>
                <a:gd name="connsiteY16" fmla="*/ 2885090 h 3146944"/>
                <a:gd name="connsiteX17" fmla="*/ 5533697 w 7740869"/>
                <a:gd name="connsiteY17" fmla="*/ 2900855 h 3146944"/>
                <a:gd name="connsiteX18" fmla="*/ 5659821 w 7740869"/>
                <a:gd name="connsiteY18" fmla="*/ 2963917 h 3146944"/>
                <a:gd name="connsiteX19" fmla="*/ 5927835 w 7740869"/>
                <a:gd name="connsiteY19" fmla="*/ 3137338 h 3146944"/>
                <a:gd name="connsiteX20" fmla="*/ 7740869 w 7740869"/>
                <a:gd name="connsiteY20" fmla="*/ 3105807 h 3146944"/>
                <a:gd name="connsiteX21" fmla="*/ 7472856 w 7740869"/>
                <a:gd name="connsiteY21" fmla="*/ 2948152 h 3146944"/>
                <a:gd name="connsiteX22" fmla="*/ 7189076 w 7740869"/>
                <a:gd name="connsiteY22" fmla="*/ 2885090 h 3146944"/>
                <a:gd name="connsiteX23" fmla="*/ 6952593 w 7740869"/>
                <a:gd name="connsiteY23" fmla="*/ 2774731 h 3146944"/>
                <a:gd name="connsiteX24" fmla="*/ 6479628 w 7740869"/>
                <a:gd name="connsiteY24" fmla="*/ 2680138 h 3146944"/>
                <a:gd name="connsiteX25" fmla="*/ 6101256 w 7740869"/>
                <a:gd name="connsiteY25" fmla="*/ 2522483 h 3146944"/>
                <a:gd name="connsiteX26" fmla="*/ 5691352 w 7740869"/>
                <a:gd name="connsiteY26" fmla="*/ 2207172 h 3146944"/>
                <a:gd name="connsiteX27" fmla="*/ 5502166 w 7740869"/>
                <a:gd name="connsiteY27" fmla="*/ 1797269 h 3146944"/>
                <a:gd name="connsiteX28" fmla="*/ 5218387 w 7740869"/>
                <a:gd name="connsiteY28" fmla="*/ 1324303 h 3146944"/>
                <a:gd name="connsiteX29" fmla="*/ 4840014 w 7740869"/>
                <a:gd name="connsiteY29" fmla="*/ 551793 h 3146944"/>
                <a:gd name="connsiteX30" fmla="*/ 3988676 w 7740869"/>
                <a:gd name="connsiteY30" fmla="*/ 409903 h 3146944"/>
                <a:gd name="connsiteX31" fmla="*/ 3988676 w 7740869"/>
                <a:gd name="connsiteY31" fmla="*/ 299545 h 3146944"/>
                <a:gd name="connsiteX32" fmla="*/ 3957146 w 7740869"/>
                <a:gd name="connsiteY32" fmla="*/ 189187 h 3146944"/>
                <a:gd name="connsiteX33" fmla="*/ 3815256 w 7740869"/>
                <a:gd name="connsiteY33" fmla="*/ 78827 h 3146944"/>
                <a:gd name="connsiteX34" fmla="*/ 3436883 w 7740869"/>
                <a:gd name="connsiteY34" fmla="*/ 0 h 3146944"/>
                <a:gd name="connsiteX35" fmla="*/ 3168869 w 7740869"/>
                <a:gd name="connsiteY35" fmla="*/ 94593 h 3146944"/>
                <a:gd name="connsiteX36" fmla="*/ 2979683 w 7740869"/>
                <a:gd name="connsiteY36" fmla="*/ 283779 h 3146944"/>
                <a:gd name="connsiteX37" fmla="*/ 2837793 w 7740869"/>
                <a:gd name="connsiteY37" fmla="*/ 394138 h 3146944"/>
                <a:gd name="connsiteX38" fmla="*/ 2569780 w 7740869"/>
                <a:gd name="connsiteY38" fmla="*/ 567559 h 3146944"/>
                <a:gd name="connsiteX39" fmla="*/ 2238704 w 7740869"/>
                <a:gd name="connsiteY39" fmla="*/ 1308538 h 3146944"/>
                <a:gd name="connsiteX40" fmla="*/ 1876097 w 7740869"/>
                <a:gd name="connsiteY40" fmla="*/ 1560786 h 3146944"/>
                <a:gd name="connsiteX41" fmla="*/ 1466193 w 7740869"/>
                <a:gd name="connsiteY41" fmla="*/ 1749972 h 3146944"/>
                <a:gd name="connsiteX42" fmla="*/ 1008993 w 7740869"/>
                <a:gd name="connsiteY42" fmla="*/ 2081048 h 3146944"/>
                <a:gd name="connsiteX43" fmla="*/ 804042 w 7740869"/>
                <a:gd name="connsiteY43" fmla="*/ 2286000 h 3146944"/>
                <a:gd name="connsiteX44" fmla="*/ 409904 w 7740869"/>
                <a:gd name="connsiteY44" fmla="*/ 2743200 h 3146944"/>
                <a:gd name="connsiteX45" fmla="*/ 94593 w 7740869"/>
                <a:gd name="connsiteY45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2806262 w 7740869"/>
                <a:gd name="connsiteY5" fmla="*/ 1813034 h 3146944"/>
                <a:gd name="connsiteX6" fmla="*/ 2837793 w 7740869"/>
                <a:gd name="connsiteY6" fmla="*/ 1765738 h 3146944"/>
                <a:gd name="connsiteX7" fmla="*/ 2885090 w 7740869"/>
                <a:gd name="connsiteY7" fmla="*/ 1749972 h 3146944"/>
                <a:gd name="connsiteX8" fmla="*/ 3121573 w 7740869"/>
                <a:gd name="connsiteY8" fmla="*/ 1797269 h 3146944"/>
                <a:gd name="connsiteX9" fmla="*/ 3767958 w 7740869"/>
                <a:gd name="connsiteY9" fmla="*/ 2081048 h 3146944"/>
                <a:gd name="connsiteX10" fmla="*/ 4083269 w 7740869"/>
                <a:gd name="connsiteY10" fmla="*/ 2159876 h 3146944"/>
                <a:gd name="connsiteX11" fmla="*/ 4524704 w 7740869"/>
                <a:gd name="connsiteY11" fmla="*/ 2081048 h 3146944"/>
                <a:gd name="connsiteX12" fmla="*/ 4997669 w 7740869"/>
                <a:gd name="connsiteY12" fmla="*/ 2286000 h 3146944"/>
                <a:gd name="connsiteX13" fmla="*/ 5060732 w 7740869"/>
                <a:gd name="connsiteY13" fmla="*/ 2412124 h 3146944"/>
                <a:gd name="connsiteX14" fmla="*/ 5044966 w 7740869"/>
                <a:gd name="connsiteY14" fmla="*/ 2506717 h 3146944"/>
                <a:gd name="connsiteX15" fmla="*/ 5186856 w 7740869"/>
                <a:gd name="connsiteY15" fmla="*/ 2885090 h 3146944"/>
                <a:gd name="connsiteX16" fmla="*/ 5533697 w 7740869"/>
                <a:gd name="connsiteY16" fmla="*/ 2900855 h 3146944"/>
                <a:gd name="connsiteX17" fmla="*/ 5659821 w 7740869"/>
                <a:gd name="connsiteY17" fmla="*/ 2963917 h 3146944"/>
                <a:gd name="connsiteX18" fmla="*/ 5927835 w 7740869"/>
                <a:gd name="connsiteY18" fmla="*/ 3137338 h 3146944"/>
                <a:gd name="connsiteX19" fmla="*/ 7740869 w 7740869"/>
                <a:gd name="connsiteY19" fmla="*/ 3105807 h 3146944"/>
                <a:gd name="connsiteX20" fmla="*/ 7472856 w 7740869"/>
                <a:gd name="connsiteY20" fmla="*/ 2948152 h 3146944"/>
                <a:gd name="connsiteX21" fmla="*/ 7189076 w 7740869"/>
                <a:gd name="connsiteY21" fmla="*/ 2885090 h 3146944"/>
                <a:gd name="connsiteX22" fmla="*/ 6952593 w 7740869"/>
                <a:gd name="connsiteY22" fmla="*/ 2774731 h 3146944"/>
                <a:gd name="connsiteX23" fmla="*/ 6479628 w 7740869"/>
                <a:gd name="connsiteY23" fmla="*/ 2680138 h 3146944"/>
                <a:gd name="connsiteX24" fmla="*/ 6101256 w 7740869"/>
                <a:gd name="connsiteY24" fmla="*/ 2522483 h 3146944"/>
                <a:gd name="connsiteX25" fmla="*/ 5691352 w 7740869"/>
                <a:gd name="connsiteY25" fmla="*/ 2207172 h 3146944"/>
                <a:gd name="connsiteX26" fmla="*/ 5502166 w 7740869"/>
                <a:gd name="connsiteY26" fmla="*/ 1797269 h 3146944"/>
                <a:gd name="connsiteX27" fmla="*/ 5218387 w 7740869"/>
                <a:gd name="connsiteY27" fmla="*/ 1324303 h 3146944"/>
                <a:gd name="connsiteX28" fmla="*/ 4840014 w 7740869"/>
                <a:gd name="connsiteY28" fmla="*/ 551793 h 3146944"/>
                <a:gd name="connsiteX29" fmla="*/ 3988676 w 7740869"/>
                <a:gd name="connsiteY29" fmla="*/ 409903 h 3146944"/>
                <a:gd name="connsiteX30" fmla="*/ 3988676 w 7740869"/>
                <a:gd name="connsiteY30" fmla="*/ 299545 h 3146944"/>
                <a:gd name="connsiteX31" fmla="*/ 3957146 w 7740869"/>
                <a:gd name="connsiteY31" fmla="*/ 189187 h 3146944"/>
                <a:gd name="connsiteX32" fmla="*/ 3815256 w 7740869"/>
                <a:gd name="connsiteY32" fmla="*/ 78827 h 3146944"/>
                <a:gd name="connsiteX33" fmla="*/ 3436883 w 7740869"/>
                <a:gd name="connsiteY33" fmla="*/ 0 h 3146944"/>
                <a:gd name="connsiteX34" fmla="*/ 3168869 w 7740869"/>
                <a:gd name="connsiteY34" fmla="*/ 94593 h 3146944"/>
                <a:gd name="connsiteX35" fmla="*/ 2979683 w 7740869"/>
                <a:gd name="connsiteY35" fmla="*/ 283779 h 3146944"/>
                <a:gd name="connsiteX36" fmla="*/ 2837793 w 7740869"/>
                <a:gd name="connsiteY36" fmla="*/ 394138 h 3146944"/>
                <a:gd name="connsiteX37" fmla="*/ 2569780 w 7740869"/>
                <a:gd name="connsiteY37" fmla="*/ 567559 h 3146944"/>
                <a:gd name="connsiteX38" fmla="*/ 2238704 w 7740869"/>
                <a:gd name="connsiteY38" fmla="*/ 1308538 h 3146944"/>
                <a:gd name="connsiteX39" fmla="*/ 1876097 w 7740869"/>
                <a:gd name="connsiteY39" fmla="*/ 1560786 h 3146944"/>
                <a:gd name="connsiteX40" fmla="*/ 1466193 w 7740869"/>
                <a:gd name="connsiteY40" fmla="*/ 1749972 h 3146944"/>
                <a:gd name="connsiteX41" fmla="*/ 1008993 w 7740869"/>
                <a:gd name="connsiteY41" fmla="*/ 2081048 h 3146944"/>
                <a:gd name="connsiteX42" fmla="*/ 804042 w 7740869"/>
                <a:gd name="connsiteY42" fmla="*/ 2286000 h 3146944"/>
                <a:gd name="connsiteX43" fmla="*/ 409904 w 7740869"/>
                <a:gd name="connsiteY43" fmla="*/ 2743200 h 3146944"/>
                <a:gd name="connsiteX44" fmla="*/ 94593 w 7740869"/>
                <a:gd name="connsiteY44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2806262 w 7740869"/>
                <a:gd name="connsiteY5" fmla="*/ 1813034 h 3146944"/>
                <a:gd name="connsiteX6" fmla="*/ 2837793 w 7740869"/>
                <a:gd name="connsiteY6" fmla="*/ 1765738 h 3146944"/>
                <a:gd name="connsiteX7" fmla="*/ 3121573 w 7740869"/>
                <a:gd name="connsiteY7" fmla="*/ 1797269 h 3146944"/>
                <a:gd name="connsiteX8" fmla="*/ 3767958 w 7740869"/>
                <a:gd name="connsiteY8" fmla="*/ 2081048 h 3146944"/>
                <a:gd name="connsiteX9" fmla="*/ 4083269 w 7740869"/>
                <a:gd name="connsiteY9" fmla="*/ 2159876 h 3146944"/>
                <a:gd name="connsiteX10" fmla="*/ 4524704 w 7740869"/>
                <a:gd name="connsiteY10" fmla="*/ 2081048 h 3146944"/>
                <a:gd name="connsiteX11" fmla="*/ 4997669 w 7740869"/>
                <a:gd name="connsiteY11" fmla="*/ 2286000 h 3146944"/>
                <a:gd name="connsiteX12" fmla="*/ 5060732 w 7740869"/>
                <a:gd name="connsiteY12" fmla="*/ 2412124 h 3146944"/>
                <a:gd name="connsiteX13" fmla="*/ 5044966 w 7740869"/>
                <a:gd name="connsiteY13" fmla="*/ 2506717 h 3146944"/>
                <a:gd name="connsiteX14" fmla="*/ 5186856 w 7740869"/>
                <a:gd name="connsiteY14" fmla="*/ 2885090 h 3146944"/>
                <a:gd name="connsiteX15" fmla="*/ 5533697 w 7740869"/>
                <a:gd name="connsiteY15" fmla="*/ 2900855 h 3146944"/>
                <a:gd name="connsiteX16" fmla="*/ 5659821 w 7740869"/>
                <a:gd name="connsiteY16" fmla="*/ 2963917 h 3146944"/>
                <a:gd name="connsiteX17" fmla="*/ 5927835 w 7740869"/>
                <a:gd name="connsiteY17" fmla="*/ 3137338 h 3146944"/>
                <a:gd name="connsiteX18" fmla="*/ 7740869 w 7740869"/>
                <a:gd name="connsiteY18" fmla="*/ 3105807 h 3146944"/>
                <a:gd name="connsiteX19" fmla="*/ 7472856 w 7740869"/>
                <a:gd name="connsiteY19" fmla="*/ 2948152 h 3146944"/>
                <a:gd name="connsiteX20" fmla="*/ 7189076 w 7740869"/>
                <a:gd name="connsiteY20" fmla="*/ 2885090 h 3146944"/>
                <a:gd name="connsiteX21" fmla="*/ 6952593 w 7740869"/>
                <a:gd name="connsiteY21" fmla="*/ 2774731 h 3146944"/>
                <a:gd name="connsiteX22" fmla="*/ 6479628 w 7740869"/>
                <a:gd name="connsiteY22" fmla="*/ 2680138 h 3146944"/>
                <a:gd name="connsiteX23" fmla="*/ 6101256 w 7740869"/>
                <a:gd name="connsiteY23" fmla="*/ 2522483 h 3146944"/>
                <a:gd name="connsiteX24" fmla="*/ 5691352 w 7740869"/>
                <a:gd name="connsiteY24" fmla="*/ 2207172 h 3146944"/>
                <a:gd name="connsiteX25" fmla="*/ 5502166 w 7740869"/>
                <a:gd name="connsiteY25" fmla="*/ 1797269 h 3146944"/>
                <a:gd name="connsiteX26" fmla="*/ 5218387 w 7740869"/>
                <a:gd name="connsiteY26" fmla="*/ 1324303 h 3146944"/>
                <a:gd name="connsiteX27" fmla="*/ 4840014 w 7740869"/>
                <a:gd name="connsiteY27" fmla="*/ 551793 h 3146944"/>
                <a:gd name="connsiteX28" fmla="*/ 3988676 w 7740869"/>
                <a:gd name="connsiteY28" fmla="*/ 409903 h 3146944"/>
                <a:gd name="connsiteX29" fmla="*/ 3988676 w 7740869"/>
                <a:gd name="connsiteY29" fmla="*/ 299545 h 3146944"/>
                <a:gd name="connsiteX30" fmla="*/ 3957146 w 7740869"/>
                <a:gd name="connsiteY30" fmla="*/ 189187 h 3146944"/>
                <a:gd name="connsiteX31" fmla="*/ 3815256 w 7740869"/>
                <a:gd name="connsiteY31" fmla="*/ 78827 h 3146944"/>
                <a:gd name="connsiteX32" fmla="*/ 3436883 w 7740869"/>
                <a:gd name="connsiteY32" fmla="*/ 0 h 3146944"/>
                <a:gd name="connsiteX33" fmla="*/ 3168869 w 7740869"/>
                <a:gd name="connsiteY33" fmla="*/ 94593 h 3146944"/>
                <a:gd name="connsiteX34" fmla="*/ 2979683 w 7740869"/>
                <a:gd name="connsiteY34" fmla="*/ 283779 h 3146944"/>
                <a:gd name="connsiteX35" fmla="*/ 2837793 w 7740869"/>
                <a:gd name="connsiteY35" fmla="*/ 394138 h 3146944"/>
                <a:gd name="connsiteX36" fmla="*/ 2569780 w 7740869"/>
                <a:gd name="connsiteY36" fmla="*/ 567559 h 3146944"/>
                <a:gd name="connsiteX37" fmla="*/ 2238704 w 7740869"/>
                <a:gd name="connsiteY37" fmla="*/ 1308538 h 3146944"/>
                <a:gd name="connsiteX38" fmla="*/ 1876097 w 7740869"/>
                <a:gd name="connsiteY38" fmla="*/ 1560786 h 3146944"/>
                <a:gd name="connsiteX39" fmla="*/ 1466193 w 7740869"/>
                <a:gd name="connsiteY39" fmla="*/ 1749972 h 3146944"/>
                <a:gd name="connsiteX40" fmla="*/ 1008993 w 7740869"/>
                <a:gd name="connsiteY40" fmla="*/ 2081048 h 3146944"/>
                <a:gd name="connsiteX41" fmla="*/ 804042 w 7740869"/>
                <a:gd name="connsiteY41" fmla="*/ 2286000 h 3146944"/>
                <a:gd name="connsiteX42" fmla="*/ 409904 w 7740869"/>
                <a:gd name="connsiteY42" fmla="*/ 2743200 h 3146944"/>
                <a:gd name="connsiteX43" fmla="*/ 94593 w 7740869"/>
                <a:gd name="connsiteY43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2806262 w 7740869"/>
                <a:gd name="connsiteY5" fmla="*/ 1813034 h 3146944"/>
                <a:gd name="connsiteX6" fmla="*/ 3121573 w 7740869"/>
                <a:gd name="connsiteY6" fmla="*/ 1797269 h 3146944"/>
                <a:gd name="connsiteX7" fmla="*/ 3767958 w 7740869"/>
                <a:gd name="connsiteY7" fmla="*/ 2081048 h 3146944"/>
                <a:gd name="connsiteX8" fmla="*/ 4083269 w 7740869"/>
                <a:gd name="connsiteY8" fmla="*/ 2159876 h 3146944"/>
                <a:gd name="connsiteX9" fmla="*/ 4524704 w 7740869"/>
                <a:gd name="connsiteY9" fmla="*/ 2081048 h 3146944"/>
                <a:gd name="connsiteX10" fmla="*/ 4997669 w 7740869"/>
                <a:gd name="connsiteY10" fmla="*/ 2286000 h 3146944"/>
                <a:gd name="connsiteX11" fmla="*/ 5060732 w 7740869"/>
                <a:gd name="connsiteY11" fmla="*/ 2412124 h 3146944"/>
                <a:gd name="connsiteX12" fmla="*/ 5044966 w 7740869"/>
                <a:gd name="connsiteY12" fmla="*/ 2506717 h 3146944"/>
                <a:gd name="connsiteX13" fmla="*/ 5186856 w 7740869"/>
                <a:gd name="connsiteY13" fmla="*/ 2885090 h 3146944"/>
                <a:gd name="connsiteX14" fmla="*/ 5533697 w 7740869"/>
                <a:gd name="connsiteY14" fmla="*/ 2900855 h 3146944"/>
                <a:gd name="connsiteX15" fmla="*/ 5659821 w 7740869"/>
                <a:gd name="connsiteY15" fmla="*/ 2963917 h 3146944"/>
                <a:gd name="connsiteX16" fmla="*/ 5927835 w 7740869"/>
                <a:gd name="connsiteY16" fmla="*/ 3137338 h 3146944"/>
                <a:gd name="connsiteX17" fmla="*/ 7740869 w 7740869"/>
                <a:gd name="connsiteY17" fmla="*/ 3105807 h 3146944"/>
                <a:gd name="connsiteX18" fmla="*/ 7472856 w 7740869"/>
                <a:gd name="connsiteY18" fmla="*/ 2948152 h 3146944"/>
                <a:gd name="connsiteX19" fmla="*/ 7189076 w 7740869"/>
                <a:gd name="connsiteY19" fmla="*/ 2885090 h 3146944"/>
                <a:gd name="connsiteX20" fmla="*/ 6952593 w 7740869"/>
                <a:gd name="connsiteY20" fmla="*/ 2774731 h 3146944"/>
                <a:gd name="connsiteX21" fmla="*/ 6479628 w 7740869"/>
                <a:gd name="connsiteY21" fmla="*/ 2680138 h 3146944"/>
                <a:gd name="connsiteX22" fmla="*/ 6101256 w 7740869"/>
                <a:gd name="connsiteY22" fmla="*/ 2522483 h 3146944"/>
                <a:gd name="connsiteX23" fmla="*/ 5691352 w 7740869"/>
                <a:gd name="connsiteY23" fmla="*/ 2207172 h 3146944"/>
                <a:gd name="connsiteX24" fmla="*/ 5502166 w 7740869"/>
                <a:gd name="connsiteY24" fmla="*/ 1797269 h 3146944"/>
                <a:gd name="connsiteX25" fmla="*/ 5218387 w 7740869"/>
                <a:gd name="connsiteY25" fmla="*/ 1324303 h 3146944"/>
                <a:gd name="connsiteX26" fmla="*/ 4840014 w 7740869"/>
                <a:gd name="connsiteY26" fmla="*/ 551793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840014 w 7740869"/>
                <a:gd name="connsiteY25" fmla="*/ 551793 h 3146944"/>
                <a:gd name="connsiteX26" fmla="*/ 3988676 w 7740869"/>
                <a:gd name="connsiteY26" fmla="*/ 409903 h 3146944"/>
                <a:gd name="connsiteX27" fmla="*/ 3988676 w 7740869"/>
                <a:gd name="connsiteY27" fmla="*/ 299545 h 3146944"/>
                <a:gd name="connsiteX28" fmla="*/ 3957146 w 7740869"/>
                <a:gd name="connsiteY28" fmla="*/ 189187 h 3146944"/>
                <a:gd name="connsiteX29" fmla="*/ 3815256 w 7740869"/>
                <a:gd name="connsiteY29" fmla="*/ 78827 h 3146944"/>
                <a:gd name="connsiteX30" fmla="*/ 3436883 w 7740869"/>
                <a:gd name="connsiteY30" fmla="*/ 0 h 3146944"/>
                <a:gd name="connsiteX31" fmla="*/ 3168869 w 7740869"/>
                <a:gd name="connsiteY31" fmla="*/ 94593 h 3146944"/>
                <a:gd name="connsiteX32" fmla="*/ 2979683 w 7740869"/>
                <a:gd name="connsiteY32" fmla="*/ 283779 h 3146944"/>
                <a:gd name="connsiteX33" fmla="*/ 2837793 w 7740869"/>
                <a:gd name="connsiteY33" fmla="*/ 394138 h 3146944"/>
                <a:gd name="connsiteX34" fmla="*/ 2569780 w 7740869"/>
                <a:gd name="connsiteY34" fmla="*/ 567559 h 3146944"/>
                <a:gd name="connsiteX35" fmla="*/ 2238704 w 7740869"/>
                <a:gd name="connsiteY35" fmla="*/ 1308538 h 3146944"/>
                <a:gd name="connsiteX36" fmla="*/ 1876097 w 7740869"/>
                <a:gd name="connsiteY36" fmla="*/ 1560786 h 3146944"/>
                <a:gd name="connsiteX37" fmla="*/ 1466193 w 7740869"/>
                <a:gd name="connsiteY37" fmla="*/ 1749972 h 3146944"/>
                <a:gd name="connsiteX38" fmla="*/ 1008993 w 7740869"/>
                <a:gd name="connsiteY38" fmla="*/ 2081048 h 3146944"/>
                <a:gd name="connsiteX39" fmla="*/ 804042 w 7740869"/>
                <a:gd name="connsiteY39" fmla="*/ 2286000 h 3146944"/>
                <a:gd name="connsiteX40" fmla="*/ 409904 w 7740869"/>
                <a:gd name="connsiteY40" fmla="*/ 2743200 h 3146944"/>
                <a:gd name="connsiteX41" fmla="*/ 94593 w 7740869"/>
                <a:gd name="connsiteY41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840014 w 7740869"/>
                <a:gd name="connsiteY25" fmla="*/ 551793 h 3146944"/>
                <a:gd name="connsiteX26" fmla="*/ 4840014 w 7740869"/>
                <a:gd name="connsiteY26" fmla="*/ 536027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840014 w 7740869"/>
                <a:gd name="connsiteY25" fmla="*/ 551793 h 3146944"/>
                <a:gd name="connsiteX26" fmla="*/ 4619297 w 7740869"/>
                <a:gd name="connsiteY26" fmla="*/ 551793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619297 w 7740869"/>
                <a:gd name="connsiteY26" fmla="*/ 551793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619297 w 7740869"/>
                <a:gd name="connsiteY26" fmla="*/ 551793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607880 w 7740869"/>
                <a:gd name="connsiteY35" fmla="*/ 6056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3008258 w 7740869"/>
                <a:gd name="connsiteY33" fmla="*/ 312354 h 3146944"/>
                <a:gd name="connsiteX34" fmla="*/ 2837793 w 7740869"/>
                <a:gd name="connsiteY34" fmla="*/ 394138 h 3146944"/>
                <a:gd name="connsiteX35" fmla="*/ 2607880 w 7740869"/>
                <a:gd name="connsiteY35" fmla="*/ 6056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3008258 w 7740869"/>
                <a:gd name="connsiteY33" fmla="*/ 312354 h 3146944"/>
                <a:gd name="connsiteX34" fmla="*/ 2837793 w 7740869"/>
                <a:gd name="connsiteY34" fmla="*/ 394138 h 3146944"/>
                <a:gd name="connsiteX35" fmla="*/ 2607880 w 7740869"/>
                <a:gd name="connsiteY35" fmla="*/ 6056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23092 w 7740869"/>
                <a:gd name="connsiteY40" fmla="*/ 23241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3008258 w 7740869"/>
                <a:gd name="connsiteY33" fmla="*/ 312354 h 3146944"/>
                <a:gd name="connsiteX34" fmla="*/ 2837793 w 7740869"/>
                <a:gd name="connsiteY34" fmla="*/ 394138 h 3146944"/>
                <a:gd name="connsiteX35" fmla="*/ 2607880 w 7740869"/>
                <a:gd name="connsiteY35" fmla="*/ 6056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23092 w 7740869"/>
                <a:gd name="connsiteY40" fmla="*/ 23241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740869" h="3146944">
                  <a:moveTo>
                    <a:pt x="0" y="3137338"/>
                  </a:moveTo>
                  <a:lnTo>
                    <a:pt x="1686911" y="3121573"/>
                  </a:lnTo>
                  <a:lnTo>
                    <a:pt x="2207172" y="2837793"/>
                  </a:lnTo>
                  <a:lnTo>
                    <a:pt x="2664373" y="1954924"/>
                  </a:lnTo>
                  <a:lnTo>
                    <a:pt x="2711669" y="1923393"/>
                  </a:lnTo>
                  <a:cubicBezTo>
                    <a:pt x="2787869" y="1897117"/>
                    <a:pt x="2945525" y="1770993"/>
                    <a:pt x="3121573" y="1797269"/>
                  </a:cubicBezTo>
                  <a:cubicBezTo>
                    <a:pt x="3297621" y="1823545"/>
                    <a:pt x="3607675" y="2020614"/>
                    <a:pt x="3767958" y="2081048"/>
                  </a:cubicBezTo>
                  <a:cubicBezTo>
                    <a:pt x="3928241" y="2141482"/>
                    <a:pt x="3957145" y="2159876"/>
                    <a:pt x="4083269" y="2159876"/>
                  </a:cubicBezTo>
                  <a:cubicBezTo>
                    <a:pt x="4209393" y="2159876"/>
                    <a:pt x="4372304" y="2060027"/>
                    <a:pt x="4524704" y="2081048"/>
                  </a:cubicBezTo>
                  <a:cubicBezTo>
                    <a:pt x="4677104" y="2102069"/>
                    <a:pt x="4908331" y="2230821"/>
                    <a:pt x="4997669" y="2286000"/>
                  </a:cubicBezTo>
                  <a:cubicBezTo>
                    <a:pt x="5087007" y="2341179"/>
                    <a:pt x="5052849" y="2375338"/>
                    <a:pt x="5060732" y="2412124"/>
                  </a:cubicBezTo>
                  <a:cubicBezTo>
                    <a:pt x="5068615" y="2448910"/>
                    <a:pt x="5023945" y="2427889"/>
                    <a:pt x="5044966" y="2506717"/>
                  </a:cubicBezTo>
                  <a:cubicBezTo>
                    <a:pt x="5065987" y="2585545"/>
                    <a:pt x="5105401" y="2819400"/>
                    <a:pt x="5186856" y="2885090"/>
                  </a:cubicBezTo>
                  <a:cubicBezTo>
                    <a:pt x="5268311" y="2950780"/>
                    <a:pt x="5454870" y="2887717"/>
                    <a:pt x="5533697" y="2900855"/>
                  </a:cubicBezTo>
                  <a:cubicBezTo>
                    <a:pt x="5612524" y="2913993"/>
                    <a:pt x="5594131" y="2924503"/>
                    <a:pt x="5659821" y="2963917"/>
                  </a:cubicBezTo>
                  <a:cubicBezTo>
                    <a:pt x="5725511" y="3003331"/>
                    <a:pt x="5580994" y="3113690"/>
                    <a:pt x="5927835" y="3137338"/>
                  </a:cubicBezTo>
                  <a:cubicBezTo>
                    <a:pt x="6274676" y="3160986"/>
                    <a:pt x="7483366" y="3137338"/>
                    <a:pt x="7740869" y="3105807"/>
                  </a:cubicBezTo>
                  <a:lnTo>
                    <a:pt x="7472856" y="2948152"/>
                  </a:lnTo>
                  <a:lnTo>
                    <a:pt x="7189076" y="2885090"/>
                  </a:lnTo>
                  <a:lnTo>
                    <a:pt x="6952593" y="2774731"/>
                  </a:lnTo>
                  <a:lnTo>
                    <a:pt x="6479628" y="2680138"/>
                  </a:lnTo>
                  <a:cubicBezTo>
                    <a:pt x="6353504" y="2627586"/>
                    <a:pt x="6227380" y="2651235"/>
                    <a:pt x="6101256" y="2522483"/>
                  </a:cubicBezTo>
                  <a:lnTo>
                    <a:pt x="5691352" y="2207172"/>
                  </a:lnTo>
                  <a:cubicBezTo>
                    <a:pt x="5609240" y="2083238"/>
                    <a:pt x="5593803" y="1940253"/>
                    <a:pt x="5445016" y="1835369"/>
                  </a:cubicBezTo>
                  <a:lnTo>
                    <a:pt x="5218387" y="1324303"/>
                  </a:lnTo>
                  <a:lnTo>
                    <a:pt x="4997669" y="819807"/>
                  </a:lnTo>
                  <a:cubicBezTo>
                    <a:pt x="4981903" y="635876"/>
                    <a:pt x="4871545" y="625366"/>
                    <a:pt x="4745421" y="536028"/>
                  </a:cubicBezTo>
                  <a:lnTo>
                    <a:pt x="3988676" y="409903"/>
                  </a:lnTo>
                  <a:lnTo>
                    <a:pt x="3988676" y="299545"/>
                  </a:lnTo>
                  <a:lnTo>
                    <a:pt x="3957146" y="189187"/>
                  </a:lnTo>
                  <a:lnTo>
                    <a:pt x="3815256" y="78827"/>
                  </a:lnTo>
                  <a:lnTo>
                    <a:pt x="3436883" y="0"/>
                  </a:lnTo>
                  <a:lnTo>
                    <a:pt x="3168869" y="94593"/>
                  </a:lnTo>
                  <a:lnTo>
                    <a:pt x="3008258" y="312354"/>
                  </a:lnTo>
                  <a:lnTo>
                    <a:pt x="2837793" y="394138"/>
                  </a:lnTo>
                  <a:lnTo>
                    <a:pt x="2607880" y="605659"/>
                  </a:lnTo>
                  <a:lnTo>
                    <a:pt x="2238704" y="1308538"/>
                  </a:lnTo>
                  <a:lnTo>
                    <a:pt x="1876097" y="1560786"/>
                  </a:lnTo>
                  <a:lnTo>
                    <a:pt x="1466193" y="1749972"/>
                  </a:lnTo>
                  <a:lnTo>
                    <a:pt x="1008993" y="2081048"/>
                  </a:lnTo>
                  <a:lnTo>
                    <a:pt x="823092" y="2324100"/>
                  </a:lnTo>
                  <a:cubicBezTo>
                    <a:pt x="713938" y="2511425"/>
                    <a:pt x="547633" y="2603500"/>
                    <a:pt x="409904" y="2743200"/>
                  </a:cubicBezTo>
                  <a:lnTo>
                    <a:pt x="94593" y="294815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2386748" y="4795857"/>
              <a:ext cx="4267083" cy="1426338"/>
            </a:xfrm>
            <a:custGeom>
              <a:avLst/>
              <a:gdLst>
                <a:gd name="connsiteX0" fmla="*/ 0 w 1562100"/>
                <a:gd name="connsiteY0" fmla="*/ 6350 h 457200"/>
                <a:gd name="connsiteX1" fmla="*/ 0 w 1562100"/>
                <a:gd name="connsiteY1" fmla="*/ 6350 h 457200"/>
                <a:gd name="connsiteX2" fmla="*/ 69850 w 1562100"/>
                <a:gd name="connsiteY2" fmla="*/ 38100 h 457200"/>
                <a:gd name="connsiteX3" fmla="*/ 88900 w 1562100"/>
                <a:gd name="connsiteY3" fmla="*/ 57150 h 457200"/>
                <a:gd name="connsiteX4" fmla="*/ 127000 w 1562100"/>
                <a:gd name="connsiteY4" fmla="*/ 82550 h 457200"/>
                <a:gd name="connsiteX5" fmla="*/ 158750 w 1562100"/>
                <a:gd name="connsiteY5" fmla="*/ 107950 h 457200"/>
                <a:gd name="connsiteX6" fmla="*/ 171450 w 1562100"/>
                <a:gd name="connsiteY6" fmla="*/ 127000 h 457200"/>
                <a:gd name="connsiteX7" fmla="*/ 190500 w 1562100"/>
                <a:gd name="connsiteY7" fmla="*/ 139700 h 457200"/>
                <a:gd name="connsiteX8" fmla="*/ 234950 w 1562100"/>
                <a:gd name="connsiteY8" fmla="*/ 196850 h 457200"/>
                <a:gd name="connsiteX9" fmla="*/ 254000 w 1562100"/>
                <a:gd name="connsiteY9" fmla="*/ 209550 h 457200"/>
                <a:gd name="connsiteX10" fmla="*/ 260350 w 1562100"/>
                <a:gd name="connsiteY10" fmla="*/ 228600 h 457200"/>
                <a:gd name="connsiteX11" fmla="*/ 279400 w 1562100"/>
                <a:gd name="connsiteY11" fmla="*/ 241300 h 457200"/>
                <a:gd name="connsiteX12" fmla="*/ 298450 w 1562100"/>
                <a:gd name="connsiteY12" fmla="*/ 260350 h 457200"/>
                <a:gd name="connsiteX13" fmla="*/ 342900 w 1562100"/>
                <a:gd name="connsiteY13" fmla="*/ 311150 h 457200"/>
                <a:gd name="connsiteX14" fmla="*/ 361950 w 1562100"/>
                <a:gd name="connsiteY14" fmla="*/ 349250 h 457200"/>
                <a:gd name="connsiteX15" fmla="*/ 381000 w 1562100"/>
                <a:gd name="connsiteY15" fmla="*/ 368300 h 457200"/>
                <a:gd name="connsiteX16" fmla="*/ 393700 w 1562100"/>
                <a:gd name="connsiteY16" fmla="*/ 387350 h 457200"/>
                <a:gd name="connsiteX17" fmla="*/ 431800 w 1562100"/>
                <a:gd name="connsiteY17" fmla="*/ 412750 h 457200"/>
                <a:gd name="connsiteX18" fmla="*/ 450850 w 1562100"/>
                <a:gd name="connsiteY18" fmla="*/ 425450 h 457200"/>
                <a:gd name="connsiteX19" fmla="*/ 514350 w 1562100"/>
                <a:gd name="connsiteY19" fmla="*/ 444500 h 457200"/>
                <a:gd name="connsiteX20" fmla="*/ 546100 w 1562100"/>
                <a:gd name="connsiteY20" fmla="*/ 450850 h 457200"/>
                <a:gd name="connsiteX21" fmla="*/ 628650 w 1562100"/>
                <a:gd name="connsiteY21" fmla="*/ 457200 h 457200"/>
                <a:gd name="connsiteX22" fmla="*/ 800100 w 1562100"/>
                <a:gd name="connsiteY22" fmla="*/ 444500 h 457200"/>
                <a:gd name="connsiteX23" fmla="*/ 850900 w 1562100"/>
                <a:gd name="connsiteY23" fmla="*/ 438150 h 457200"/>
                <a:gd name="connsiteX24" fmla="*/ 876300 w 1562100"/>
                <a:gd name="connsiteY24" fmla="*/ 431800 h 457200"/>
                <a:gd name="connsiteX25" fmla="*/ 914400 w 1562100"/>
                <a:gd name="connsiteY25" fmla="*/ 425450 h 457200"/>
                <a:gd name="connsiteX26" fmla="*/ 933450 w 1562100"/>
                <a:gd name="connsiteY26" fmla="*/ 419100 h 457200"/>
                <a:gd name="connsiteX27" fmla="*/ 984250 w 1562100"/>
                <a:gd name="connsiteY27" fmla="*/ 406400 h 457200"/>
                <a:gd name="connsiteX28" fmla="*/ 1009650 w 1562100"/>
                <a:gd name="connsiteY28" fmla="*/ 400050 h 457200"/>
                <a:gd name="connsiteX29" fmla="*/ 1060450 w 1562100"/>
                <a:gd name="connsiteY29" fmla="*/ 393700 h 457200"/>
                <a:gd name="connsiteX30" fmla="*/ 1104900 w 1562100"/>
                <a:gd name="connsiteY30" fmla="*/ 374650 h 457200"/>
                <a:gd name="connsiteX31" fmla="*/ 1143000 w 1562100"/>
                <a:gd name="connsiteY31" fmla="*/ 361950 h 457200"/>
                <a:gd name="connsiteX32" fmla="*/ 1168400 w 1562100"/>
                <a:gd name="connsiteY32" fmla="*/ 349250 h 457200"/>
                <a:gd name="connsiteX33" fmla="*/ 1187450 w 1562100"/>
                <a:gd name="connsiteY33" fmla="*/ 336550 h 457200"/>
                <a:gd name="connsiteX34" fmla="*/ 1225550 w 1562100"/>
                <a:gd name="connsiteY34" fmla="*/ 317500 h 457200"/>
                <a:gd name="connsiteX35" fmla="*/ 1244600 w 1562100"/>
                <a:gd name="connsiteY35" fmla="*/ 298450 h 457200"/>
                <a:gd name="connsiteX36" fmla="*/ 1263650 w 1562100"/>
                <a:gd name="connsiteY36" fmla="*/ 285750 h 457200"/>
                <a:gd name="connsiteX37" fmla="*/ 1320800 w 1562100"/>
                <a:gd name="connsiteY37" fmla="*/ 234950 h 457200"/>
                <a:gd name="connsiteX38" fmla="*/ 1333500 w 1562100"/>
                <a:gd name="connsiteY38" fmla="*/ 215900 h 457200"/>
                <a:gd name="connsiteX39" fmla="*/ 1371600 w 1562100"/>
                <a:gd name="connsiteY39" fmla="*/ 184150 h 457200"/>
                <a:gd name="connsiteX40" fmla="*/ 1384300 w 1562100"/>
                <a:gd name="connsiteY40" fmla="*/ 165100 h 457200"/>
                <a:gd name="connsiteX41" fmla="*/ 1422400 w 1562100"/>
                <a:gd name="connsiteY41" fmla="*/ 139700 h 457200"/>
                <a:gd name="connsiteX42" fmla="*/ 1454150 w 1562100"/>
                <a:gd name="connsiteY42" fmla="*/ 107950 h 457200"/>
                <a:gd name="connsiteX43" fmla="*/ 1485900 w 1562100"/>
                <a:gd name="connsiteY43" fmla="*/ 82550 h 457200"/>
                <a:gd name="connsiteX44" fmla="*/ 1498600 w 1562100"/>
                <a:gd name="connsiteY44" fmla="*/ 57150 h 457200"/>
                <a:gd name="connsiteX45" fmla="*/ 1536700 w 1562100"/>
                <a:gd name="connsiteY45" fmla="*/ 31750 h 457200"/>
                <a:gd name="connsiteX46" fmla="*/ 1562100 w 1562100"/>
                <a:gd name="connsiteY46" fmla="*/ 0 h 457200"/>
                <a:gd name="connsiteX47" fmla="*/ 1562100 w 1562100"/>
                <a:gd name="connsiteY47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562100" h="457200">
                  <a:moveTo>
                    <a:pt x="0" y="6350"/>
                  </a:moveTo>
                  <a:lnTo>
                    <a:pt x="0" y="6350"/>
                  </a:lnTo>
                  <a:cubicBezTo>
                    <a:pt x="28564" y="17061"/>
                    <a:pt x="48152" y="20018"/>
                    <a:pt x="69850" y="38100"/>
                  </a:cubicBezTo>
                  <a:cubicBezTo>
                    <a:pt x="76749" y="43849"/>
                    <a:pt x="81811" y="51637"/>
                    <a:pt x="88900" y="57150"/>
                  </a:cubicBezTo>
                  <a:cubicBezTo>
                    <a:pt x="100948" y="66521"/>
                    <a:pt x="127000" y="82550"/>
                    <a:pt x="127000" y="82550"/>
                  </a:cubicBezTo>
                  <a:cubicBezTo>
                    <a:pt x="163396" y="137145"/>
                    <a:pt x="114933" y="72897"/>
                    <a:pt x="158750" y="107950"/>
                  </a:cubicBezTo>
                  <a:cubicBezTo>
                    <a:pt x="164709" y="112718"/>
                    <a:pt x="166054" y="121604"/>
                    <a:pt x="171450" y="127000"/>
                  </a:cubicBezTo>
                  <a:cubicBezTo>
                    <a:pt x="176846" y="132396"/>
                    <a:pt x="184150" y="135467"/>
                    <a:pt x="190500" y="139700"/>
                  </a:cubicBezTo>
                  <a:cubicBezTo>
                    <a:pt x="208201" y="166251"/>
                    <a:pt x="212568" y="178198"/>
                    <a:pt x="234950" y="196850"/>
                  </a:cubicBezTo>
                  <a:cubicBezTo>
                    <a:pt x="240813" y="201736"/>
                    <a:pt x="247650" y="205317"/>
                    <a:pt x="254000" y="209550"/>
                  </a:cubicBezTo>
                  <a:cubicBezTo>
                    <a:pt x="256117" y="215900"/>
                    <a:pt x="256169" y="223373"/>
                    <a:pt x="260350" y="228600"/>
                  </a:cubicBezTo>
                  <a:cubicBezTo>
                    <a:pt x="265118" y="234559"/>
                    <a:pt x="273537" y="236414"/>
                    <a:pt x="279400" y="241300"/>
                  </a:cubicBezTo>
                  <a:cubicBezTo>
                    <a:pt x="286299" y="247049"/>
                    <a:pt x="292937" y="253261"/>
                    <a:pt x="298450" y="260350"/>
                  </a:cubicBezTo>
                  <a:cubicBezTo>
                    <a:pt x="338341" y="311638"/>
                    <a:pt x="306021" y="286564"/>
                    <a:pt x="342900" y="311150"/>
                  </a:cubicBezTo>
                  <a:cubicBezTo>
                    <a:pt x="349264" y="330243"/>
                    <a:pt x="348273" y="332837"/>
                    <a:pt x="361950" y="349250"/>
                  </a:cubicBezTo>
                  <a:cubicBezTo>
                    <a:pt x="367699" y="356149"/>
                    <a:pt x="375251" y="361401"/>
                    <a:pt x="381000" y="368300"/>
                  </a:cubicBezTo>
                  <a:cubicBezTo>
                    <a:pt x="385886" y="374163"/>
                    <a:pt x="387957" y="382324"/>
                    <a:pt x="393700" y="387350"/>
                  </a:cubicBezTo>
                  <a:cubicBezTo>
                    <a:pt x="405187" y="397401"/>
                    <a:pt x="419100" y="404283"/>
                    <a:pt x="431800" y="412750"/>
                  </a:cubicBezTo>
                  <a:cubicBezTo>
                    <a:pt x="438150" y="416983"/>
                    <a:pt x="443610" y="423037"/>
                    <a:pt x="450850" y="425450"/>
                  </a:cubicBezTo>
                  <a:cubicBezTo>
                    <a:pt x="482509" y="436003"/>
                    <a:pt x="485560" y="438102"/>
                    <a:pt x="514350" y="444500"/>
                  </a:cubicBezTo>
                  <a:cubicBezTo>
                    <a:pt x="524886" y="446841"/>
                    <a:pt x="535373" y="449658"/>
                    <a:pt x="546100" y="450850"/>
                  </a:cubicBezTo>
                  <a:cubicBezTo>
                    <a:pt x="573529" y="453898"/>
                    <a:pt x="601133" y="455083"/>
                    <a:pt x="628650" y="457200"/>
                  </a:cubicBezTo>
                  <a:cubicBezTo>
                    <a:pt x="742164" y="450894"/>
                    <a:pt x="715033" y="454508"/>
                    <a:pt x="800100" y="444500"/>
                  </a:cubicBezTo>
                  <a:cubicBezTo>
                    <a:pt x="817048" y="442506"/>
                    <a:pt x="834067" y="440955"/>
                    <a:pt x="850900" y="438150"/>
                  </a:cubicBezTo>
                  <a:cubicBezTo>
                    <a:pt x="859508" y="436715"/>
                    <a:pt x="867742" y="433512"/>
                    <a:pt x="876300" y="431800"/>
                  </a:cubicBezTo>
                  <a:cubicBezTo>
                    <a:pt x="888925" y="429275"/>
                    <a:pt x="901831" y="428243"/>
                    <a:pt x="914400" y="425450"/>
                  </a:cubicBezTo>
                  <a:cubicBezTo>
                    <a:pt x="920934" y="423998"/>
                    <a:pt x="926992" y="420861"/>
                    <a:pt x="933450" y="419100"/>
                  </a:cubicBezTo>
                  <a:cubicBezTo>
                    <a:pt x="950289" y="414507"/>
                    <a:pt x="967317" y="410633"/>
                    <a:pt x="984250" y="406400"/>
                  </a:cubicBezTo>
                  <a:cubicBezTo>
                    <a:pt x="992717" y="404283"/>
                    <a:pt x="1000990" y="401132"/>
                    <a:pt x="1009650" y="400050"/>
                  </a:cubicBezTo>
                  <a:lnTo>
                    <a:pt x="1060450" y="393700"/>
                  </a:lnTo>
                  <a:cubicBezTo>
                    <a:pt x="1121771" y="373260"/>
                    <a:pt x="1026433" y="406037"/>
                    <a:pt x="1104900" y="374650"/>
                  </a:cubicBezTo>
                  <a:cubicBezTo>
                    <a:pt x="1117329" y="369678"/>
                    <a:pt x="1131026" y="367937"/>
                    <a:pt x="1143000" y="361950"/>
                  </a:cubicBezTo>
                  <a:cubicBezTo>
                    <a:pt x="1151467" y="357717"/>
                    <a:pt x="1160181" y="353946"/>
                    <a:pt x="1168400" y="349250"/>
                  </a:cubicBezTo>
                  <a:cubicBezTo>
                    <a:pt x="1175026" y="345464"/>
                    <a:pt x="1180624" y="339963"/>
                    <a:pt x="1187450" y="336550"/>
                  </a:cubicBezTo>
                  <a:cubicBezTo>
                    <a:pt x="1216089" y="322231"/>
                    <a:pt x="1198253" y="340248"/>
                    <a:pt x="1225550" y="317500"/>
                  </a:cubicBezTo>
                  <a:cubicBezTo>
                    <a:pt x="1232449" y="311751"/>
                    <a:pt x="1237701" y="304199"/>
                    <a:pt x="1244600" y="298450"/>
                  </a:cubicBezTo>
                  <a:cubicBezTo>
                    <a:pt x="1250463" y="293564"/>
                    <a:pt x="1257946" y="290820"/>
                    <a:pt x="1263650" y="285750"/>
                  </a:cubicBezTo>
                  <a:cubicBezTo>
                    <a:pt x="1328895" y="227755"/>
                    <a:pt x="1277565" y="263774"/>
                    <a:pt x="1320800" y="234950"/>
                  </a:cubicBezTo>
                  <a:cubicBezTo>
                    <a:pt x="1325033" y="228600"/>
                    <a:pt x="1328614" y="221763"/>
                    <a:pt x="1333500" y="215900"/>
                  </a:cubicBezTo>
                  <a:cubicBezTo>
                    <a:pt x="1348779" y="197565"/>
                    <a:pt x="1352869" y="196637"/>
                    <a:pt x="1371600" y="184150"/>
                  </a:cubicBezTo>
                  <a:cubicBezTo>
                    <a:pt x="1375833" y="177800"/>
                    <a:pt x="1378557" y="170126"/>
                    <a:pt x="1384300" y="165100"/>
                  </a:cubicBezTo>
                  <a:cubicBezTo>
                    <a:pt x="1395787" y="155049"/>
                    <a:pt x="1422400" y="139700"/>
                    <a:pt x="1422400" y="139700"/>
                  </a:cubicBezTo>
                  <a:cubicBezTo>
                    <a:pt x="1456267" y="88900"/>
                    <a:pt x="1411817" y="150283"/>
                    <a:pt x="1454150" y="107950"/>
                  </a:cubicBezTo>
                  <a:cubicBezTo>
                    <a:pt x="1482873" y="79227"/>
                    <a:pt x="1448814" y="94912"/>
                    <a:pt x="1485900" y="82550"/>
                  </a:cubicBezTo>
                  <a:cubicBezTo>
                    <a:pt x="1490133" y="74083"/>
                    <a:pt x="1491907" y="63843"/>
                    <a:pt x="1498600" y="57150"/>
                  </a:cubicBezTo>
                  <a:cubicBezTo>
                    <a:pt x="1509393" y="46357"/>
                    <a:pt x="1536700" y="31750"/>
                    <a:pt x="1536700" y="31750"/>
                  </a:cubicBezTo>
                  <a:cubicBezTo>
                    <a:pt x="1552721" y="7719"/>
                    <a:pt x="1544004" y="18096"/>
                    <a:pt x="1562100" y="0"/>
                  </a:cubicBezTo>
                  <a:lnTo>
                    <a:pt x="156210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flipV="1">
            <a:off x="2850541" y="5747987"/>
            <a:ext cx="1260550" cy="465759"/>
          </a:xfrm>
          <a:custGeom>
            <a:avLst/>
            <a:gdLst>
              <a:gd name="connsiteX0" fmla="*/ 0 w 1562100"/>
              <a:gd name="connsiteY0" fmla="*/ 6350 h 457200"/>
              <a:gd name="connsiteX1" fmla="*/ 0 w 1562100"/>
              <a:gd name="connsiteY1" fmla="*/ 6350 h 457200"/>
              <a:gd name="connsiteX2" fmla="*/ 69850 w 1562100"/>
              <a:gd name="connsiteY2" fmla="*/ 38100 h 457200"/>
              <a:gd name="connsiteX3" fmla="*/ 88900 w 1562100"/>
              <a:gd name="connsiteY3" fmla="*/ 57150 h 457200"/>
              <a:gd name="connsiteX4" fmla="*/ 127000 w 1562100"/>
              <a:gd name="connsiteY4" fmla="*/ 82550 h 457200"/>
              <a:gd name="connsiteX5" fmla="*/ 158750 w 1562100"/>
              <a:gd name="connsiteY5" fmla="*/ 107950 h 457200"/>
              <a:gd name="connsiteX6" fmla="*/ 171450 w 1562100"/>
              <a:gd name="connsiteY6" fmla="*/ 127000 h 457200"/>
              <a:gd name="connsiteX7" fmla="*/ 190500 w 1562100"/>
              <a:gd name="connsiteY7" fmla="*/ 139700 h 457200"/>
              <a:gd name="connsiteX8" fmla="*/ 234950 w 1562100"/>
              <a:gd name="connsiteY8" fmla="*/ 196850 h 457200"/>
              <a:gd name="connsiteX9" fmla="*/ 254000 w 1562100"/>
              <a:gd name="connsiteY9" fmla="*/ 209550 h 457200"/>
              <a:gd name="connsiteX10" fmla="*/ 260350 w 1562100"/>
              <a:gd name="connsiteY10" fmla="*/ 228600 h 457200"/>
              <a:gd name="connsiteX11" fmla="*/ 279400 w 1562100"/>
              <a:gd name="connsiteY11" fmla="*/ 241300 h 457200"/>
              <a:gd name="connsiteX12" fmla="*/ 298450 w 1562100"/>
              <a:gd name="connsiteY12" fmla="*/ 260350 h 457200"/>
              <a:gd name="connsiteX13" fmla="*/ 342900 w 1562100"/>
              <a:gd name="connsiteY13" fmla="*/ 311150 h 457200"/>
              <a:gd name="connsiteX14" fmla="*/ 361950 w 1562100"/>
              <a:gd name="connsiteY14" fmla="*/ 349250 h 457200"/>
              <a:gd name="connsiteX15" fmla="*/ 381000 w 1562100"/>
              <a:gd name="connsiteY15" fmla="*/ 368300 h 457200"/>
              <a:gd name="connsiteX16" fmla="*/ 393700 w 1562100"/>
              <a:gd name="connsiteY16" fmla="*/ 387350 h 457200"/>
              <a:gd name="connsiteX17" fmla="*/ 431800 w 1562100"/>
              <a:gd name="connsiteY17" fmla="*/ 412750 h 457200"/>
              <a:gd name="connsiteX18" fmla="*/ 450850 w 1562100"/>
              <a:gd name="connsiteY18" fmla="*/ 425450 h 457200"/>
              <a:gd name="connsiteX19" fmla="*/ 514350 w 1562100"/>
              <a:gd name="connsiteY19" fmla="*/ 444500 h 457200"/>
              <a:gd name="connsiteX20" fmla="*/ 546100 w 1562100"/>
              <a:gd name="connsiteY20" fmla="*/ 450850 h 457200"/>
              <a:gd name="connsiteX21" fmla="*/ 628650 w 1562100"/>
              <a:gd name="connsiteY21" fmla="*/ 457200 h 457200"/>
              <a:gd name="connsiteX22" fmla="*/ 800100 w 1562100"/>
              <a:gd name="connsiteY22" fmla="*/ 444500 h 457200"/>
              <a:gd name="connsiteX23" fmla="*/ 850900 w 1562100"/>
              <a:gd name="connsiteY23" fmla="*/ 438150 h 457200"/>
              <a:gd name="connsiteX24" fmla="*/ 876300 w 1562100"/>
              <a:gd name="connsiteY24" fmla="*/ 431800 h 457200"/>
              <a:gd name="connsiteX25" fmla="*/ 914400 w 1562100"/>
              <a:gd name="connsiteY25" fmla="*/ 425450 h 457200"/>
              <a:gd name="connsiteX26" fmla="*/ 933450 w 1562100"/>
              <a:gd name="connsiteY26" fmla="*/ 419100 h 457200"/>
              <a:gd name="connsiteX27" fmla="*/ 984250 w 1562100"/>
              <a:gd name="connsiteY27" fmla="*/ 406400 h 457200"/>
              <a:gd name="connsiteX28" fmla="*/ 1009650 w 1562100"/>
              <a:gd name="connsiteY28" fmla="*/ 400050 h 457200"/>
              <a:gd name="connsiteX29" fmla="*/ 1060450 w 1562100"/>
              <a:gd name="connsiteY29" fmla="*/ 393700 h 457200"/>
              <a:gd name="connsiteX30" fmla="*/ 1104900 w 1562100"/>
              <a:gd name="connsiteY30" fmla="*/ 374650 h 457200"/>
              <a:gd name="connsiteX31" fmla="*/ 1143000 w 1562100"/>
              <a:gd name="connsiteY31" fmla="*/ 361950 h 457200"/>
              <a:gd name="connsiteX32" fmla="*/ 1168400 w 1562100"/>
              <a:gd name="connsiteY32" fmla="*/ 349250 h 457200"/>
              <a:gd name="connsiteX33" fmla="*/ 1187450 w 1562100"/>
              <a:gd name="connsiteY33" fmla="*/ 336550 h 457200"/>
              <a:gd name="connsiteX34" fmla="*/ 1225550 w 1562100"/>
              <a:gd name="connsiteY34" fmla="*/ 317500 h 457200"/>
              <a:gd name="connsiteX35" fmla="*/ 1244600 w 1562100"/>
              <a:gd name="connsiteY35" fmla="*/ 298450 h 457200"/>
              <a:gd name="connsiteX36" fmla="*/ 1263650 w 1562100"/>
              <a:gd name="connsiteY36" fmla="*/ 285750 h 457200"/>
              <a:gd name="connsiteX37" fmla="*/ 1320800 w 1562100"/>
              <a:gd name="connsiteY37" fmla="*/ 234950 h 457200"/>
              <a:gd name="connsiteX38" fmla="*/ 1333500 w 1562100"/>
              <a:gd name="connsiteY38" fmla="*/ 215900 h 457200"/>
              <a:gd name="connsiteX39" fmla="*/ 1371600 w 1562100"/>
              <a:gd name="connsiteY39" fmla="*/ 184150 h 457200"/>
              <a:gd name="connsiteX40" fmla="*/ 1384300 w 1562100"/>
              <a:gd name="connsiteY40" fmla="*/ 165100 h 457200"/>
              <a:gd name="connsiteX41" fmla="*/ 1422400 w 1562100"/>
              <a:gd name="connsiteY41" fmla="*/ 139700 h 457200"/>
              <a:gd name="connsiteX42" fmla="*/ 1454150 w 1562100"/>
              <a:gd name="connsiteY42" fmla="*/ 107950 h 457200"/>
              <a:gd name="connsiteX43" fmla="*/ 1485900 w 1562100"/>
              <a:gd name="connsiteY43" fmla="*/ 82550 h 457200"/>
              <a:gd name="connsiteX44" fmla="*/ 1498600 w 1562100"/>
              <a:gd name="connsiteY44" fmla="*/ 57150 h 457200"/>
              <a:gd name="connsiteX45" fmla="*/ 1536700 w 1562100"/>
              <a:gd name="connsiteY45" fmla="*/ 31750 h 457200"/>
              <a:gd name="connsiteX46" fmla="*/ 1562100 w 1562100"/>
              <a:gd name="connsiteY46" fmla="*/ 0 h 457200"/>
              <a:gd name="connsiteX47" fmla="*/ 1562100 w 1562100"/>
              <a:gd name="connsiteY4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62100" h="457200">
                <a:moveTo>
                  <a:pt x="0" y="6350"/>
                </a:moveTo>
                <a:lnTo>
                  <a:pt x="0" y="6350"/>
                </a:lnTo>
                <a:cubicBezTo>
                  <a:pt x="28564" y="17061"/>
                  <a:pt x="48152" y="20018"/>
                  <a:pt x="69850" y="38100"/>
                </a:cubicBezTo>
                <a:cubicBezTo>
                  <a:pt x="76749" y="43849"/>
                  <a:pt x="81811" y="51637"/>
                  <a:pt x="88900" y="57150"/>
                </a:cubicBezTo>
                <a:cubicBezTo>
                  <a:pt x="100948" y="66521"/>
                  <a:pt x="127000" y="82550"/>
                  <a:pt x="127000" y="82550"/>
                </a:cubicBezTo>
                <a:cubicBezTo>
                  <a:pt x="163396" y="137145"/>
                  <a:pt x="114933" y="72897"/>
                  <a:pt x="158750" y="107950"/>
                </a:cubicBezTo>
                <a:cubicBezTo>
                  <a:pt x="164709" y="112718"/>
                  <a:pt x="166054" y="121604"/>
                  <a:pt x="171450" y="127000"/>
                </a:cubicBezTo>
                <a:cubicBezTo>
                  <a:pt x="176846" y="132396"/>
                  <a:pt x="184150" y="135467"/>
                  <a:pt x="190500" y="139700"/>
                </a:cubicBezTo>
                <a:cubicBezTo>
                  <a:pt x="208201" y="166251"/>
                  <a:pt x="212568" y="178198"/>
                  <a:pt x="234950" y="196850"/>
                </a:cubicBezTo>
                <a:cubicBezTo>
                  <a:pt x="240813" y="201736"/>
                  <a:pt x="247650" y="205317"/>
                  <a:pt x="254000" y="209550"/>
                </a:cubicBezTo>
                <a:cubicBezTo>
                  <a:pt x="256117" y="215900"/>
                  <a:pt x="256169" y="223373"/>
                  <a:pt x="260350" y="228600"/>
                </a:cubicBezTo>
                <a:cubicBezTo>
                  <a:pt x="265118" y="234559"/>
                  <a:pt x="273537" y="236414"/>
                  <a:pt x="279400" y="241300"/>
                </a:cubicBezTo>
                <a:cubicBezTo>
                  <a:pt x="286299" y="247049"/>
                  <a:pt x="292937" y="253261"/>
                  <a:pt x="298450" y="260350"/>
                </a:cubicBezTo>
                <a:cubicBezTo>
                  <a:pt x="338341" y="311638"/>
                  <a:pt x="306021" y="286564"/>
                  <a:pt x="342900" y="311150"/>
                </a:cubicBezTo>
                <a:cubicBezTo>
                  <a:pt x="349264" y="330243"/>
                  <a:pt x="348273" y="332837"/>
                  <a:pt x="361950" y="349250"/>
                </a:cubicBezTo>
                <a:cubicBezTo>
                  <a:pt x="367699" y="356149"/>
                  <a:pt x="375251" y="361401"/>
                  <a:pt x="381000" y="368300"/>
                </a:cubicBezTo>
                <a:cubicBezTo>
                  <a:pt x="385886" y="374163"/>
                  <a:pt x="387957" y="382324"/>
                  <a:pt x="393700" y="387350"/>
                </a:cubicBezTo>
                <a:cubicBezTo>
                  <a:pt x="405187" y="397401"/>
                  <a:pt x="419100" y="404283"/>
                  <a:pt x="431800" y="412750"/>
                </a:cubicBezTo>
                <a:cubicBezTo>
                  <a:pt x="438150" y="416983"/>
                  <a:pt x="443610" y="423037"/>
                  <a:pt x="450850" y="425450"/>
                </a:cubicBezTo>
                <a:cubicBezTo>
                  <a:pt x="482509" y="436003"/>
                  <a:pt x="485560" y="438102"/>
                  <a:pt x="514350" y="444500"/>
                </a:cubicBezTo>
                <a:cubicBezTo>
                  <a:pt x="524886" y="446841"/>
                  <a:pt x="535373" y="449658"/>
                  <a:pt x="546100" y="450850"/>
                </a:cubicBezTo>
                <a:cubicBezTo>
                  <a:pt x="573529" y="453898"/>
                  <a:pt x="601133" y="455083"/>
                  <a:pt x="628650" y="457200"/>
                </a:cubicBezTo>
                <a:cubicBezTo>
                  <a:pt x="742164" y="450894"/>
                  <a:pt x="715033" y="454508"/>
                  <a:pt x="800100" y="444500"/>
                </a:cubicBezTo>
                <a:cubicBezTo>
                  <a:pt x="817048" y="442506"/>
                  <a:pt x="834067" y="440955"/>
                  <a:pt x="850900" y="438150"/>
                </a:cubicBezTo>
                <a:cubicBezTo>
                  <a:pt x="859508" y="436715"/>
                  <a:pt x="867742" y="433512"/>
                  <a:pt x="876300" y="431800"/>
                </a:cubicBezTo>
                <a:cubicBezTo>
                  <a:pt x="888925" y="429275"/>
                  <a:pt x="901831" y="428243"/>
                  <a:pt x="914400" y="425450"/>
                </a:cubicBezTo>
                <a:cubicBezTo>
                  <a:pt x="920934" y="423998"/>
                  <a:pt x="926992" y="420861"/>
                  <a:pt x="933450" y="419100"/>
                </a:cubicBezTo>
                <a:cubicBezTo>
                  <a:pt x="950289" y="414507"/>
                  <a:pt x="967317" y="410633"/>
                  <a:pt x="984250" y="406400"/>
                </a:cubicBezTo>
                <a:cubicBezTo>
                  <a:pt x="992717" y="404283"/>
                  <a:pt x="1000990" y="401132"/>
                  <a:pt x="1009650" y="400050"/>
                </a:cubicBezTo>
                <a:lnTo>
                  <a:pt x="1060450" y="393700"/>
                </a:lnTo>
                <a:cubicBezTo>
                  <a:pt x="1121771" y="373260"/>
                  <a:pt x="1026433" y="406037"/>
                  <a:pt x="1104900" y="374650"/>
                </a:cubicBezTo>
                <a:cubicBezTo>
                  <a:pt x="1117329" y="369678"/>
                  <a:pt x="1131026" y="367937"/>
                  <a:pt x="1143000" y="361950"/>
                </a:cubicBezTo>
                <a:cubicBezTo>
                  <a:pt x="1151467" y="357717"/>
                  <a:pt x="1160181" y="353946"/>
                  <a:pt x="1168400" y="349250"/>
                </a:cubicBezTo>
                <a:cubicBezTo>
                  <a:pt x="1175026" y="345464"/>
                  <a:pt x="1180624" y="339963"/>
                  <a:pt x="1187450" y="336550"/>
                </a:cubicBezTo>
                <a:cubicBezTo>
                  <a:pt x="1216089" y="322231"/>
                  <a:pt x="1198253" y="340248"/>
                  <a:pt x="1225550" y="317500"/>
                </a:cubicBezTo>
                <a:cubicBezTo>
                  <a:pt x="1232449" y="311751"/>
                  <a:pt x="1237701" y="304199"/>
                  <a:pt x="1244600" y="298450"/>
                </a:cubicBezTo>
                <a:cubicBezTo>
                  <a:pt x="1250463" y="293564"/>
                  <a:pt x="1257946" y="290820"/>
                  <a:pt x="1263650" y="285750"/>
                </a:cubicBezTo>
                <a:cubicBezTo>
                  <a:pt x="1328895" y="227755"/>
                  <a:pt x="1277565" y="263774"/>
                  <a:pt x="1320800" y="234950"/>
                </a:cubicBezTo>
                <a:cubicBezTo>
                  <a:pt x="1325033" y="228600"/>
                  <a:pt x="1328614" y="221763"/>
                  <a:pt x="1333500" y="215900"/>
                </a:cubicBezTo>
                <a:cubicBezTo>
                  <a:pt x="1348779" y="197565"/>
                  <a:pt x="1352869" y="196637"/>
                  <a:pt x="1371600" y="184150"/>
                </a:cubicBezTo>
                <a:cubicBezTo>
                  <a:pt x="1375833" y="177800"/>
                  <a:pt x="1378557" y="170126"/>
                  <a:pt x="1384300" y="165100"/>
                </a:cubicBezTo>
                <a:cubicBezTo>
                  <a:pt x="1395787" y="155049"/>
                  <a:pt x="1422400" y="139700"/>
                  <a:pt x="1422400" y="139700"/>
                </a:cubicBezTo>
                <a:cubicBezTo>
                  <a:pt x="1456267" y="88900"/>
                  <a:pt x="1411817" y="150283"/>
                  <a:pt x="1454150" y="107950"/>
                </a:cubicBezTo>
                <a:cubicBezTo>
                  <a:pt x="1482873" y="79227"/>
                  <a:pt x="1448814" y="94912"/>
                  <a:pt x="1485900" y="82550"/>
                </a:cubicBezTo>
                <a:cubicBezTo>
                  <a:pt x="1490133" y="74083"/>
                  <a:pt x="1491907" y="63843"/>
                  <a:pt x="1498600" y="57150"/>
                </a:cubicBezTo>
                <a:cubicBezTo>
                  <a:pt x="1509393" y="46357"/>
                  <a:pt x="1536700" y="31750"/>
                  <a:pt x="1536700" y="31750"/>
                </a:cubicBezTo>
                <a:cubicBezTo>
                  <a:pt x="1552721" y="7719"/>
                  <a:pt x="1544004" y="18096"/>
                  <a:pt x="1562100" y="0"/>
                </a:cubicBezTo>
                <a:lnTo>
                  <a:pt x="1562100" y="0"/>
                </a:lnTo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8261E-6 L 0.15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78261E-6 L -0.16406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8261E-6 L 0.15 -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78261E-6 L -0.16406 -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65896E-6 L 0.20729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A840-219A-4FE7-BCF9-669365CC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71AB-8AE3-48AF-8586-85568E662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0256"/>
            <a:ext cx="10820400" cy="471978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Definitions</a:t>
            </a:r>
          </a:p>
          <a:p>
            <a:r>
              <a:rPr lang="en-US" dirty="0"/>
              <a:t>Concepts </a:t>
            </a:r>
          </a:p>
          <a:p>
            <a:r>
              <a:rPr lang="fr-BE" dirty="0"/>
              <a:t>Création d’un bloc</a:t>
            </a:r>
            <a:endParaRPr lang="en-US" dirty="0"/>
          </a:p>
          <a:p>
            <a:r>
              <a:rPr lang="en-US" dirty="0" err="1"/>
              <a:t>Rôle</a:t>
            </a:r>
            <a:r>
              <a:rPr lang="en-US" dirty="0"/>
              <a:t> du </a:t>
            </a:r>
            <a:r>
              <a:rPr lang="en-US" dirty="0" err="1"/>
              <a:t>mineur</a:t>
            </a:r>
            <a:endParaRPr lang="en-US" dirty="0"/>
          </a:p>
          <a:p>
            <a:r>
              <a:rPr lang="fr-BE" dirty="0"/>
              <a:t>Choix d’une blockchain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Le </a:t>
            </a:r>
            <a:r>
              <a:rPr lang="en-US" dirty="0" err="1"/>
              <a:t>secteur</a:t>
            </a:r>
            <a:r>
              <a:rPr lang="en-US" dirty="0"/>
              <a:t> de </a:t>
            </a:r>
            <a:r>
              <a:rPr lang="en-US" dirty="0" err="1"/>
              <a:t>l’énergie</a:t>
            </a:r>
            <a:endParaRPr lang="en-US" dirty="0"/>
          </a:p>
          <a:p>
            <a:r>
              <a:rPr lang="fr-BE" dirty="0"/>
              <a:t>Preuve d’enjeu</a:t>
            </a:r>
            <a:endParaRPr lang="en-US" dirty="0"/>
          </a:p>
          <a:p>
            <a:r>
              <a:rPr lang="en-US" dirty="0" err="1"/>
              <a:t>Preuve</a:t>
            </a:r>
            <a:r>
              <a:rPr lang="en-US" dirty="0"/>
              <a:t> de travail</a:t>
            </a:r>
          </a:p>
          <a:p>
            <a:r>
              <a:rPr lang="fr-BE" dirty="0"/>
              <a:t>Proposition d’une chaîne synchronisée</a:t>
            </a:r>
            <a:endParaRPr lang="en-US" dirty="0"/>
          </a:p>
          <a:p>
            <a:r>
              <a:rPr lang="fr-BE" dirty="0"/>
              <a:t>Conclusion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3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BD2B-1024-4418-AB11-D69626ED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Secteur de l’énergie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0AA6-A120-4591-81EF-169BF9A8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61455"/>
            <a:ext cx="10820400" cy="2762796"/>
          </a:xfrm>
        </p:spPr>
        <p:txBody>
          <a:bodyPr>
            <a:normAutofit/>
          </a:bodyPr>
          <a:lstStyle/>
          <a:p>
            <a:r>
              <a:rPr lang="fr-BE" dirty="0"/>
              <a:t>Un tel mécanisme devrait garantir:</a:t>
            </a:r>
          </a:p>
          <a:p>
            <a:pPr lvl="1"/>
            <a:r>
              <a:rPr lang="fr-BE" dirty="0"/>
              <a:t>Précision et fiabilité des mesures</a:t>
            </a:r>
          </a:p>
          <a:p>
            <a:pPr lvl="1"/>
            <a:r>
              <a:rPr lang="fr-BE" dirty="0"/>
              <a:t>Traçabilité des échanges</a:t>
            </a:r>
          </a:p>
          <a:p>
            <a:pPr lvl="1"/>
            <a:r>
              <a:rPr lang="fr-BE" dirty="0"/>
              <a:t>Respect de la vie privée: c'est-à-dire offrir une défense suffisante pour qu'une attaque externe ne puisse accéder à des informations personnelles</a:t>
            </a:r>
          </a:p>
          <a:p>
            <a:pPr lvl="1"/>
            <a:r>
              <a:rPr lang="fr-BE" dirty="0"/>
              <a:t>Scinder parfaitement les échanges "paire à paire" avec ce qui vient du marché </a:t>
            </a:r>
            <a:r>
              <a:rPr lang="fr-BE" sz="1400" dirty="0"/>
              <a:t>(sur la même base de temps)</a:t>
            </a:r>
          </a:p>
          <a:p>
            <a:pPr lvl="1"/>
            <a:r>
              <a:rPr lang="fr-BE" dirty="0"/>
              <a:t>Donner au marché et/ou au client de l’information proche du temps réel.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5C3F4C-9C15-47EE-9836-72FF35819B5E}"/>
              </a:ext>
            </a:extLst>
          </p:cNvPr>
          <p:cNvGrpSpPr/>
          <p:nvPr/>
        </p:nvGrpSpPr>
        <p:grpSpPr>
          <a:xfrm>
            <a:off x="1676399" y="4796247"/>
            <a:ext cx="9076267" cy="1428750"/>
            <a:chOff x="1676400" y="4796247"/>
            <a:chExt cx="8839200" cy="14287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3683F7-BCB7-450D-99B0-3480256D7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4796247"/>
              <a:ext cx="3200400" cy="14287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11C88C-042D-4004-AA2B-A605F3E48F09}"/>
                </a:ext>
              </a:extLst>
            </p:cNvPr>
            <p:cNvSpPr txBox="1"/>
            <p:nvPr/>
          </p:nvSpPr>
          <p:spPr>
            <a:xfrm>
              <a:off x="4800600" y="5187456"/>
              <a:ext cx="5715000" cy="64633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square" rtlCol="0">
              <a:spAutoFit/>
            </a:bodyPr>
            <a:lstStyle/>
            <a:p>
              <a:r>
                <a:rPr lang="fr-BE" dirty="0"/>
                <a:t>Est-ce que la blockchain répond à ces exigences?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7ECC74-9F34-471E-9756-072B6B9A2C74}"/>
              </a:ext>
            </a:extLst>
          </p:cNvPr>
          <p:cNvSpPr txBox="1"/>
          <p:nvPr/>
        </p:nvSpPr>
        <p:spPr>
          <a:xfrm>
            <a:off x="5681133" y="5706533"/>
            <a:ext cx="441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Oui</a:t>
            </a:r>
            <a:r>
              <a:rPr lang="en-US" dirty="0"/>
              <a:t>, </a:t>
            </a:r>
            <a:r>
              <a:rPr lang="en-US" dirty="0" err="1"/>
              <a:t>sauf</a:t>
            </a:r>
            <a:r>
              <a:rPr lang="en-US" dirty="0"/>
              <a:t> les 4ième et 5ième </a:t>
            </a:r>
            <a:r>
              <a:rPr lang="en-US" dirty="0" err="1"/>
              <a:t>exigences</a:t>
            </a:r>
            <a:r>
              <a:rPr lang="en-US" dirty="0"/>
              <a:t>, </a:t>
            </a:r>
            <a:r>
              <a:rPr lang="en-US" dirty="0" err="1"/>
              <a:t>pourquoi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4841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8DD9-FB68-4869-9745-6F8CF25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Rôle du mineur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DEB8A-4F66-4C7F-9979-62A76A6A4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728678" cy="4024125"/>
          </a:xfrm>
        </p:spPr>
        <p:txBody>
          <a:bodyPr>
            <a:normAutofit/>
          </a:bodyPr>
          <a:lstStyle/>
          <a:p>
            <a:r>
              <a:rPr lang="fr-BE" dirty="0"/>
              <a:t>Le mineur met de la puissance de calcul et l'espace de mémoire disponible à une communauté pour soutenir une chaîne de blocs</a:t>
            </a:r>
          </a:p>
          <a:p>
            <a:r>
              <a:rPr lang="fr-BE" dirty="0"/>
              <a:t>Mais comment les motiver et comment les sélectionner "au hasard"?</a:t>
            </a:r>
          </a:p>
          <a:p>
            <a:r>
              <a:rPr lang="fr-BE" dirty="0"/>
              <a:t>Il y a 2 façons</a:t>
            </a:r>
          </a:p>
          <a:p>
            <a:pPr lvl="1"/>
            <a:r>
              <a:rPr lang="fr-BE" dirty="0"/>
              <a:t>«Preuve d'enjeu» (proof of </a:t>
            </a:r>
            <a:r>
              <a:rPr lang="fr-BE" dirty="0" err="1"/>
              <a:t>stake</a:t>
            </a:r>
            <a:r>
              <a:rPr lang="fr-BE" dirty="0"/>
              <a:t>)</a:t>
            </a:r>
          </a:p>
          <a:p>
            <a:pPr lvl="1"/>
            <a:r>
              <a:rPr lang="fr-BE" dirty="0"/>
              <a:t>«Preuve de travail» (proof of </a:t>
            </a:r>
            <a:r>
              <a:rPr lang="fr-BE" dirty="0" err="1"/>
              <a:t>work</a:t>
            </a:r>
            <a:r>
              <a:rPr lang="fr-BE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57BC8-8B5C-448A-A403-454FA4B1C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478" y="2194560"/>
            <a:ext cx="3091722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0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F614C4-C165-4A32-ACD0-B5FEE45C0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826" y="2194559"/>
            <a:ext cx="3091722" cy="2068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8DD9-FB68-4869-9745-6F8CF25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Preuve de travail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DEB8A-4F66-4C7F-9979-62A76A6A4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1858"/>
            <a:ext cx="8082280" cy="4624255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Principe</a:t>
            </a:r>
          </a:p>
          <a:p>
            <a:pPr lvl="1"/>
            <a:r>
              <a:rPr lang="fr-BE" dirty="0"/>
              <a:t>Résoudre un puzzle mathématique sans connaître l'image de départ</a:t>
            </a:r>
          </a:p>
          <a:p>
            <a:pPr lvl="1"/>
            <a:r>
              <a:rPr lang="fr-BE" dirty="0"/>
              <a:t>Lorsque le mineur réussit, il reçoit une incitation (par exemple 12,5 Bitcoin sont créés) en plus des frais de transaction</a:t>
            </a:r>
          </a:p>
          <a:p>
            <a:r>
              <a:rPr lang="fr-BE" dirty="0"/>
              <a:t>Avantages</a:t>
            </a:r>
          </a:p>
          <a:p>
            <a:pPr lvl="1"/>
            <a:r>
              <a:rPr lang="fr-BE" dirty="0"/>
              <a:t>Simple à mettre en œuvre</a:t>
            </a:r>
          </a:p>
          <a:p>
            <a:pPr lvl="1"/>
            <a:r>
              <a:rPr lang="fr-BE" dirty="0"/>
              <a:t>Très efficace quand les mineurs sont de parfaits inconnus</a:t>
            </a:r>
          </a:p>
          <a:p>
            <a:r>
              <a:rPr lang="fr-BE" dirty="0"/>
              <a:t>Désavantages</a:t>
            </a:r>
          </a:p>
          <a:p>
            <a:pPr lvl="1"/>
            <a:r>
              <a:rPr lang="fr-BE" dirty="0"/>
              <a:t>Enorme consommation d'énergie</a:t>
            </a:r>
          </a:p>
          <a:p>
            <a:pPr lvl="1"/>
            <a:r>
              <a:rPr lang="fr-BE" dirty="0"/>
              <a:t>Encourage la création d'équipements spécifiques (pas plus dans la philosophie d'utilisation des équipements existants)</a:t>
            </a:r>
          </a:p>
          <a:p>
            <a:pPr lvl="1"/>
            <a:r>
              <a:rPr lang="fr-BE" dirty="0"/>
              <a:t>La probabilité de succès (création d'un bloc) est une moyenne par ex. toutes les 10 minutes</a:t>
            </a:r>
          </a:p>
          <a:p>
            <a:pPr lvl="1"/>
            <a:r>
              <a:rPr lang="fr-BE" dirty="0"/>
              <a:t>La validation est créé sur base de la chaine la plus longue. Donc il faut attendre un certain nombre de bloc (par ex 6)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247B60-BC70-477D-A453-F91582655A4F}"/>
              </a:ext>
            </a:extLst>
          </p:cNvPr>
          <p:cNvGrpSpPr/>
          <p:nvPr/>
        </p:nvGrpSpPr>
        <p:grpSpPr>
          <a:xfrm>
            <a:off x="10191842" y="-307191"/>
            <a:ext cx="2143125" cy="2143125"/>
            <a:chOff x="10191842" y="-307191"/>
            <a:chExt cx="2143125" cy="21431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50BEF1-F416-4315-A62C-FACF2E3D1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25029">
              <a:off x="10191842" y="-307191"/>
              <a:ext cx="2143125" cy="21431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D6CD99-CF39-4F80-A231-E2453C6E7B95}"/>
                </a:ext>
              </a:extLst>
            </p:cNvPr>
            <p:cNvSpPr txBox="1"/>
            <p:nvPr/>
          </p:nvSpPr>
          <p:spPr>
            <a:xfrm rot="2196840">
              <a:off x="10769601" y="119385"/>
              <a:ext cx="116378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lgerian" panose="04020705040A02060702" pitchFamily="8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8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BC0834-2877-4BEF-B14C-DE5EDC52F6BC}"/>
              </a:ext>
            </a:extLst>
          </p:cNvPr>
          <p:cNvSpPr/>
          <p:nvPr/>
        </p:nvSpPr>
        <p:spPr>
          <a:xfrm>
            <a:off x="533400" y="2958353"/>
            <a:ext cx="124968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TX 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53455D-E649-475C-BBD9-B64C39FAB76C}"/>
              </a:ext>
            </a:extLst>
          </p:cNvPr>
          <p:cNvSpPr/>
          <p:nvPr/>
        </p:nvSpPr>
        <p:spPr>
          <a:xfrm>
            <a:off x="412587" y="3283811"/>
            <a:ext cx="124968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TX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F1EBC-43EE-4540-B289-9096DC71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Preuve</a:t>
            </a:r>
            <a:r>
              <a:rPr lang="en-US" dirty="0"/>
              <a:t> de travail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4464C-DB56-4689-BB5A-4B6798074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Comment ça fonctionne= chiffrement par le Hash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60DC3-3283-48F3-B1D4-2AACBB72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510" y="2194559"/>
            <a:ext cx="3091722" cy="2068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49FC7-F298-4824-9AFD-0C70CA501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963" y="3096199"/>
            <a:ext cx="1536765" cy="1536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C48BA-8BA6-4E92-9573-621969AD30D1}"/>
              </a:ext>
            </a:extLst>
          </p:cNvPr>
          <p:cNvSpPr txBox="1"/>
          <p:nvPr/>
        </p:nvSpPr>
        <p:spPr>
          <a:xfrm>
            <a:off x="6638932" y="3697122"/>
            <a:ext cx="188976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HASH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CD6C307-9D7D-4868-B244-A090EBE911CF}"/>
              </a:ext>
            </a:extLst>
          </p:cNvPr>
          <p:cNvSpPr/>
          <p:nvPr/>
        </p:nvSpPr>
        <p:spPr>
          <a:xfrm rot="16200000">
            <a:off x="2849215" y="2762078"/>
            <a:ext cx="425361" cy="2064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F2DA0-3A99-4E66-B3C4-0D7B345793B2}"/>
              </a:ext>
            </a:extLst>
          </p:cNvPr>
          <p:cNvSpPr/>
          <p:nvPr/>
        </p:nvSpPr>
        <p:spPr>
          <a:xfrm>
            <a:off x="309155" y="3621002"/>
            <a:ext cx="124968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TX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4DAA35-A376-4039-9321-2490CFCB1EF4}"/>
              </a:ext>
            </a:extLst>
          </p:cNvPr>
          <p:cNvSpPr/>
          <p:nvPr/>
        </p:nvSpPr>
        <p:spPr>
          <a:xfrm>
            <a:off x="188342" y="3946460"/>
            <a:ext cx="124968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TX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CD8D20-0028-4C8B-9CCB-0BAA0A9C4293}"/>
              </a:ext>
            </a:extLst>
          </p:cNvPr>
          <p:cNvSpPr/>
          <p:nvPr/>
        </p:nvSpPr>
        <p:spPr>
          <a:xfrm>
            <a:off x="-48799" y="4556403"/>
            <a:ext cx="1684941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Hash bloc 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57A7C-1701-4EB4-92D3-6064793C3649}"/>
              </a:ext>
            </a:extLst>
          </p:cNvPr>
          <p:cNvSpPr/>
          <p:nvPr/>
        </p:nvSpPr>
        <p:spPr>
          <a:xfrm>
            <a:off x="2460869" y="6251162"/>
            <a:ext cx="1684941" cy="4419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Nonce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CB634FB-A843-4E4D-AC0F-355397723024}"/>
              </a:ext>
            </a:extLst>
          </p:cNvPr>
          <p:cNvSpPr/>
          <p:nvPr/>
        </p:nvSpPr>
        <p:spPr>
          <a:xfrm>
            <a:off x="5736238" y="3543231"/>
            <a:ext cx="787889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35F6DC9-CC5C-4423-9C26-1474BEE0420A}"/>
              </a:ext>
            </a:extLst>
          </p:cNvPr>
          <p:cNvSpPr/>
          <p:nvPr/>
        </p:nvSpPr>
        <p:spPr>
          <a:xfrm rot="20830266">
            <a:off x="1718860" y="4201770"/>
            <a:ext cx="2279963" cy="374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F80E8F55-E536-4ED7-B332-082466BD0F20}"/>
              </a:ext>
            </a:extLst>
          </p:cNvPr>
          <p:cNvSpPr/>
          <p:nvPr/>
        </p:nvSpPr>
        <p:spPr>
          <a:xfrm rot="1161297">
            <a:off x="1752130" y="2812131"/>
            <a:ext cx="159834" cy="1746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EC2B848-1A8A-4562-BD1B-D04B6B3BBCA0}"/>
              </a:ext>
            </a:extLst>
          </p:cNvPr>
          <p:cNvSpPr/>
          <p:nvPr/>
        </p:nvSpPr>
        <p:spPr>
          <a:xfrm rot="5400000">
            <a:off x="7168720" y="4274219"/>
            <a:ext cx="787889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13E5D85-B3CF-490F-8BB8-DDFD8F7C8703}"/>
              </a:ext>
            </a:extLst>
          </p:cNvPr>
          <p:cNvSpPr/>
          <p:nvPr/>
        </p:nvSpPr>
        <p:spPr>
          <a:xfrm rot="17483707" flipV="1">
            <a:off x="2676854" y="5065560"/>
            <a:ext cx="1830267" cy="43627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658ACA-B4C6-49B5-B6A4-133DBC2B07C9}"/>
              </a:ext>
            </a:extLst>
          </p:cNvPr>
          <p:cNvGrpSpPr/>
          <p:nvPr/>
        </p:nvGrpSpPr>
        <p:grpSpPr>
          <a:xfrm>
            <a:off x="4205980" y="5908295"/>
            <a:ext cx="7062384" cy="764801"/>
            <a:chOff x="4205980" y="5908295"/>
            <a:chExt cx="7062384" cy="7648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71ED51-EAD9-4BDF-AC20-98990224C73B}"/>
                </a:ext>
              </a:extLst>
            </p:cNvPr>
            <p:cNvSpPr/>
            <p:nvPr/>
          </p:nvSpPr>
          <p:spPr>
            <a:xfrm>
              <a:off x="8486818" y="6297971"/>
              <a:ext cx="2781546" cy="34834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Ok creation d’un bloc</a:t>
              </a:r>
            </a:p>
          </p:txBody>
        </p:sp>
        <p:sp>
          <p:nvSpPr>
            <p:cNvPr id="25" name="Arrow: Left-Right-Up 24">
              <a:extLst>
                <a:ext uri="{FF2B5EF4-FFF2-40B4-BE49-F238E27FC236}">
                  <a16:creationId xmlns:a16="http://schemas.microsoft.com/office/drawing/2014/main" id="{F4059027-83B6-4358-A01A-4B2EDF890A2F}"/>
                </a:ext>
              </a:extLst>
            </p:cNvPr>
            <p:cNvSpPr/>
            <p:nvPr/>
          </p:nvSpPr>
          <p:spPr>
            <a:xfrm>
              <a:off x="4205980" y="5908295"/>
              <a:ext cx="4226368" cy="764801"/>
            </a:xfrm>
            <a:prstGeom prst="leftRightUpArrow">
              <a:avLst>
                <a:gd name="adj1" fmla="val 30693"/>
                <a:gd name="adj2" fmla="val 25000"/>
                <a:gd name="adj3" fmla="val 25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33000">
                  <a:schemeClr val="accent4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A5D87C-81D3-40DE-9338-AEB0756BC347}"/>
                </a:ext>
              </a:extLst>
            </p:cNvPr>
            <p:cNvSpPr txBox="1"/>
            <p:nvPr/>
          </p:nvSpPr>
          <p:spPr>
            <a:xfrm>
              <a:off x="6937617" y="6275959"/>
              <a:ext cx="77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oui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C5B510-4E58-4216-8C98-0063BA7BD62A}"/>
                </a:ext>
              </a:extLst>
            </p:cNvPr>
            <p:cNvSpPr txBox="1"/>
            <p:nvPr/>
          </p:nvSpPr>
          <p:spPr>
            <a:xfrm>
              <a:off x="5647667" y="6275959"/>
              <a:ext cx="77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non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59579B1-5AA7-4BD4-96C6-F9C58B2ABB43}"/>
              </a:ext>
            </a:extLst>
          </p:cNvPr>
          <p:cNvSpPr/>
          <p:nvPr/>
        </p:nvSpPr>
        <p:spPr>
          <a:xfrm>
            <a:off x="4440575" y="5052889"/>
            <a:ext cx="6287128" cy="109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Condition </a:t>
            </a:r>
            <a:r>
              <a:rPr lang="en-US" sz="1400" dirty="0" err="1"/>
              <a:t>d’acceptation</a:t>
            </a:r>
            <a:r>
              <a:rPr lang="en-US" sz="1400" dirty="0"/>
              <a:t>: Hash </a:t>
            </a:r>
            <a:r>
              <a:rPr lang="en-US" sz="1400" dirty="0" err="1"/>
              <a:t>compris</a:t>
            </a:r>
            <a:r>
              <a:rPr lang="en-US" sz="1400" dirty="0"/>
              <a:t> entre</a:t>
            </a:r>
          </a:p>
          <a:p>
            <a:r>
              <a:rPr lang="fr-BE" sz="1400" dirty="0"/>
              <a:t>00000000000000000000000000000000000000</a:t>
            </a: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10000000000000000000000</a:t>
            </a:r>
          </a:p>
          <a:p>
            <a:pPr algn="ctr"/>
            <a:r>
              <a:rPr lang="fr-B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BE" sz="1400" dirty="0"/>
              <a:t>000000000000000000000000000000000000</a:t>
            </a: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1000000000000000000000000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5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9" grpId="0" animBg="1"/>
      <p:bldP spid="12" grpId="0" animBg="1"/>
      <p:bldP spid="11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6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39FE-E760-40D3-B1D9-5EBDEADE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Preuve</a:t>
            </a:r>
            <a:r>
              <a:rPr lang="en-US" dirty="0"/>
              <a:t> </a:t>
            </a:r>
            <a:r>
              <a:rPr lang="en-US" dirty="0" err="1"/>
              <a:t>d’enjeu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6122-4EE8-4778-8686-5A18B4D69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8008794" cy="4307840"/>
          </a:xfrm>
        </p:spPr>
        <p:txBody>
          <a:bodyPr>
            <a:normAutofit/>
          </a:bodyPr>
          <a:lstStyle/>
          <a:p>
            <a:r>
              <a:rPr lang="fr-BE" dirty="0"/>
              <a:t>Principe</a:t>
            </a:r>
          </a:p>
          <a:p>
            <a:pPr lvl="1"/>
            <a:r>
              <a:rPr lang="fr-BE" dirty="0"/>
              <a:t>Désigné au hasard </a:t>
            </a:r>
          </a:p>
          <a:p>
            <a:pPr lvl="1"/>
            <a:r>
              <a:rPr lang="fr-BE" dirty="0"/>
              <a:t>Au plus un mineur a des intérêts dans la chaine (</a:t>
            </a:r>
            <a:r>
              <a:rPr lang="fr-BE" dirty="0" err="1"/>
              <a:t>stake</a:t>
            </a:r>
            <a:r>
              <a:rPr lang="fr-BE" dirty="0"/>
              <a:t>), au plus il est susceptible d’être sélectionné</a:t>
            </a:r>
          </a:p>
          <a:p>
            <a:r>
              <a:rPr lang="fr-BE" dirty="0"/>
              <a:t>Avantages</a:t>
            </a:r>
          </a:p>
          <a:p>
            <a:pPr lvl="1"/>
            <a:r>
              <a:rPr lang="fr-BE" dirty="0"/>
              <a:t>Peu énergivore</a:t>
            </a:r>
          </a:p>
          <a:p>
            <a:pPr lvl="1"/>
            <a:r>
              <a:rPr lang="fr-BE" dirty="0"/>
              <a:t>Particulièrement efficace quand les mineurs sont à priori de confiance (</a:t>
            </a:r>
            <a:r>
              <a:rPr lang="fr-BE" dirty="0" err="1"/>
              <a:t>p.ex</a:t>
            </a:r>
            <a:r>
              <a:rPr lang="fr-BE" dirty="0"/>
              <a:t> font partie de la même entreprise)</a:t>
            </a:r>
          </a:p>
          <a:p>
            <a:r>
              <a:rPr lang="fr-BE" dirty="0"/>
              <a:t>Inconvénients</a:t>
            </a:r>
          </a:p>
          <a:p>
            <a:pPr lvl="1"/>
            <a:r>
              <a:rPr lang="fr-BE" dirty="0"/>
              <a:t>Comme il n’est pas très couteux de faire un bloc, le mineur peut être tenté de suivre plusieurs chaines à la fois (affaibli le consensus) =&gt;Motivation des mineurs </a:t>
            </a:r>
          </a:p>
          <a:p>
            <a:pPr lvl="1"/>
            <a:endParaRPr lang="fr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A020F-E6B7-4F64-8B58-39431BC96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616" y="2380655"/>
            <a:ext cx="3630803" cy="16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87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A213B5-CB7D-41AD-8436-1FA7D1CC3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583428"/>
              </p:ext>
            </p:extLst>
          </p:nvPr>
        </p:nvGraphicFramePr>
        <p:xfrm>
          <a:off x="141653" y="76200"/>
          <a:ext cx="11767318" cy="713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3DCE94C-DF59-4801-932F-41E461A1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r>
              <a:rPr lang="en-US" dirty="0"/>
              <a:t>Proposition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chaîne</a:t>
            </a:r>
            <a:r>
              <a:rPr lang="en-US" dirty="0"/>
              <a:t> </a:t>
            </a:r>
            <a:r>
              <a:rPr lang="en-US" dirty="0" err="1"/>
              <a:t>synchronisée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7D68D5-C4F2-44C8-8885-DC9E9C2B3E3E}"/>
                  </a:ext>
                </a:extLst>
              </p:cNvPr>
              <p:cNvSpPr/>
              <p:nvPr/>
            </p:nvSpPr>
            <p:spPr>
              <a:xfrm>
                <a:off x="3989687" y="3605229"/>
                <a:ext cx="4452118" cy="961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BE" sz="160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BE" sz="160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7D68D5-C4F2-44C8-8885-DC9E9C2B3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87" y="3605229"/>
                <a:ext cx="4452118" cy="9610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004457" y="4612673"/>
            <a:ext cx="6248401" cy="1638176"/>
            <a:chOff x="3004457" y="4612673"/>
            <a:chExt cx="6248401" cy="16381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2BDE5C-D7D2-4B01-A6D3-3DF21045B241}"/>
                </a:ext>
              </a:extLst>
            </p:cNvPr>
            <p:cNvSpPr txBox="1"/>
            <p:nvPr/>
          </p:nvSpPr>
          <p:spPr>
            <a:xfrm>
              <a:off x="3004457" y="5327519"/>
              <a:ext cx="6248401" cy="923330"/>
            </a:xfrm>
            <a:prstGeom prst="rect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BE" dirty="0"/>
                <a:t>A = Age of the last block </a:t>
              </a:r>
              <a:r>
                <a:rPr lang="fr-BE" dirty="0" err="1"/>
                <a:t>created</a:t>
              </a:r>
              <a:r>
                <a:rPr lang="fr-BE" dirty="0"/>
                <a:t> by the candidate</a:t>
              </a:r>
            </a:p>
            <a:p>
              <a:r>
                <a:rPr lang="fr-BE" dirty="0"/>
                <a:t>R = </a:t>
              </a:r>
              <a:r>
                <a:rPr lang="fr-BE" dirty="0" err="1"/>
                <a:t>reputation</a:t>
              </a:r>
              <a:r>
                <a:rPr lang="fr-BE" dirty="0"/>
                <a:t> of the candidate (</a:t>
              </a:r>
              <a:r>
                <a:rPr lang="fr-BE" dirty="0" err="1"/>
                <a:t>e.g</a:t>
              </a:r>
              <a:r>
                <a:rPr lang="fr-BE" dirty="0"/>
                <a:t>. # of </a:t>
              </a:r>
              <a:r>
                <a:rPr lang="fr-BE" dirty="0" err="1"/>
                <a:t>her</a:t>
              </a:r>
              <a:r>
                <a:rPr lang="fr-BE" dirty="0"/>
                <a:t>/</a:t>
              </a:r>
              <a:r>
                <a:rPr lang="fr-BE" dirty="0" err="1"/>
                <a:t>his</a:t>
              </a:r>
              <a:r>
                <a:rPr lang="fr-BE" dirty="0"/>
                <a:t> block in the main </a:t>
              </a:r>
              <a:r>
                <a:rPr lang="fr-BE" dirty="0" err="1"/>
                <a:t>chain</a:t>
              </a:r>
              <a:r>
                <a:rPr lang="fr-BE" dirty="0"/>
                <a:t> 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5FB649-51D8-4E54-B4AC-302385389537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128658" y="4612673"/>
              <a:ext cx="0" cy="714846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69613" y="1721922"/>
            <a:ext cx="6846335" cy="1109909"/>
            <a:chOff x="4969613" y="1721922"/>
            <a:chExt cx="6846335" cy="1109909"/>
          </a:xfrm>
        </p:grpSpPr>
        <p:sp>
          <p:nvSpPr>
            <p:cNvPr id="10" name="Right Brace 9"/>
            <p:cNvSpPr/>
            <p:nvPr/>
          </p:nvSpPr>
          <p:spPr>
            <a:xfrm rot="16200000">
              <a:off x="7941729" y="-1042388"/>
              <a:ext cx="902103" cy="6846335"/>
            </a:xfrm>
            <a:prstGeom prst="rightBrac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82790" y="1721922"/>
              <a:ext cx="4453988" cy="38001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/>
                <a:t>Selection</a:t>
              </a:r>
              <a:r>
                <a:rPr lang="fr-BE" dirty="0"/>
                <a:t> </a:t>
              </a:r>
              <a:r>
                <a:rPr lang="fr-BE" dirty="0" err="1"/>
                <a:t>done</a:t>
              </a:r>
              <a:r>
                <a:rPr lang="fr-BE" dirty="0"/>
                <a:t> by  last Miner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21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0552A3-5866-43E5-8758-46C8684CD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8953BE-CC91-4B0C-A2C4-1EEA1A20E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9AA854-747E-46E9-8008-5AB9F3B2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2581BF-D4A4-4064-8382-66EFB58A7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7E1AE7-5726-43EA-82B8-B57EBAD2F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79782F-C843-41B8-9CFB-E94F1BA83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07FB34-992B-437A-8841-3C07A7210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DAF7E7-22E8-4554-A11D-DE3C73403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4C469C-67D9-4338-98AB-09000D3D2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3989CE-1AFC-4AC5-A659-E9E8B63A2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D70D9F-2CCD-4008-B0A0-5238BA60D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7083ED-ECCE-42D2-B1B1-A03203C1C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3401F8-3173-42B5-A9B0-75E12E276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EA8DBB-B372-46D1-AAE5-AF804DB00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r>
              <a:rPr lang="en-US" dirty="0"/>
              <a:t>Proposition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chaîne</a:t>
            </a:r>
            <a:r>
              <a:rPr lang="en-US" dirty="0"/>
              <a:t> </a:t>
            </a:r>
            <a:r>
              <a:rPr lang="en-US" dirty="0" err="1"/>
              <a:t>synchronisée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365069" y="5780103"/>
            <a:ext cx="3960067" cy="708632"/>
            <a:chOff x="2481272" y="2412885"/>
            <a:chExt cx="1540380" cy="708632"/>
          </a:xfrm>
        </p:grpSpPr>
        <p:sp>
          <p:nvSpPr>
            <p:cNvPr id="18" name="Rounded Rectangle 17"/>
            <p:cNvSpPr/>
            <p:nvPr/>
          </p:nvSpPr>
          <p:spPr>
            <a:xfrm>
              <a:off x="2481272" y="2412885"/>
              <a:ext cx="1540380" cy="7086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187402"/>
                <a:satOff val="3003"/>
                <a:lumOff val="-196"/>
                <a:alphaOff val="0"/>
              </a:schemeClr>
            </a:fillRef>
            <a:effectRef idx="0">
              <a:schemeClr val="accent4">
                <a:hueOff val="1187402"/>
                <a:satOff val="3003"/>
                <a:lumOff val="-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481272" y="2412885"/>
              <a:ext cx="1540380" cy="708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noProof="0" dirty="0"/>
                <a:t>Candidates Announcement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883328" y="5780103"/>
            <a:ext cx="1540380" cy="708632"/>
            <a:chOff x="7430164" y="2412885"/>
            <a:chExt cx="1540380" cy="708632"/>
          </a:xfrm>
        </p:grpSpPr>
        <p:sp>
          <p:nvSpPr>
            <p:cNvPr id="14" name="Rounded Rectangle 13"/>
            <p:cNvSpPr/>
            <p:nvPr/>
          </p:nvSpPr>
          <p:spPr>
            <a:xfrm>
              <a:off x="7430164" y="2412885"/>
              <a:ext cx="1540380" cy="7086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562207"/>
                <a:satOff val="9008"/>
                <a:lumOff val="-588"/>
                <a:alphaOff val="0"/>
              </a:schemeClr>
            </a:fillRef>
            <a:effectRef idx="0">
              <a:schemeClr val="accent4">
                <a:hueOff val="3562207"/>
                <a:satOff val="9008"/>
                <a:lumOff val="-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7430164" y="2412885"/>
              <a:ext cx="1540380" cy="708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noProof="0" dirty="0"/>
                <a:t>Broadcast winner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42948" y="5780103"/>
            <a:ext cx="1540380" cy="708632"/>
            <a:chOff x="9904610" y="2412885"/>
            <a:chExt cx="1540380" cy="708632"/>
          </a:xfrm>
        </p:grpSpPr>
        <p:sp>
          <p:nvSpPr>
            <p:cNvPr id="12" name="Rounded Rectangle 11"/>
            <p:cNvSpPr/>
            <p:nvPr/>
          </p:nvSpPr>
          <p:spPr>
            <a:xfrm>
              <a:off x="9904610" y="2412885"/>
              <a:ext cx="1540380" cy="7086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749609"/>
                <a:satOff val="12011"/>
                <a:lumOff val="-784"/>
                <a:alphaOff val="0"/>
              </a:schemeClr>
            </a:fillRef>
            <a:effectRef idx="0">
              <a:schemeClr val="accent4">
                <a:hueOff val="4749609"/>
                <a:satOff val="12011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9904610" y="2412885"/>
              <a:ext cx="1540380" cy="694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noProof="0" dirty="0"/>
                <a:t>Selection of the best </a:t>
              </a:r>
              <a:r>
                <a:rPr lang="en-US" sz="1600" dirty="0"/>
                <a:t>candidate</a:t>
              </a:r>
              <a:endParaRPr lang="en-US" sz="1600" kern="1200" noProof="0" dirty="0"/>
            </a:p>
          </p:txBody>
        </p:sp>
      </p:grpSp>
      <p:sp>
        <p:nvSpPr>
          <p:cNvPr id="20" name="5-Point Star 19"/>
          <p:cNvSpPr/>
          <p:nvPr/>
        </p:nvSpPr>
        <p:spPr>
          <a:xfrm>
            <a:off x="4097874" y="5004097"/>
            <a:ext cx="534390" cy="570016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16575" y="5043527"/>
            <a:ext cx="206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Candidate </a:t>
            </a:r>
          </a:p>
          <a:p>
            <a:pPr algn="ctr"/>
            <a:r>
              <a:rPr lang="fr-BE" dirty="0" err="1"/>
              <a:t>gate</a:t>
            </a:r>
            <a:r>
              <a:rPr lang="fr-BE" dirty="0"/>
              <a:t> </a:t>
            </a:r>
            <a:r>
              <a:rPr lang="fr-BE" dirty="0" err="1"/>
              <a:t>opening</a:t>
            </a:r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8075753" y="5007557"/>
            <a:ext cx="534390" cy="570016"/>
          </a:xfrm>
          <a:prstGeom prst="star5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76642" y="5006063"/>
            <a:ext cx="206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Candidate </a:t>
            </a:r>
          </a:p>
          <a:p>
            <a:pPr algn="ctr"/>
            <a:r>
              <a:rPr lang="fr-BE" dirty="0" err="1"/>
              <a:t>gate</a:t>
            </a:r>
            <a:r>
              <a:rPr lang="fr-BE" dirty="0"/>
              <a:t> </a:t>
            </a:r>
            <a:r>
              <a:rPr lang="fr-BE" dirty="0" err="1"/>
              <a:t>closing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0" y="4135968"/>
            <a:ext cx="12192000" cy="831275"/>
            <a:chOff x="0" y="2885702"/>
            <a:chExt cx="12192000" cy="831275"/>
          </a:xfrm>
        </p:grpSpPr>
        <p:sp>
          <p:nvSpPr>
            <p:cNvPr id="52" name="Rectangle 51"/>
            <p:cNvSpPr/>
            <p:nvPr/>
          </p:nvSpPr>
          <p:spPr>
            <a:xfrm>
              <a:off x="3482137" y="2885704"/>
              <a:ext cx="6892937" cy="83127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/>
                <a:t>Market</a:t>
              </a:r>
              <a:r>
                <a:rPr lang="fr-BE" dirty="0"/>
                <a:t> Time </a:t>
              </a:r>
              <a:r>
                <a:rPr lang="fr-BE" dirty="0" err="1"/>
                <a:t>Step</a:t>
              </a:r>
              <a:r>
                <a:rPr lang="fr-BE" dirty="0"/>
                <a:t> t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0" y="2885703"/>
              <a:ext cx="3482137" cy="8312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Market</a:t>
              </a:r>
              <a:r>
                <a:rPr lang="fr-BE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Time </a:t>
              </a:r>
              <a:r>
                <a:rPr lang="fr-BE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Step</a:t>
              </a:r>
              <a:r>
                <a:rPr lang="fr-BE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t-1</a:t>
              </a:r>
              <a:endParaRPr lang="en-US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375075" y="2885702"/>
              <a:ext cx="1816925" cy="8312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Market</a:t>
              </a:r>
              <a:r>
                <a:rPr lang="fr-BE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Time </a:t>
              </a:r>
              <a:r>
                <a:rPr lang="fr-BE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Step</a:t>
              </a:r>
              <a:r>
                <a:rPr lang="fr-BE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t+1</a:t>
              </a:r>
              <a:endParaRPr lang="en-US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-88672" y="1711317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Chaque candidat envoie un nombre de jetons de vote au mineur actuel.</a:t>
            </a:r>
          </a:p>
          <a:p>
            <a:r>
              <a:rPr lang="fr-BE" sz="2000" dirty="0"/>
              <a:t>La période de vote: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/>
              <a:t>commence un petit moment après le début de la période de marché (afin d'avoir le temps de diffuser le gagnant de cette période de marché)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/>
              <a:t>et se termine avant la période de marché (afin de régler le processus de sélection)</a:t>
            </a:r>
            <a:endParaRPr lang="en-US" sz="2000" dirty="0"/>
          </a:p>
        </p:txBody>
      </p:sp>
      <p:sp>
        <p:nvSpPr>
          <p:cNvPr id="61" name="5-Point Star 60"/>
          <p:cNvSpPr/>
          <p:nvPr/>
        </p:nvSpPr>
        <p:spPr>
          <a:xfrm>
            <a:off x="11156513" y="5004097"/>
            <a:ext cx="534390" cy="570016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68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rved Right Arrow 38"/>
          <p:cNvSpPr/>
          <p:nvPr/>
        </p:nvSpPr>
        <p:spPr>
          <a:xfrm>
            <a:off x="8198069" y="4297462"/>
            <a:ext cx="2049517" cy="1047070"/>
          </a:xfrm>
          <a:prstGeom prst="curvedRightArrow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82138" y="3626090"/>
            <a:ext cx="6887972" cy="1018861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r>
              <a:rPr lang="en-US" dirty="0"/>
              <a:t>Proposition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chaîne</a:t>
            </a:r>
            <a:r>
              <a:rPr lang="en-US" dirty="0"/>
              <a:t> </a:t>
            </a:r>
            <a:r>
              <a:rPr lang="en-US" dirty="0" err="1"/>
              <a:t>synchronisée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2732794"/>
            <a:ext cx="12192000" cy="831275"/>
            <a:chOff x="0" y="2885702"/>
            <a:chExt cx="12192000" cy="831275"/>
          </a:xfrm>
        </p:grpSpPr>
        <p:sp>
          <p:nvSpPr>
            <p:cNvPr id="4" name="Rectangle 3"/>
            <p:cNvSpPr/>
            <p:nvPr/>
          </p:nvSpPr>
          <p:spPr>
            <a:xfrm>
              <a:off x="3482137" y="2885704"/>
              <a:ext cx="6892937" cy="83127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tx1"/>
                  </a:solidFill>
                </a:rPr>
                <a:t>Période de Marché </a:t>
              </a:r>
              <a:r>
                <a:rPr lang="fr-BE" dirty="0"/>
                <a:t>t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2885703"/>
              <a:ext cx="3482137" cy="8312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Période de Marché t-1</a:t>
              </a:r>
              <a:endParaRPr lang="en-US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375075" y="2885702"/>
              <a:ext cx="1816925" cy="8312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tx1">
                      <a:lumMod val="65000"/>
                    </a:schemeClr>
                  </a:solidFill>
                </a:rPr>
                <a:t>Période de Marché </a:t>
              </a:r>
              <a:r>
                <a:rPr lang="fr-BE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t+1</a:t>
              </a:r>
              <a:endParaRPr lang="en-US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Cube 2"/>
          <p:cNvSpPr/>
          <p:nvPr/>
        </p:nvSpPr>
        <p:spPr>
          <a:xfrm>
            <a:off x="10217420" y="4749411"/>
            <a:ext cx="684381" cy="657483"/>
          </a:xfrm>
          <a:prstGeom prst="cube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-88672" y="177438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u="sng" dirty="0"/>
              <a:t>Chaque </a:t>
            </a:r>
            <a:r>
              <a:rPr lang="fr-BE" sz="2400" dirty="0"/>
              <a:t>candidat forge un bloc avec toutes les transactions effectuées pendant la période de marché et le diffuse</a:t>
            </a:r>
            <a:endParaRPr lang="en-US" sz="24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08" y="3673855"/>
            <a:ext cx="1124882" cy="3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54" y="4105611"/>
            <a:ext cx="1124882" cy="3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80" y="3705651"/>
            <a:ext cx="1124882" cy="3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92" y="4109869"/>
            <a:ext cx="1124882" cy="3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89" y="3724926"/>
            <a:ext cx="1124882" cy="3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16" y="3725640"/>
            <a:ext cx="1124882" cy="3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83" y="4105611"/>
            <a:ext cx="1124882" cy="3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7" y="4131515"/>
            <a:ext cx="1124882" cy="3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83" y="3723281"/>
            <a:ext cx="1124882" cy="3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024" y="4135520"/>
            <a:ext cx="1124882" cy="3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23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r>
              <a:rPr lang="en-US" dirty="0"/>
              <a:t>Proposition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chaîne</a:t>
            </a:r>
            <a:r>
              <a:rPr lang="en-US" dirty="0"/>
              <a:t> </a:t>
            </a:r>
            <a:r>
              <a:rPr lang="en-US" dirty="0" err="1"/>
              <a:t>synchronisée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0690"/>
            <a:ext cx="10820400" cy="44616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Le </a:t>
            </a:r>
            <a:r>
              <a:rPr lang="en-US" sz="3000" b="1" dirty="0">
                <a:solidFill>
                  <a:srgbClr val="FFFF00"/>
                </a:solidFill>
              </a:rPr>
              <a:t>consensus</a:t>
            </a:r>
            <a:r>
              <a:rPr lang="en-US" sz="26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créé</a:t>
            </a:r>
            <a:r>
              <a:rPr lang="en-US" sz="2400" dirty="0"/>
              <a:t> par: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BE" sz="2400" dirty="0"/>
              <a:t>Tous les nœuds (candidats ou non) ajoutent le bloc du vainqueur à leur propre chaîne si ce bloc est égal à la majorité des bloc des différents candidats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BE" sz="2400" dirty="0"/>
              <a:t>Ceci est transparent et donc vérifiable par tous les nœuds.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BE" sz="2400" dirty="0"/>
              <a:t>La chaîne la plus longue correspond à la «vérité».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BE" sz="2800" dirty="0"/>
              <a:t>Le bloc contient toutes les transactions d’une période de marché et est compatible avec le marché de gros.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BE" sz="2800" dirty="0"/>
              <a:t>La motivation du mineur est liée à la valeur du jeton de vote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BE" sz="2800" dirty="0"/>
              <a:t>La validation du bloc est le temps entre la fin de la période de marché et l’ouverture aux candidatures du bloc suivant.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43261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BD2B-1024-4418-AB11-D69626ED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0AA6-A120-4591-81EF-169BF9A8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61455"/>
            <a:ext cx="10820400" cy="2762796"/>
          </a:xfrm>
        </p:spPr>
        <p:txBody>
          <a:bodyPr>
            <a:normAutofit/>
          </a:bodyPr>
          <a:lstStyle/>
          <a:p>
            <a:r>
              <a:rPr lang="fr-BE" dirty="0"/>
              <a:t>Le mécanisme proposé répond aux exigences:</a:t>
            </a:r>
          </a:p>
          <a:p>
            <a:pPr lvl="1"/>
            <a:r>
              <a:rPr lang="fr-BE" dirty="0"/>
              <a:t>Précision et fiabilité des mesures</a:t>
            </a:r>
          </a:p>
          <a:p>
            <a:pPr lvl="1"/>
            <a:r>
              <a:rPr lang="fr-BE" dirty="0"/>
              <a:t>Traçabilité des échanges</a:t>
            </a:r>
          </a:p>
          <a:p>
            <a:pPr lvl="1"/>
            <a:r>
              <a:rPr lang="fr-BE" dirty="0"/>
              <a:t>Respect de la vie privée: c'est-à-dire offrir une défense suffisante pour qu'une attaque externe ne puisse accéder à des informations personnelles</a:t>
            </a:r>
          </a:p>
          <a:p>
            <a:pPr lvl="1"/>
            <a:r>
              <a:rPr lang="fr-BE" dirty="0"/>
              <a:t>Scinder parfaitement les échanges "paire à paire" avec ce qui vient du marché </a:t>
            </a:r>
            <a:r>
              <a:rPr lang="fr-BE" sz="1400" dirty="0"/>
              <a:t>(sur la même base de temps)</a:t>
            </a:r>
          </a:p>
          <a:p>
            <a:pPr lvl="1"/>
            <a:r>
              <a:rPr lang="fr-BE" dirty="0"/>
              <a:t>Donner au marché et/ou au client de l’information proche du temps réel.</a:t>
            </a:r>
          </a:p>
        </p:txBody>
      </p:sp>
    </p:spTree>
    <p:extLst>
      <p:ext uri="{BB962C8B-B14F-4D97-AF65-F5344CB8AC3E}">
        <p14:creationId xmlns:p14="http://schemas.microsoft.com/office/powerpoint/2010/main" val="303083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C69D-5ECB-4B22-936E-20A3DC5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607D2-2578-442A-97C8-101F75AA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5" y="2811778"/>
            <a:ext cx="3666400" cy="2789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Parler de blockchain …</a:t>
            </a:r>
          </a:p>
          <a:p>
            <a:pPr marL="0" indent="0" algn="r">
              <a:buNone/>
            </a:pPr>
            <a:r>
              <a:rPr lang="fr-BE" dirty="0"/>
              <a:t>C’est ouvrir une porte vers l’inconnu</a:t>
            </a:r>
          </a:p>
          <a:p>
            <a:pPr marL="0" indent="0" algn="r">
              <a:buNone/>
            </a:pPr>
            <a:r>
              <a:rPr lang="fr-BE" dirty="0"/>
              <a:t>C’est faire un pas dans un monde étrange</a:t>
            </a:r>
          </a:p>
          <a:p>
            <a:pPr marL="0" indent="0" algn="r">
              <a:buNone/>
            </a:pPr>
            <a:r>
              <a:rPr lang="fr-BE" dirty="0"/>
              <a:t>C’est humblement admettre que tout savoir est impossible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5BF82-E294-496E-BD0E-31E17F5F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200" y="2194559"/>
            <a:ext cx="7154000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9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E402B0-BEDD-41A7-9523-BC0FD6F9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11" y="3275293"/>
            <a:ext cx="6397690" cy="35827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6A8697-AF52-4F27-A281-ED1A06A19B2F}"/>
              </a:ext>
            </a:extLst>
          </p:cNvPr>
          <p:cNvGrpSpPr/>
          <p:nvPr/>
        </p:nvGrpSpPr>
        <p:grpSpPr>
          <a:xfrm>
            <a:off x="2073729" y="3248086"/>
            <a:ext cx="5834743" cy="1446294"/>
            <a:chOff x="5633893" y="1958109"/>
            <a:chExt cx="3662507" cy="7944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D7F719-01FD-4A73-A26C-8463DD6F2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3893" y="1958109"/>
              <a:ext cx="1292608" cy="7755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3E2C8-A616-4712-A8B1-BD391DAA5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5710" y="1958109"/>
              <a:ext cx="794471" cy="7944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954928-0C86-4665-909A-F5D4CFA0B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9390" y="1958109"/>
              <a:ext cx="1177010" cy="78040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11A7FC-17A7-4385-BC13-571022AD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Définitions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D2A8E-E33A-48E5-806E-3056126B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 </a:t>
            </a:r>
            <a:r>
              <a:rPr lang="fr-BE" dirty="0"/>
              <a:t>blockchain n’est pas:</a:t>
            </a:r>
          </a:p>
          <a:p>
            <a:pPr lvl="1"/>
            <a:r>
              <a:rPr lang="fr-BE" dirty="0"/>
              <a:t>Le Bitcoin, l’</a:t>
            </a:r>
            <a:r>
              <a:rPr lang="fr-BE" dirty="0" err="1"/>
              <a:t>Ethereum</a:t>
            </a:r>
            <a:r>
              <a:rPr lang="fr-BE" dirty="0"/>
              <a:t>, le </a:t>
            </a:r>
            <a:r>
              <a:rPr lang="fr-BE" dirty="0" err="1"/>
              <a:t>litcoin</a:t>
            </a:r>
            <a:r>
              <a:rPr lang="fr-BE" dirty="0"/>
              <a:t> …</a:t>
            </a:r>
          </a:p>
          <a:p>
            <a:pPr lvl="1"/>
            <a:r>
              <a:rPr lang="fr-BE" dirty="0"/>
              <a:t>Réservé au </a:t>
            </a:r>
            <a:r>
              <a:rPr lang="fr-BE" dirty="0" err="1"/>
              <a:t>dark</a:t>
            </a:r>
            <a:r>
              <a:rPr lang="fr-BE" dirty="0"/>
              <a:t> (</a:t>
            </a:r>
            <a:r>
              <a:rPr lang="fr-BE" dirty="0" err="1"/>
              <a:t>deep</a:t>
            </a:r>
            <a:r>
              <a:rPr lang="fr-BE" dirty="0"/>
              <a:t>) web</a:t>
            </a:r>
          </a:p>
          <a:p>
            <a:pPr lvl="1"/>
            <a:r>
              <a:rPr lang="fr-BE" dirty="0"/>
              <a:t>Le moyen trouvé par des organisations mafieuses voire terroristes désireuses de passé en dessous des radars des autorités</a:t>
            </a:r>
          </a:p>
          <a:p>
            <a:pPr lvl="1"/>
            <a:r>
              <a:rPr lang="fr-BE" dirty="0"/>
              <a:t>Un truc de “crypto-</a:t>
            </a:r>
            <a:r>
              <a:rPr lang="fr-BE" dirty="0" err="1"/>
              <a:t>punko</a:t>
            </a:r>
            <a:r>
              <a:rPr lang="fr-BE" dirty="0"/>
              <a:t>-</a:t>
            </a:r>
            <a:r>
              <a:rPr lang="fr-BE" dirty="0" err="1"/>
              <a:t>anarcho-Trotkiste</a:t>
            </a:r>
            <a:r>
              <a:rPr lang="fr-B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4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98ACF-8DD3-48D9-9D24-ECC02ADF0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sz="2000" dirty="0"/>
              <a:t>Blockchain </a:t>
            </a:r>
            <a:r>
              <a:rPr lang="en-US" sz="2000" dirty="0" err="1"/>
              <a:t>est</a:t>
            </a:r>
            <a:endParaRPr lang="en-US" sz="2000" dirty="0"/>
          </a:p>
          <a:p>
            <a:pPr marL="742950" lvl="1" indent="-285750"/>
            <a:r>
              <a:rPr lang="fr-BE" dirty="0"/>
              <a:t>Un registre ouvert et distribué qui permet d'enregistrer efficacement, de manière vérifiable et permanente les transactions entre deux parties.</a:t>
            </a:r>
          </a:p>
          <a:p>
            <a:pPr marL="457200" lvl="1" indent="0">
              <a:buNone/>
            </a:pPr>
            <a:r>
              <a:rPr lang="fr-BE" sz="1050" dirty="0"/>
              <a:t>	</a:t>
            </a:r>
            <a:r>
              <a:rPr lang="en-US" sz="1050" dirty="0"/>
              <a:t>(*) M. </a:t>
            </a:r>
            <a:r>
              <a:rPr lang="en-US" sz="1050" dirty="0" err="1"/>
              <a:t>Iansiti</a:t>
            </a:r>
            <a:r>
              <a:rPr lang="en-US" sz="1050" dirty="0"/>
              <a:t> and K. R. Lakhani, “The truth about blockchain,” </a:t>
            </a:r>
            <a:r>
              <a:rPr lang="en-US" sz="1050" i="1" dirty="0"/>
              <a:t>Harvard Business Review</a:t>
            </a:r>
            <a:r>
              <a:rPr lang="en-US" sz="1050" dirty="0"/>
              <a:t>, vol. 95, no. 1, pp. 118–127, 2017.</a:t>
            </a:r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  <a:p>
            <a:pPr marL="742950" lvl="1" indent="-285750"/>
            <a:r>
              <a:rPr lang="en-US" dirty="0"/>
              <a:t>Un ensemble de technologies de </a:t>
            </a:r>
            <a:r>
              <a:rPr lang="en-US" dirty="0" err="1"/>
              <a:t>cryptographie</a:t>
            </a:r>
            <a:r>
              <a:rPr lang="en-US" dirty="0"/>
              <a:t> et  de </a:t>
            </a:r>
            <a:r>
              <a:rPr lang="en-US" dirty="0" err="1"/>
              <a:t>l’information</a:t>
            </a:r>
            <a:r>
              <a:rPr lang="en-US" dirty="0"/>
              <a:t> </a:t>
            </a:r>
            <a:r>
              <a:rPr lang="en-US" dirty="0" err="1"/>
              <a:t>mises</a:t>
            </a:r>
            <a:r>
              <a:rPr lang="en-US" dirty="0"/>
              <a:t> ensemble pour </a:t>
            </a:r>
            <a:r>
              <a:rPr lang="en-US" dirty="0" err="1"/>
              <a:t>créer</a:t>
            </a:r>
            <a:r>
              <a:rPr lang="en-US" dirty="0"/>
              <a:t> un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robuste</a:t>
            </a:r>
            <a:r>
              <a:rPr lang="en-US" dirty="0"/>
              <a:t> </a:t>
            </a:r>
            <a:r>
              <a:rPr lang="en-US" dirty="0" err="1"/>
              <a:t>basé</a:t>
            </a:r>
            <a:r>
              <a:rPr lang="en-US" dirty="0"/>
              <a:t> sur les theories du </a:t>
            </a:r>
            <a:r>
              <a:rPr lang="en-US" dirty="0" err="1"/>
              <a:t>jeu</a:t>
            </a:r>
            <a:r>
              <a:rPr lang="en-US" dirty="0"/>
              <a:t> et le consensus.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AD02E-007A-430E-83AD-0DE886AD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Définitions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91D6B-0531-45BF-A7EE-A8DB20B297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8699" y="3336052"/>
            <a:ext cx="2637873" cy="14772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4510EC-F8DF-493E-BFC6-EA2AC92BBBAA}"/>
              </a:ext>
            </a:extLst>
          </p:cNvPr>
          <p:cNvGrpSpPr/>
          <p:nvPr/>
        </p:nvGrpSpPr>
        <p:grpSpPr>
          <a:xfrm>
            <a:off x="3437165" y="5638473"/>
            <a:ext cx="4619730" cy="1219527"/>
            <a:chOff x="3437165" y="5638473"/>
            <a:chExt cx="4619730" cy="12195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2E2DE7-4A54-48BE-B57F-F14741DA4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7165" y="5693561"/>
              <a:ext cx="1868365" cy="11644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EB2599-C366-4D04-82EE-530BF646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3088" y="5638473"/>
              <a:ext cx="1743807" cy="1160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3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C503-A519-4A5D-A467-A4EB7E0A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4452B-CCAA-4FF0-970F-923299D27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Faire un échange = créer une transaction</a:t>
            </a:r>
          </a:p>
          <a:p>
            <a:r>
              <a:rPr lang="fr-BE" dirty="0"/>
              <a:t>Prenons un exemple: le roi Edouard VII aimerait donner une maison à George (futur roi) et à sa future épouse Victoria Mary (future Queen Mary)</a:t>
            </a: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1A2574B-3D65-4BA6-9358-5064C350D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416904"/>
              </p:ext>
            </p:extLst>
          </p:nvPr>
        </p:nvGraphicFramePr>
        <p:xfrm>
          <a:off x="3422362" y="3775909"/>
          <a:ext cx="4746669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75117E-D480-4EF9-82DE-6ED1A46EFDDC}"/>
              </a:ext>
            </a:extLst>
          </p:cNvPr>
          <p:cNvSpPr txBox="1"/>
          <p:nvPr/>
        </p:nvSpPr>
        <p:spPr>
          <a:xfrm>
            <a:off x="10033000" y="6053661"/>
            <a:ext cx="14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Georges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A85FC-844C-4D91-8643-405FC7D8EC91}"/>
              </a:ext>
            </a:extLst>
          </p:cNvPr>
          <p:cNvSpPr txBox="1"/>
          <p:nvPr/>
        </p:nvSpPr>
        <p:spPr>
          <a:xfrm>
            <a:off x="8331862" y="5915162"/>
            <a:ext cx="140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Victoria 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C32AD-CEA0-4114-BC56-79FD2D69C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0167" y="3496149"/>
            <a:ext cx="1748020" cy="23883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49" y="3496148"/>
            <a:ext cx="1528539" cy="24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43" y="4232220"/>
            <a:ext cx="1279299" cy="91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23" y="3474091"/>
            <a:ext cx="1646445" cy="243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9A85FC-844C-4D91-8643-405FC7D8EC91}"/>
              </a:ext>
            </a:extLst>
          </p:cNvPr>
          <p:cNvSpPr txBox="1"/>
          <p:nvPr/>
        </p:nvSpPr>
        <p:spPr>
          <a:xfrm>
            <a:off x="1563268" y="5915162"/>
            <a:ext cx="140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King Edward VII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8002" y="5185076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York Cottage</a:t>
            </a:r>
          </a:p>
        </p:txBody>
      </p:sp>
    </p:spTree>
    <p:extLst>
      <p:ext uri="{BB962C8B-B14F-4D97-AF65-F5344CB8AC3E}">
        <p14:creationId xmlns:p14="http://schemas.microsoft.com/office/powerpoint/2010/main" val="190612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76ED-F322-4524-9627-44A40032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CA46A-96EC-40B7-AD17-3511AEFB8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040"/>
            <a:ext cx="10820400" cy="4765040"/>
          </a:xfrm>
        </p:spPr>
        <p:txBody>
          <a:bodyPr>
            <a:normAutofit/>
          </a:bodyPr>
          <a:lstStyle/>
          <a:p>
            <a:r>
              <a:rPr lang="fr-BE" dirty="0"/>
              <a:t>Pour créer une transaction </a:t>
            </a:r>
            <a:r>
              <a:rPr lang="fr-BE" sz="2800" b="1" dirty="0"/>
              <a:t>valide,</a:t>
            </a:r>
            <a:endParaRPr lang="fr-BE" b="1" dirty="0"/>
          </a:p>
          <a:p>
            <a:pPr lvl="1"/>
            <a:r>
              <a:rPr lang="fr-BE" dirty="0"/>
              <a:t>Vous devez d'abord prouver la propriété de ce que vous voulez échanger</a:t>
            </a:r>
          </a:p>
          <a:p>
            <a:pPr lvl="2"/>
            <a:r>
              <a:rPr lang="fr-BE" dirty="0"/>
              <a:t>Parce que vous l'avez reçu de quelqu'un (et que nous pouvons revenir à l'origine)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2"/>
            <a:r>
              <a:rPr lang="fr-BE" dirty="0"/>
              <a:t>Parce que vous avez le droit de le créer (après tout, il est roi)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Vous devez connaître le destinataire</a:t>
            </a:r>
          </a:p>
          <a:p>
            <a:pPr lvl="1"/>
            <a:r>
              <a:rPr lang="fr-BE" dirty="0"/>
              <a:t>L'expéditeur doit signer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68149" y="2944453"/>
            <a:ext cx="6527797" cy="1342354"/>
            <a:chOff x="5268149" y="2639659"/>
            <a:chExt cx="6527797" cy="1342354"/>
          </a:xfrm>
        </p:grpSpPr>
        <p:grpSp>
          <p:nvGrpSpPr>
            <p:cNvPr id="8" name="Group 7"/>
            <p:cNvGrpSpPr/>
            <p:nvPr/>
          </p:nvGrpSpPr>
          <p:grpSpPr>
            <a:xfrm>
              <a:off x="7168252" y="2724713"/>
              <a:ext cx="4627694" cy="980301"/>
              <a:chOff x="7168252" y="2724713"/>
              <a:chExt cx="4627694" cy="98030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18C6BD-A07F-4A4A-8613-1089217FF7E3}"/>
                  </a:ext>
                </a:extLst>
              </p:cNvPr>
              <p:cNvSpPr txBox="1"/>
              <p:nvPr/>
            </p:nvSpPr>
            <p:spPr>
              <a:xfrm>
                <a:off x="7168252" y="2724713"/>
                <a:ext cx="2956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York Cottage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BD9E64-9D95-4572-896A-6FDF21C12C35}"/>
                  </a:ext>
                </a:extLst>
              </p:cNvPr>
              <p:cNvSpPr txBox="1"/>
              <p:nvPr/>
            </p:nvSpPr>
            <p:spPr>
              <a:xfrm>
                <a:off x="7168252" y="3058683"/>
                <a:ext cx="46276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/>
                  <a:t>Construit en 1771, acheté par la reine Victoria et donné à Édouard VII</a:t>
                </a:r>
              </a:p>
            </p:txBody>
          </p:sp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149" y="2639659"/>
              <a:ext cx="1874385" cy="134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98" y="5907314"/>
            <a:ext cx="2751617" cy="6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96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E1A2574B-3D65-4BA6-9358-5064C350D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525866"/>
              </p:ext>
            </p:extLst>
          </p:nvPr>
        </p:nvGraphicFramePr>
        <p:xfrm>
          <a:off x="2306262" y="3082316"/>
          <a:ext cx="7211577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Une manière «classique» de faire une transaction:</a:t>
            </a:r>
            <a:endParaRPr lang="en-US" dirty="0"/>
          </a:p>
        </p:txBody>
      </p:sp>
      <p:pic>
        <p:nvPicPr>
          <p:cNvPr id="1026" name="Picture 2" descr="Image result for title of property real estat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9" b="10730"/>
          <a:stretch/>
        </p:blipFill>
        <p:spPr bwMode="auto">
          <a:xfrm>
            <a:off x="6190520" y="3480178"/>
            <a:ext cx="2386129" cy="10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C32AD-CEA0-4114-BC56-79FD2D69C8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259" y="2951104"/>
            <a:ext cx="1556741" cy="2126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69242" y="5174556"/>
            <a:ext cx="8966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un fonctionnaire qui a l'autorité (légale) de dire que les transactions sont correctement signées, vraies et de faire un serment (= promesse) officiel</a:t>
            </a:r>
          </a:p>
          <a:p>
            <a:r>
              <a:rPr lang="fr-BE" dirty="0"/>
              <a:t>=&gt; "L'homme au milieu"  l’intermédiaire enregistre ces transactions dans un livre / un grand registre</a:t>
            </a:r>
          </a:p>
          <a:p>
            <a:r>
              <a:rPr lang="fr-BE" dirty="0"/>
              <a:t>Notaire - Banque - société de lecture de compteurs ...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80" y="2833184"/>
            <a:ext cx="289083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8" y="2716747"/>
            <a:ext cx="1646445" cy="243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39" y="2951104"/>
            <a:ext cx="1303067" cy="208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9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0528"/>
            <a:ext cx="11085286" cy="402412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fr-BE" dirty="0"/>
              <a:t>Ces pratiques «classiques» ont beaucoup d'inconvénients:</a:t>
            </a:r>
          </a:p>
          <a:p>
            <a:pPr lvl="1">
              <a:spcAft>
                <a:spcPts val="400"/>
              </a:spcAft>
            </a:pPr>
            <a:r>
              <a:rPr lang="fr-BE" dirty="0"/>
              <a:t>Confiance «l'homme au milieu»</a:t>
            </a:r>
          </a:p>
          <a:p>
            <a:pPr lvl="2">
              <a:spcAft>
                <a:spcPts val="400"/>
              </a:spcAft>
            </a:pPr>
            <a:r>
              <a:rPr lang="fr-BE" dirty="0"/>
              <a:t>Le processus est aussi bon que son point le plus faible: humain</a:t>
            </a:r>
          </a:p>
          <a:p>
            <a:pPr lvl="2">
              <a:spcAft>
                <a:spcPts val="400"/>
              </a:spcAft>
            </a:pPr>
            <a:r>
              <a:rPr lang="fr-BE" dirty="0"/>
              <a:t>Par exemple. Crise bancaire 2008 =&gt; le tout début de Bitcoin</a:t>
            </a:r>
          </a:p>
          <a:p>
            <a:pPr lvl="1">
              <a:spcAft>
                <a:spcPts val="400"/>
              </a:spcAft>
            </a:pPr>
            <a:r>
              <a:rPr lang="fr-BE" dirty="0"/>
              <a:t>Risque d'altération / de triche des enregistrements</a:t>
            </a:r>
          </a:p>
          <a:p>
            <a:pPr lvl="1">
              <a:spcAft>
                <a:spcPts val="400"/>
              </a:spcAft>
            </a:pPr>
            <a:r>
              <a:rPr lang="fr-BE" dirty="0"/>
              <a:t>Risque de manipulation / destruction du registre</a:t>
            </a:r>
          </a:p>
          <a:p>
            <a:pPr>
              <a:spcAft>
                <a:spcPts val="400"/>
              </a:spcAft>
            </a:pPr>
            <a:r>
              <a:rPr lang="fr-BE" dirty="0"/>
              <a:t>Pour éviter ces inconvénients: «Un banc de poisson est moins vulnérable qu'un poisson seul»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10172" y="5020415"/>
            <a:ext cx="9081828" cy="1794043"/>
            <a:chOff x="3110172" y="5020415"/>
            <a:chExt cx="9081828" cy="17940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172" y="5020415"/>
              <a:ext cx="2481943" cy="179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592115" y="5289620"/>
              <a:ext cx="65998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fr-BE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Décentralisation</a:t>
              </a:r>
              <a:endParaRPr lang="en-US" sz="5400" b="1" dirty="0">
                <a:ln/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0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107</TotalTime>
  <Words>1726</Words>
  <Application>Microsoft Office PowerPoint</Application>
  <PresentationFormat>Widescreen</PresentationFormat>
  <Paragraphs>255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Algerian</vt:lpstr>
      <vt:lpstr>Arial</vt:lpstr>
      <vt:lpstr>Cambria Math</vt:lpstr>
      <vt:lpstr>Century Gothic</vt:lpstr>
      <vt:lpstr>Vapor Trail</vt:lpstr>
      <vt:lpstr>« Blockchain et partage de l’énergie »</vt:lpstr>
      <vt:lpstr>Agenda</vt:lpstr>
      <vt:lpstr>Introduction</vt:lpstr>
      <vt:lpstr>Définitions</vt:lpstr>
      <vt:lpstr>Définitions</vt:lpstr>
      <vt:lpstr>Concepts</vt:lpstr>
      <vt:lpstr>Concepts</vt:lpstr>
      <vt:lpstr>Concepts</vt:lpstr>
      <vt:lpstr>Concepts</vt:lpstr>
      <vt:lpstr>Concepts</vt:lpstr>
      <vt:lpstr>Création d’un bloc</vt:lpstr>
      <vt:lpstr>Rôle du mineur</vt:lpstr>
      <vt:lpstr>Choix d’une blockchain</vt:lpstr>
      <vt:lpstr>Secteur de l’energie</vt:lpstr>
      <vt:lpstr>Secteur de l’energie</vt:lpstr>
      <vt:lpstr>Secteur de l’énergie</vt:lpstr>
      <vt:lpstr>Secteur de l’énergie</vt:lpstr>
      <vt:lpstr>Secteur de l’énergie</vt:lpstr>
      <vt:lpstr>Secteur de l’énergie</vt:lpstr>
      <vt:lpstr>Secteur de l’énergie</vt:lpstr>
      <vt:lpstr>Rôle du mineur</vt:lpstr>
      <vt:lpstr>Preuve de travail</vt:lpstr>
      <vt:lpstr>Preuve de travail</vt:lpstr>
      <vt:lpstr>Preuve d’enjeu</vt:lpstr>
      <vt:lpstr>Proposition d’une chaîne synchronisée</vt:lpstr>
      <vt:lpstr>Proposition d’une chaîne synchronisée</vt:lpstr>
      <vt:lpstr>Proposition d’une chaîne synchronisée</vt:lpstr>
      <vt:lpstr>Proposition d’une chaîne synchronisée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Vangulick</dc:creator>
  <cp:lastModifiedBy>David Vangulick</cp:lastModifiedBy>
  <cp:revision>189</cp:revision>
  <dcterms:created xsi:type="dcterms:W3CDTF">2017-11-12T13:33:54Z</dcterms:created>
  <dcterms:modified xsi:type="dcterms:W3CDTF">2018-05-15T20:22:03Z</dcterms:modified>
</cp:coreProperties>
</file>