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2"/>
  </p:sldMasterIdLst>
  <p:notesMasterIdLst>
    <p:notesMasterId r:id="rId18"/>
  </p:notesMasterIdLst>
  <p:sldIdLst>
    <p:sldId id="257" r:id="rId3"/>
    <p:sldId id="281" r:id="rId4"/>
    <p:sldId id="284" r:id="rId5"/>
    <p:sldId id="286" r:id="rId6"/>
    <p:sldId id="287" r:id="rId7"/>
    <p:sldId id="285" r:id="rId8"/>
    <p:sldId id="290" r:id="rId9"/>
    <p:sldId id="291" r:id="rId10"/>
    <p:sldId id="300" r:id="rId11"/>
    <p:sldId id="292" r:id="rId12"/>
    <p:sldId id="301" r:id="rId13"/>
    <p:sldId id="293" r:id="rId14"/>
    <p:sldId id="288" r:id="rId15"/>
    <p:sldId id="289" r:id="rId16"/>
    <p:sldId id="348" r:id="rId1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C95"/>
    <a:srgbClr val="EFE6F4"/>
    <a:srgbClr val="AD86C6"/>
    <a:srgbClr val="C0ACD9"/>
    <a:srgbClr val="DBC8E6"/>
    <a:srgbClr val="B19DD2"/>
    <a:srgbClr val="1A7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69735" autoAdjust="0"/>
  </p:normalViewPr>
  <p:slideViewPr>
    <p:cSldViewPr snapToGrid="0">
      <p:cViewPr varScale="1">
        <p:scale>
          <a:sx n="81" d="100"/>
          <a:sy n="81" d="100"/>
        </p:scale>
        <p:origin x="17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B11ED98-D82E-4BC8-95F9-D50CE1F8F84D}" type="datetimeFigureOut">
              <a:rPr lang="fr-BE" smtClean="0"/>
              <a:t>03-03-18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3C2507-2407-4450-AF75-96F6072EBD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736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90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11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332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1942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0281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691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441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574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900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187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02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166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714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780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2507-2407-4450-AF75-96F6072EBD3D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403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8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3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18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8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1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2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28809" y="1162048"/>
            <a:ext cx="8248722" cy="2679236"/>
          </a:xfrm>
        </p:spPr>
        <p:txBody>
          <a:bodyPr/>
          <a:lstStyle/>
          <a:p>
            <a:pPr algn="r"/>
            <a:r>
              <a:rPr lang="fr-FR" sz="5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Quelles perspectives pour l’emploi en Wallonie ?</a:t>
            </a:r>
            <a:endParaRPr lang="fr-FR" sz="5000" b="1" noProof="1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396265"/>
            <a:ext cx="8952412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du niveau de diplôme de la population wallonne âgée de 25 ans et plus de 1991 à 2016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32660"/>
            <a:ext cx="8366581" cy="59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6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de l’écart salarial femme / homme en Wallonie (1999-2015)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39517"/>
            <a:ext cx="9133462" cy="59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3" y="230802"/>
            <a:ext cx="10075817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 en situation de NEET (ni à l’emploi, ni en enseignement, ni en formation) 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931287"/>
            <a:ext cx="8451493" cy="59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des salariés à temps partiel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45203"/>
            <a:ext cx="9415282" cy="5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des salariés à temps partiel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45204"/>
            <a:ext cx="9415280" cy="59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title="Les différents bassins de Liège">
            <a:extLst>
              <a:ext uri="{FF2B5EF4-FFF2-40B4-BE49-F238E27FC236}">
                <a16:creationId xmlns:a16="http://schemas.microsoft.com/office/drawing/2014/main" xmlns="" id="{D9F77A53-01F5-4EFF-B9B7-56D76AF2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77" y="95000"/>
            <a:ext cx="7884000" cy="669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d’emploi BIT des 15-64 ans par tranches d’âge en Wallonie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63922"/>
            <a:ext cx="9100457" cy="58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d’emploi BIT des 15-64 ans par région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58670"/>
            <a:ext cx="8648417" cy="58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chômage (BIT)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43725"/>
            <a:ext cx="9309069" cy="59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taux de chômage BIT selon le genre en Wallonie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45203"/>
            <a:ext cx="8987451" cy="5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chômage administratif des 15 à 64 ans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838548"/>
            <a:ext cx="8575012" cy="58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3" y="230802"/>
            <a:ext cx="11007635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de l’emploi intérieur wallon par statut et par secteur d’activité, moyenne 2015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47179"/>
            <a:ext cx="9563708" cy="59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3" y="230802"/>
            <a:ext cx="10641875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Croissance de l’emploi intérieur wallon par statut et par secteur d’activité, 2003-2015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44598"/>
            <a:ext cx="9520578" cy="59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514" y="230802"/>
            <a:ext cx="8793608" cy="422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Fonctions critiques et métiers en pénurie </a:t>
            </a:r>
            <a:endParaRPr lang="fr-BE" sz="2000" b="1" dirty="0">
              <a:solidFill>
                <a:srgbClr val="C0AC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3" y="653144"/>
            <a:ext cx="10836773" cy="62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42378"/>
      </a:accent1>
      <a:accent2>
        <a:srgbClr val="D1C8E2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584</TotalTime>
  <Words>160</Words>
  <Application>Microsoft Office PowerPoint</Application>
  <PresentationFormat>Grand écran</PresentationFormat>
  <Paragraphs>29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Trebuchet MS</vt:lpstr>
      <vt:lpstr>Wingdings 3</vt:lpstr>
      <vt:lpstr>Facette</vt:lpstr>
      <vt:lpstr>Quelles perspectives pour l’emploi en Wallonie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Science politique Criminologie</dc:title>
  <dc:creator>Schneider Melissa</dc:creator>
  <cp:keywords/>
  <cp:lastModifiedBy>Grandjean Geoffrey</cp:lastModifiedBy>
  <cp:revision>57</cp:revision>
  <cp:lastPrinted>2018-03-02T11:09:33Z</cp:lastPrinted>
  <dcterms:created xsi:type="dcterms:W3CDTF">2017-04-25T11:36:41Z</dcterms:created>
  <dcterms:modified xsi:type="dcterms:W3CDTF">2018-03-03T19:07:05Z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