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79539"/>
  </p:normalViewPr>
  <p:slideViewPr>
    <p:cSldViewPr>
      <p:cViewPr varScale="1">
        <p:scale>
          <a:sx n="70" d="100"/>
          <a:sy n="70" d="100"/>
        </p:scale>
        <p:origin x="213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D62FA-2A72-764A-8A14-30482F57783B}" type="datetimeFigureOut">
              <a:rPr lang="fr-FR" smtClean="0"/>
              <a:t>15/11/2017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1B516-B8A8-C74D-95BC-369D9D060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54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Céline et Stéphanie font déjà de l’enseignement avec la RV</a:t>
            </a:r>
          </a:p>
          <a:p>
            <a:r>
              <a:rPr lang="fr-FR" dirty="0" smtClean="0"/>
              <a:t>Alexis va construire un prototype avec </a:t>
            </a:r>
            <a:r>
              <a:rPr lang="fr-FR" dirty="0" err="1" smtClean="0"/>
              <a:t>Big</a:t>
            </a:r>
            <a:r>
              <a:rPr lang="fr-FR" dirty="0" smtClean="0"/>
              <a:t> Boy </a:t>
            </a:r>
            <a:r>
              <a:rPr lang="fr-FR" dirty="0" err="1" smtClean="0"/>
              <a:t>Systems</a:t>
            </a:r>
            <a:endParaRPr lang="fr-FR" dirty="0" smtClean="0"/>
          </a:p>
          <a:p>
            <a:r>
              <a:rPr lang="fr-FR" dirty="0" smtClean="0"/>
              <a:t>David a bien avancé sur la possibilité d’implémenter l’Eye-</a:t>
            </a:r>
            <a:r>
              <a:rPr lang="fr-FR" dirty="0" err="1" smtClean="0"/>
              <a:t>Tracking</a:t>
            </a:r>
            <a:r>
              <a:rPr lang="fr-FR" dirty="0" smtClean="0"/>
              <a:t> dans les EV</a:t>
            </a:r>
            <a:r>
              <a:rPr lang="fr-FR" baseline="0" dirty="0" smtClean="0"/>
              <a:t> de Stéphane Bouchard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1B516-B8A8-C74D-95BC-369D9D0609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7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C68C-0A9D-43A0-AB4D-7D1E720BF815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3D6B-D3D2-4550-A27E-042A0B9B273D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C68C-0A9D-43A0-AB4D-7D1E720BF815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3D6B-D3D2-4550-A27E-042A0B9B273D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C68C-0A9D-43A0-AB4D-7D1E720BF815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3D6B-D3D2-4550-A27E-042A0B9B273D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C68C-0A9D-43A0-AB4D-7D1E720BF815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3D6B-D3D2-4550-A27E-042A0B9B273D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C68C-0A9D-43A0-AB4D-7D1E720BF815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3D6B-D3D2-4550-A27E-042A0B9B273D}" type="slidenum">
              <a:rPr lang="en-GB" smtClean="0"/>
              <a:t>‹N°›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C68C-0A9D-43A0-AB4D-7D1E720BF815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3D6B-D3D2-4550-A27E-042A0B9B273D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C68C-0A9D-43A0-AB4D-7D1E720BF815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3D6B-D3D2-4550-A27E-042A0B9B273D}" type="slidenum">
              <a:rPr lang="en-GB" smtClean="0"/>
              <a:t>‹N°›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C68C-0A9D-43A0-AB4D-7D1E720BF815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3D6B-D3D2-4550-A27E-042A0B9B273D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C68C-0A9D-43A0-AB4D-7D1E720BF815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3D6B-D3D2-4550-A27E-042A0B9B273D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C68C-0A9D-43A0-AB4D-7D1E720BF815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3D6B-D3D2-4550-A27E-042A0B9B273D}" type="slidenum">
              <a:rPr lang="en-GB" smtClean="0"/>
              <a:t>‹N°›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0C68C-0A9D-43A0-AB4D-7D1E720BF815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F3D6B-D3D2-4550-A27E-042A0B9B273D}" type="slidenum">
              <a:rPr lang="en-GB" smtClean="0"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30C68C-0A9D-43A0-AB4D-7D1E720BF815}" type="datetimeFigureOut">
              <a:rPr lang="en-GB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46F3D6B-D3D2-4550-A27E-042A0B9B273D}" type="slidenum">
              <a:rPr lang="en-GB" smtClean="0"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51296"/>
            <a:ext cx="3200400" cy="15525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Teaching with VR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8208912" cy="766936"/>
          </a:xfrm>
        </p:spPr>
        <p:txBody>
          <a:bodyPr>
            <a:normAutofit fontScale="92500" lnSpcReduction="10000"/>
          </a:bodyPr>
          <a:lstStyle/>
          <a:p>
            <a:r>
              <a:rPr lang="fr-BE" dirty="0" smtClean="0"/>
              <a:t>Développer des environnements virtuels</a:t>
            </a:r>
          </a:p>
          <a:p>
            <a:r>
              <a:rPr lang="fr-BE" dirty="0" smtClean="0"/>
              <a:t> au service de l’enseignement en sciences humaines et sociales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2339752" y="4797152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 smtClean="0"/>
              <a:t>Roland </a:t>
            </a:r>
            <a:r>
              <a:rPr lang="fr-BE" sz="1200" dirty="0" err="1" smtClean="0"/>
              <a:t>Billen</a:t>
            </a:r>
            <a:r>
              <a:rPr lang="fr-BE" sz="1200" dirty="0"/>
              <a:t> et Florent </a:t>
            </a:r>
            <a:r>
              <a:rPr lang="fr-BE" sz="1200" dirty="0" smtClean="0"/>
              <a:t>Poux, Faculté des Sciences</a:t>
            </a:r>
          </a:p>
          <a:p>
            <a:pPr algn="r"/>
            <a:endParaRPr lang="fr-BE" sz="1200" dirty="0" smtClean="0"/>
          </a:p>
          <a:p>
            <a:pPr algn="r"/>
            <a:r>
              <a:rPr lang="fr-BE" sz="1200" dirty="0" smtClean="0"/>
              <a:t>Anne-Marie Étienne, </a:t>
            </a:r>
            <a:r>
              <a:rPr lang="fr-BE" sz="1200" dirty="0"/>
              <a:t>Céline </a:t>
            </a:r>
            <a:r>
              <a:rPr lang="fr-BE" sz="1200" dirty="0" err="1"/>
              <a:t>Stassart</a:t>
            </a:r>
            <a:r>
              <a:rPr lang="fr-BE" sz="1200" dirty="0"/>
              <a:t>, Stéphanie </a:t>
            </a:r>
            <a:r>
              <a:rPr lang="fr-BE" sz="1200" dirty="0" err="1" smtClean="0"/>
              <a:t>Delroisse</a:t>
            </a:r>
            <a:r>
              <a:rPr lang="fr-BE" sz="1200" dirty="0" smtClean="0"/>
              <a:t> et </a:t>
            </a:r>
            <a:r>
              <a:rPr lang="fr-BE" sz="1200" dirty="0"/>
              <a:t>Alexis </a:t>
            </a:r>
            <a:r>
              <a:rPr lang="fr-BE" sz="1200" dirty="0" err="1"/>
              <a:t>Ruffault</a:t>
            </a:r>
            <a:r>
              <a:rPr lang="fr-BE" sz="1200" dirty="0"/>
              <a:t>, </a:t>
            </a:r>
            <a:r>
              <a:rPr lang="fr-BE" sz="1200" dirty="0" smtClean="0"/>
              <a:t>Faculté de Psychologie, Logopédie et Sciences de l’éducation</a:t>
            </a:r>
          </a:p>
          <a:p>
            <a:pPr algn="r"/>
            <a:endParaRPr lang="fr-BE" sz="1200" dirty="0" smtClean="0"/>
          </a:p>
          <a:p>
            <a:pPr algn="r"/>
            <a:r>
              <a:rPr lang="fr-BE" sz="1200" dirty="0" err="1" smtClean="0"/>
              <a:t>Björn</a:t>
            </a:r>
            <a:r>
              <a:rPr lang="fr-BE" sz="1200" dirty="0" smtClean="0"/>
              <a:t>-Olav Dozo, Faculté de Philosophie et Lettres</a:t>
            </a:r>
          </a:p>
          <a:p>
            <a:pPr algn="r"/>
            <a:endParaRPr lang="fr-BE" sz="1200" dirty="0" smtClean="0"/>
          </a:p>
          <a:p>
            <a:pPr algn="r"/>
            <a:r>
              <a:rPr lang="fr-BE" sz="1200" dirty="0" smtClean="0"/>
              <a:t>Michael </a:t>
            </a:r>
            <a:r>
              <a:rPr lang="fr-BE" sz="1200" dirty="0" err="1" smtClean="0"/>
              <a:t>Schyns</a:t>
            </a:r>
            <a:r>
              <a:rPr lang="fr-BE" sz="1200" dirty="0"/>
              <a:t> </a:t>
            </a:r>
            <a:r>
              <a:rPr lang="fr-BE" sz="1200" dirty="0" smtClean="0"/>
              <a:t>et </a:t>
            </a:r>
            <a:r>
              <a:rPr lang="fr-BE" sz="1200" dirty="0"/>
              <a:t>Quentin </a:t>
            </a:r>
            <a:r>
              <a:rPr lang="fr-BE" sz="1200" dirty="0" err="1"/>
              <a:t>Valembois</a:t>
            </a:r>
            <a:r>
              <a:rPr lang="fr-BE" sz="1200" dirty="0"/>
              <a:t>, </a:t>
            </a:r>
            <a:r>
              <a:rPr lang="fr-BE" sz="1200" dirty="0" smtClean="0"/>
              <a:t>HEC – École de gestion</a:t>
            </a:r>
          </a:p>
          <a:p>
            <a:pPr algn="r"/>
            <a:endParaRPr lang="fr-BE" sz="1200" dirty="0" smtClean="0"/>
          </a:p>
          <a:p>
            <a:pPr algn="r"/>
            <a:r>
              <a:rPr lang="fr-BE" sz="1200" dirty="0" smtClean="0"/>
              <a:t>David Grogna, Faculté des Sciences Appliquées</a:t>
            </a:r>
          </a:p>
        </p:txBody>
      </p:sp>
    </p:spTree>
    <p:extLst>
      <p:ext uri="{BB962C8B-B14F-4D97-AF65-F5344CB8AC3E}">
        <p14:creationId xmlns:p14="http://schemas.microsoft.com/office/powerpoint/2010/main" val="41274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Partenariats potentiels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Valorisation patrimoniale : tourisme</a:t>
            </a:r>
          </a:p>
          <a:p>
            <a:endParaRPr lang="fr-BE" dirty="0"/>
          </a:p>
          <a:p>
            <a:r>
              <a:rPr lang="fr-BE" dirty="0" smtClean="0"/>
              <a:t>Possibilité de développer un modèle économique pour commercialiser environnements et services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5275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</a:t>
            </a:r>
            <a:r>
              <a:rPr lang="fr-BE" dirty="0" smtClean="0"/>
              <a:t>images en vidéo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4025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1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réalité virtuelle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Quelques clarifications terminologiques</a:t>
            </a:r>
          </a:p>
          <a:p>
            <a:pPr lvl="1"/>
            <a:r>
              <a:rPr lang="fr-BE" dirty="0" smtClean="0"/>
              <a:t>Réalité virtuelle</a:t>
            </a:r>
          </a:p>
          <a:p>
            <a:pPr lvl="1"/>
            <a:r>
              <a:rPr lang="fr-BE" dirty="0" smtClean="0"/>
              <a:t>Réalité augmentée</a:t>
            </a:r>
          </a:p>
          <a:p>
            <a:pPr lvl="1"/>
            <a:r>
              <a:rPr lang="fr-BE" dirty="0" smtClean="0"/>
              <a:t>(Réalité mixte)</a:t>
            </a:r>
            <a:endParaRPr lang="fr-BE" dirty="0" smtClean="0"/>
          </a:p>
          <a:p>
            <a:pPr lvl="1"/>
            <a:r>
              <a:rPr lang="fr-BE" dirty="0" smtClean="0"/>
              <a:t>Environnement virtuel</a:t>
            </a:r>
          </a:p>
          <a:p>
            <a:pPr lvl="1"/>
            <a:r>
              <a:rPr lang="fr-BE" dirty="0" smtClean="0"/>
              <a:t>Sentiment de présence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933056"/>
            <a:ext cx="5422404" cy="27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 numérique et l’enseignement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Contexte général : de plus en plus d’étudiants, de moins en moins de moyens</a:t>
            </a:r>
          </a:p>
          <a:p>
            <a:endParaRPr lang="fr-BE" dirty="0"/>
          </a:p>
          <a:p>
            <a:r>
              <a:rPr lang="fr-BE" dirty="0" smtClean="0"/>
              <a:t>Outils numériques comme aide / soutien à l’enseignement</a:t>
            </a:r>
          </a:p>
          <a:p>
            <a:pPr lvl="1"/>
            <a:r>
              <a:rPr lang="fr-BE" dirty="0" smtClean="0"/>
              <a:t>Plateformes en ligne d’accompagnement de cours</a:t>
            </a:r>
          </a:p>
          <a:p>
            <a:pPr lvl="1"/>
            <a:r>
              <a:rPr lang="fr-BE" dirty="0" smtClean="0"/>
              <a:t>Vidéos format court</a:t>
            </a:r>
          </a:p>
          <a:p>
            <a:pPr lvl="1"/>
            <a:r>
              <a:rPr lang="fr-BE" dirty="0" err="1" smtClean="0"/>
              <a:t>MOOCs</a:t>
            </a:r>
            <a:endParaRPr lang="fr-BE" dirty="0" smtClean="0"/>
          </a:p>
          <a:p>
            <a:pPr lvl="1"/>
            <a:r>
              <a:rPr lang="fr-BE" dirty="0" smtClean="0"/>
              <a:t>Outils de participation en amphis</a:t>
            </a:r>
          </a:p>
          <a:p>
            <a:pPr lvl="1"/>
            <a:r>
              <a:rPr lang="fr-BE" dirty="0" smtClean="0"/>
              <a:t>Réalité virtuelle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952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La réalité virtuelle : pourquoi et pour quoi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Environnement contrôlé, sécurisé</a:t>
            </a:r>
          </a:p>
          <a:p>
            <a:r>
              <a:rPr lang="fr-BE" dirty="0" smtClean="0"/>
              <a:t>Interactions possibles avec l’environnement</a:t>
            </a:r>
          </a:p>
          <a:p>
            <a:r>
              <a:rPr lang="fr-BE" dirty="0" smtClean="0"/>
              <a:t>Montrer des environnements hors de l’amphithéâtre / difficilement accessibles / disparus / à venir</a:t>
            </a:r>
          </a:p>
          <a:p>
            <a:r>
              <a:rPr lang="fr-BE" dirty="0" smtClean="0"/>
              <a:t>Convoquer le corps dans l’apprentissage : confrontation aux volumes, à l’espace, par rapport à un point de vue incarné</a:t>
            </a:r>
          </a:p>
          <a:p>
            <a:r>
              <a:rPr lang="fr-BE" dirty="0" smtClean="0"/>
              <a:t>Expérience partageable et qu’on peut commenter</a:t>
            </a:r>
          </a:p>
        </p:txBody>
      </p:sp>
    </p:spTree>
    <p:extLst>
      <p:ext uri="{BB962C8B-B14F-4D97-AF65-F5344CB8AC3E}">
        <p14:creationId xmlns:p14="http://schemas.microsoft.com/office/powerpoint/2010/main" val="129600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Teaching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VR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Initiative du Premier Vice-Recteur, Éric </a:t>
            </a:r>
            <a:r>
              <a:rPr lang="fr-BE" dirty="0" err="1" smtClean="0"/>
              <a:t>Haubruge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Objectif : créer des environnements virtuels à partir notamment de scans 3D du réel ou de modélisations ex nihilo complètes, le tout à destination de l’enseignement en sciences humaines et sociales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802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Projet interdisciplinaire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Chacun vient avec ses compétences et son expérience</a:t>
            </a:r>
          </a:p>
          <a:p>
            <a:pPr lvl="1"/>
            <a:r>
              <a:rPr lang="fr-BE" dirty="0" smtClean="0"/>
              <a:t>Roland </a:t>
            </a:r>
            <a:r>
              <a:rPr lang="fr-BE" dirty="0" err="1" smtClean="0"/>
              <a:t>Billen</a:t>
            </a:r>
            <a:r>
              <a:rPr lang="fr-BE" dirty="0" smtClean="0"/>
              <a:t> et Florent Poux : scans 3D</a:t>
            </a:r>
          </a:p>
          <a:p>
            <a:pPr lvl="1"/>
            <a:r>
              <a:rPr lang="fr-BE" dirty="0" smtClean="0"/>
              <a:t>Anne-Marie Étienne, </a:t>
            </a:r>
            <a:r>
              <a:rPr lang="fr-BE" dirty="0"/>
              <a:t>Céline </a:t>
            </a:r>
            <a:r>
              <a:rPr lang="fr-BE" dirty="0" err="1"/>
              <a:t>Stassart</a:t>
            </a:r>
            <a:r>
              <a:rPr lang="fr-BE" dirty="0"/>
              <a:t>, Stéphanie </a:t>
            </a:r>
            <a:r>
              <a:rPr lang="fr-BE" dirty="0" err="1"/>
              <a:t>Delroisse</a:t>
            </a:r>
            <a:r>
              <a:rPr lang="fr-BE" dirty="0" smtClean="0"/>
              <a:t> : expérience avec environnements de Stéphane Bouchard (Canada), traitement des </a:t>
            </a:r>
            <a:r>
              <a:rPr lang="fr-BE" dirty="0" smtClean="0"/>
              <a:t>phobies</a:t>
            </a:r>
          </a:p>
          <a:p>
            <a:pPr marL="274320" lvl="1" indent="0">
              <a:buNone/>
            </a:pPr>
            <a:r>
              <a:rPr lang="fr-BE" dirty="0" smtClean="0"/>
              <a:t>			Vidéo papillon</a:t>
            </a:r>
            <a:endParaRPr lang="fr-BE" dirty="0" smtClean="0"/>
          </a:p>
          <a:p>
            <a:pPr lvl="1"/>
            <a:r>
              <a:rPr lang="fr-BE" dirty="0" smtClean="0"/>
              <a:t>Michael </a:t>
            </a:r>
            <a:r>
              <a:rPr lang="fr-BE" dirty="0" err="1" smtClean="0"/>
              <a:t>Schyns</a:t>
            </a:r>
            <a:r>
              <a:rPr lang="fr-BE" dirty="0" smtClean="0"/>
              <a:t> et Quentin </a:t>
            </a:r>
            <a:r>
              <a:rPr lang="fr-BE" dirty="0" err="1" smtClean="0"/>
              <a:t>Valembois</a:t>
            </a:r>
            <a:r>
              <a:rPr lang="fr-BE" dirty="0" smtClean="0"/>
              <a:t> : modélisation d’environnements, développements informatiques</a:t>
            </a:r>
          </a:p>
          <a:p>
            <a:pPr lvl="1"/>
            <a:r>
              <a:rPr lang="fr-BE" dirty="0" smtClean="0"/>
              <a:t>Björn-Olav Dozo : étude des environnements virtuels et des jeux vidéo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5226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Défis techniques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Deux techniques principales d’acquisition des données</a:t>
            </a:r>
          </a:p>
          <a:p>
            <a:pPr lvl="1"/>
            <a:r>
              <a:rPr lang="fr-BE" dirty="0" smtClean="0"/>
              <a:t>Nuage de points</a:t>
            </a:r>
          </a:p>
          <a:p>
            <a:pPr lvl="1"/>
            <a:r>
              <a:rPr lang="fr-BE" dirty="0" smtClean="0"/>
              <a:t>Photogrammétrie</a:t>
            </a:r>
          </a:p>
          <a:p>
            <a:pPr lvl="1"/>
            <a:endParaRPr lang="fr-BE" dirty="0"/>
          </a:p>
          <a:p>
            <a:pPr marL="274320" lvl="1" indent="0">
              <a:buNone/>
            </a:pPr>
            <a:r>
              <a:rPr lang="fr-BE" dirty="0" smtClean="0"/>
              <a:t>Vidéos </a:t>
            </a:r>
            <a:r>
              <a:rPr lang="fr-BE" dirty="0" err="1" smtClean="0"/>
              <a:t>Geoverse</a:t>
            </a:r>
            <a:r>
              <a:rPr lang="fr-BE" dirty="0" smtClean="0"/>
              <a:t> multi-</a:t>
            </a:r>
            <a:r>
              <a:rPr lang="fr-BE" dirty="0" err="1" smtClean="0"/>
              <a:t>scale</a:t>
            </a:r>
            <a:r>
              <a:rPr lang="fr-BE" dirty="0" smtClean="0"/>
              <a:t> + cathédrale</a:t>
            </a: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Adaptation dans moteur d’environnement 3D (</a:t>
            </a:r>
            <a:r>
              <a:rPr lang="fr-BE" dirty="0" err="1" smtClean="0"/>
              <a:t>Unity</a:t>
            </a:r>
            <a:r>
              <a:rPr lang="fr-B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956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Avantages de l’outil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fr-BE" b="1" dirty="0" smtClean="0"/>
              <a:t>Avantage économique </a:t>
            </a:r>
            <a:r>
              <a:rPr lang="fr-BE" dirty="0" smtClean="0"/>
              <a:t>: possibilité d’adapter l’environnement à différents scénarios d’enseignement</a:t>
            </a:r>
          </a:p>
          <a:p>
            <a:r>
              <a:rPr lang="fr-BE" b="1" dirty="0" smtClean="0"/>
              <a:t>Avantage technique </a:t>
            </a:r>
            <a:r>
              <a:rPr lang="fr-BE" dirty="0" smtClean="0"/>
              <a:t>: technologies complémentaires pour proposer des éléments scannés (monde réel actuel) et des développements à partir d’autres données (vues du passé ou du futur)</a:t>
            </a:r>
          </a:p>
          <a:p>
            <a:r>
              <a:rPr lang="fr-BE" b="1" dirty="0" smtClean="0"/>
              <a:t>Avantage pédagogique </a:t>
            </a:r>
            <a:r>
              <a:rPr lang="fr-BE" dirty="0" smtClean="0"/>
              <a:t>: réutilisation du même environnement à différents niveaux de l’enseignement pour donner à voir d’autres choses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190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Enseigner avec la réalité virtuelle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Formation de l’</a:t>
            </a:r>
            <a:r>
              <a:rPr lang="fr-BE" dirty="0" err="1" smtClean="0"/>
              <a:t>enseignant.e</a:t>
            </a:r>
            <a:r>
              <a:rPr lang="fr-BE" dirty="0" smtClean="0"/>
              <a:t> et des étudiants</a:t>
            </a:r>
            <a:endParaRPr lang="fr-BE" dirty="0"/>
          </a:p>
          <a:p>
            <a:r>
              <a:rPr lang="fr-BE" dirty="0" smtClean="0"/>
              <a:t>Parcours pédagogique à penser en rapport avec l’enseignement (pas d’environnement générique : base commune, mais déclinaisons nécessaires)</a:t>
            </a:r>
          </a:p>
          <a:p>
            <a:r>
              <a:rPr lang="fr-BE" dirty="0" smtClean="0"/>
              <a:t>Usages différents en amphithéâtre et en séminaire</a:t>
            </a:r>
          </a:p>
          <a:p>
            <a:r>
              <a:rPr lang="fr-BE" dirty="0" smtClean="0"/>
              <a:t>À terme : </a:t>
            </a:r>
          </a:p>
          <a:p>
            <a:pPr lvl="1"/>
            <a:r>
              <a:rPr lang="fr-BE" dirty="0" smtClean="0"/>
              <a:t>possibilité de mettre à disposition les environnements pour les étudiants</a:t>
            </a:r>
          </a:p>
          <a:p>
            <a:pPr lvl="1"/>
            <a:r>
              <a:rPr lang="fr-BE" dirty="0" smtClean="0"/>
              <a:t>Possibilité d’enrichir les environnements grâce aux étudiants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6056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118</TotalTime>
  <Words>477</Words>
  <Application>Microsoft Office PowerPoint</Application>
  <PresentationFormat>Affichage à l'écran (4:3)</PresentationFormat>
  <Paragraphs>73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Clarté</vt:lpstr>
      <vt:lpstr>Teaching with VR</vt:lpstr>
      <vt:lpstr>La réalité virtuelle ?</vt:lpstr>
      <vt:lpstr>Le numérique et l’enseignement ?</vt:lpstr>
      <vt:lpstr>La réalité virtuelle : pourquoi et pour quoi ?</vt:lpstr>
      <vt:lpstr>Teaching with VR</vt:lpstr>
      <vt:lpstr>Projet interdisciplinaire</vt:lpstr>
      <vt:lpstr>Défis techniques</vt:lpstr>
      <vt:lpstr>Avantages de l’outil</vt:lpstr>
      <vt:lpstr>Enseigner avec la réalité virtuelle</vt:lpstr>
      <vt:lpstr>Partenariats potentiels</vt:lpstr>
      <vt:lpstr>Quelques images en vidéo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with VR</dc:title>
  <dc:creator>BO.Dozo</dc:creator>
  <cp:lastModifiedBy>Björn-Olav Dozo</cp:lastModifiedBy>
  <cp:revision>15</cp:revision>
  <dcterms:created xsi:type="dcterms:W3CDTF">2017-11-13T20:22:21Z</dcterms:created>
  <dcterms:modified xsi:type="dcterms:W3CDTF">2017-11-15T10:41:08Z</dcterms:modified>
</cp:coreProperties>
</file>