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599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E87C73-3D64-754F-B785-5BB0A6DA8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FDAE15-90F3-EB46-B640-308A5A3A52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0FCC32-28EA-474B-9974-72FFA76CF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D3C2BC-67D5-3A4D-BE21-F18D5601B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148FC6-8C4B-144B-B2C1-9202365BA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41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C5E2AD-4F27-6D40-B9D7-B232F17F2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00C988-28E1-E546-ACF9-15F221229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DFB5FC-441A-8D4B-AEA1-C923A0A5E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908BAB-52E0-434C-B3F0-4DC01A551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39A589-209D-DA4F-9DA3-157682456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86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04EBB8F-5913-0443-BB40-E39AE39B7B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8C95DB8-F970-704A-901F-33FFAC7D2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7DBFFE-E08F-824E-B162-E3C495712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88BA18-D7AE-C944-B2CB-9DE47A1FB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9074F6-3128-3F47-9456-6182CDA7B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482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0BB781-E70A-024B-8A55-3FA8870A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9A1F23-3FF4-2442-9D26-B21ADF337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02FEB8-46E9-894F-908D-346F5A63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7EC14C-9D1F-EC4C-99BC-8F2A79731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83DA87-A584-2242-A7E4-43771C26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07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376C0E-BFB8-6442-B9AB-A7312B8B7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610E9A-936E-FA4D-8199-ECB48320C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F806C8-259F-7D4B-9EC7-3231F9DCD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7320C1-071F-AD45-81A1-6B35EBF9B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CF4EEB-3922-2545-B59F-940CD8881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3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343639-E294-AA40-A388-838045F82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5E76B2-FE55-674D-A892-10C9F041E6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F9D8973-10F8-5047-B226-57C7FCAC0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6B987B5-AD34-E445-89E8-4A5F2B957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29A980-690F-834F-A023-CE47CCCF3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E77500-438E-2B4E-BBAA-77B39F7D1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8ED28B-AAE0-1342-9433-FEB9FD80A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D69603-7F18-3C4C-8346-D66EA91D6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38B5D1-F77E-EE44-8F3A-9DC321228B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EA55BB0-CE28-7243-B0C0-2EE4CC9A44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17AEA67-95B6-C048-8A5A-A2AEFAC120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59F8BE9-292A-3A45-9FF3-871389992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9E2F0F-E220-0946-A712-8462D3637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9F2C50-B641-6845-8988-1094C390D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125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81A758-E237-7D47-8125-ABB01ED8F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2C48D5-EA19-704E-829C-2330AD2B2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A40A1DF-E5A1-D14B-B025-11C15014D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C211B7-C749-0843-AAEC-66D0A7DEC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5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8025A06-E15A-7841-AAF8-48BD5ADDC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3365E0-A9C9-7249-B7F3-F27E9354D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FD75DA-E418-3443-9428-05E369D8F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3609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122907-3036-964D-8330-3C797A029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26DA11-1613-0E45-9954-8E1BA1977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72485F-7045-E946-8442-E6FFDF3644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4EEF1D-6CB1-1D47-8A33-ED14CB0A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2CAE93-AB5D-5C4F-B758-CFADC8EC3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60710C2-6F4E-154F-AEB6-15A434EAC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72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E94C5A-43F2-0E4C-8085-C18F81CC8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’image 2">
            <a:extLst>
              <a:ext uri="{FF2B5EF4-FFF2-40B4-BE49-F238E27FC236}">
                <a16:creationId xmlns:a16="http://schemas.microsoft.com/office/drawing/2014/main" id="{7F2C0033-556E-7744-B527-5AD2BBC2A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B3F1373-D138-E841-A649-28097418C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D713CE-F6C9-9047-BE40-029858FD2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5AF7F67-464C-F049-8E50-ADBD69AFF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7D2939-5830-D947-A0D9-09E66D10C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47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5AFA7B-4DC7-E249-AD50-7FDF9DB7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CED92C-9988-2349-8860-67E145940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51AFDC-363F-724A-8044-AC6B66127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828DB-0977-D344-B5B3-10E60707E0B5}" type="datetimeFigureOut">
              <a:rPr lang="fr-FR" smtClean="0"/>
              <a:t>29/01/2018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8937F4-6F22-B44A-B06F-5C1D6AF71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1628CA-CEF8-7349-BEF9-E78052ADC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45DEB-6A1B-6648-AEF4-FF21FC0170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97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3" descr="1218px-EU-Belg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1809750"/>
            <a:ext cx="6030912" cy="506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8704" y="190916"/>
            <a:ext cx="2135841" cy="3814002"/>
          </a:xfrm>
          <a:prstGeom prst="rect">
            <a:avLst/>
          </a:prstGeom>
        </p:spPr>
      </p:pic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167731" y="3660776"/>
            <a:ext cx="26685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fr-FR" dirty="0"/>
              <a:t>Pierre Cardol</a:t>
            </a:r>
          </a:p>
          <a:p>
            <a:pPr algn="ctr"/>
            <a:r>
              <a:rPr lang="en-US" altLang="fr-FR" dirty="0"/>
              <a:t>Senior Research Associate </a:t>
            </a:r>
          </a:p>
          <a:p>
            <a:pPr algn="ctr"/>
            <a:r>
              <a:rPr lang="en-US" altLang="fr-FR" dirty="0"/>
              <a:t>Belgian funds for research </a:t>
            </a:r>
          </a:p>
          <a:p>
            <a:pPr algn="ctr"/>
            <a:r>
              <a:rPr lang="en-US" altLang="fr-FR" dirty="0"/>
              <a:t>(F.R.S.-FNRS)</a:t>
            </a:r>
          </a:p>
          <a:p>
            <a:pPr algn="ctr"/>
            <a:endParaRPr lang="en-US" altLang="fr-FR" dirty="0"/>
          </a:p>
          <a:p>
            <a:pPr algn="ctr"/>
            <a:endParaRPr lang="en-US" altLang="fr-FR" dirty="0"/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1992314" y="6405563"/>
            <a:ext cx="30150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fr-FR" sz="1600" b="1" dirty="0"/>
              <a:t>UNAM, </a:t>
            </a:r>
            <a:r>
              <a:rPr lang="en-US" altLang="fr-FR" sz="1600" b="1" dirty="0" err="1"/>
              <a:t>Mexicó</a:t>
            </a:r>
            <a:r>
              <a:rPr lang="en-US" altLang="fr-FR" sz="1600" b="1" dirty="0"/>
              <a:t>, March 13</a:t>
            </a:r>
            <a:r>
              <a:rPr lang="en-US" altLang="fr-FR" sz="1600" b="1" baseline="30000" dirty="0"/>
              <a:t>th</a:t>
            </a:r>
            <a:r>
              <a:rPr lang="en-US" altLang="fr-FR" sz="1600" b="1" dirty="0"/>
              <a:t>, 2017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58" y="128163"/>
            <a:ext cx="7248060" cy="3399680"/>
          </a:xfrm>
          <a:prstGeom prst="rect">
            <a:avLst/>
          </a:prstGeom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A1DE29CB-F5A1-BF41-9BFF-269BA1C7712E}"/>
              </a:ext>
            </a:extLst>
          </p:cNvPr>
          <p:cNvSpPr txBox="1">
            <a:spLocks/>
          </p:cNvSpPr>
          <p:nvPr/>
        </p:nvSpPr>
        <p:spPr>
          <a:xfrm>
            <a:off x="5007370" y="4343400"/>
            <a:ext cx="5000626" cy="218619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BE" sz="3200" b="1" u="sng" dirty="0" err="1"/>
              <a:t>Bioenergetics</a:t>
            </a:r>
            <a:r>
              <a:rPr lang="fr-BE" sz="3200" b="1" u="sng" dirty="0"/>
              <a:t> in </a:t>
            </a:r>
            <a:r>
              <a:rPr lang="fr-BE" sz="3200" b="1" u="sng" dirty="0" err="1"/>
              <a:t>microlagae</a:t>
            </a:r>
            <a:r>
              <a:rPr lang="fr-BE" sz="3200" b="1" u="sng" dirty="0"/>
              <a:t>.</a:t>
            </a:r>
          </a:p>
          <a:p>
            <a:pPr algn="ctr"/>
            <a:r>
              <a:rPr lang="fr-BE" sz="3200" b="1" u="sng" dirty="0"/>
              <a:t>Electron </a:t>
            </a:r>
            <a:r>
              <a:rPr lang="fr-BE" sz="3200" b="1" u="sng" dirty="0" err="1"/>
              <a:t>transfer</a:t>
            </a:r>
            <a:r>
              <a:rPr lang="fr-BE" sz="3200" b="1" u="sng" dirty="0"/>
              <a:t> </a:t>
            </a:r>
            <a:r>
              <a:rPr lang="fr-BE" sz="3200" b="1" u="sng" dirty="0" err="1"/>
              <a:t>chains</a:t>
            </a:r>
            <a:r>
              <a:rPr lang="fr-BE" sz="3200" b="1" u="sng" dirty="0"/>
              <a:t> : structure, </a:t>
            </a:r>
            <a:r>
              <a:rPr lang="fr-BE" sz="3200" b="1" u="sng" dirty="0" err="1"/>
              <a:t>function</a:t>
            </a:r>
            <a:r>
              <a:rPr lang="fr-BE" sz="3200" b="1" u="sng" dirty="0"/>
              <a:t> &amp; </a:t>
            </a:r>
            <a:r>
              <a:rPr lang="fr-BE" sz="3200" b="1" u="sng" dirty="0" err="1"/>
              <a:t>evolution</a:t>
            </a:r>
            <a:endParaRPr lang="fr-BE" sz="3200" b="1" u="sng" dirty="0"/>
          </a:p>
        </p:txBody>
      </p:sp>
    </p:spTree>
    <p:extLst>
      <p:ext uri="{BB962C8B-B14F-4D97-AF65-F5344CB8AC3E}">
        <p14:creationId xmlns:p14="http://schemas.microsoft.com/office/powerpoint/2010/main" val="17694381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Macintosh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Cardol</dc:creator>
  <cp:lastModifiedBy>Pierre Cardol</cp:lastModifiedBy>
  <cp:revision>1</cp:revision>
  <dcterms:created xsi:type="dcterms:W3CDTF">2018-01-29T16:46:37Z</dcterms:created>
  <dcterms:modified xsi:type="dcterms:W3CDTF">2018-01-29T16:47:27Z</dcterms:modified>
</cp:coreProperties>
</file>