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media/image2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media1.mov" ContentType="video/unknown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0107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rgbClr val="CAE3F9"/>
          </a:solidFill>
        </a:fill>
      </a:tcStyle>
    </a:wholeTbl>
    <a:band2H>
      <a:tcTxStyle b="def" i="def"/>
      <a:tcStyle>
        <a:tcBdr/>
        <a:fill>
          <a:solidFill>
            <a:srgbClr val="E6F1FC"/>
          </a:solidFill>
        </a:fill>
      </a:tcStyle>
    </a:band2H>
    <a:firstCol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381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381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rgbClr val="E2E6F4"/>
          </a:solidFill>
        </a:fill>
      </a:tcStyle>
    </a:wholeTbl>
    <a:band2H>
      <a:tcTxStyle b="def" i="def"/>
      <a:tcStyle>
        <a:tcBdr/>
        <a:fill>
          <a:solidFill>
            <a:srgbClr val="F1F3FA"/>
          </a:solidFill>
        </a:fill>
      </a:tcStyle>
    </a:band2H>
    <a:firstCol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381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381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rgbClr val="E9CACD"/>
          </a:solidFill>
        </a:fill>
      </a:tcStyle>
    </a:wholeTbl>
    <a:band2H>
      <a:tcTxStyle b="def" i="def"/>
      <a:tcStyle>
        <a:tcBdr/>
        <a:fill>
          <a:solidFill>
            <a:srgbClr val="F4E6E8"/>
          </a:solidFill>
        </a:fill>
      </a:tcStyle>
    </a:band2H>
    <a:firstCol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381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381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01073"/>
        </a:fontRef>
        <a:srgbClr val="10107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B"/>
          </a:solidFill>
        </a:fill>
      </a:tcStyle>
    </a:wholeTbl>
    <a:band2H>
      <a:tcTxStyle b="def" i="def"/>
      <a:tcStyle>
        <a:tcBdr/>
        <a:fill>
          <a:solidFill>
            <a:srgbClr val="0066CC"/>
          </a:solidFill>
        </a:fill>
      </a:tcStyle>
    </a:band2H>
    <a:firstCol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01073"/>
        </a:fontRef>
        <a:srgbClr val="10107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01073"/>
              </a:solidFill>
              <a:prstDash val="solid"/>
              <a:round/>
            </a:ln>
          </a:top>
          <a:bottom>
            <a:ln w="25400" cap="flat">
              <a:solidFill>
                <a:srgbClr val="10107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6CC"/>
          </a:solidFill>
        </a:fill>
      </a:tcStyle>
    </a:lastRow>
    <a:fir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01073"/>
              </a:solidFill>
              <a:prstDash val="solid"/>
              <a:round/>
            </a:ln>
          </a:top>
          <a:bottom>
            <a:ln w="25400" cap="flat">
              <a:solidFill>
                <a:srgbClr val="10107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rgbClr val="CACAD4"/>
          </a:solidFill>
        </a:fill>
      </a:tcStyle>
    </a:wholeTbl>
    <a:band2H>
      <a:tcTxStyle b="def" i="def"/>
      <a:tcStyle>
        <a:tcBdr/>
        <a:fill>
          <a:solidFill>
            <a:srgbClr val="E6E6EB"/>
          </a:solidFill>
        </a:fill>
      </a:tcStyle>
    </a:band2H>
    <a:firstCol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rgbClr val="101073"/>
          </a:solidFill>
        </a:fill>
      </a:tcStyle>
    </a:firstCol>
    <a:la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38100" cap="flat">
              <a:solidFill>
                <a:srgbClr val="0066CC"/>
              </a:solidFill>
              <a:prstDash val="solid"/>
              <a:round/>
            </a:ln>
          </a:top>
          <a:bottom>
            <a:ln w="127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rgbClr val="101073"/>
          </a:solidFill>
        </a:fill>
      </a:tcStyle>
    </a:lastRow>
    <a:firstRow>
      <a:tcTxStyle b="on" i="off">
        <a:fontRef idx="major">
          <a:srgbClr val="0066CC"/>
        </a:fontRef>
        <a:srgbClr val="0066CC"/>
      </a:tcTxStyle>
      <a:tcStyle>
        <a:tcBdr>
          <a:left>
            <a:ln w="12700" cap="flat">
              <a:solidFill>
                <a:srgbClr val="0066CC"/>
              </a:solidFill>
              <a:prstDash val="solid"/>
              <a:round/>
            </a:ln>
          </a:left>
          <a:right>
            <a:ln w="12700" cap="flat">
              <a:solidFill>
                <a:srgbClr val="0066CC"/>
              </a:solidFill>
              <a:prstDash val="solid"/>
              <a:round/>
            </a:ln>
          </a:right>
          <a:top>
            <a:ln w="12700" cap="flat">
              <a:solidFill>
                <a:srgbClr val="0066CC"/>
              </a:solidFill>
              <a:prstDash val="solid"/>
              <a:round/>
            </a:ln>
          </a:top>
          <a:bottom>
            <a:ln w="38100" cap="flat">
              <a:solidFill>
                <a:srgbClr val="0066CC"/>
              </a:solidFill>
              <a:prstDash val="solid"/>
              <a:round/>
            </a:ln>
          </a:bottom>
          <a:insideH>
            <a:ln w="12700" cap="flat">
              <a:solidFill>
                <a:srgbClr val="0066CC"/>
              </a:solidFill>
              <a:prstDash val="solid"/>
              <a:round/>
            </a:ln>
          </a:insideH>
          <a:insideV>
            <a:ln w="12700" cap="flat">
              <a:solidFill>
                <a:srgbClr val="0066CC"/>
              </a:solidFill>
              <a:prstDash val="solid"/>
              <a:round/>
            </a:ln>
          </a:insideV>
        </a:tcBdr>
        <a:fill>
          <a:solidFill>
            <a:srgbClr val="10107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101073"/>
              </a:solidFill>
              <a:prstDash val="solid"/>
              <a:round/>
            </a:ln>
          </a:left>
          <a:right>
            <a:ln w="12700" cap="flat">
              <a:solidFill>
                <a:srgbClr val="101073"/>
              </a:solidFill>
              <a:prstDash val="solid"/>
              <a:round/>
            </a:ln>
          </a:right>
          <a:top>
            <a:ln w="12700" cap="flat">
              <a:solidFill>
                <a:srgbClr val="101073"/>
              </a:solidFill>
              <a:prstDash val="solid"/>
              <a:round/>
            </a:ln>
          </a:top>
          <a:bottom>
            <a:ln w="12700" cap="flat">
              <a:solidFill>
                <a:srgbClr val="101073"/>
              </a:solidFill>
              <a:prstDash val="solid"/>
              <a:round/>
            </a:ln>
          </a:bottom>
          <a:insideH>
            <a:ln w="12700" cap="flat">
              <a:solidFill>
                <a:srgbClr val="101073"/>
              </a:solidFill>
              <a:prstDash val="solid"/>
              <a:round/>
            </a:ln>
          </a:insideH>
          <a:insideV>
            <a:ln w="12700" cap="flat">
              <a:solidFill>
                <a:srgbClr val="101073"/>
              </a:solidFill>
              <a:prstDash val="solid"/>
              <a:round/>
            </a:ln>
          </a:insideV>
        </a:tcBdr>
        <a:fill>
          <a:solidFill>
            <a:srgbClr val="10107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101073"/>
              </a:solidFill>
              <a:prstDash val="solid"/>
              <a:round/>
            </a:ln>
          </a:left>
          <a:right>
            <a:ln w="12700" cap="flat">
              <a:solidFill>
                <a:srgbClr val="101073"/>
              </a:solidFill>
              <a:prstDash val="solid"/>
              <a:round/>
            </a:ln>
          </a:right>
          <a:top>
            <a:ln w="12700" cap="flat">
              <a:solidFill>
                <a:srgbClr val="101073"/>
              </a:solidFill>
              <a:prstDash val="solid"/>
              <a:round/>
            </a:ln>
          </a:top>
          <a:bottom>
            <a:ln w="12700" cap="flat">
              <a:solidFill>
                <a:srgbClr val="101073"/>
              </a:solidFill>
              <a:prstDash val="solid"/>
              <a:round/>
            </a:ln>
          </a:bottom>
          <a:insideH>
            <a:ln w="12700" cap="flat">
              <a:solidFill>
                <a:srgbClr val="101073"/>
              </a:solidFill>
              <a:prstDash val="solid"/>
              <a:round/>
            </a:ln>
          </a:insideH>
          <a:insideV>
            <a:ln w="12700" cap="flat">
              <a:solidFill>
                <a:srgbClr val="101073"/>
              </a:solidFill>
              <a:prstDash val="solid"/>
              <a:round/>
            </a:ln>
          </a:insideV>
        </a:tcBdr>
        <a:fill>
          <a:solidFill>
            <a:srgbClr val="101073">
              <a:alpha val="20000"/>
            </a:srgbClr>
          </a:solidFill>
        </a:fill>
      </a:tcStyle>
    </a:firstCol>
    <a:lastRow>
      <a:tcTxStyle b="on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101073"/>
              </a:solidFill>
              <a:prstDash val="solid"/>
              <a:round/>
            </a:ln>
          </a:left>
          <a:right>
            <a:ln w="12700" cap="flat">
              <a:solidFill>
                <a:srgbClr val="101073"/>
              </a:solidFill>
              <a:prstDash val="solid"/>
              <a:round/>
            </a:ln>
          </a:right>
          <a:top>
            <a:ln w="50800" cap="flat">
              <a:solidFill>
                <a:srgbClr val="101073"/>
              </a:solidFill>
              <a:prstDash val="solid"/>
              <a:round/>
            </a:ln>
          </a:top>
          <a:bottom>
            <a:ln w="12700" cap="flat">
              <a:solidFill>
                <a:srgbClr val="101073"/>
              </a:solidFill>
              <a:prstDash val="solid"/>
              <a:round/>
            </a:ln>
          </a:bottom>
          <a:insideH>
            <a:ln w="12700" cap="flat">
              <a:solidFill>
                <a:srgbClr val="101073"/>
              </a:solidFill>
              <a:prstDash val="solid"/>
              <a:round/>
            </a:ln>
          </a:insideH>
          <a:insideV>
            <a:ln w="12700" cap="flat">
              <a:solidFill>
                <a:srgbClr val="10107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01073"/>
        </a:fontRef>
        <a:srgbClr val="101073"/>
      </a:tcTxStyle>
      <a:tcStyle>
        <a:tcBdr>
          <a:left>
            <a:ln w="12700" cap="flat">
              <a:solidFill>
                <a:srgbClr val="101073"/>
              </a:solidFill>
              <a:prstDash val="solid"/>
              <a:round/>
            </a:ln>
          </a:left>
          <a:right>
            <a:ln w="12700" cap="flat">
              <a:solidFill>
                <a:srgbClr val="101073"/>
              </a:solidFill>
              <a:prstDash val="solid"/>
              <a:round/>
            </a:ln>
          </a:right>
          <a:top>
            <a:ln w="12700" cap="flat">
              <a:solidFill>
                <a:srgbClr val="101073"/>
              </a:solidFill>
              <a:prstDash val="solid"/>
              <a:round/>
            </a:ln>
          </a:top>
          <a:bottom>
            <a:ln w="25400" cap="flat">
              <a:solidFill>
                <a:srgbClr val="101073"/>
              </a:solidFill>
              <a:prstDash val="solid"/>
              <a:round/>
            </a:ln>
          </a:bottom>
          <a:insideH>
            <a:ln w="12700" cap="flat">
              <a:solidFill>
                <a:srgbClr val="101073"/>
              </a:solidFill>
              <a:prstDash val="solid"/>
              <a:round/>
            </a:ln>
          </a:insideH>
          <a:insideV>
            <a:ln w="12700" cap="flat">
              <a:solidFill>
                <a:srgbClr val="10107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Shape 3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e du titre"/>
          <p:cNvSpPr txBox="1"/>
          <p:nvPr>
            <p:ph type="title"/>
          </p:nvPr>
        </p:nvSpPr>
        <p:spPr>
          <a:xfrm>
            <a:off x="611187" y="1619250"/>
            <a:ext cx="5616576" cy="1470025"/>
          </a:xfrm>
          <a:prstGeom prst="rect">
            <a:avLst/>
          </a:prstGeom>
        </p:spPr>
        <p:txBody>
          <a:bodyPr anchor="t"/>
          <a:lstStyle/>
          <a:p>
            <a:pPr/>
            <a:r>
              <a:t>Texte du titre</a:t>
            </a:r>
          </a:p>
        </p:txBody>
      </p:sp>
      <p:sp>
        <p:nvSpPr>
          <p:cNvPr id="15" name="Texte niveau 1…"/>
          <p:cNvSpPr txBox="1"/>
          <p:nvPr>
            <p:ph type="body" sz="quarter" idx="1"/>
          </p:nvPr>
        </p:nvSpPr>
        <p:spPr>
          <a:xfrm>
            <a:off x="611187" y="3238500"/>
            <a:ext cx="5113339" cy="550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  <a:lvl2pPr marL="488084" indent="-218209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2pPr>
            <a:lvl3pPr marL="761422" indent="-216910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3pPr>
            <a:lvl4pPr marL="1039812" indent="-228600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4pPr>
            <a:lvl5pPr marL="1302615" indent="-210415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" name="Numéro de diapositive"/>
          <p:cNvSpPr txBox="1"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du titre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94" name="Texte niveau 1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700"/>
              </a:spcBef>
              <a:defRPr sz="3200"/>
            </a:lvl1pPr>
            <a:lvl2pPr marL="574675" indent="-304800">
              <a:spcBef>
                <a:spcPts val="700"/>
              </a:spcBef>
              <a:defRPr sz="3200"/>
            </a:lvl2pPr>
            <a:lvl3pPr marL="897995" indent="-353483">
              <a:spcBef>
                <a:spcPts val="700"/>
              </a:spcBef>
              <a:defRPr sz="3200"/>
            </a:lvl3pPr>
            <a:lvl4pPr marL="1258253" indent="-447040">
              <a:spcBef>
                <a:spcPts val="700"/>
              </a:spcBef>
              <a:defRPr sz="3200"/>
            </a:lvl4pPr>
            <a:lvl5pPr marL="1503680" indent="-411480">
              <a:spcBef>
                <a:spcPts val="700"/>
              </a:spcBef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5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300"/>
              </a:spcBef>
              <a:buClrTx/>
              <a:buSzTx/>
              <a:buNone/>
              <a:defRPr sz="1400"/>
            </a:pPr>
          </a:p>
        </p:txBody>
      </p:sp>
      <p:sp>
        <p:nvSpPr>
          <p:cNvPr id="9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e du titre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104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5" name="Texte niveau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300"/>
              </a:spcBef>
              <a:buClrTx/>
              <a:buSz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None/>
              <a:defRPr sz="1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14" name="Texte niveau 1…"/>
          <p:cNvSpPr txBox="1"/>
          <p:nvPr>
            <p:ph type="body" idx="1"/>
          </p:nvPr>
        </p:nvSpPr>
        <p:spPr>
          <a:xfrm>
            <a:off x="611187" y="1600200"/>
            <a:ext cx="7994651" cy="39592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e du titre"/>
          <p:cNvSpPr txBox="1"/>
          <p:nvPr>
            <p:ph type="title"/>
          </p:nvPr>
        </p:nvSpPr>
        <p:spPr>
          <a:xfrm>
            <a:off x="6630988" y="215900"/>
            <a:ext cx="2005013" cy="5343525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23" name="Texte niveau 1…"/>
          <p:cNvSpPr txBox="1"/>
          <p:nvPr>
            <p:ph type="body" idx="1"/>
          </p:nvPr>
        </p:nvSpPr>
        <p:spPr>
          <a:xfrm>
            <a:off x="611187" y="215900"/>
            <a:ext cx="5867401" cy="53435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pagina C Variant 2 PMS3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958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e niveau 1…"/>
          <p:cNvSpPr txBox="1"/>
          <p:nvPr>
            <p:ph type="body" sz="quarter" idx="1"/>
          </p:nvPr>
        </p:nvSpPr>
        <p:spPr>
          <a:xfrm>
            <a:off x="364711" y="695558"/>
            <a:ext cx="6773338" cy="152400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300"/>
              </a:spcBef>
              <a:buClrTx/>
              <a:buSzTx/>
              <a:buNone/>
              <a:defRPr b="0" sz="1500">
                <a:solidFill>
                  <a:srgbClr val="0066CC"/>
                </a:solidFill>
              </a:defRPr>
            </a:lvl1pPr>
            <a:lvl2pPr marL="0" indent="342900">
              <a:spcBef>
                <a:spcPts val="300"/>
              </a:spcBef>
              <a:buClrTx/>
              <a:buSzTx/>
              <a:buNone/>
              <a:defRPr b="0" sz="1500">
                <a:solidFill>
                  <a:srgbClr val="0066CC"/>
                </a:solidFill>
              </a:defRPr>
            </a:lvl2pPr>
            <a:lvl3pPr marL="0" indent="685800">
              <a:spcBef>
                <a:spcPts val="300"/>
              </a:spcBef>
              <a:buClrTx/>
              <a:buSzTx/>
              <a:buNone/>
              <a:defRPr b="0" sz="1500">
                <a:solidFill>
                  <a:srgbClr val="0066CC"/>
                </a:solidFill>
              </a:defRPr>
            </a:lvl3pPr>
            <a:lvl4pPr marL="0" indent="1028700">
              <a:spcBef>
                <a:spcPts val="300"/>
              </a:spcBef>
              <a:buClrTx/>
              <a:buSzTx/>
              <a:buNone/>
              <a:defRPr b="0" sz="1500">
                <a:solidFill>
                  <a:srgbClr val="0066CC"/>
                </a:solidFill>
              </a:defRPr>
            </a:lvl4pPr>
            <a:lvl5pPr marL="0" indent="1371600">
              <a:spcBef>
                <a:spcPts val="300"/>
              </a:spcBef>
              <a:buClrTx/>
              <a:buSzTx/>
              <a:buNone/>
              <a:defRPr b="0" sz="1500">
                <a:solidFill>
                  <a:srgbClr val="0066CC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3" name="Tijdelijke aanduiding voor tekst 2"/>
          <p:cNvSpPr/>
          <p:nvPr>
            <p:ph type="body" sz="quarter" idx="13"/>
          </p:nvPr>
        </p:nvSpPr>
        <p:spPr>
          <a:xfrm>
            <a:off x="597208" y="6480878"/>
            <a:ext cx="1585879" cy="27349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100"/>
              </a:spcBef>
              <a:buClrTx/>
              <a:buSzTx/>
              <a:buNone/>
              <a:defRPr sz="700"/>
            </a:pPr>
          </a:p>
        </p:txBody>
      </p:sp>
      <p:sp>
        <p:nvSpPr>
          <p:cNvPr id="134" name="Numéro de diapositive"/>
          <p:cNvSpPr txBox="1"/>
          <p:nvPr>
            <p:ph type="sldNum" sz="quarter" idx="2"/>
          </p:nvPr>
        </p:nvSpPr>
        <p:spPr>
          <a:xfrm>
            <a:off x="49212" y="6472237"/>
            <a:ext cx="203025" cy="177433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685800">
              <a:defRPr b="1" sz="700">
                <a:solidFill>
                  <a:srgbClr val="003A8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1025" y="1271587"/>
            <a:ext cx="3482975" cy="4029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0825" cy="685482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e du titre"/>
          <p:cNvSpPr txBox="1"/>
          <p:nvPr>
            <p:ph type="title"/>
          </p:nvPr>
        </p:nvSpPr>
        <p:spPr>
          <a:xfrm>
            <a:off x="611187" y="1619250"/>
            <a:ext cx="5616576" cy="1470025"/>
          </a:xfrm>
          <a:prstGeom prst="rect">
            <a:avLst/>
          </a:prstGeom>
        </p:spPr>
        <p:txBody>
          <a:bodyPr anchor="t"/>
          <a:lstStyle/>
          <a:p>
            <a:pPr/>
            <a:r>
              <a:t>Texte du titre</a:t>
            </a:r>
          </a:p>
        </p:txBody>
      </p:sp>
      <p:sp>
        <p:nvSpPr>
          <p:cNvPr id="144" name="Texte niveau 1…"/>
          <p:cNvSpPr txBox="1"/>
          <p:nvPr>
            <p:ph type="body" sz="quarter" idx="1"/>
          </p:nvPr>
        </p:nvSpPr>
        <p:spPr>
          <a:xfrm>
            <a:off x="611187" y="3238500"/>
            <a:ext cx="5113339" cy="550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  <a:lvl2pPr marL="486785" indent="-216910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2pPr>
            <a:lvl3pPr marL="763876" indent="-227301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3pPr>
            <a:lvl4pPr marL="1023793" indent="-207818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4pPr>
            <a:lvl5pPr marL="1298863" indent="-227301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5" name="Numéro de diapositive"/>
          <p:cNvSpPr txBox="1"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53" name="Texte niveau 1…"/>
          <p:cNvSpPr txBox="1"/>
          <p:nvPr>
            <p:ph type="body" idx="1"/>
          </p:nvPr>
        </p:nvSpPr>
        <p:spPr>
          <a:xfrm>
            <a:off x="611187" y="1600200"/>
            <a:ext cx="7993063" cy="41386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559089" indent="-289214"/>
            <a:lvl3pPr marL="839643" indent="-303068"/>
            <a:lvl4pPr marL="1093065" indent="-277090"/>
            <a:lvl5pPr marL="1374630" indent="-303068"/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e du titre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 sz="4000"/>
            </a:lvl1pPr>
          </a:lstStyle>
          <a:p>
            <a:pPr/>
            <a:r>
              <a:t>Texte du titre</a:t>
            </a:r>
          </a:p>
        </p:txBody>
      </p:sp>
      <p:sp>
        <p:nvSpPr>
          <p:cNvPr id="162" name="Texte niveau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None/>
              <a:defRPr sz="2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71" name="Texte niveau 1…"/>
          <p:cNvSpPr txBox="1"/>
          <p:nvPr>
            <p:ph type="body" sz="half" idx="1"/>
          </p:nvPr>
        </p:nvSpPr>
        <p:spPr>
          <a:xfrm>
            <a:off x="611187" y="1600200"/>
            <a:ext cx="3919539" cy="41386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600"/>
              </a:spcBef>
              <a:defRPr sz="2800"/>
            </a:lvl1pPr>
            <a:lvl2pPr marL="579173" indent="-309298">
              <a:spcBef>
                <a:spcPts val="600"/>
              </a:spcBef>
              <a:defRPr sz="2800"/>
            </a:lvl2pPr>
            <a:lvl3pPr marL="925513" indent="-388938">
              <a:spcBef>
                <a:spcPts val="600"/>
              </a:spcBef>
              <a:defRPr sz="2800"/>
            </a:lvl3pPr>
            <a:lvl4pPr marL="1211086" indent="-395111">
              <a:spcBef>
                <a:spcPts val="600"/>
              </a:spcBef>
              <a:defRPr sz="2800"/>
            </a:lvl4pPr>
            <a:lvl5pPr marL="1503715" indent="-432153">
              <a:spcBef>
                <a:spcPts val="6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e du titre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80" name="Texte niveau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1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marL="0" indent="0">
              <a:buClrTx/>
              <a:buSzTx/>
              <a:buNone/>
            </a:pPr>
          </a:p>
        </p:txBody>
      </p:sp>
      <p:sp>
        <p:nvSpPr>
          <p:cNvPr id="18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 0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e du titre"/>
          <p:cNvSpPr txBox="1"/>
          <p:nvPr>
            <p:ph type="title"/>
          </p:nvPr>
        </p:nvSpPr>
        <p:spPr>
          <a:xfrm>
            <a:off x="611187" y="1619250"/>
            <a:ext cx="5616576" cy="1470025"/>
          </a:xfrm>
          <a:prstGeom prst="rect">
            <a:avLst/>
          </a:prstGeom>
        </p:spPr>
        <p:txBody>
          <a:bodyPr anchor="t"/>
          <a:lstStyle/>
          <a:p>
            <a:pPr/>
            <a:r>
              <a:t>Texte du titre</a:t>
            </a:r>
          </a:p>
        </p:txBody>
      </p:sp>
      <p:sp>
        <p:nvSpPr>
          <p:cNvPr id="24" name="Texte niveau 1…"/>
          <p:cNvSpPr txBox="1"/>
          <p:nvPr>
            <p:ph type="body" sz="quarter" idx="1"/>
          </p:nvPr>
        </p:nvSpPr>
        <p:spPr>
          <a:xfrm>
            <a:off x="611187" y="3238500"/>
            <a:ext cx="5113339" cy="550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  <a:lvl2pPr marL="488084" indent="-218209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2pPr>
            <a:lvl3pPr marL="761422" indent="-216910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3pPr>
            <a:lvl4pPr marL="1039812" indent="-228600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4pPr>
            <a:lvl5pPr marL="1302615" indent="-210415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9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e du titre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205" name="Texte niveau 1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700"/>
              </a:spcBef>
              <a:defRPr sz="3200"/>
            </a:lvl1pPr>
            <a:lvl2pPr marL="572861" indent="-302986">
              <a:spcBef>
                <a:spcPts val="700"/>
              </a:spcBef>
              <a:defRPr sz="3200"/>
            </a:lvl2pPr>
            <a:lvl3pPr marL="906992" indent="-370417">
              <a:spcBef>
                <a:spcPts val="700"/>
              </a:spcBef>
              <a:defRPr sz="3200"/>
            </a:lvl3pPr>
            <a:lvl4pPr marL="1222375" indent="-406400">
              <a:spcBef>
                <a:spcPts val="700"/>
              </a:spcBef>
              <a:defRPr sz="3200"/>
            </a:lvl4pPr>
            <a:lvl5pPr marL="1516062" indent="-444500">
              <a:spcBef>
                <a:spcPts val="700"/>
              </a:spcBef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6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300"/>
              </a:spcBef>
              <a:buClrTx/>
              <a:buSzTx/>
              <a:buNone/>
              <a:defRPr sz="1400"/>
            </a:pPr>
          </a:p>
        </p:txBody>
      </p:sp>
      <p:sp>
        <p:nvSpPr>
          <p:cNvPr id="20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e du titre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215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16" name="Texte niveau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300"/>
              </a:spcBef>
              <a:buClrTx/>
              <a:buSz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None/>
              <a:defRPr sz="1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25" name="Texte niveau 1…"/>
          <p:cNvSpPr txBox="1"/>
          <p:nvPr>
            <p:ph type="body" idx="1"/>
          </p:nvPr>
        </p:nvSpPr>
        <p:spPr>
          <a:xfrm>
            <a:off x="611187" y="1600200"/>
            <a:ext cx="7993063" cy="41386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559089" indent="-289214"/>
            <a:lvl3pPr marL="839643" indent="-303068"/>
            <a:lvl4pPr marL="1093065" indent="-277090"/>
            <a:lvl5pPr marL="1374630" indent="-303068"/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e du titre"/>
          <p:cNvSpPr txBox="1"/>
          <p:nvPr>
            <p:ph type="title"/>
          </p:nvPr>
        </p:nvSpPr>
        <p:spPr>
          <a:xfrm>
            <a:off x="6630988" y="215900"/>
            <a:ext cx="2005013" cy="5522913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34" name="Texte niveau 1…"/>
          <p:cNvSpPr txBox="1"/>
          <p:nvPr>
            <p:ph type="body" idx="1"/>
          </p:nvPr>
        </p:nvSpPr>
        <p:spPr>
          <a:xfrm>
            <a:off x="611187" y="215900"/>
            <a:ext cx="5867401" cy="55229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559089" indent="-289214"/>
            <a:lvl3pPr marL="839643" indent="-303068"/>
            <a:lvl4pPr marL="1093065" indent="-277090"/>
            <a:lvl5pPr marL="1374630" indent="-303068"/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e du titre"/>
          <p:cNvSpPr txBox="1"/>
          <p:nvPr>
            <p:ph type="title"/>
          </p:nvPr>
        </p:nvSpPr>
        <p:spPr>
          <a:xfrm>
            <a:off x="611187" y="1619250"/>
            <a:ext cx="5616576" cy="1470025"/>
          </a:xfrm>
          <a:prstGeom prst="rect">
            <a:avLst/>
          </a:prstGeom>
        </p:spPr>
        <p:txBody>
          <a:bodyPr anchor="t"/>
          <a:lstStyle/>
          <a:p>
            <a:pPr/>
            <a:r>
              <a:t>Texte du titre</a:t>
            </a:r>
          </a:p>
        </p:txBody>
      </p:sp>
      <p:sp>
        <p:nvSpPr>
          <p:cNvPr id="243" name="Texte niveau 1…"/>
          <p:cNvSpPr txBox="1"/>
          <p:nvPr>
            <p:ph type="body" sz="quarter" idx="1"/>
          </p:nvPr>
        </p:nvSpPr>
        <p:spPr>
          <a:xfrm>
            <a:off x="611187" y="3238500"/>
            <a:ext cx="5113339" cy="550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1800">
                <a:solidFill>
                  <a:srgbClr val="FFFFFF"/>
                </a:solidFill>
              </a:defRPr>
            </a:lvl1pPr>
            <a:lvl2pPr marL="486785" indent="-216910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2pPr>
            <a:lvl3pPr marL="763876" indent="-227301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3pPr>
            <a:lvl4pPr marL="1023793" indent="-207818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4pPr>
            <a:lvl5pPr marL="1298863" indent="-227301">
              <a:spcBef>
                <a:spcPts val="400"/>
              </a:spcBef>
              <a:buClrTx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44" name="Numéro de diapositive"/>
          <p:cNvSpPr txBox="1"/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52" name="Texte niveau 1…"/>
          <p:cNvSpPr txBox="1"/>
          <p:nvPr>
            <p:ph type="body" idx="1"/>
          </p:nvPr>
        </p:nvSpPr>
        <p:spPr>
          <a:xfrm>
            <a:off x="611187" y="1600200"/>
            <a:ext cx="7993063" cy="41386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559089" indent="-289214"/>
            <a:lvl3pPr marL="839643" indent="-303068"/>
            <a:lvl4pPr marL="1093065" indent="-277090"/>
            <a:lvl5pPr marL="1374630" indent="-303068"/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e du titre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 sz="4000"/>
            </a:lvl1pPr>
          </a:lstStyle>
          <a:p>
            <a:pPr/>
            <a:r>
              <a:t>Texte du titre</a:t>
            </a:r>
          </a:p>
        </p:txBody>
      </p:sp>
      <p:sp>
        <p:nvSpPr>
          <p:cNvPr id="261" name="Texte niveau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None/>
              <a:defRPr sz="2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70" name="Texte niveau 1…"/>
          <p:cNvSpPr txBox="1"/>
          <p:nvPr>
            <p:ph type="body" sz="half" idx="1"/>
          </p:nvPr>
        </p:nvSpPr>
        <p:spPr>
          <a:xfrm>
            <a:off x="611187" y="1600200"/>
            <a:ext cx="3919539" cy="41386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600"/>
              </a:spcBef>
              <a:defRPr sz="2800"/>
            </a:lvl1pPr>
            <a:lvl2pPr marL="579173" indent="-309298">
              <a:spcBef>
                <a:spcPts val="600"/>
              </a:spcBef>
              <a:defRPr sz="2800"/>
            </a:lvl2pPr>
            <a:lvl3pPr marL="925513" indent="-388938">
              <a:spcBef>
                <a:spcPts val="600"/>
              </a:spcBef>
              <a:defRPr sz="2800"/>
            </a:lvl3pPr>
            <a:lvl4pPr marL="1211086" indent="-395111">
              <a:spcBef>
                <a:spcPts val="600"/>
              </a:spcBef>
              <a:defRPr sz="2800"/>
            </a:lvl4pPr>
            <a:lvl5pPr marL="1503715" indent="-432153">
              <a:spcBef>
                <a:spcPts val="6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7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3" name="Texte niveau 1…"/>
          <p:cNvSpPr txBox="1"/>
          <p:nvPr>
            <p:ph type="body" idx="1"/>
          </p:nvPr>
        </p:nvSpPr>
        <p:spPr>
          <a:xfrm>
            <a:off x="611187" y="1600200"/>
            <a:ext cx="7994651" cy="39592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e du titre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79" name="Texte niveau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80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marL="0" indent="0">
              <a:buClrTx/>
              <a:buSzTx/>
              <a:buNone/>
            </a:pPr>
          </a:p>
        </p:txBody>
      </p:sp>
      <p:sp>
        <p:nvSpPr>
          <p:cNvPr id="2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28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e du titre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304" name="Texte niveau 1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700"/>
              </a:spcBef>
              <a:defRPr sz="3200"/>
            </a:lvl1pPr>
            <a:lvl2pPr marL="572861" indent="-302986">
              <a:spcBef>
                <a:spcPts val="700"/>
              </a:spcBef>
              <a:defRPr sz="3200"/>
            </a:lvl2pPr>
            <a:lvl3pPr marL="906992" indent="-370417">
              <a:spcBef>
                <a:spcPts val="700"/>
              </a:spcBef>
              <a:defRPr sz="3200"/>
            </a:lvl3pPr>
            <a:lvl4pPr marL="1222375" indent="-406400">
              <a:spcBef>
                <a:spcPts val="700"/>
              </a:spcBef>
              <a:defRPr sz="3200"/>
            </a:lvl4pPr>
            <a:lvl5pPr marL="1516062" indent="-444500">
              <a:spcBef>
                <a:spcPts val="700"/>
              </a:spcBef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05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0">
              <a:spcBef>
                <a:spcPts val="300"/>
              </a:spcBef>
              <a:buClrTx/>
              <a:buSzTx/>
              <a:buNone/>
              <a:defRPr sz="1400"/>
            </a:pPr>
          </a:p>
        </p:txBody>
      </p:sp>
      <p:sp>
        <p:nvSpPr>
          <p:cNvPr id="30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e du titre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sz="2000"/>
            </a:lvl1pPr>
          </a:lstStyle>
          <a:p>
            <a:pPr/>
            <a:r>
              <a:t>Texte du titre</a:t>
            </a:r>
          </a:p>
        </p:txBody>
      </p:sp>
      <p:sp>
        <p:nvSpPr>
          <p:cNvPr id="314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15" name="Texte niveau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300"/>
              </a:spcBef>
              <a:buClrTx/>
              <a:buSz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None/>
              <a:defRPr sz="1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24" name="Texte niveau 1…"/>
          <p:cNvSpPr txBox="1"/>
          <p:nvPr>
            <p:ph type="body" idx="1"/>
          </p:nvPr>
        </p:nvSpPr>
        <p:spPr>
          <a:xfrm>
            <a:off x="611187" y="1600200"/>
            <a:ext cx="7993063" cy="41386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559089" indent="-289214"/>
            <a:lvl3pPr marL="839643" indent="-303068"/>
            <a:lvl4pPr marL="1093065" indent="-277090"/>
            <a:lvl5pPr marL="1374630" indent="-303068"/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e du titre"/>
          <p:cNvSpPr txBox="1"/>
          <p:nvPr>
            <p:ph type="title"/>
          </p:nvPr>
        </p:nvSpPr>
        <p:spPr>
          <a:xfrm>
            <a:off x="6630988" y="215900"/>
            <a:ext cx="2005013" cy="5522913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33" name="Texte niveau 1…"/>
          <p:cNvSpPr txBox="1"/>
          <p:nvPr>
            <p:ph type="body" idx="1"/>
          </p:nvPr>
        </p:nvSpPr>
        <p:spPr>
          <a:xfrm>
            <a:off x="611187" y="215900"/>
            <a:ext cx="5867401" cy="55229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559089" indent="-289214"/>
            <a:lvl3pPr marL="839643" indent="-303068"/>
            <a:lvl4pPr marL="1093065" indent="-277090"/>
            <a:lvl5pPr marL="1374630" indent="-303068"/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2" name="Texte niveau 1…"/>
          <p:cNvSpPr txBox="1"/>
          <p:nvPr>
            <p:ph type="body" idx="1"/>
          </p:nvPr>
        </p:nvSpPr>
        <p:spPr>
          <a:xfrm>
            <a:off x="611187" y="1600200"/>
            <a:ext cx="7994651" cy="39592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e du titre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cap="all" sz="4000"/>
            </a:lvl1pPr>
          </a:lstStyle>
          <a:p>
            <a:pPr/>
            <a:r>
              <a:t>Texte du titre</a:t>
            </a:r>
          </a:p>
        </p:txBody>
      </p:sp>
      <p:sp>
        <p:nvSpPr>
          <p:cNvPr id="51" name="Texte niveau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spcBef>
                <a:spcPts val="400"/>
              </a:spcBef>
              <a:buClrTx/>
              <a:buSzTx/>
              <a:buNone/>
              <a:defRPr sz="2000"/>
            </a:lvl1pPr>
            <a:lvl2pPr marL="0" indent="457200">
              <a:spcBef>
                <a:spcPts val="400"/>
              </a:spcBef>
              <a:buClrTx/>
              <a:buSzTx/>
              <a:buNone/>
              <a:defRPr sz="2000"/>
            </a:lvl2pPr>
            <a:lvl3pPr marL="0" indent="914400">
              <a:spcBef>
                <a:spcPts val="400"/>
              </a:spcBef>
              <a:buClrTx/>
              <a:buSzTx/>
              <a:buNone/>
              <a:defRPr sz="2000"/>
            </a:lvl3pPr>
            <a:lvl4pPr marL="0" indent="1371600">
              <a:spcBef>
                <a:spcPts val="400"/>
              </a:spcBef>
              <a:buClrTx/>
              <a:buSzTx/>
              <a:buNone/>
              <a:defRPr sz="2000"/>
            </a:lvl4pPr>
            <a:lvl5pPr marL="0" indent="1828800">
              <a:spcBef>
                <a:spcPts val="400"/>
              </a:spcBef>
              <a:buClrTx/>
              <a:buSzTx/>
              <a:buNone/>
              <a:defRPr sz="20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0" name="Texte niveau 1…"/>
          <p:cNvSpPr txBox="1"/>
          <p:nvPr>
            <p:ph type="body" sz="half" idx="1"/>
          </p:nvPr>
        </p:nvSpPr>
        <p:spPr>
          <a:xfrm>
            <a:off x="611187" y="1600200"/>
            <a:ext cx="3921126" cy="39592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600"/>
              </a:spcBef>
              <a:defRPr sz="2800"/>
            </a:lvl1pPr>
            <a:lvl2pPr marL="581025" indent="-311150">
              <a:spcBef>
                <a:spcPts val="600"/>
              </a:spcBef>
              <a:defRPr sz="2800"/>
            </a:lvl2pPr>
            <a:lvl3pPr marL="915670" indent="-371158">
              <a:spcBef>
                <a:spcPts val="600"/>
              </a:spcBef>
              <a:defRPr sz="2800"/>
            </a:lvl3pPr>
            <a:lvl4pPr marL="1245835" indent="-434622">
              <a:spcBef>
                <a:spcPts val="600"/>
              </a:spcBef>
              <a:defRPr sz="2800"/>
            </a:lvl4pPr>
            <a:lvl5pPr marL="1492250" indent="-400050">
              <a:spcBef>
                <a:spcPts val="6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e du titre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9" name="Texte niveau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0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marL="0" indent="0">
              <a:buClrTx/>
              <a:buSzTx/>
              <a:buNone/>
            </a:pPr>
          </a:p>
        </p:txBody>
      </p:sp>
      <p:sp>
        <p:nvSpPr>
          <p:cNvPr id="7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3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Picture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8982075" cy="129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9925" y="6408737"/>
            <a:ext cx="2124075" cy="44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2413" y="5978525"/>
            <a:ext cx="2030413" cy="4318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e du titre"/>
          <p:cNvSpPr txBox="1"/>
          <p:nvPr>
            <p:ph type="title"/>
          </p:nvPr>
        </p:nvSpPr>
        <p:spPr>
          <a:xfrm>
            <a:off x="611187" y="215900"/>
            <a:ext cx="8024813" cy="922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6" name="Numéro de diapositive"/>
          <p:cNvSpPr txBox="1"/>
          <p:nvPr>
            <p:ph type="sldNum" sz="quarter" idx="2"/>
          </p:nvPr>
        </p:nvSpPr>
        <p:spPr>
          <a:xfrm>
            <a:off x="8243888" y="6578600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" name="Texte niveau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680" r:id="rId36"/>
    <p:sldLayoutId id="2147483681" r:id="rId37"/>
    <p:sldLayoutId id="2147483682" r:id="rId38"/>
    <p:sldLayoutId id="2147483683" r:id="rId39"/>
    <p:sldLayoutId id="2147483684" r:id="rId4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268288" marR="0" indent="-26828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1pPr>
      <a:lvl2pPr marL="560820" marR="0" indent="-29094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2pPr>
      <a:lvl3pPr marL="833726" marR="0" indent="-28921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3pPr>
      <a:lvl4pPr marL="1116012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4pPr>
      <a:lvl5pPr marL="1372754" marR="0" indent="-28055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5pPr>
      <a:lvl6pPr marL="1829954" marR="0" indent="-28055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6pPr>
      <a:lvl7pPr marL="2287154" marR="0" indent="-28055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7pPr>
      <a:lvl8pPr marL="2744354" marR="0" indent="-28055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8pPr>
      <a:lvl9pPr marL="3201554" marR="0" indent="-280554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1" baseline="0" cap="none" i="0" spc="0" strike="noStrike" sz="2400" u="none">
          <a:ln>
            <a:noFill/>
          </a:ln>
          <a:solidFill>
            <a:srgbClr val="101073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tif"/><Relationship Id="rId6" Type="http://schemas.openxmlformats.org/officeDocument/2006/relationships/image" Target="../media/image2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18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7.jpeg"/><Relationship Id="rId4" Type="http://schemas.openxmlformats.org/officeDocument/2006/relationships/image" Target="../media/image20.png"/><Relationship Id="rId5" Type="http://schemas.openxmlformats.org/officeDocument/2006/relationships/hyperlink" Target="mailto:v.denoel@uliege.be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ubtitle 9"/>
          <p:cNvSpPr txBox="1"/>
          <p:nvPr>
            <p:ph type="body" sz="quarter" idx="1"/>
          </p:nvPr>
        </p:nvSpPr>
        <p:spPr>
          <a:xfrm>
            <a:off x="611187" y="3238500"/>
            <a:ext cx="5113339" cy="5508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14735" t="0" r="338" b="0"/>
          <a:stretch>
            <a:fillRect/>
          </a:stretch>
        </p:blipFill>
        <p:spPr>
          <a:xfrm>
            <a:off x="-9527" y="1263191"/>
            <a:ext cx="9162955" cy="4006393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traight Connector 2"/>
          <p:cNvSpPr/>
          <p:nvPr/>
        </p:nvSpPr>
        <p:spPr>
          <a:xfrm flipH="1">
            <a:off x="5967167" y="0"/>
            <a:ext cx="367646" cy="1300900"/>
          </a:xfrm>
          <a:prstGeom prst="line">
            <a:avLst/>
          </a:prstGeom>
          <a:ln>
            <a:solidFill>
              <a:schemeClr val="accent2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47" name="Rectangle 3"/>
          <p:cNvSpPr/>
          <p:nvPr/>
        </p:nvSpPr>
        <p:spPr>
          <a:xfrm>
            <a:off x="6777872" y="-1"/>
            <a:ext cx="518475" cy="124434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pic>
        <p:nvPicPr>
          <p:cNvPr id="34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0" t="0" r="11989" b="0"/>
          <a:stretch>
            <a:fillRect/>
          </a:stretch>
        </p:blipFill>
        <p:spPr>
          <a:xfrm>
            <a:off x="3483743" y="5544532"/>
            <a:ext cx="473643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26684" y="5269141"/>
            <a:ext cx="2514601" cy="542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02098" y="6466344"/>
            <a:ext cx="2514601" cy="391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traight Connector 13"/>
          <p:cNvSpPr/>
          <p:nvPr/>
        </p:nvSpPr>
        <p:spPr>
          <a:xfrm flipH="1">
            <a:off x="4769961" y="5269584"/>
            <a:ext cx="84843" cy="282805"/>
          </a:xfrm>
          <a:prstGeom prst="line">
            <a:avLst/>
          </a:prstGeom>
          <a:ln>
            <a:solidFill>
              <a:srgbClr val="D1004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2" name="Straight Connector 15"/>
          <p:cNvSpPr/>
          <p:nvPr/>
        </p:nvSpPr>
        <p:spPr>
          <a:xfrm flipH="1">
            <a:off x="4383463" y="6570481"/>
            <a:ext cx="94269" cy="287519"/>
          </a:xfrm>
          <a:prstGeom prst="line">
            <a:avLst/>
          </a:prstGeom>
          <a:ln>
            <a:solidFill>
              <a:srgbClr val="D10048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53" name="Picture 17" descr="Picture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7229" y="2978428"/>
            <a:ext cx="2633614" cy="542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icture 18" descr="Picture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7973" y="4694549"/>
            <a:ext cx="5450218" cy="44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Picture 19" descr="Picture 1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485" y="4283205"/>
            <a:ext cx="7296151" cy="70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icture 20" descr="Picture 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1083" y="4152015"/>
            <a:ext cx="760442" cy="570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951" y="701376"/>
            <a:ext cx="9269902" cy="6158944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Title 1"/>
          <p:cNvSpPr txBox="1"/>
          <p:nvPr>
            <p:ph type="title"/>
          </p:nvPr>
        </p:nvSpPr>
        <p:spPr>
          <a:xfrm>
            <a:off x="611188" y="215900"/>
            <a:ext cx="8024811" cy="922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129147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Isosceles Triangle 8"/>
          <p:cNvSpPr/>
          <p:nvPr/>
        </p:nvSpPr>
        <p:spPr>
          <a:xfrm>
            <a:off x="8597245" y="-1"/>
            <a:ext cx="1244339" cy="1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362" name="Isosceles Triangle 9"/>
          <p:cNvSpPr/>
          <p:nvPr/>
        </p:nvSpPr>
        <p:spPr>
          <a:xfrm>
            <a:off x="8768499" y="-516903"/>
            <a:ext cx="1244339" cy="1272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363" name="Straight Connector 15"/>
          <p:cNvSpPr/>
          <p:nvPr/>
        </p:nvSpPr>
        <p:spPr>
          <a:xfrm flipH="1" flipV="1">
            <a:off x="8889476" y="-1"/>
            <a:ext cx="254524" cy="2"/>
          </a:xfrm>
          <a:prstGeom prst="line">
            <a:avLst/>
          </a:prstGeom>
          <a:ln>
            <a:solidFill>
              <a:srgbClr val="10107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64" name="Content Placeholder 3"/>
          <p:cNvSpPr txBox="1"/>
          <p:nvPr/>
        </p:nvSpPr>
        <p:spPr>
          <a:xfrm>
            <a:off x="265526" y="202415"/>
            <a:ext cx="8319353" cy="101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algn="ctr">
              <a:spcBef>
                <a:spcPts val="500"/>
              </a:spcBef>
              <a:defRPr b="1" sz="3000">
                <a:solidFill>
                  <a:srgbClr val="FFFFFF"/>
                </a:solidFill>
              </a:defRPr>
            </a:pPr>
            <a:r>
              <a:t>Aeroelastic modeling of bridge decks</a:t>
            </a:r>
          </a:p>
          <a:p>
            <a:pPr algn="ctr">
              <a:spcBef>
                <a:spcPts val="500"/>
              </a:spcBef>
              <a:defRPr b="1" sz="2200">
                <a:solidFill>
                  <a:srgbClr val="FFFFFF"/>
                </a:solidFill>
              </a:defRPr>
            </a:pPr>
            <a:r>
              <a:t>— Good &amp; bad practices in wind tunnel testing  —</a:t>
            </a:r>
          </a:p>
        </p:txBody>
      </p:sp>
      <p:pic>
        <p:nvPicPr>
          <p:cNvPr id="365" name="BridgeRecords_EN.pdf" descr="BridgeRecords_EN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546" y="1485333"/>
            <a:ext cx="8473312" cy="5177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 1"/>
          <p:cNvSpPr txBox="1"/>
          <p:nvPr>
            <p:ph type="title"/>
          </p:nvPr>
        </p:nvSpPr>
        <p:spPr>
          <a:xfrm>
            <a:off x="611188" y="215900"/>
            <a:ext cx="8024811" cy="922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9147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Isosceles Triangle 8"/>
          <p:cNvSpPr/>
          <p:nvPr/>
        </p:nvSpPr>
        <p:spPr>
          <a:xfrm>
            <a:off x="8597245" y="-1"/>
            <a:ext cx="1244339" cy="1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370" name="Isosceles Triangle 9"/>
          <p:cNvSpPr/>
          <p:nvPr/>
        </p:nvSpPr>
        <p:spPr>
          <a:xfrm>
            <a:off x="8768499" y="-516903"/>
            <a:ext cx="1244339" cy="1272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371" name="Straight Connector 11"/>
          <p:cNvSpPr/>
          <p:nvPr/>
        </p:nvSpPr>
        <p:spPr>
          <a:xfrm flipV="1">
            <a:off x="9144000" y="0"/>
            <a:ext cx="1" cy="1291473"/>
          </a:xfrm>
          <a:prstGeom prst="line">
            <a:avLst/>
          </a:prstGeom>
          <a:ln>
            <a:solidFill>
              <a:schemeClr val="accent4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2" name="Straight Connector 15"/>
          <p:cNvSpPr/>
          <p:nvPr/>
        </p:nvSpPr>
        <p:spPr>
          <a:xfrm flipH="1" flipV="1">
            <a:off x="8889476" y="-1"/>
            <a:ext cx="254524" cy="2"/>
          </a:xfrm>
          <a:prstGeom prst="line">
            <a:avLst/>
          </a:prstGeom>
          <a:ln>
            <a:solidFill>
              <a:srgbClr val="10107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3" name="Content Placeholder 3"/>
          <p:cNvSpPr txBox="1"/>
          <p:nvPr/>
        </p:nvSpPr>
        <p:spPr>
          <a:xfrm>
            <a:off x="265526" y="202415"/>
            <a:ext cx="8319353" cy="101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algn="ctr">
              <a:spcBef>
                <a:spcPts val="500"/>
              </a:spcBef>
              <a:defRPr b="1" sz="3000">
                <a:solidFill>
                  <a:srgbClr val="FFFFFF"/>
                </a:solidFill>
              </a:defRPr>
            </a:pPr>
            <a:r>
              <a:t>Aeroelastic modeling of bridge decks</a:t>
            </a:r>
          </a:p>
          <a:p>
            <a:pPr algn="ctr">
              <a:spcBef>
                <a:spcPts val="500"/>
              </a:spcBef>
              <a:defRPr b="1" sz="2200">
                <a:solidFill>
                  <a:srgbClr val="FFFFFF"/>
                </a:solidFill>
              </a:defRPr>
            </a:pPr>
            <a:r>
              <a:t>— Good &amp; bad practices in wind tunnel testing  —</a:t>
            </a:r>
          </a:p>
        </p:txBody>
      </p:sp>
      <p:sp>
        <p:nvSpPr>
          <p:cNvPr id="374" name="Static + Self-Excited + Buffeting"/>
          <p:cNvSpPr txBox="1"/>
          <p:nvPr/>
        </p:nvSpPr>
        <p:spPr>
          <a:xfrm>
            <a:off x="5520974" y="2759987"/>
            <a:ext cx="331481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</a:lvl1pPr>
          </a:lstStyle>
          <a:p>
            <a:pPr/>
            <a:r>
              <a:t>Static + Self-Excited + Buffeting</a:t>
            </a:r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182" y="3950627"/>
            <a:ext cx="6948832" cy="901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980" y="1666988"/>
            <a:ext cx="3584218" cy="1908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8498" y="4898761"/>
            <a:ext cx="7553409" cy="732906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Additivity &amp; Linearity"/>
          <p:cNvSpPr txBox="1"/>
          <p:nvPr/>
        </p:nvSpPr>
        <p:spPr>
          <a:xfrm>
            <a:off x="2739785" y="5939118"/>
            <a:ext cx="3370835" cy="537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sz="30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Additivity &amp; Linearity</a:t>
            </a:r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85126" y="2131450"/>
            <a:ext cx="3264049" cy="364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1"/>
          <p:cNvSpPr txBox="1"/>
          <p:nvPr>
            <p:ph type="title"/>
          </p:nvPr>
        </p:nvSpPr>
        <p:spPr>
          <a:xfrm>
            <a:off x="611188" y="215900"/>
            <a:ext cx="8024811" cy="922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91473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Isosceles Triangle 8"/>
          <p:cNvSpPr/>
          <p:nvPr/>
        </p:nvSpPr>
        <p:spPr>
          <a:xfrm>
            <a:off x="8597245" y="-1"/>
            <a:ext cx="1244339" cy="1291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384" name="Isosceles Triangle 9"/>
          <p:cNvSpPr/>
          <p:nvPr/>
        </p:nvSpPr>
        <p:spPr>
          <a:xfrm>
            <a:off x="8768499" y="-516904"/>
            <a:ext cx="1244339" cy="1272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385" name="Straight Connector 11"/>
          <p:cNvSpPr/>
          <p:nvPr/>
        </p:nvSpPr>
        <p:spPr>
          <a:xfrm flipV="1">
            <a:off x="9144000" y="0"/>
            <a:ext cx="0" cy="1291473"/>
          </a:xfrm>
          <a:prstGeom prst="line">
            <a:avLst/>
          </a:prstGeom>
          <a:ln>
            <a:solidFill>
              <a:schemeClr val="accent4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6" name="Straight Connector 15"/>
          <p:cNvSpPr/>
          <p:nvPr/>
        </p:nvSpPr>
        <p:spPr>
          <a:xfrm flipH="1" flipV="1">
            <a:off x="8889475" y="-1"/>
            <a:ext cx="254525" cy="2"/>
          </a:xfrm>
          <a:prstGeom prst="line">
            <a:avLst/>
          </a:prstGeom>
          <a:ln>
            <a:solidFill>
              <a:srgbClr val="10107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7" name="Content Placeholder 3"/>
          <p:cNvSpPr txBox="1"/>
          <p:nvPr/>
        </p:nvSpPr>
        <p:spPr>
          <a:xfrm>
            <a:off x="265526" y="202415"/>
            <a:ext cx="8319353" cy="101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algn="ctr">
              <a:spcBef>
                <a:spcPts val="500"/>
              </a:spcBef>
              <a:defRPr b="1" sz="3000">
                <a:solidFill>
                  <a:srgbClr val="FFFFFF"/>
                </a:solidFill>
              </a:defRPr>
            </a:pPr>
            <a:r>
              <a:t>Aeroelastic modeling of bridge decks</a:t>
            </a:r>
          </a:p>
          <a:p>
            <a:pPr algn="ctr">
              <a:spcBef>
                <a:spcPts val="500"/>
              </a:spcBef>
              <a:defRPr b="1" sz="2200">
                <a:solidFill>
                  <a:srgbClr val="FFFFFF"/>
                </a:solidFill>
              </a:defRPr>
            </a:pPr>
            <a:r>
              <a:t>— Good &amp; bad practices in wind tunnel testing  —</a:t>
            </a:r>
          </a:p>
        </p:txBody>
      </p:sp>
      <p:pic>
        <p:nvPicPr>
          <p:cNvPr id="38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370" y="5101263"/>
            <a:ext cx="964369" cy="127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58826" y="5101263"/>
            <a:ext cx="964369" cy="127262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Time domain"/>
          <p:cNvSpPr txBox="1"/>
          <p:nvPr/>
        </p:nvSpPr>
        <p:spPr>
          <a:xfrm>
            <a:off x="1055253" y="1560671"/>
            <a:ext cx="2237360" cy="537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sz="30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Time domain</a:t>
            </a:r>
          </a:p>
        </p:txBody>
      </p:sp>
      <p:sp>
        <p:nvSpPr>
          <p:cNvPr id="391" name="Frequency domain"/>
          <p:cNvSpPr txBox="1"/>
          <p:nvPr/>
        </p:nvSpPr>
        <p:spPr>
          <a:xfrm>
            <a:off x="5181194" y="1560671"/>
            <a:ext cx="3146045" cy="537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sz="30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Frequency domain</a:t>
            </a:r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981" y="2367458"/>
            <a:ext cx="4135904" cy="2464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82566" y="2520692"/>
            <a:ext cx="3543301" cy="22987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Nonlinearities…"/>
          <p:cNvSpPr txBox="1"/>
          <p:nvPr/>
        </p:nvSpPr>
        <p:spPr>
          <a:xfrm>
            <a:off x="1230490" y="5089733"/>
            <a:ext cx="2783829" cy="1394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Nonlinearities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! transient regime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Simple to implement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Generation of large wind fields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Design/Extreme values</a:t>
            </a:r>
          </a:p>
        </p:txBody>
      </p:sp>
      <p:sp>
        <p:nvSpPr>
          <p:cNvPr id="395" name="Use modal analysis…"/>
          <p:cNvSpPr txBox="1"/>
          <p:nvPr/>
        </p:nvSpPr>
        <p:spPr>
          <a:xfrm>
            <a:off x="5753558" y="5101263"/>
            <a:ext cx="2171252" cy="1394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Use modal analysis</a:t>
            </a:r>
          </a:p>
          <a:p>
            <a:pPr lvl="1" indent="228600">
              <a:spcBef>
                <a:spcPts val="500"/>
              </a:spcBef>
              <a:defRPr sz="1400"/>
            </a:pPr>
            <a:r>
              <a:t>&gt;&gt; Easy to understand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Modal coupling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Nonlinearities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Non Gaussianity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itle 1"/>
          <p:cNvSpPr txBox="1"/>
          <p:nvPr>
            <p:ph type="title"/>
          </p:nvPr>
        </p:nvSpPr>
        <p:spPr>
          <a:xfrm>
            <a:off x="611188" y="215900"/>
            <a:ext cx="8024811" cy="922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91473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Isosceles Triangle 8"/>
          <p:cNvSpPr/>
          <p:nvPr/>
        </p:nvSpPr>
        <p:spPr>
          <a:xfrm>
            <a:off x="8597245" y="-1"/>
            <a:ext cx="1244339" cy="1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400" name="Isosceles Triangle 9"/>
          <p:cNvSpPr/>
          <p:nvPr/>
        </p:nvSpPr>
        <p:spPr>
          <a:xfrm>
            <a:off x="8768499" y="-516903"/>
            <a:ext cx="1244339" cy="1272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401" name="Straight Connector 11"/>
          <p:cNvSpPr/>
          <p:nvPr/>
        </p:nvSpPr>
        <p:spPr>
          <a:xfrm flipV="1">
            <a:off x="9144000" y="0"/>
            <a:ext cx="1" cy="1291473"/>
          </a:xfrm>
          <a:prstGeom prst="line">
            <a:avLst/>
          </a:prstGeom>
          <a:ln>
            <a:solidFill>
              <a:schemeClr val="accent4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2" name="Straight Connector 15"/>
          <p:cNvSpPr/>
          <p:nvPr/>
        </p:nvSpPr>
        <p:spPr>
          <a:xfrm flipH="1" flipV="1">
            <a:off x="8889476" y="-1"/>
            <a:ext cx="254524" cy="2"/>
          </a:xfrm>
          <a:prstGeom prst="line">
            <a:avLst/>
          </a:prstGeom>
          <a:ln>
            <a:solidFill>
              <a:srgbClr val="10107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3" name="Content Placeholder 3"/>
          <p:cNvSpPr txBox="1"/>
          <p:nvPr/>
        </p:nvSpPr>
        <p:spPr>
          <a:xfrm>
            <a:off x="265526" y="202415"/>
            <a:ext cx="8319353" cy="101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algn="ctr">
              <a:spcBef>
                <a:spcPts val="500"/>
              </a:spcBef>
              <a:defRPr b="1" sz="3000">
                <a:solidFill>
                  <a:srgbClr val="FFFFFF"/>
                </a:solidFill>
              </a:defRPr>
            </a:pPr>
            <a:r>
              <a:t>Aeroelastic modeling of bridge decks</a:t>
            </a:r>
          </a:p>
          <a:p>
            <a:pPr algn="ctr">
              <a:spcBef>
                <a:spcPts val="500"/>
              </a:spcBef>
              <a:defRPr b="1" sz="2200">
                <a:solidFill>
                  <a:srgbClr val="FFFFFF"/>
                </a:solidFill>
              </a:defRPr>
            </a:pPr>
            <a:r>
              <a:t>— Good &amp; bad practices in wind tunnel testing  —</a:t>
            </a:r>
          </a:p>
        </p:txBody>
      </p:sp>
      <p:sp>
        <p:nvSpPr>
          <p:cNvPr id="404" name="Time domain"/>
          <p:cNvSpPr txBox="1"/>
          <p:nvPr/>
        </p:nvSpPr>
        <p:spPr>
          <a:xfrm>
            <a:off x="1055253" y="1560671"/>
            <a:ext cx="2237360" cy="537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sz="30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Time domain</a:t>
            </a:r>
          </a:p>
        </p:txBody>
      </p:sp>
      <p:sp>
        <p:nvSpPr>
          <p:cNvPr id="405" name="Frequency domain"/>
          <p:cNvSpPr txBox="1"/>
          <p:nvPr/>
        </p:nvSpPr>
        <p:spPr>
          <a:xfrm>
            <a:off x="5181194" y="1560671"/>
            <a:ext cx="3146045" cy="537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sz="30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Frequency domain</a:t>
            </a:r>
          </a:p>
        </p:txBody>
      </p:sp>
      <p:pic>
        <p:nvPicPr>
          <p:cNvPr id="4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981" y="2367458"/>
            <a:ext cx="4135904" cy="2464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2566" y="2520692"/>
            <a:ext cx="3543301" cy="229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816" y="5178633"/>
            <a:ext cx="1067555" cy="1067556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Nonlinearities…"/>
          <p:cNvSpPr txBox="1"/>
          <p:nvPr/>
        </p:nvSpPr>
        <p:spPr>
          <a:xfrm>
            <a:off x="1230490" y="5089733"/>
            <a:ext cx="2783829" cy="1394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Nonlinearities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! transient regime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Simple to implement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Generation of large wind fields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Design/Extreme values</a:t>
            </a:r>
          </a:p>
        </p:txBody>
      </p:sp>
      <p:sp>
        <p:nvSpPr>
          <p:cNvPr id="410" name="Use modal analysis…"/>
          <p:cNvSpPr txBox="1"/>
          <p:nvPr/>
        </p:nvSpPr>
        <p:spPr>
          <a:xfrm>
            <a:off x="5753558" y="5101263"/>
            <a:ext cx="2171252" cy="1394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Use modal analysis</a:t>
            </a:r>
          </a:p>
          <a:p>
            <a:pPr lvl="1" indent="228600">
              <a:spcBef>
                <a:spcPts val="500"/>
              </a:spcBef>
              <a:defRPr sz="1400"/>
            </a:pPr>
            <a:r>
              <a:t>&gt;&gt; Easy to understand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Modal coupling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Nonlinearities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sz="1400"/>
            </a:pPr>
            <a:r>
              <a:t>Non Gaussianity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itle 1"/>
          <p:cNvSpPr txBox="1"/>
          <p:nvPr>
            <p:ph type="title"/>
          </p:nvPr>
        </p:nvSpPr>
        <p:spPr>
          <a:xfrm>
            <a:off x="611188" y="215900"/>
            <a:ext cx="8024811" cy="922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91473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Isosceles Triangle 8"/>
          <p:cNvSpPr/>
          <p:nvPr/>
        </p:nvSpPr>
        <p:spPr>
          <a:xfrm>
            <a:off x="8597245" y="-1"/>
            <a:ext cx="1244339" cy="1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415" name="Isosceles Triangle 9"/>
          <p:cNvSpPr/>
          <p:nvPr/>
        </p:nvSpPr>
        <p:spPr>
          <a:xfrm>
            <a:off x="8768499" y="-516903"/>
            <a:ext cx="1244339" cy="1272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416" name="Straight Connector 11"/>
          <p:cNvSpPr/>
          <p:nvPr/>
        </p:nvSpPr>
        <p:spPr>
          <a:xfrm flipV="1">
            <a:off x="9144000" y="0"/>
            <a:ext cx="1" cy="1291473"/>
          </a:xfrm>
          <a:prstGeom prst="line">
            <a:avLst/>
          </a:prstGeom>
          <a:ln>
            <a:solidFill>
              <a:schemeClr val="accent4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7" name="Straight Connector 15"/>
          <p:cNvSpPr/>
          <p:nvPr/>
        </p:nvSpPr>
        <p:spPr>
          <a:xfrm flipH="1" flipV="1">
            <a:off x="8889476" y="-1"/>
            <a:ext cx="254524" cy="2"/>
          </a:xfrm>
          <a:prstGeom prst="line">
            <a:avLst/>
          </a:prstGeom>
          <a:ln>
            <a:solidFill>
              <a:srgbClr val="101073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418" name="NTNU_Rig.mov" descr="NTNU_Rig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08000" y="1535751"/>
            <a:ext cx="8128001" cy="45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hanks to: Bartosz Siedziako and Ole Øiseth (NTNU)"/>
          <p:cNvSpPr txBox="1"/>
          <p:nvPr/>
        </p:nvSpPr>
        <p:spPr>
          <a:xfrm>
            <a:off x="5273270" y="6430709"/>
            <a:ext cx="3703847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500"/>
              </a:spcBef>
              <a:defRPr sz="1200"/>
            </a:lvl1pPr>
          </a:lstStyle>
          <a:p>
            <a:pPr/>
            <a:r>
              <a:t>Thanks to: Bartosz Siedziako and Ole Øiseth (NTNU)</a:t>
            </a:r>
          </a:p>
        </p:txBody>
      </p:sp>
      <p:sp>
        <p:nvSpPr>
          <p:cNvPr id="420" name="Content Placeholder 3"/>
          <p:cNvSpPr txBox="1"/>
          <p:nvPr/>
        </p:nvSpPr>
        <p:spPr>
          <a:xfrm>
            <a:off x="265526" y="202415"/>
            <a:ext cx="8319353" cy="1010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algn="ctr">
              <a:spcBef>
                <a:spcPts val="500"/>
              </a:spcBef>
              <a:defRPr b="1" sz="3000">
                <a:solidFill>
                  <a:srgbClr val="FFFFFF"/>
                </a:solidFill>
              </a:defRPr>
            </a:pPr>
            <a:r>
              <a:t>Aeroelastic modeling of bridge decks</a:t>
            </a:r>
          </a:p>
          <a:p>
            <a:pPr algn="ctr">
              <a:spcBef>
                <a:spcPts val="500"/>
              </a:spcBef>
              <a:defRPr b="1" sz="2200">
                <a:solidFill>
                  <a:srgbClr val="FFFFFF"/>
                </a:solidFill>
              </a:defRPr>
            </a:pPr>
            <a:r>
              <a:t>— Good &amp; bad practices in wind tunnel testing  —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33333" fill="hold"/>
                                        <p:tgtEl>
                                          <p:spTgt spid="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itle 1"/>
          <p:cNvSpPr txBox="1"/>
          <p:nvPr>
            <p:ph type="title"/>
          </p:nvPr>
        </p:nvSpPr>
        <p:spPr>
          <a:xfrm>
            <a:off x="611188" y="215900"/>
            <a:ext cx="8024811" cy="922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91473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Isosceles Triangle 8"/>
          <p:cNvSpPr/>
          <p:nvPr/>
        </p:nvSpPr>
        <p:spPr>
          <a:xfrm>
            <a:off x="8597245" y="-1"/>
            <a:ext cx="1244339" cy="1291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425" name="Isosceles Triangle 9"/>
          <p:cNvSpPr/>
          <p:nvPr/>
        </p:nvSpPr>
        <p:spPr>
          <a:xfrm>
            <a:off x="8768499" y="-516903"/>
            <a:ext cx="1244339" cy="1272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6704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66CC"/>
                </a:solidFill>
              </a:defRPr>
            </a:pPr>
          </a:p>
        </p:txBody>
      </p:sp>
      <p:sp>
        <p:nvSpPr>
          <p:cNvPr id="426" name="Straight Connector 11"/>
          <p:cNvSpPr/>
          <p:nvPr/>
        </p:nvSpPr>
        <p:spPr>
          <a:xfrm flipV="1">
            <a:off x="9144000" y="0"/>
            <a:ext cx="1" cy="1291473"/>
          </a:xfrm>
          <a:prstGeom prst="line">
            <a:avLst/>
          </a:prstGeom>
          <a:ln>
            <a:solidFill>
              <a:schemeClr val="accent4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7" name="Straight Connector 15"/>
          <p:cNvSpPr/>
          <p:nvPr/>
        </p:nvSpPr>
        <p:spPr>
          <a:xfrm flipH="1" flipV="1">
            <a:off x="8889476" y="-1"/>
            <a:ext cx="254524" cy="2"/>
          </a:xfrm>
          <a:prstGeom prst="line">
            <a:avLst/>
          </a:prstGeom>
          <a:ln>
            <a:solidFill>
              <a:srgbClr val="10107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8" name="Content Placeholder 3"/>
          <p:cNvSpPr txBox="1"/>
          <p:nvPr>
            <p:ph type="body" sz="half" idx="1"/>
          </p:nvPr>
        </p:nvSpPr>
        <p:spPr>
          <a:xfrm>
            <a:off x="626268" y="2543265"/>
            <a:ext cx="7994651" cy="1771470"/>
          </a:xfrm>
          <a:prstGeom prst="rect">
            <a:avLst/>
          </a:prstGeom>
        </p:spPr>
        <p:txBody>
          <a:bodyPr/>
          <a:lstStyle/>
          <a:p>
            <a:pPr marL="0" indent="0" algn="ctr">
              <a:buClrTx/>
              <a:buSzTx/>
              <a:buNone/>
              <a:defRPr b="0" sz="3000"/>
            </a:pPr>
            <a:r>
              <a:t>How much do we rely on</a:t>
            </a:r>
          </a:p>
          <a:p>
            <a:pPr marL="0" indent="0" algn="ctr">
              <a:buClrTx/>
              <a:buSzTx/>
              <a:buNone/>
              <a:defRPr sz="3000"/>
            </a:pPr>
            <a:r>
              <a:t> </a:t>
            </a:r>
            <a:r>
              <a:rPr>
                <a:solidFill>
                  <a:schemeClr val="accent2"/>
                </a:solidFill>
              </a:rPr>
              <a:t>additivity and linearity</a:t>
            </a:r>
          </a:p>
          <a:p>
            <a:pPr marL="0" indent="0" algn="ctr">
              <a:buClrTx/>
              <a:buSzTx/>
              <a:buNone/>
              <a:defRPr b="0" sz="3000"/>
            </a:pPr>
            <a:r>
              <a:t>of loading models ?</a:t>
            </a:r>
          </a:p>
        </p:txBody>
      </p:sp>
      <p:sp>
        <p:nvSpPr>
          <p:cNvPr id="429" name="Content Placeholder 3"/>
          <p:cNvSpPr txBox="1"/>
          <p:nvPr/>
        </p:nvSpPr>
        <p:spPr>
          <a:xfrm>
            <a:off x="265526" y="202415"/>
            <a:ext cx="7834948" cy="749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500"/>
              </a:spcBef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The intriguing question …</a:t>
            </a:r>
          </a:p>
        </p:txBody>
      </p:sp>
      <p:pic>
        <p:nvPicPr>
          <p:cNvPr id="430" name="PhotoVD2017.jpg" descr="PhotoVD201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838" y="4991559"/>
            <a:ext cx="1934848" cy="1291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uliege.png" descr="ulie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37184" y="5108038"/>
            <a:ext cx="2181741" cy="1058515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Vincent DENOEL…"/>
          <p:cNvSpPr txBox="1"/>
          <p:nvPr/>
        </p:nvSpPr>
        <p:spPr>
          <a:xfrm>
            <a:off x="5878894" y="5177818"/>
            <a:ext cx="2334455" cy="740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500"/>
              </a:spcBef>
              <a:defRPr sz="2000"/>
            </a:pPr>
            <a:r>
              <a:t>Vincent DENOEL</a:t>
            </a:r>
          </a:p>
          <a:p>
            <a:pPr>
              <a:spcBef>
                <a:spcPts val="500"/>
              </a:spcBef>
              <a:defRPr sz="2000"/>
            </a:pPr>
            <a:r>
              <a:rPr u="sng">
                <a:solidFill>
                  <a:srgbClr val="AD20AD"/>
                </a:solidFill>
                <a:uFill>
                  <a:solidFill>
                    <a:srgbClr val="AD20AD"/>
                  </a:solidFill>
                </a:uFill>
                <a:hlinkClick r:id="rId5" invalidUrl="" action="" tgtFrame="" tooltip="" history="1" highlightClick="0" endSnd="0"/>
              </a:rPr>
              <a:t>v.denoel@uliege.be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Ue standard green">
  <a:themeElements>
    <a:clrScheme name="TUe standard green">
      <a:dk1>
        <a:srgbClr val="101073"/>
      </a:dk1>
      <a:lt1>
        <a:srgbClr val="737363"/>
      </a:lt1>
      <a:dk2>
        <a:srgbClr val="A7A7A7"/>
      </a:dk2>
      <a:lt2>
        <a:srgbClr val="535353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0000FF"/>
      </a:hlink>
      <a:folHlink>
        <a:srgbClr val="FF00FF"/>
      </a:folHlink>
    </a:clrScheme>
    <a:fontScheme name="TUe standard gree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Ue standard g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6C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0107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0107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Ue standard green">
  <a:themeElements>
    <a:clrScheme name="TUe standard gre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0000FF"/>
      </a:hlink>
      <a:folHlink>
        <a:srgbClr val="FF00FF"/>
      </a:folHlink>
    </a:clrScheme>
    <a:fontScheme name="TUe standard gree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Ue standard gre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6CC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0107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0107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