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5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CDF6120-F1F0-4C60-9FE9-39AC71A9C79D}" type="datetimeFigureOut">
              <a:rPr lang="en-US" smtClean="0"/>
              <a:pPr/>
              <a:t>4/2/2013</a:t>
            </a:fld>
            <a:endParaRPr lang="en-US" sz="1600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Rectángulo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Rectángulo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4/2/2013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CDF6120-F1F0-4C60-9FE9-39AC71A9C79D}" type="datetimeFigureOut">
              <a:rPr lang="en-US" smtClean="0"/>
              <a:pPr/>
              <a:t>4/2/2013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  <p:sp>
        <p:nvSpPr>
          <p:cNvPr id="7" name="6 Rectángulo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DF6120-F1F0-4C60-9FE9-39AC71A9C79D}" type="datetimeFigureOut">
              <a:rPr lang="en-US" smtClean="0"/>
              <a:pPr/>
              <a:t>4/2/2013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‹Nº›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2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Conector recto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30 Rectángulo"/>
          <p:cNvSpPr/>
          <p:nvPr/>
        </p:nvSpPr>
        <p:spPr>
          <a:xfrm>
            <a:off x="3500430" y="6286520"/>
            <a:ext cx="5357850" cy="35719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 b="9332"/>
          <a:stretch>
            <a:fillRect/>
          </a:stretch>
        </p:blipFill>
        <p:spPr bwMode="auto">
          <a:xfrm>
            <a:off x="71406" y="1357314"/>
            <a:ext cx="2071719" cy="131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500034" y="0"/>
            <a:ext cx="8229600" cy="1000108"/>
          </a:xfrm>
        </p:spPr>
        <p:txBody>
          <a:bodyPr>
            <a:normAutofit fontScale="90000"/>
          </a:bodyPr>
          <a:lstStyle/>
          <a:p>
            <a:pPr algn="ctr"/>
            <a:r>
              <a:rPr lang="es-ES" sz="2200" dirty="0" err="1" smtClean="0"/>
              <a:t>Homogenization</a:t>
            </a:r>
            <a:r>
              <a:rPr lang="es-ES" sz="2200" dirty="0" smtClean="0"/>
              <a:t> of a </a:t>
            </a:r>
            <a:r>
              <a:rPr lang="es-ES" sz="2200" dirty="0" err="1" smtClean="0"/>
              <a:t>Cracked</a:t>
            </a:r>
            <a:r>
              <a:rPr lang="es-ES" sz="2200" dirty="0" smtClean="0"/>
              <a:t> </a:t>
            </a:r>
            <a:r>
              <a:rPr lang="es-ES" sz="2200" dirty="0" err="1" smtClean="0"/>
              <a:t>Poroelastic</a:t>
            </a:r>
            <a:r>
              <a:rPr lang="es-ES" sz="2200" dirty="0" smtClean="0"/>
              <a:t> </a:t>
            </a:r>
            <a:r>
              <a:rPr lang="es-ES" sz="2200" dirty="0" err="1" smtClean="0"/>
              <a:t>Medium</a:t>
            </a:r>
            <a:r>
              <a:rPr lang="es-ES" sz="2200" dirty="0" smtClean="0"/>
              <a:t> - </a:t>
            </a:r>
            <a:br>
              <a:rPr lang="es-ES" sz="2200" dirty="0" smtClean="0"/>
            </a:br>
            <a:r>
              <a:rPr lang="es-ES" sz="2200" dirty="0" err="1" smtClean="0"/>
              <a:t>Numerical</a:t>
            </a:r>
            <a:r>
              <a:rPr lang="es-ES" sz="2200" dirty="0" smtClean="0"/>
              <a:t> </a:t>
            </a:r>
            <a:r>
              <a:rPr lang="es-ES" sz="2200" dirty="0" err="1" smtClean="0"/>
              <a:t>calculation</a:t>
            </a:r>
            <a:r>
              <a:rPr lang="es-ES" sz="2200" dirty="0" smtClean="0"/>
              <a:t> of </a:t>
            </a:r>
            <a:r>
              <a:rPr lang="es-ES" sz="2200" dirty="0" err="1" smtClean="0"/>
              <a:t>the</a:t>
            </a:r>
            <a:r>
              <a:rPr lang="es-ES" sz="2200" dirty="0" smtClean="0"/>
              <a:t> </a:t>
            </a:r>
            <a:r>
              <a:rPr lang="es-ES" sz="2200" dirty="0" err="1" smtClean="0"/>
              <a:t>coeficients</a:t>
            </a:r>
            <a:r>
              <a:rPr lang="es-ES" sz="2200" dirty="0" smtClean="0"/>
              <a:t> and </a:t>
            </a:r>
            <a:r>
              <a:rPr lang="es-ES" sz="2200" dirty="0" err="1" smtClean="0"/>
              <a:t>damage</a:t>
            </a:r>
            <a:r>
              <a:rPr lang="es-ES" sz="2000" dirty="0" smtClean="0"/>
              <a:t/>
            </a:r>
            <a:br>
              <a:rPr lang="es-ES" sz="2000" dirty="0" smtClean="0"/>
            </a:br>
            <a:r>
              <a:rPr lang="es-ES" sz="1100" dirty="0" smtClean="0"/>
              <a:t>Albert </a:t>
            </a:r>
            <a:r>
              <a:rPr lang="es-ES" sz="1100" dirty="0" err="1" smtClean="0"/>
              <a:t>Argilaga</a:t>
            </a:r>
            <a:r>
              <a:rPr lang="es-ES" sz="1100" dirty="0" smtClean="0"/>
              <a:t> </a:t>
            </a:r>
            <a:r>
              <a:rPr lang="es-ES" sz="1100" dirty="0" err="1" smtClean="0"/>
              <a:t>Claramunt</a:t>
            </a:r>
            <a:r>
              <a:rPr lang="es-ES" sz="1100" dirty="0" smtClean="0"/>
              <a:t> 	</a:t>
            </a:r>
            <a:br>
              <a:rPr lang="es-ES" sz="1100" dirty="0" smtClean="0"/>
            </a:br>
            <a:r>
              <a:rPr lang="es-ES" sz="1100" dirty="0" smtClean="0"/>
              <a:t>Project </a:t>
            </a:r>
            <a:r>
              <a:rPr lang="es-ES" sz="1100" dirty="0" err="1" smtClean="0"/>
              <a:t>advisors</a:t>
            </a:r>
            <a:r>
              <a:rPr lang="es-ES" sz="1100" dirty="0" smtClean="0"/>
              <a:t>: Denis </a:t>
            </a:r>
            <a:r>
              <a:rPr lang="es-ES" sz="1100" dirty="0" err="1" smtClean="0"/>
              <a:t>Caillerie</a:t>
            </a:r>
            <a:r>
              <a:rPr lang="es-ES" sz="1100" dirty="0" smtClean="0"/>
              <a:t>, Stefano </a:t>
            </a:r>
            <a:r>
              <a:rPr lang="es-ES" sz="1100" dirty="0" err="1" smtClean="0"/>
              <a:t>Dal</a:t>
            </a:r>
            <a:r>
              <a:rPr lang="es-ES" sz="1100" dirty="0" smtClean="0"/>
              <a:t> Pont, </a:t>
            </a:r>
            <a:r>
              <a:rPr lang="es-ES" sz="1100" dirty="0" err="1" smtClean="0"/>
              <a:t>Ferdinando</a:t>
            </a:r>
            <a:r>
              <a:rPr lang="es-ES" sz="1100" dirty="0" smtClean="0"/>
              <a:t> </a:t>
            </a:r>
            <a:r>
              <a:rPr lang="es-ES" sz="1100" dirty="0" err="1" smtClean="0"/>
              <a:t>Marinelli</a:t>
            </a:r>
            <a:endParaRPr lang="es-ES" sz="11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 l="3226" b="8696"/>
          <a:stretch>
            <a:fillRect/>
          </a:stretch>
        </p:blipFill>
        <p:spPr bwMode="auto">
          <a:xfrm>
            <a:off x="2214546" y="1357298"/>
            <a:ext cx="2071702" cy="1450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0" y="1000108"/>
            <a:ext cx="4500594" cy="41908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Homogenization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of </a:t>
            </a:r>
            <a:r>
              <a:rPr kumimoji="0" lang="es-E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Periodic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Media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>
          <a:xfrm>
            <a:off x="0" y="4662619"/>
            <a:ext cx="4500594" cy="41908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Case </a:t>
            </a:r>
            <a:r>
              <a:rPr kumimoji="0" lang="es-E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Study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</a:t>
            </a:r>
            <a:r>
              <a:rPr kumimoji="0" lang="es-E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Cracked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E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poroelastic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E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medium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>
          <a:xfrm>
            <a:off x="4857752" y="3786190"/>
            <a:ext cx="4500594" cy="35719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Homogenized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coeficients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(linear </a:t>
            </a:r>
            <a:r>
              <a:rPr kumimoji="0" lang="es-E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problem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0" y="2655318"/>
            <a:ext cx="4500594" cy="41908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Double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E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scale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E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assimptotic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E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expansions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 b="14286"/>
          <a:stretch>
            <a:fillRect/>
          </a:stretch>
        </p:blipFill>
        <p:spPr bwMode="auto">
          <a:xfrm>
            <a:off x="714348" y="3214686"/>
            <a:ext cx="2714644" cy="1028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8471" y="5019810"/>
            <a:ext cx="4177777" cy="1030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406" y="6019941"/>
            <a:ext cx="3428992" cy="766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9" name="18 Conector recto"/>
          <p:cNvCxnSpPr/>
          <p:nvPr/>
        </p:nvCxnSpPr>
        <p:spPr>
          <a:xfrm>
            <a:off x="142844" y="1069958"/>
            <a:ext cx="88583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00166" y="4286256"/>
            <a:ext cx="1000132" cy="351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8"/>
          <a:srcRect l="4167" t="14357" b="13855"/>
          <a:stretch>
            <a:fillRect/>
          </a:stretch>
        </p:blipFill>
        <p:spPr bwMode="auto">
          <a:xfrm>
            <a:off x="2786050" y="4357694"/>
            <a:ext cx="1285884" cy="27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80010" y="1422497"/>
            <a:ext cx="2120239" cy="1935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929189" y="4112903"/>
            <a:ext cx="3357587" cy="387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929190" y="4535800"/>
            <a:ext cx="2000264" cy="321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6786578" y="1357298"/>
            <a:ext cx="2286016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3" name="1 Título"/>
          <p:cNvSpPr txBox="1">
            <a:spLocks/>
          </p:cNvSpPr>
          <p:nvPr/>
        </p:nvSpPr>
        <p:spPr>
          <a:xfrm>
            <a:off x="4857752" y="5072074"/>
            <a:ext cx="4071966" cy="1643074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Damage</a:t>
            </a:r>
            <a:r>
              <a:rPr lang="es-ES" sz="1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1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 </a:t>
            </a:r>
            <a:r>
              <a:rPr lang="es-ES" sz="14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the</a:t>
            </a:r>
            <a:r>
              <a:rPr lang="es-ES" sz="1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14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cracks</a:t>
            </a:r>
            <a:r>
              <a:rPr lang="es-ES" sz="1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10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</a:t>
            </a:r>
            <a:r>
              <a:rPr kumimoji="0" lang="es-ES" sz="1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ES" sz="1000" b="0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problem</a:t>
            </a:r>
            <a:r>
              <a:rPr kumimoji="0" lang="es-ES" sz="1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ES" sz="1000" b="0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is</a:t>
            </a:r>
            <a:r>
              <a:rPr kumimoji="0" lang="es-ES" sz="1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1000" b="0" i="0" u="none" strike="noStrike" kern="1200" cap="none" spc="0" normalizeH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not linear anymore, we need to use an iterative scheme in order to calculate </a:t>
            </a:r>
            <a:r>
              <a:rPr kumimoji="0" lang="es-ES" sz="1000" b="0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</a:t>
            </a:r>
            <a:r>
              <a:rPr kumimoji="0" lang="es-ES" sz="1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ES" sz="1000" b="0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coeficients</a:t>
            </a:r>
            <a:r>
              <a:rPr kumimoji="0" lang="es-ES" sz="1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ES" sz="1000" b="0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evolving</a:t>
            </a:r>
            <a:r>
              <a:rPr kumimoji="0" lang="es-ES" sz="1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ES" sz="1000" b="0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with</a:t>
            </a:r>
            <a:r>
              <a:rPr kumimoji="0" lang="es-ES" sz="1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ES" sz="1000" b="0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</a:t>
            </a:r>
            <a:r>
              <a:rPr kumimoji="0" lang="es-ES" sz="1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ES" sz="1000" b="0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opening</a:t>
            </a:r>
            <a:r>
              <a:rPr kumimoji="0" lang="es-ES" sz="1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of </a:t>
            </a:r>
            <a:r>
              <a:rPr kumimoji="0" lang="es-ES" sz="1000" b="0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</a:t>
            </a:r>
            <a:r>
              <a:rPr kumimoji="0" lang="es-ES" sz="1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ES" sz="1000" b="0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cracks</a:t>
            </a:r>
            <a:r>
              <a:rPr kumimoji="0" lang="es-ES" sz="14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1400" baseline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1 Título"/>
          <p:cNvSpPr txBox="1">
            <a:spLocks/>
          </p:cNvSpPr>
          <p:nvPr/>
        </p:nvSpPr>
        <p:spPr>
          <a:xfrm>
            <a:off x="4786314" y="1000108"/>
            <a:ext cx="4143404" cy="428628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Numerical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E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calculation</a:t>
            </a:r>
            <a:r>
              <a:rPr lang="es-ES" sz="1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s-ES" sz="14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finite</a:t>
            </a:r>
            <a:r>
              <a:rPr lang="es-ES" sz="1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14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element</a:t>
            </a:r>
            <a:r>
              <a:rPr lang="es-ES" sz="1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s-ES" sz="14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method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28596" y="3071811"/>
            <a:ext cx="3643338" cy="1198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n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1244</TotalTime>
  <Words>66</Words>
  <Application>Microsoft Office PowerPoint</Application>
  <PresentationFormat>Presentación en pantalla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Origen</vt:lpstr>
      <vt:lpstr>Homogenization of a Cracked Poroelastic Medium -  Numerical calculation of the coeficients and damage Albert Argilaga Claramunt   Project advisors: Denis Caillerie, Stefano Dal Pont, Ferdinando Marinelli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Homogenization of a Cracked Poroelastic Medium -  Numerical calculation of the coeficients and damage Albert Argilaga Claramunt</dc:title>
  <dc:creator>Albert</dc:creator>
  <cp:lastModifiedBy>Albert</cp:lastModifiedBy>
  <cp:revision>6</cp:revision>
  <dcterms:created xsi:type="dcterms:W3CDTF">2013-04-01T15:53:42Z</dcterms:created>
  <dcterms:modified xsi:type="dcterms:W3CDTF">2013-04-02T22:00:44Z</dcterms:modified>
</cp:coreProperties>
</file>