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7" r:id="rId2"/>
    <p:sldId id="259" r:id="rId3"/>
    <p:sldId id="260" r:id="rId4"/>
    <p:sldId id="261" r:id="rId5"/>
    <p:sldId id="262" r:id="rId6"/>
    <p:sldId id="263" r:id="rId7"/>
    <p:sldId id="265" r:id="rId8"/>
    <p:sldId id="266" r:id="rId9"/>
    <p:sldId id="269" r:id="rId10"/>
    <p:sldId id="271" r:id="rId11"/>
    <p:sldId id="272" r:id="rId12"/>
    <p:sldId id="273" r:id="rId13"/>
    <p:sldId id="274" r:id="rId14"/>
    <p:sldId id="275" r:id="rId15"/>
    <p:sldId id="284" r:id="rId16"/>
    <p:sldId id="285" r:id="rId17"/>
    <p:sldId id="282" r:id="rId18"/>
    <p:sldId id="268" r:id="rId19"/>
    <p:sldId id="264" r:id="rId20"/>
    <p:sldId id="270" r:id="rId21"/>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E68"/>
    <a:srgbClr val="DF7B73"/>
    <a:srgbClr val="E2908A"/>
    <a:srgbClr val="009900"/>
    <a:srgbClr val="B6A5C7"/>
    <a:srgbClr val="F0E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6" autoAdjust="0"/>
    <p:restoredTop sz="95295" autoAdjust="0"/>
  </p:normalViewPr>
  <p:slideViewPr>
    <p:cSldViewPr>
      <p:cViewPr>
        <p:scale>
          <a:sx n="160" d="100"/>
          <a:sy n="160" d="100"/>
        </p:scale>
        <p:origin x="-3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22"/>
    </p:cViewPr>
  </p:sorterViewPr>
  <p:notesViewPr>
    <p:cSldViewPr>
      <p:cViewPr varScale="1">
        <p:scale>
          <a:sx n="85" d="100"/>
          <a:sy n="85" d="100"/>
        </p:scale>
        <p:origin x="-38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6D9222F7-9FAF-4A1E-B1CB-D7951CFFACD2}" type="datetimeFigureOut">
              <a:rPr lang="fr-FR" smtClean="0"/>
              <a:pPr/>
              <a:t>27/11/2017</a:t>
            </a:fld>
            <a:endParaRPr lang="fr-FR"/>
          </a:p>
        </p:txBody>
      </p:sp>
      <p:sp>
        <p:nvSpPr>
          <p:cNvPr id="4" name="Espace réservé du pied de page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2CF46434-3092-49A5-9C19-E35E7902FE46}" type="slidenum">
              <a:rPr lang="fr-FR" smtClean="0"/>
              <a:pPr/>
              <a:t>‹N°›</a:t>
            </a:fld>
            <a:endParaRPr lang="fr-FR"/>
          </a:p>
        </p:txBody>
      </p:sp>
    </p:spTree>
    <p:extLst>
      <p:ext uri="{BB962C8B-B14F-4D97-AF65-F5344CB8AC3E}">
        <p14:creationId xmlns:p14="http://schemas.microsoft.com/office/powerpoint/2010/main" val="279004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866CADFF-8D8D-481D-88BF-89F4FE1394A1}" type="datetimeFigureOut">
              <a:rPr lang="fr-FR" smtClean="0"/>
              <a:pPr/>
              <a:t>27/11/2017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B8A1E575-8EBF-4106-80E4-72A120AEB7BE}" type="slidenum">
              <a:rPr lang="fr-FR" smtClean="0"/>
              <a:pPr/>
              <a:t>‹N°›</a:t>
            </a:fld>
            <a:endParaRPr lang="fr-FR"/>
          </a:p>
        </p:txBody>
      </p:sp>
    </p:spTree>
    <p:extLst>
      <p:ext uri="{BB962C8B-B14F-4D97-AF65-F5344CB8AC3E}">
        <p14:creationId xmlns:p14="http://schemas.microsoft.com/office/powerpoint/2010/main" val="200487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8A1E575-8EBF-4106-80E4-72A120AEB7BE}"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Du coup des efforts</a:t>
            </a:r>
            <a:r>
              <a:rPr lang="en-US" baseline="0" smtClean="0"/>
              <a:t> de régénération aertificielle sont entrepris…</a:t>
            </a:r>
            <a:endParaRPr lang="en-US"/>
          </a:p>
        </p:txBody>
      </p:sp>
      <p:sp>
        <p:nvSpPr>
          <p:cNvPr id="4" name="Espace réservé du numéro de diapositive 3"/>
          <p:cNvSpPr>
            <a:spLocks noGrp="1"/>
          </p:cNvSpPr>
          <p:nvPr>
            <p:ph type="sldNum" sz="quarter" idx="10"/>
          </p:nvPr>
        </p:nvSpPr>
        <p:spPr/>
        <p:txBody>
          <a:bodyPr/>
          <a:lstStyle/>
          <a:p>
            <a:fld id="{B8A1E575-8EBF-4106-80E4-72A120AEB7BE}" type="slidenum">
              <a:rPr lang="fr-FR" smtClean="0"/>
              <a:pPr/>
              <a:t>4</a:t>
            </a:fld>
            <a:endParaRPr lang="fr-FR"/>
          </a:p>
        </p:txBody>
      </p:sp>
    </p:spTree>
    <p:extLst>
      <p:ext uri="{BB962C8B-B14F-4D97-AF65-F5344CB8AC3E}">
        <p14:creationId xmlns:p14="http://schemas.microsoft.com/office/powerpoint/2010/main" val="8099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Ce travail m’a donc permis</a:t>
            </a:r>
            <a:r>
              <a:rPr lang="en-US" baseline="0" smtClean="0"/>
              <a:t> </a:t>
            </a:r>
            <a:r>
              <a:rPr lang="en-US" smtClean="0"/>
              <a:t>de vous illustrer une utilisation d’une petite partie des données DynAfFor</a:t>
            </a:r>
            <a:r>
              <a:rPr lang="en-US" baseline="0" smtClean="0"/>
              <a:t> (croissance de l’ayous)</a:t>
            </a:r>
            <a:endParaRPr lang="en-US" smtClean="0"/>
          </a:p>
          <a:p>
            <a:r>
              <a:rPr lang="en-US" smtClean="0"/>
              <a:t>C’est un travail qui doit</a:t>
            </a:r>
            <a:r>
              <a:rPr lang="en-US" baseline="0" smtClean="0"/>
              <a:t> encore être étoffé, notamment en ajoutant les données prises cette année (et pas encore complètement encodé) et qui seront je pense importante pour préciser certaines des tendances observées</a:t>
            </a:r>
          </a:p>
          <a:p>
            <a:r>
              <a:rPr lang="en-US" baseline="0" smtClean="0"/>
              <a:t>C’est également un travail qui pourra être répétée pour différentes essences. Plus de 25 essences sont annuellement suivies sur les différents sites! + la mortalité et la phénologie</a:t>
            </a:r>
          </a:p>
          <a:p>
            <a:endParaRPr lang="en-US" baseline="0" smtClean="0"/>
          </a:p>
          <a:p>
            <a:r>
              <a:rPr lang="en-US" baseline="0" smtClean="0"/>
              <a:t>L’analyse de ces données apportera donc une réelle contribution vers une meilleure connaissance de l’écologie de cet écosystème qui nous est cher et je l’espère une gestion plus mâitrisée…</a:t>
            </a:r>
          </a:p>
          <a:p>
            <a:endParaRPr lang="en-US" baseline="0" smtClean="0"/>
          </a:p>
          <a:p>
            <a:r>
              <a:rPr lang="en-US" baseline="0" smtClean="0"/>
              <a:t>Je vous remercie pour votre attention</a:t>
            </a:r>
            <a:endParaRPr lang="en-US"/>
          </a:p>
        </p:txBody>
      </p:sp>
      <p:sp>
        <p:nvSpPr>
          <p:cNvPr id="4" name="Espace réservé du numéro de diapositive 3"/>
          <p:cNvSpPr>
            <a:spLocks noGrp="1"/>
          </p:cNvSpPr>
          <p:nvPr>
            <p:ph type="sldNum" sz="quarter" idx="10"/>
          </p:nvPr>
        </p:nvSpPr>
        <p:spPr/>
        <p:txBody>
          <a:bodyPr/>
          <a:lstStyle/>
          <a:p>
            <a:fld id="{B8A1E575-8EBF-4106-80E4-72A120AEB7BE}" type="slidenum">
              <a:rPr lang="fr-FR" smtClean="0"/>
              <a:pPr/>
              <a:t>17</a:t>
            </a:fld>
            <a:endParaRPr lang="fr-FR"/>
          </a:p>
        </p:txBody>
      </p:sp>
    </p:spTree>
    <p:extLst>
      <p:ext uri="{BB962C8B-B14F-4D97-AF65-F5344CB8AC3E}">
        <p14:creationId xmlns:p14="http://schemas.microsoft.com/office/powerpoint/2010/main" val="3951639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2348880"/>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EEAEF22E-519F-48C7-91BE-05EB7A84A97D}" type="datetime1">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pic>
        <p:nvPicPr>
          <p:cNvPr id="7" name="Image 6" descr="LogoDynAfFor(9).png"/>
          <p:cNvPicPr>
            <a:picLocks noChangeAspect="1"/>
          </p:cNvPicPr>
          <p:nvPr userDrawn="1"/>
        </p:nvPicPr>
        <p:blipFill>
          <a:blip r:embed="rId2" cstate="print"/>
          <a:stretch>
            <a:fillRect/>
          </a:stretch>
        </p:blipFill>
        <p:spPr>
          <a:xfrm>
            <a:off x="9" y="69385"/>
            <a:ext cx="2020090" cy="2855559"/>
          </a:xfrm>
          <a:prstGeom prst="rect">
            <a:avLst/>
          </a:prstGeom>
        </p:spPr>
      </p:pic>
      <p:sp>
        <p:nvSpPr>
          <p:cNvPr id="9"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570786-2243-4D39-8CD7-B5EA1A855996}" type="datetime1">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8"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874795-F3C3-466B-9535-28B960023389}" type="datetime1">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8"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descr="LogoDynAfFor(9).png"/>
          <p:cNvPicPr>
            <a:picLocks noChangeAspect="1"/>
          </p:cNvPicPr>
          <p:nvPr userDrawn="1"/>
        </p:nvPicPr>
        <p:blipFill>
          <a:blip r:embed="rId2" cstate="print"/>
          <a:stretch>
            <a:fillRect/>
          </a:stretch>
        </p:blipFill>
        <p:spPr>
          <a:xfrm>
            <a:off x="20" y="69390"/>
            <a:ext cx="1535268" cy="2170225"/>
          </a:xfrm>
          <a:prstGeom prst="rect">
            <a:avLst/>
          </a:prstGeom>
        </p:spPr>
      </p:pic>
      <p:sp>
        <p:nvSpPr>
          <p:cNvPr id="2" name="Titre 1"/>
          <p:cNvSpPr>
            <a:spLocks noGrp="1"/>
          </p:cNvSpPr>
          <p:nvPr>
            <p:ph type="title"/>
          </p:nvPr>
        </p:nvSpPr>
        <p:spPr>
          <a:xfrm>
            <a:off x="1619672" y="116632"/>
            <a:ext cx="7283152" cy="792088"/>
          </a:xfrm>
        </p:spPr>
        <p:txBody>
          <a:bodyPr>
            <a:normAutofit/>
          </a:bodyPr>
          <a:lstStyle>
            <a:lvl1pPr algn="r">
              <a:defRPr sz="4000">
                <a:solidFill>
                  <a:schemeClr val="accent3">
                    <a:lumMod val="75000"/>
                  </a:schemeClr>
                </a:solidFill>
                <a:latin typeface="Arial Narrow"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1331640" y="1340768"/>
            <a:ext cx="7416824" cy="4752528"/>
          </a:xfrm>
        </p:spPr>
        <p:txBody>
          <a:bodyPr/>
          <a:lstStyle>
            <a:lvl1pPr>
              <a:buClr>
                <a:schemeClr val="accent3">
                  <a:lumMod val="50000"/>
                </a:schemeClr>
              </a:buClr>
              <a:buSzPct val="90000"/>
              <a:buFont typeface="Courier New" pitchFamily="49" charset="0"/>
              <a:buChar char="o"/>
              <a:defRPr sz="2800">
                <a:latin typeface="Arial Narrow" pitchFamily="34" charset="0"/>
              </a:defRPr>
            </a:lvl1pPr>
            <a:lvl2pPr>
              <a:buClr>
                <a:schemeClr val="accent3">
                  <a:lumMod val="50000"/>
                </a:schemeClr>
              </a:buClr>
              <a:buFont typeface="Arial" pitchFamily="34" charset="0"/>
              <a:buChar char="•"/>
              <a:defRPr sz="2400">
                <a:latin typeface="Arial Narrow" pitchFamily="34" charset="0"/>
              </a:defRPr>
            </a:lvl2pPr>
            <a:lvl3pPr>
              <a:buClr>
                <a:schemeClr val="accent3">
                  <a:lumMod val="50000"/>
                </a:schemeClr>
              </a:buClr>
              <a:buSzPct val="90000"/>
              <a:buFont typeface="Wingdings" pitchFamily="2" charset="2"/>
              <a:buChar char="ü"/>
              <a:defRPr sz="2000">
                <a:latin typeface="Arial Narrow" pitchFamily="34" charset="0"/>
              </a:defRPr>
            </a:lvl3pPr>
            <a:lvl4pPr>
              <a:defRPr>
                <a:latin typeface="Arial Narrow" pitchFamily="34" charset="0"/>
              </a:defRPr>
            </a:lvl4pPr>
            <a:lvl5pPr>
              <a:defRPr>
                <a:latin typeface="Arial Narrow"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B1C39EBE-7870-4A5B-845E-559E2B128A37}" type="datetime1">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cxnSp>
        <p:nvCxnSpPr>
          <p:cNvPr id="7" name="Connecteur droit 6"/>
          <p:cNvCxnSpPr/>
          <p:nvPr userDrawn="1"/>
        </p:nvCxnSpPr>
        <p:spPr>
          <a:xfrm>
            <a:off x="3203848" y="980728"/>
            <a:ext cx="561662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Larme 8"/>
          <p:cNvSpPr>
            <a:spLocks noChangeAspect="1"/>
          </p:cNvSpPr>
          <p:nvPr userDrawn="1"/>
        </p:nvSpPr>
        <p:spPr>
          <a:xfrm rot="16200000">
            <a:off x="-310078" y="563809"/>
            <a:ext cx="2181223" cy="1307190"/>
          </a:xfrm>
          <a:prstGeom prst="teardrop">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018DB98-15E6-45F3-94FE-A9B561F2C3DA}" type="datetime1">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9"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2522F61-34FC-4206-9171-3624FAA064E7}" type="datetime1">
              <a:rPr lang="fr-FR" smtClean="0"/>
              <a:t>27/11/2017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9"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0C6835D-A812-4986-A75B-5D202666C1A0}" type="datetime1">
              <a:rPr lang="fr-FR" smtClean="0"/>
              <a:t>27/11/2017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11"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F12DB9D-4A6B-4A29-B207-F0F41564C8A7}" type="datetime1">
              <a:rPr lang="fr-FR" smtClean="0"/>
              <a:t>27/11/2017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7"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35B227-9034-411B-8DA1-38ECEB236FB6}" type="datetime1">
              <a:rPr lang="fr-FR" smtClean="0"/>
              <a:t>27/11/2017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346B15A-496C-4724-8D2B-62D962B60CDB}" type="datetime1">
              <a:rPr lang="fr-FR" smtClean="0"/>
              <a:t>27/11/2017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9"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9FF0553-2F72-4E10-B4F2-96A828F4A3AD}" type="datetime1">
              <a:rPr lang="fr-FR" smtClean="0"/>
              <a:t>27/11/2017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9" name="Espace réservé du numéro de diapositive 5"/>
          <p:cNvSpPr>
            <a:spLocks noGrp="1"/>
          </p:cNvSpPr>
          <p:nvPr>
            <p:ph type="sldNum" sz="quarter" idx="12"/>
          </p:nvPr>
        </p:nvSpPr>
        <p:spPr>
          <a:xfrm>
            <a:off x="8604448" y="6093296"/>
            <a:ext cx="490736" cy="293117"/>
          </a:xfrm>
          <a:prstGeom prst="rect">
            <a:avLst/>
          </a:prstGeom>
        </p:spPr>
        <p:txBody>
          <a:bodyPr/>
          <a:lstStyle>
            <a:lvl1pPr algn="r">
              <a:defRPr sz="1200">
                <a:solidFill>
                  <a:schemeClr val="accent3"/>
                </a:solidFill>
              </a:defRPr>
            </a:lvl1pPr>
          </a:lstStyle>
          <a:p>
            <a:fld id="{7DABCC65-A698-4825-AA27-50FEA168AC13}" type="slidenum">
              <a:rPr lang="fr-FR" smtClean="0"/>
              <a:pPr/>
              <a:t>‹N°›</a:t>
            </a:fld>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44E5F-82C7-47EF-A356-BC69996AEA1B}" type="datetime1">
              <a:rPr lang="fr-FR" smtClean="0"/>
              <a:t>27/11/2017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cxnSp>
        <p:nvCxnSpPr>
          <p:cNvPr id="10" name="Connecteur droit 9"/>
          <p:cNvCxnSpPr/>
          <p:nvPr/>
        </p:nvCxnSpPr>
        <p:spPr>
          <a:xfrm>
            <a:off x="7648024" y="6432128"/>
            <a:ext cx="1296144"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28792" y="6413266"/>
            <a:ext cx="1907704" cy="400110"/>
          </a:xfrm>
          <a:prstGeom prst="rect">
            <a:avLst/>
          </a:prstGeom>
        </p:spPr>
        <p:txBody>
          <a:bodyPr wrap="square">
            <a:spAutoFit/>
          </a:bodyPr>
          <a:lstStyle/>
          <a:p>
            <a:pPr algn="r"/>
            <a:r>
              <a:rPr lang="fr-FR" sz="1000" dirty="0" smtClean="0">
                <a:solidFill>
                  <a:schemeClr val="accent3">
                    <a:lumMod val="50000"/>
                  </a:schemeClr>
                </a:solidFill>
              </a:rPr>
              <a:t>CST</a:t>
            </a:r>
            <a:r>
              <a:rPr lang="fr-FR" sz="1000" baseline="0" dirty="0" smtClean="0">
                <a:solidFill>
                  <a:schemeClr val="accent3">
                    <a:lumMod val="50000"/>
                  </a:schemeClr>
                </a:solidFill>
              </a:rPr>
              <a:t> </a:t>
            </a:r>
            <a:r>
              <a:rPr lang="fr-FR" sz="1000" dirty="0" err="1" smtClean="0">
                <a:solidFill>
                  <a:schemeClr val="accent3">
                    <a:lumMod val="50000"/>
                  </a:schemeClr>
                </a:solidFill>
              </a:rPr>
              <a:t>DynAfFor</a:t>
            </a:r>
            <a:endParaRPr lang="fr-FR" sz="1000" dirty="0" smtClean="0">
              <a:solidFill>
                <a:schemeClr val="accent3">
                  <a:lumMod val="50000"/>
                </a:schemeClr>
              </a:solidFill>
            </a:endParaRPr>
          </a:p>
          <a:p>
            <a:pPr algn="r"/>
            <a:r>
              <a:rPr lang="fr-FR" sz="1000" smtClean="0">
                <a:solidFill>
                  <a:schemeClr val="accent3">
                    <a:lumMod val="50000"/>
                  </a:schemeClr>
                </a:solidFill>
              </a:rPr>
              <a:t>Yaoundé, </a:t>
            </a:r>
            <a:r>
              <a:rPr lang="fr-FR" sz="1000" dirty="0" smtClean="0">
                <a:solidFill>
                  <a:schemeClr val="accent3">
                    <a:lumMod val="50000"/>
                  </a:schemeClr>
                </a:solidFill>
              </a:rPr>
              <a:t>27/11/2017</a:t>
            </a:r>
            <a:endParaRPr lang="fr-FR" sz="1000" dirty="0">
              <a:solidFill>
                <a:schemeClr val="accent3">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emf"/><Relationship Id="rId9" Type="http://schemas.openxmlformats.org/officeDocument/2006/relationships/image" Target="../media/image7.emf"/><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ogoDynAfFor(9).png"/>
          <p:cNvPicPr>
            <a:picLocks noChangeAspect="1"/>
          </p:cNvPicPr>
          <p:nvPr/>
        </p:nvPicPr>
        <p:blipFill>
          <a:blip r:embed="rId3" cstate="print"/>
          <a:stretch>
            <a:fillRect/>
          </a:stretch>
        </p:blipFill>
        <p:spPr>
          <a:xfrm>
            <a:off x="9" y="69385"/>
            <a:ext cx="2020090" cy="2855559"/>
          </a:xfrm>
          <a:prstGeom prst="rect">
            <a:avLst/>
          </a:prstGeom>
        </p:spPr>
      </p:pic>
      <p:sp>
        <p:nvSpPr>
          <p:cNvPr id="2" name="Titre 1"/>
          <p:cNvSpPr>
            <a:spLocks noGrp="1"/>
          </p:cNvSpPr>
          <p:nvPr>
            <p:ph type="ctrTitle"/>
          </p:nvPr>
        </p:nvSpPr>
        <p:spPr>
          <a:xfrm>
            <a:off x="1120080" y="620688"/>
            <a:ext cx="7772400" cy="1470025"/>
          </a:xfrm>
        </p:spPr>
        <p:txBody>
          <a:bodyPr>
            <a:normAutofit fontScale="90000"/>
          </a:bodyPr>
          <a:lstStyle/>
          <a:p>
            <a:r>
              <a:rPr lang="fr-FR" dirty="0" smtClean="0"/>
              <a:t>Projet </a:t>
            </a:r>
            <a:r>
              <a:rPr lang="fr-FR" dirty="0" err="1" smtClean="0"/>
              <a:t>DynAfFor</a:t>
            </a:r>
            <a:r>
              <a:rPr lang="fr-FR" dirty="0" smtClean="0"/>
              <a:t/>
            </a:r>
            <a:br>
              <a:rPr lang="fr-FR" dirty="0" smtClean="0"/>
            </a:br>
            <a:r>
              <a:rPr lang="fr-FR" sz="2200" dirty="0" smtClean="0">
                <a:solidFill>
                  <a:schemeClr val="accent3"/>
                </a:solidFill>
              </a:rPr>
              <a:t>Un partenariat public / privé </a:t>
            </a:r>
            <a:br>
              <a:rPr lang="fr-FR" sz="2200" dirty="0" smtClean="0">
                <a:solidFill>
                  <a:schemeClr val="accent3"/>
                </a:solidFill>
              </a:rPr>
            </a:br>
            <a:r>
              <a:rPr lang="fr-FR" sz="2200" dirty="0" smtClean="0">
                <a:solidFill>
                  <a:schemeClr val="accent3"/>
                </a:solidFill>
              </a:rPr>
              <a:t>pour gérer durablement les forêts d’Afrique centrale</a:t>
            </a:r>
            <a:r>
              <a:rPr lang="fr-FR" dirty="0" smtClean="0">
                <a:solidFill>
                  <a:schemeClr val="accent3"/>
                </a:solidFill>
              </a:rPr>
              <a:t/>
            </a:r>
            <a:br>
              <a:rPr lang="fr-FR" dirty="0" smtClean="0">
                <a:solidFill>
                  <a:schemeClr val="accent3"/>
                </a:solidFill>
              </a:rPr>
            </a:br>
            <a:endParaRPr lang="fr-FR" sz="3600" dirty="0">
              <a:solidFill>
                <a:schemeClr val="accent3"/>
              </a:solidFill>
            </a:endParaRPr>
          </a:p>
        </p:txBody>
      </p:sp>
      <p:cxnSp>
        <p:nvCxnSpPr>
          <p:cNvPr id="7" name="Connecteur droit 6"/>
          <p:cNvCxnSpPr/>
          <p:nvPr/>
        </p:nvCxnSpPr>
        <p:spPr>
          <a:xfrm>
            <a:off x="2195736" y="2060848"/>
            <a:ext cx="5616624"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200200" y="332656"/>
            <a:ext cx="5616624"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51" name="AutoShape 3"/>
          <p:cNvSpPr>
            <a:spLocks noChangeAspect="1" noChangeArrowheads="1" noTextEdit="1"/>
          </p:cNvSpPr>
          <p:nvPr/>
        </p:nvSpPr>
        <p:spPr bwMode="auto">
          <a:xfrm>
            <a:off x="179512" y="5013176"/>
            <a:ext cx="4246562"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 name="AutoShape 3"/>
          <p:cNvSpPr>
            <a:spLocks noChangeAspect="1" noChangeArrowheads="1" noTextEdit="1"/>
          </p:cNvSpPr>
          <p:nvPr/>
        </p:nvSpPr>
        <p:spPr bwMode="auto">
          <a:xfrm>
            <a:off x="179512" y="5013176"/>
            <a:ext cx="1641653"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22" name="Groupe 21"/>
          <p:cNvGrpSpPr/>
          <p:nvPr/>
        </p:nvGrpSpPr>
        <p:grpSpPr>
          <a:xfrm>
            <a:off x="654038" y="5276884"/>
            <a:ext cx="750887" cy="1479724"/>
            <a:chOff x="596561" y="5261644"/>
            <a:chExt cx="750887" cy="1479724"/>
          </a:xfrm>
        </p:grpSpPr>
        <p:grpSp>
          <p:nvGrpSpPr>
            <p:cNvPr id="23" name="Group 7"/>
            <p:cNvGrpSpPr>
              <a:grpSpLocks/>
            </p:cNvGrpSpPr>
            <p:nvPr/>
          </p:nvGrpSpPr>
          <p:grpSpPr bwMode="auto">
            <a:xfrm>
              <a:off x="716417" y="6371480"/>
              <a:ext cx="511175" cy="369888"/>
              <a:chOff x="124" y="2761"/>
              <a:chExt cx="322" cy="233"/>
            </a:xfrm>
          </p:grpSpPr>
          <p:pic>
            <p:nvPicPr>
              <p:cNvPr id="30" name="Picture 5"/>
              <p:cNvPicPr>
                <a:picLocks noChangeAspect="1" noChangeArrowheads="1"/>
              </p:cNvPicPr>
              <p:nvPr/>
            </p:nvPicPr>
            <p:blipFill>
              <a:blip r:embed="rId4" cstate="print"/>
              <a:srcRect/>
              <a:stretch>
                <a:fillRect/>
              </a:stretch>
            </p:blipFill>
            <p:spPr bwMode="auto">
              <a:xfrm>
                <a:off x="124" y="2761"/>
                <a:ext cx="322" cy="233"/>
              </a:xfrm>
              <a:prstGeom prst="rect">
                <a:avLst/>
              </a:prstGeom>
              <a:noFill/>
              <a:ln w="9525">
                <a:noFill/>
                <a:miter lim="800000"/>
                <a:headEnd/>
                <a:tailEnd/>
              </a:ln>
            </p:spPr>
          </p:pic>
          <p:pic>
            <p:nvPicPr>
              <p:cNvPr id="31" name="Picture 6"/>
              <p:cNvPicPr>
                <a:picLocks noChangeAspect="1" noChangeArrowheads="1"/>
              </p:cNvPicPr>
              <p:nvPr/>
            </p:nvPicPr>
            <p:blipFill>
              <a:blip r:embed="rId5" cstate="print"/>
              <a:srcRect/>
              <a:stretch>
                <a:fillRect/>
              </a:stretch>
            </p:blipFill>
            <p:spPr bwMode="auto">
              <a:xfrm>
                <a:off x="124" y="2761"/>
                <a:ext cx="322" cy="233"/>
              </a:xfrm>
              <a:prstGeom prst="rect">
                <a:avLst/>
              </a:prstGeom>
              <a:noFill/>
              <a:ln w="9525">
                <a:noFill/>
                <a:miter lim="800000"/>
                <a:headEnd/>
                <a:tailEnd/>
              </a:ln>
            </p:spPr>
          </p:pic>
        </p:grpSp>
        <p:pic>
          <p:nvPicPr>
            <p:cNvPr id="24" name="Picture 8"/>
            <p:cNvPicPr>
              <a:picLocks noChangeAspect="1" noChangeArrowheads="1"/>
            </p:cNvPicPr>
            <p:nvPr/>
          </p:nvPicPr>
          <p:blipFill>
            <a:blip r:embed="rId6" cstate="print"/>
            <a:srcRect/>
            <a:stretch>
              <a:fillRect/>
            </a:stretch>
          </p:blipFill>
          <p:spPr bwMode="auto">
            <a:xfrm>
              <a:off x="596561" y="6115892"/>
              <a:ext cx="750887" cy="255588"/>
            </a:xfrm>
            <a:prstGeom prst="rect">
              <a:avLst/>
            </a:prstGeom>
            <a:noFill/>
            <a:ln w="9525">
              <a:noFill/>
              <a:miter lim="800000"/>
              <a:headEnd/>
              <a:tailEnd/>
            </a:ln>
          </p:spPr>
        </p:pic>
        <p:pic>
          <p:nvPicPr>
            <p:cNvPr id="25" name="Picture 9"/>
            <p:cNvPicPr>
              <a:picLocks noChangeAspect="1" noChangeArrowheads="1"/>
            </p:cNvPicPr>
            <p:nvPr/>
          </p:nvPicPr>
          <p:blipFill>
            <a:blip r:embed="rId7" cstate="print"/>
            <a:srcRect/>
            <a:stretch>
              <a:fillRect/>
            </a:stretch>
          </p:blipFill>
          <p:spPr bwMode="auto">
            <a:xfrm>
              <a:off x="596561" y="5261644"/>
              <a:ext cx="750887" cy="255588"/>
            </a:xfrm>
            <a:prstGeom prst="rect">
              <a:avLst/>
            </a:prstGeom>
            <a:noFill/>
            <a:ln w="9525">
              <a:noFill/>
              <a:miter lim="800000"/>
              <a:headEnd/>
              <a:tailEnd/>
            </a:ln>
          </p:spPr>
        </p:pic>
        <p:grpSp>
          <p:nvGrpSpPr>
            <p:cNvPr id="26" name="Group 16"/>
            <p:cNvGrpSpPr>
              <a:grpSpLocks/>
            </p:cNvGrpSpPr>
            <p:nvPr/>
          </p:nvGrpSpPr>
          <p:grpSpPr bwMode="auto">
            <a:xfrm>
              <a:off x="768807" y="6006676"/>
              <a:ext cx="433388" cy="427038"/>
              <a:chOff x="1454" y="2810"/>
              <a:chExt cx="273" cy="269"/>
            </a:xfrm>
          </p:grpSpPr>
          <p:pic>
            <p:nvPicPr>
              <p:cNvPr id="28" name="Picture 14"/>
              <p:cNvPicPr>
                <a:picLocks noChangeAspect="1" noChangeArrowheads="1"/>
              </p:cNvPicPr>
              <p:nvPr/>
            </p:nvPicPr>
            <p:blipFill>
              <a:blip r:embed="rId8" cstate="print"/>
              <a:srcRect/>
              <a:stretch>
                <a:fillRect/>
              </a:stretch>
            </p:blipFill>
            <p:spPr bwMode="auto">
              <a:xfrm>
                <a:off x="1470" y="2825"/>
                <a:ext cx="224" cy="221"/>
              </a:xfrm>
              <a:prstGeom prst="rect">
                <a:avLst/>
              </a:prstGeom>
              <a:noFill/>
              <a:ln w="9525">
                <a:noFill/>
                <a:miter lim="800000"/>
                <a:headEnd/>
                <a:tailEnd/>
              </a:ln>
            </p:spPr>
          </p:pic>
          <p:pic>
            <p:nvPicPr>
              <p:cNvPr id="29" name="Picture 15"/>
              <p:cNvPicPr>
                <a:picLocks noChangeAspect="1" noChangeArrowheads="1"/>
              </p:cNvPicPr>
              <p:nvPr/>
            </p:nvPicPr>
            <p:blipFill>
              <a:blip r:embed="rId9" cstate="print"/>
              <a:srcRect/>
              <a:stretch>
                <a:fillRect/>
              </a:stretch>
            </p:blipFill>
            <p:spPr bwMode="auto">
              <a:xfrm>
                <a:off x="1454" y="2810"/>
                <a:ext cx="273" cy="269"/>
              </a:xfrm>
              <a:prstGeom prst="rect">
                <a:avLst/>
              </a:prstGeom>
              <a:noFill/>
              <a:ln w="9525">
                <a:noFill/>
                <a:miter lim="800000"/>
                <a:headEnd/>
                <a:tailEnd/>
              </a:ln>
            </p:spPr>
          </p:pic>
        </p:grpSp>
      </p:grpSp>
      <p:pic>
        <p:nvPicPr>
          <p:cNvPr id="33" name="Picture 2" descr="image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1105" y="4221088"/>
            <a:ext cx="189696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576" y="3501008"/>
            <a:ext cx="561319" cy="56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ZoneTexte 34"/>
          <p:cNvSpPr txBox="1"/>
          <p:nvPr/>
        </p:nvSpPr>
        <p:spPr>
          <a:xfrm>
            <a:off x="2915816" y="5589240"/>
            <a:ext cx="4245073" cy="738664"/>
          </a:xfrm>
          <a:prstGeom prst="rect">
            <a:avLst/>
          </a:prstGeom>
          <a:noFill/>
        </p:spPr>
        <p:txBody>
          <a:bodyPr wrap="none" rtlCol="0">
            <a:spAutoFit/>
          </a:bodyPr>
          <a:lstStyle/>
          <a:p>
            <a:pPr algn="ctr"/>
            <a:r>
              <a:rPr lang="fr-FR" sz="2400" dirty="0" smtClean="0"/>
              <a:t>Comité scientifique et technique</a:t>
            </a:r>
          </a:p>
          <a:p>
            <a:pPr algn="ctr"/>
            <a:r>
              <a:rPr lang="fr-FR" dirty="0" smtClean="0"/>
              <a:t>27 novembre 2017</a:t>
            </a:r>
            <a:endParaRPr lang="fr-FR" dirty="0"/>
          </a:p>
        </p:txBody>
      </p:sp>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9552" y="5544529"/>
            <a:ext cx="1146202" cy="476759"/>
          </a:xfrm>
          <a:prstGeom prst="rect">
            <a:avLst/>
          </a:prstGeom>
        </p:spPr>
      </p:pic>
      <p:pic>
        <p:nvPicPr>
          <p:cNvPr id="36" name="Image 35" descr="uy1"/>
          <p:cNvPicPr/>
          <p:nvPr/>
        </p:nvPicPr>
        <p:blipFill>
          <a:blip r:embed="rId13" cstate="print"/>
          <a:srcRect/>
          <a:stretch>
            <a:fillRect/>
          </a:stretch>
        </p:blipFill>
        <p:spPr bwMode="auto">
          <a:xfrm>
            <a:off x="8106642" y="4221088"/>
            <a:ext cx="504056" cy="551515"/>
          </a:xfrm>
          <a:prstGeom prst="rect">
            <a:avLst/>
          </a:prstGeom>
          <a:noFill/>
          <a:ln w="9525">
            <a:noFill/>
            <a:miter lim="800000"/>
            <a:headEnd/>
            <a:tailEnd/>
          </a:ln>
        </p:spPr>
      </p:pic>
      <p:pic>
        <p:nvPicPr>
          <p:cNvPr id="37" name="Image 36" descr="Marien"/>
          <p:cNvPicPr/>
          <p:nvPr/>
        </p:nvPicPr>
        <p:blipFill>
          <a:blip r:embed="rId14" cstate="print"/>
          <a:srcRect/>
          <a:stretch>
            <a:fillRect/>
          </a:stretch>
        </p:blipFill>
        <p:spPr bwMode="auto">
          <a:xfrm>
            <a:off x="8178650" y="5013174"/>
            <a:ext cx="360040" cy="504825"/>
          </a:xfrm>
          <a:prstGeom prst="rect">
            <a:avLst/>
          </a:prstGeom>
          <a:noFill/>
          <a:ln w="9525">
            <a:noFill/>
            <a:miter lim="800000"/>
            <a:headEnd/>
            <a:tailEnd/>
          </a:ln>
        </p:spPr>
      </p:pic>
      <p:pic>
        <p:nvPicPr>
          <p:cNvPr id="6" name="Imag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68311" y="2588699"/>
            <a:ext cx="4223969" cy="2815979"/>
          </a:xfrm>
          <a:prstGeom prst="rect">
            <a:avLst/>
          </a:prstGeom>
        </p:spPr>
      </p:pic>
      <p:pic>
        <p:nvPicPr>
          <p:cNvPr id="3078" name="Picture 6" descr="https://upload.wikimedia.org/wikipedia/fr/0/04/Logo_AFD_2016.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1560" y="4752950"/>
            <a:ext cx="952500" cy="47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200" smtClean="0"/>
              <a:t>Variabilité de la croissance en fonction du stade ontogénique / classe de diamètre</a:t>
            </a:r>
            <a:endParaRPr lang="en-US" sz="3200"/>
          </a:p>
        </p:txBody>
      </p:sp>
      <p:sp>
        <p:nvSpPr>
          <p:cNvPr id="3" name="Espace réservé du numéro de diapositive 2"/>
          <p:cNvSpPr>
            <a:spLocks noGrp="1"/>
          </p:cNvSpPr>
          <p:nvPr>
            <p:ph type="sldNum" sz="quarter" idx="12"/>
          </p:nvPr>
        </p:nvSpPr>
        <p:spPr>
          <a:prstGeom prst="rect">
            <a:avLst/>
          </a:prstGeom>
        </p:spPr>
        <p:txBody>
          <a:bodyPr/>
          <a:lstStyle/>
          <a:p>
            <a:fld id="{7DABCC65-A698-4825-AA27-50FEA168AC13}" type="slidenum">
              <a:rPr lang="fr-FR" smtClean="0"/>
              <a:pPr/>
              <a:t>10</a:t>
            </a:fld>
            <a:endParaRPr lang="fr-FR"/>
          </a:p>
        </p:txBody>
      </p:sp>
      <p:grpSp>
        <p:nvGrpSpPr>
          <p:cNvPr id="1025" name="Groupe 1024"/>
          <p:cNvGrpSpPr/>
          <p:nvPr/>
        </p:nvGrpSpPr>
        <p:grpSpPr>
          <a:xfrm>
            <a:off x="25399" y="2622552"/>
            <a:ext cx="4578350" cy="3481389"/>
            <a:chOff x="0" y="2622552"/>
            <a:chExt cx="4578350" cy="3481389"/>
          </a:xfrm>
        </p:grpSpPr>
        <p:sp>
          <p:nvSpPr>
            <p:cNvPr id="824" name="Rectangle 5"/>
            <p:cNvSpPr>
              <a:spLocks noChangeArrowheads="1"/>
            </p:cNvSpPr>
            <p:nvPr/>
          </p:nvSpPr>
          <p:spPr bwMode="auto">
            <a:xfrm>
              <a:off x="0" y="2622552"/>
              <a:ext cx="4578350" cy="34813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Rectangle 6"/>
            <p:cNvSpPr>
              <a:spLocks noChangeArrowheads="1"/>
            </p:cNvSpPr>
            <p:nvPr/>
          </p:nvSpPr>
          <p:spPr bwMode="auto">
            <a:xfrm>
              <a:off x="0" y="2622552"/>
              <a:ext cx="4578350" cy="3481389"/>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 name="Freeform 7"/>
            <p:cNvSpPr>
              <a:spLocks/>
            </p:cNvSpPr>
            <p:nvPr/>
          </p:nvSpPr>
          <p:spPr bwMode="auto">
            <a:xfrm>
              <a:off x="862013" y="3371852"/>
              <a:ext cx="1736725" cy="2006601"/>
            </a:xfrm>
            <a:custGeom>
              <a:avLst/>
              <a:gdLst>
                <a:gd name="T0" fmla="*/ 1 w 151"/>
                <a:gd name="T1" fmla="*/ 173 h 174"/>
                <a:gd name="T2" fmla="*/ 4 w 151"/>
                <a:gd name="T3" fmla="*/ 169 h 174"/>
                <a:gd name="T4" fmla="*/ 6 w 151"/>
                <a:gd name="T5" fmla="*/ 165 h 174"/>
                <a:gd name="T6" fmla="*/ 9 w 151"/>
                <a:gd name="T7" fmla="*/ 163 h 174"/>
                <a:gd name="T8" fmla="*/ 11 w 151"/>
                <a:gd name="T9" fmla="*/ 161 h 174"/>
                <a:gd name="T10" fmla="*/ 14 w 151"/>
                <a:gd name="T11" fmla="*/ 158 h 174"/>
                <a:gd name="T12" fmla="*/ 17 w 151"/>
                <a:gd name="T13" fmla="*/ 156 h 174"/>
                <a:gd name="T14" fmla="*/ 19 w 151"/>
                <a:gd name="T15" fmla="*/ 152 h 174"/>
                <a:gd name="T16" fmla="*/ 22 w 151"/>
                <a:gd name="T17" fmla="*/ 148 h 174"/>
                <a:gd name="T18" fmla="*/ 25 w 151"/>
                <a:gd name="T19" fmla="*/ 142 h 174"/>
                <a:gd name="T20" fmla="*/ 27 w 151"/>
                <a:gd name="T21" fmla="*/ 137 h 174"/>
                <a:gd name="T22" fmla="*/ 30 w 151"/>
                <a:gd name="T23" fmla="*/ 132 h 174"/>
                <a:gd name="T24" fmla="*/ 33 w 151"/>
                <a:gd name="T25" fmla="*/ 127 h 174"/>
                <a:gd name="T26" fmla="*/ 35 w 151"/>
                <a:gd name="T27" fmla="*/ 123 h 174"/>
                <a:gd name="T28" fmla="*/ 38 w 151"/>
                <a:gd name="T29" fmla="*/ 117 h 174"/>
                <a:gd name="T30" fmla="*/ 40 w 151"/>
                <a:gd name="T31" fmla="*/ 113 h 174"/>
                <a:gd name="T32" fmla="*/ 43 w 151"/>
                <a:gd name="T33" fmla="*/ 110 h 174"/>
                <a:gd name="T34" fmla="*/ 46 w 151"/>
                <a:gd name="T35" fmla="*/ 107 h 174"/>
                <a:gd name="T36" fmla="*/ 48 w 151"/>
                <a:gd name="T37" fmla="*/ 102 h 174"/>
                <a:gd name="T38" fmla="*/ 51 w 151"/>
                <a:gd name="T39" fmla="*/ 94 h 174"/>
                <a:gd name="T40" fmla="*/ 54 w 151"/>
                <a:gd name="T41" fmla="*/ 90 h 174"/>
                <a:gd name="T42" fmla="*/ 56 w 151"/>
                <a:gd name="T43" fmla="*/ 84 h 174"/>
                <a:gd name="T44" fmla="*/ 59 w 151"/>
                <a:gd name="T45" fmla="*/ 79 h 174"/>
                <a:gd name="T46" fmla="*/ 62 w 151"/>
                <a:gd name="T47" fmla="*/ 75 h 174"/>
                <a:gd name="T48" fmla="*/ 64 w 151"/>
                <a:gd name="T49" fmla="*/ 73 h 174"/>
                <a:gd name="T50" fmla="*/ 67 w 151"/>
                <a:gd name="T51" fmla="*/ 71 h 174"/>
                <a:gd name="T52" fmla="*/ 69 w 151"/>
                <a:gd name="T53" fmla="*/ 68 h 174"/>
                <a:gd name="T54" fmla="*/ 72 w 151"/>
                <a:gd name="T55" fmla="*/ 65 h 174"/>
                <a:gd name="T56" fmla="*/ 75 w 151"/>
                <a:gd name="T57" fmla="*/ 61 h 174"/>
                <a:gd name="T58" fmla="*/ 77 w 151"/>
                <a:gd name="T59" fmla="*/ 57 h 174"/>
                <a:gd name="T60" fmla="*/ 80 w 151"/>
                <a:gd name="T61" fmla="*/ 54 h 174"/>
                <a:gd name="T62" fmla="*/ 83 w 151"/>
                <a:gd name="T63" fmla="*/ 51 h 174"/>
                <a:gd name="T64" fmla="*/ 85 w 151"/>
                <a:gd name="T65" fmla="*/ 48 h 174"/>
                <a:gd name="T66" fmla="*/ 88 w 151"/>
                <a:gd name="T67" fmla="*/ 46 h 174"/>
                <a:gd name="T68" fmla="*/ 91 w 151"/>
                <a:gd name="T69" fmla="*/ 42 h 174"/>
                <a:gd name="T70" fmla="*/ 93 w 151"/>
                <a:gd name="T71" fmla="*/ 40 h 174"/>
                <a:gd name="T72" fmla="*/ 96 w 151"/>
                <a:gd name="T73" fmla="*/ 37 h 174"/>
                <a:gd name="T74" fmla="*/ 98 w 151"/>
                <a:gd name="T75" fmla="*/ 35 h 174"/>
                <a:gd name="T76" fmla="*/ 101 w 151"/>
                <a:gd name="T77" fmla="*/ 33 h 174"/>
                <a:gd name="T78" fmla="*/ 104 w 151"/>
                <a:gd name="T79" fmla="*/ 31 h 174"/>
                <a:gd name="T80" fmla="*/ 106 w 151"/>
                <a:gd name="T81" fmla="*/ 28 h 174"/>
                <a:gd name="T82" fmla="*/ 109 w 151"/>
                <a:gd name="T83" fmla="*/ 26 h 174"/>
                <a:gd name="T84" fmla="*/ 112 w 151"/>
                <a:gd name="T85" fmla="*/ 24 h 174"/>
                <a:gd name="T86" fmla="*/ 114 w 151"/>
                <a:gd name="T87" fmla="*/ 22 h 174"/>
                <a:gd name="T88" fmla="*/ 117 w 151"/>
                <a:gd name="T89" fmla="*/ 20 h 174"/>
                <a:gd name="T90" fmla="*/ 120 w 151"/>
                <a:gd name="T91" fmla="*/ 20 h 174"/>
                <a:gd name="T92" fmla="*/ 122 w 151"/>
                <a:gd name="T93" fmla="*/ 19 h 174"/>
                <a:gd name="T94" fmla="*/ 125 w 151"/>
                <a:gd name="T95" fmla="*/ 18 h 174"/>
                <a:gd name="T96" fmla="*/ 127 w 151"/>
                <a:gd name="T97" fmla="*/ 16 h 174"/>
                <a:gd name="T98" fmla="*/ 130 w 151"/>
                <a:gd name="T99" fmla="*/ 15 h 174"/>
                <a:gd name="T100" fmla="*/ 133 w 151"/>
                <a:gd name="T101" fmla="*/ 13 h 174"/>
                <a:gd name="T102" fmla="*/ 135 w 151"/>
                <a:gd name="T103" fmla="*/ 11 h 174"/>
                <a:gd name="T104" fmla="*/ 138 w 151"/>
                <a:gd name="T105" fmla="*/ 9 h 174"/>
                <a:gd name="T106" fmla="*/ 141 w 151"/>
                <a:gd name="T107" fmla="*/ 7 h 174"/>
                <a:gd name="T108" fmla="*/ 143 w 151"/>
                <a:gd name="T109" fmla="*/ 5 h 174"/>
                <a:gd name="T110" fmla="*/ 146 w 151"/>
                <a:gd name="T111" fmla="*/ 3 h 174"/>
                <a:gd name="T112" fmla="*/ 149 w 151"/>
                <a:gd name="T113" fmla="*/ 2 h 174"/>
                <a:gd name="T114" fmla="*/ 151 w 151"/>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74">
                  <a:moveTo>
                    <a:pt x="0" y="174"/>
                  </a:moveTo>
                  <a:lnTo>
                    <a:pt x="1" y="173"/>
                  </a:lnTo>
                  <a:lnTo>
                    <a:pt x="2" y="171"/>
                  </a:lnTo>
                  <a:lnTo>
                    <a:pt x="4" y="169"/>
                  </a:lnTo>
                  <a:lnTo>
                    <a:pt x="5" y="167"/>
                  </a:lnTo>
                  <a:lnTo>
                    <a:pt x="6" y="165"/>
                  </a:lnTo>
                  <a:lnTo>
                    <a:pt x="8" y="164"/>
                  </a:lnTo>
                  <a:lnTo>
                    <a:pt x="9" y="163"/>
                  </a:lnTo>
                  <a:lnTo>
                    <a:pt x="10" y="162"/>
                  </a:lnTo>
                  <a:lnTo>
                    <a:pt x="11" y="161"/>
                  </a:lnTo>
                  <a:lnTo>
                    <a:pt x="13" y="160"/>
                  </a:lnTo>
                  <a:lnTo>
                    <a:pt x="14" y="158"/>
                  </a:lnTo>
                  <a:lnTo>
                    <a:pt x="15" y="158"/>
                  </a:lnTo>
                  <a:lnTo>
                    <a:pt x="17" y="156"/>
                  </a:lnTo>
                  <a:lnTo>
                    <a:pt x="18" y="155"/>
                  </a:lnTo>
                  <a:lnTo>
                    <a:pt x="19" y="152"/>
                  </a:lnTo>
                  <a:lnTo>
                    <a:pt x="21" y="150"/>
                  </a:lnTo>
                  <a:lnTo>
                    <a:pt x="22" y="148"/>
                  </a:lnTo>
                  <a:lnTo>
                    <a:pt x="23" y="145"/>
                  </a:lnTo>
                  <a:lnTo>
                    <a:pt x="25" y="142"/>
                  </a:lnTo>
                  <a:lnTo>
                    <a:pt x="26" y="139"/>
                  </a:lnTo>
                  <a:lnTo>
                    <a:pt x="27" y="137"/>
                  </a:lnTo>
                  <a:lnTo>
                    <a:pt x="29" y="135"/>
                  </a:lnTo>
                  <a:lnTo>
                    <a:pt x="30" y="132"/>
                  </a:lnTo>
                  <a:lnTo>
                    <a:pt x="31" y="130"/>
                  </a:lnTo>
                  <a:lnTo>
                    <a:pt x="33" y="127"/>
                  </a:lnTo>
                  <a:lnTo>
                    <a:pt x="34" y="124"/>
                  </a:lnTo>
                  <a:lnTo>
                    <a:pt x="35" y="123"/>
                  </a:lnTo>
                  <a:lnTo>
                    <a:pt x="37" y="120"/>
                  </a:lnTo>
                  <a:lnTo>
                    <a:pt x="38" y="117"/>
                  </a:lnTo>
                  <a:lnTo>
                    <a:pt x="39" y="115"/>
                  </a:lnTo>
                  <a:lnTo>
                    <a:pt x="40" y="113"/>
                  </a:lnTo>
                  <a:lnTo>
                    <a:pt x="42" y="112"/>
                  </a:lnTo>
                  <a:lnTo>
                    <a:pt x="43" y="110"/>
                  </a:lnTo>
                  <a:lnTo>
                    <a:pt x="44" y="108"/>
                  </a:lnTo>
                  <a:lnTo>
                    <a:pt x="46" y="107"/>
                  </a:lnTo>
                  <a:lnTo>
                    <a:pt x="47" y="104"/>
                  </a:lnTo>
                  <a:lnTo>
                    <a:pt x="48" y="102"/>
                  </a:lnTo>
                  <a:lnTo>
                    <a:pt x="50" y="97"/>
                  </a:lnTo>
                  <a:lnTo>
                    <a:pt x="51" y="94"/>
                  </a:lnTo>
                  <a:lnTo>
                    <a:pt x="52" y="93"/>
                  </a:lnTo>
                  <a:lnTo>
                    <a:pt x="54" y="90"/>
                  </a:lnTo>
                  <a:lnTo>
                    <a:pt x="55" y="86"/>
                  </a:lnTo>
                  <a:lnTo>
                    <a:pt x="56" y="84"/>
                  </a:lnTo>
                  <a:lnTo>
                    <a:pt x="58" y="82"/>
                  </a:lnTo>
                  <a:lnTo>
                    <a:pt x="59" y="79"/>
                  </a:lnTo>
                  <a:lnTo>
                    <a:pt x="60" y="78"/>
                  </a:lnTo>
                  <a:lnTo>
                    <a:pt x="62" y="75"/>
                  </a:lnTo>
                  <a:lnTo>
                    <a:pt x="63" y="74"/>
                  </a:lnTo>
                  <a:lnTo>
                    <a:pt x="64" y="73"/>
                  </a:lnTo>
                  <a:lnTo>
                    <a:pt x="66" y="72"/>
                  </a:lnTo>
                  <a:lnTo>
                    <a:pt x="67" y="71"/>
                  </a:lnTo>
                  <a:lnTo>
                    <a:pt x="68" y="70"/>
                  </a:lnTo>
                  <a:lnTo>
                    <a:pt x="69" y="68"/>
                  </a:lnTo>
                  <a:lnTo>
                    <a:pt x="71" y="67"/>
                  </a:lnTo>
                  <a:lnTo>
                    <a:pt x="72" y="65"/>
                  </a:lnTo>
                  <a:lnTo>
                    <a:pt x="73" y="63"/>
                  </a:lnTo>
                  <a:lnTo>
                    <a:pt x="75" y="61"/>
                  </a:lnTo>
                  <a:lnTo>
                    <a:pt x="76" y="60"/>
                  </a:lnTo>
                  <a:lnTo>
                    <a:pt x="77" y="57"/>
                  </a:lnTo>
                  <a:lnTo>
                    <a:pt x="79" y="55"/>
                  </a:lnTo>
                  <a:lnTo>
                    <a:pt x="80" y="54"/>
                  </a:lnTo>
                  <a:lnTo>
                    <a:pt x="81" y="53"/>
                  </a:lnTo>
                  <a:lnTo>
                    <a:pt x="83" y="51"/>
                  </a:lnTo>
                  <a:lnTo>
                    <a:pt x="84" y="49"/>
                  </a:lnTo>
                  <a:lnTo>
                    <a:pt x="85" y="48"/>
                  </a:lnTo>
                  <a:lnTo>
                    <a:pt x="87" y="47"/>
                  </a:lnTo>
                  <a:lnTo>
                    <a:pt x="88" y="46"/>
                  </a:lnTo>
                  <a:lnTo>
                    <a:pt x="89" y="43"/>
                  </a:lnTo>
                  <a:lnTo>
                    <a:pt x="91" y="42"/>
                  </a:lnTo>
                  <a:lnTo>
                    <a:pt x="92" y="40"/>
                  </a:lnTo>
                  <a:lnTo>
                    <a:pt x="93" y="40"/>
                  </a:lnTo>
                  <a:lnTo>
                    <a:pt x="94" y="39"/>
                  </a:lnTo>
                  <a:lnTo>
                    <a:pt x="96" y="37"/>
                  </a:lnTo>
                  <a:lnTo>
                    <a:pt x="97" y="36"/>
                  </a:lnTo>
                  <a:lnTo>
                    <a:pt x="98" y="35"/>
                  </a:lnTo>
                  <a:lnTo>
                    <a:pt x="100" y="34"/>
                  </a:lnTo>
                  <a:lnTo>
                    <a:pt x="101" y="33"/>
                  </a:lnTo>
                  <a:lnTo>
                    <a:pt x="102" y="31"/>
                  </a:lnTo>
                  <a:lnTo>
                    <a:pt x="104" y="31"/>
                  </a:lnTo>
                  <a:lnTo>
                    <a:pt x="105" y="30"/>
                  </a:lnTo>
                  <a:lnTo>
                    <a:pt x="106" y="28"/>
                  </a:lnTo>
                  <a:lnTo>
                    <a:pt x="108" y="28"/>
                  </a:lnTo>
                  <a:lnTo>
                    <a:pt x="109" y="26"/>
                  </a:lnTo>
                  <a:lnTo>
                    <a:pt x="110" y="25"/>
                  </a:lnTo>
                  <a:lnTo>
                    <a:pt x="112" y="24"/>
                  </a:lnTo>
                  <a:lnTo>
                    <a:pt x="113" y="23"/>
                  </a:lnTo>
                  <a:lnTo>
                    <a:pt x="114" y="22"/>
                  </a:lnTo>
                  <a:lnTo>
                    <a:pt x="116" y="21"/>
                  </a:lnTo>
                  <a:lnTo>
                    <a:pt x="117" y="20"/>
                  </a:lnTo>
                  <a:lnTo>
                    <a:pt x="118" y="20"/>
                  </a:lnTo>
                  <a:lnTo>
                    <a:pt x="120" y="20"/>
                  </a:lnTo>
                  <a:lnTo>
                    <a:pt x="121" y="19"/>
                  </a:lnTo>
                  <a:lnTo>
                    <a:pt x="122" y="19"/>
                  </a:lnTo>
                  <a:lnTo>
                    <a:pt x="123" y="18"/>
                  </a:lnTo>
                  <a:lnTo>
                    <a:pt x="125" y="18"/>
                  </a:lnTo>
                  <a:lnTo>
                    <a:pt x="126" y="17"/>
                  </a:lnTo>
                  <a:lnTo>
                    <a:pt x="127" y="16"/>
                  </a:lnTo>
                  <a:lnTo>
                    <a:pt x="129" y="16"/>
                  </a:lnTo>
                  <a:lnTo>
                    <a:pt x="130" y="15"/>
                  </a:lnTo>
                  <a:lnTo>
                    <a:pt x="131" y="15"/>
                  </a:lnTo>
                  <a:lnTo>
                    <a:pt x="133" y="13"/>
                  </a:lnTo>
                  <a:lnTo>
                    <a:pt x="134" y="12"/>
                  </a:lnTo>
                  <a:lnTo>
                    <a:pt x="135" y="11"/>
                  </a:lnTo>
                  <a:lnTo>
                    <a:pt x="137" y="10"/>
                  </a:lnTo>
                  <a:lnTo>
                    <a:pt x="138" y="9"/>
                  </a:lnTo>
                  <a:lnTo>
                    <a:pt x="139" y="8"/>
                  </a:lnTo>
                  <a:lnTo>
                    <a:pt x="141" y="7"/>
                  </a:lnTo>
                  <a:lnTo>
                    <a:pt x="142" y="6"/>
                  </a:lnTo>
                  <a:lnTo>
                    <a:pt x="143" y="5"/>
                  </a:lnTo>
                  <a:lnTo>
                    <a:pt x="145" y="5"/>
                  </a:lnTo>
                  <a:lnTo>
                    <a:pt x="146" y="3"/>
                  </a:lnTo>
                  <a:lnTo>
                    <a:pt x="147" y="3"/>
                  </a:lnTo>
                  <a:lnTo>
                    <a:pt x="149" y="2"/>
                  </a:lnTo>
                  <a:lnTo>
                    <a:pt x="150" y="1"/>
                  </a:lnTo>
                  <a:lnTo>
                    <a:pt x="151" y="0"/>
                  </a:lnTo>
                </a:path>
              </a:pathLst>
            </a:custGeom>
            <a:noFill/>
            <a:ln w="11113" cap="flat">
              <a:solidFill>
                <a:srgbClr val="F876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 name="Freeform 8"/>
            <p:cNvSpPr>
              <a:spLocks/>
            </p:cNvSpPr>
            <p:nvPr/>
          </p:nvSpPr>
          <p:spPr bwMode="auto">
            <a:xfrm>
              <a:off x="862013" y="3406777"/>
              <a:ext cx="1782763" cy="1971676"/>
            </a:xfrm>
            <a:custGeom>
              <a:avLst/>
              <a:gdLst>
                <a:gd name="T0" fmla="*/ 1 w 155"/>
                <a:gd name="T1" fmla="*/ 169 h 171"/>
                <a:gd name="T2" fmla="*/ 4 w 155"/>
                <a:gd name="T3" fmla="*/ 167 h 171"/>
                <a:gd name="T4" fmla="*/ 6 w 155"/>
                <a:gd name="T5" fmla="*/ 164 h 171"/>
                <a:gd name="T6" fmla="*/ 9 w 155"/>
                <a:gd name="T7" fmla="*/ 160 h 171"/>
                <a:gd name="T8" fmla="*/ 11 w 155"/>
                <a:gd name="T9" fmla="*/ 156 h 171"/>
                <a:gd name="T10" fmla="*/ 14 w 155"/>
                <a:gd name="T11" fmla="*/ 155 h 171"/>
                <a:gd name="T12" fmla="*/ 17 w 155"/>
                <a:gd name="T13" fmla="*/ 153 h 171"/>
                <a:gd name="T14" fmla="*/ 19 w 155"/>
                <a:gd name="T15" fmla="*/ 148 h 171"/>
                <a:gd name="T16" fmla="*/ 22 w 155"/>
                <a:gd name="T17" fmla="*/ 141 h 171"/>
                <a:gd name="T18" fmla="*/ 25 w 155"/>
                <a:gd name="T19" fmla="*/ 135 h 171"/>
                <a:gd name="T20" fmla="*/ 27 w 155"/>
                <a:gd name="T21" fmla="*/ 131 h 171"/>
                <a:gd name="T22" fmla="*/ 30 w 155"/>
                <a:gd name="T23" fmla="*/ 127 h 171"/>
                <a:gd name="T24" fmla="*/ 33 w 155"/>
                <a:gd name="T25" fmla="*/ 120 h 171"/>
                <a:gd name="T26" fmla="*/ 35 w 155"/>
                <a:gd name="T27" fmla="*/ 115 h 171"/>
                <a:gd name="T28" fmla="*/ 38 w 155"/>
                <a:gd name="T29" fmla="*/ 110 h 171"/>
                <a:gd name="T30" fmla="*/ 40 w 155"/>
                <a:gd name="T31" fmla="*/ 104 h 171"/>
                <a:gd name="T32" fmla="*/ 43 w 155"/>
                <a:gd name="T33" fmla="*/ 98 h 171"/>
                <a:gd name="T34" fmla="*/ 46 w 155"/>
                <a:gd name="T35" fmla="*/ 94 h 171"/>
                <a:gd name="T36" fmla="*/ 48 w 155"/>
                <a:gd name="T37" fmla="*/ 90 h 171"/>
                <a:gd name="T38" fmla="*/ 51 w 155"/>
                <a:gd name="T39" fmla="*/ 86 h 171"/>
                <a:gd name="T40" fmla="*/ 54 w 155"/>
                <a:gd name="T41" fmla="*/ 83 h 171"/>
                <a:gd name="T42" fmla="*/ 56 w 155"/>
                <a:gd name="T43" fmla="*/ 81 h 171"/>
                <a:gd name="T44" fmla="*/ 59 w 155"/>
                <a:gd name="T45" fmla="*/ 78 h 171"/>
                <a:gd name="T46" fmla="*/ 62 w 155"/>
                <a:gd name="T47" fmla="*/ 73 h 171"/>
                <a:gd name="T48" fmla="*/ 64 w 155"/>
                <a:gd name="T49" fmla="*/ 68 h 171"/>
                <a:gd name="T50" fmla="*/ 67 w 155"/>
                <a:gd name="T51" fmla="*/ 64 h 171"/>
                <a:gd name="T52" fmla="*/ 69 w 155"/>
                <a:gd name="T53" fmla="*/ 60 h 171"/>
                <a:gd name="T54" fmla="*/ 72 w 155"/>
                <a:gd name="T55" fmla="*/ 56 h 171"/>
                <a:gd name="T56" fmla="*/ 75 w 155"/>
                <a:gd name="T57" fmla="*/ 53 h 171"/>
                <a:gd name="T58" fmla="*/ 77 w 155"/>
                <a:gd name="T59" fmla="*/ 51 h 171"/>
                <a:gd name="T60" fmla="*/ 80 w 155"/>
                <a:gd name="T61" fmla="*/ 50 h 171"/>
                <a:gd name="T62" fmla="*/ 83 w 155"/>
                <a:gd name="T63" fmla="*/ 48 h 171"/>
                <a:gd name="T64" fmla="*/ 85 w 155"/>
                <a:gd name="T65" fmla="*/ 45 h 171"/>
                <a:gd name="T66" fmla="*/ 88 w 155"/>
                <a:gd name="T67" fmla="*/ 44 h 171"/>
                <a:gd name="T68" fmla="*/ 91 w 155"/>
                <a:gd name="T69" fmla="*/ 41 h 171"/>
                <a:gd name="T70" fmla="*/ 93 w 155"/>
                <a:gd name="T71" fmla="*/ 40 h 171"/>
                <a:gd name="T72" fmla="*/ 96 w 155"/>
                <a:gd name="T73" fmla="*/ 39 h 171"/>
                <a:gd name="T74" fmla="*/ 98 w 155"/>
                <a:gd name="T75" fmla="*/ 38 h 171"/>
                <a:gd name="T76" fmla="*/ 101 w 155"/>
                <a:gd name="T77" fmla="*/ 37 h 171"/>
                <a:gd name="T78" fmla="*/ 104 w 155"/>
                <a:gd name="T79" fmla="*/ 36 h 171"/>
                <a:gd name="T80" fmla="*/ 106 w 155"/>
                <a:gd name="T81" fmla="*/ 35 h 171"/>
                <a:gd name="T82" fmla="*/ 109 w 155"/>
                <a:gd name="T83" fmla="*/ 34 h 171"/>
                <a:gd name="T84" fmla="*/ 112 w 155"/>
                <a:gd name="T85" fmla="*/ 33 h 171"/>
                <a:gd name="T86" fmla="*/ 114 w 155"/>
                <a:gd name="T87" fmla="*/ 33 h 171"/>
                <a:gd name="T88" fmla="*/ 117 w 155"/>
                <a:gd name="T89" fmla="*/ 32 h 171"/>
                <a:gd name="T90" fmla="*/ 120 w 155"/>
                <a:gd name="T91" fmla="*/ 31 h 171"/>
                <a:gd name="T92" fmla="*/ 122 w 155"/>
                <a:gd name="T93" fmla="*/ 30 h 171"/>
                <a:gd name="T94" fmla="*/ 125 w 155"/>
                <a:gd name="T95" fmla="*/ 30 h 171"/>
                <a:gd name="T96" fmla="*/ 127 w 155"/>
                <a:gd name="T97" fmla="*/ 28 h 171"/>
                <a:gd name="T98" fmla="*/ 130 w 155"/>
                <a:gd name="T99" fmla="*/ 28 h 171"/>
                <a:gd name="T100" fmla="*/ 133 w 155"/>
                <a:gd name="T101" fmla="*/ 25 h 171"/>
                <a:gd name="T102" fmla="*/ 135 w 155"/>
                <a:gd name="T103" fmla="*/ 21 h 171"/>
                <a:gd name="T104" fmla="*/ 138 w 155"/>
                <a:gd name="T105" fmla="*/ 17 h 171"/>
                <a:gd name="T106" fmla="*/ 141 w 155"/>
                <a:gd name="T107" fmla="*/ 14 h 171"/>
                <a:gd name="T108" fmla="*/ 143 w 155"/>
                <a:gd name="T109" fmla="*/ 10 h 171"/>
                <a:gd name="T110" fmla="*/ 146 w 155"/>
                <a:gd name="T111" fmla="*/ 8 h 171"/>
                <a:gd name="T112" fmla="*/ 149 w 155"/>
                <a:gd name="T113" fmla="*/ 6 h 171"/>
                <a:gd name="T114" fmla="*/ 151 w 155"/>
                <a:gd name="T115" fmla="*/ 4 h 171"/>
                <a:gd name="T116" fmla="*/ 154 w 155"/>
                <a:gd name="T117" fmla="*/ 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71">
                  <a:moveTo>
                    <a:pt x="0" y="171"/>
                  </a:moveTo>
                  <a:lnTo>
                    <a:pt x="1" y="169"/>
                  </a:lnTo>
                  <a:lnTo>
                    <a:pt x="2" y="168"/>
                  </a:lnTo>
                  <a:lnTo>
                    <a:pt x="4" y="167"/>
                  </a:lnTo>
                  <a:lnTo>
                    <a:pt x="5" y="165"/>
                  </a:lnTo>
                  <a:lnTo>
                    <a:pt x="6" y="164"/>
                  </a:lnTo>
                  <a:lnTo>
                    <a:pt x="8" y="162"/>
                  </a:lnTo>
                  <a:lnTo>
                    <a:pt x="9" y="160"/>
                  </a:lnTo>
                  <a:lnTo>
                    <a:pt x="10" y="158"/>
                  </a:lnTo>
                  <a:lnTo>
                    <a:pt x="11" y="156"/>
                  </a:lnTo>
                  <a:lnTo>
                    <a:pt x="13" y="156"/>
                  </a:lnTo>
                  <a:lnTo>
                    <a:pt x="14" y="155"/>
                  </a:lnTo>
                  <a:lnTo>
                    <a:pt x="15" y="154"/>
                  </a:lnTo>
                  <a:lnTo>
                    <a:pt x="17" y="153"/>
                  </a:lnTo>
                  <a:lnTo>
                    <a:pt x="18" y="151"/>
                  </a:lnTo>
                  <a:lnTo>
                    <a:pt x="19" y="148"/>
                  </a:lnTo>
                  <a:lnTo>
                    <a:pt x="21" y="144"/>
                  </a:lnTo>
                  <a:lnTo>
                    <a:pt x="22" y="141"/>
                  </a:lnTo>
                  <a:lnTo>
                    <a:pt x="23" y="138"/>
                  </a:lnTo>
                  <a:lnTo>
                    <a:pt x="25" y="135"/>
                  </a:lnTo>
                  <a:lnTo>
                    <a:pt x="26" y="132"/>
                  </a:lnTo>
                  <a:lnTo>
                    <a:pt x="27" y="131"/>
                  </a:lnTo>
                  <a:lnTo>
                    <a:pt x="29" y="129"/>
                  </a:lnTo>
                  <a:lnTo>
                    <a:pt x="30" y="127"/>
                  </a:lnTo>
                  <a:lnTo>
                    <a:pt x="31" y="123"/>
                  </a:lnTo>
                  <a:lnTo>
                    <a:pt x="33" y="120"/>
                  </a:lnTo>
                  <a:lnTo>
                    <a:pt x="34" y="118"/>
                  </a:lnTo>
                  <a:lnTo>
                    <a:pt x="35" y="115"/>
                  </a:lnTo>
                  <a:lnTo>
                    <a:pt x="37" y="112"/>
                  </a:lnTo>
                  <a:lnTo>
                    <a:pt x="38" y="110"/>
                  </a:lnTo>
                  <a:lnTo>
                    <a:pt x="39" y="107"/>
                  </a:lnTo>
                  <a:lnTo>
                    <a:pt x="40" y="104"/>
                  </a:lnTo>
                  <a:lnTo>
                    <a:pt x="42" y="101"/>
                  </a:lnTo>
                  <a:lnTo>
                    <a:pt x="43" y="98"/>
                  </a:lnTo>
                  <a:lnTo>
                    <a:pt x="44" y="95"/>
                  </a:lnTo>
                  <a:lnTo>
                    <a:pt x="46" y="94"/>
                  </a:lnTo>
                  <a:lnTo>
                    <a:pt x="47" y="92"/>
                  </a:lnTo>
                  <a:lnTo>
                    <a:pt x="48" y="90"/>
                  </a:lnTo>
                  <a:lnTo>
                    <a:pt x="50" y="88"/>
                  </a:lnTo>
                  <a:lnTo>
                    <a:pt x="51" y="86"/>
                  </a:lnTo>
                  <a:lnTo>
                    <a:pt x="52" y="85"/>
                  </a:lnTo>
                  <a:lnTo>
                    <a:pt x="54" y="83"/>
                  </a:lnTo>
                  <a:lnTo>
                    <a:pt x="55" y="82"/>
                  </a:lnTo>
                  <a:lnTo>
                    <a:pt x="56" y="81"/>
                  </a:lnTo>
                  <a:lnTo>
                    <a:pt x="58" y="80"/>
                  </a:lnTo>
                  <a:lnTo>
                    <a:pt x="59" y="78"/>
                  </a:lnTo>
                  <a:lnTo>
                    <a:pt x="60" y="75"/>
                  </a:lnTo>
                  <a:lnTo>
                    <a:pt x="62" y="73"/>
                  </a:lnTo>
                  <a:lnTo>
                    <a:pt x="63" y="70"/>
                  </a:lnTo>
                  <a:lnTo>
                    <a:pt x="64" y="68"/>
                  </a:lnTo>
                  <a:lnTo>
                    <a:pt x="66" y="66"/>
                  </a:lnTo>
                  <a:lnTo>
                    <a:pt x="67" y="64"/>
                  </a:lnTo>
                  <a:lnTo>
                    <a:pt x="68" y="61"/>
                  </a:lnTo>
                  <a:lnTo>
                    <a:pt x="69" y="60"/>
                  </a:lnTo>
                  <a:lnTo>
                    <a:pt x="71" y="58"/>
                  </a:lnTo>
                  <a:lnTo>
                    <a:pt x="72" y="56"/>
                  </a:lnTo>
                  <a:lnTo>
                    <a:pt x="73" y="54"/>
                  </a:lnTo>
                  <a:lnTo>
                    <a:pt x="75" y="53"/>
                  </a:lnTo>
                  <a:lnTo>
                    <a:pt x="76" y="52"/>
                  </a:lnTo>
                  <a:lnTo>
                    <a:pt x="77" y="51"/>
                  </a:lnTo>
                  <a:lnTo>
                    <a:pt x="79" y="51"/>
                  </a:lnTo>
                  <a:lnTo>
                    <a:pt x="80" y="50"/>
                  </a:lnTo>
                  <a:lnTo>
                    <a:pt x="81" y="50"/>
                  </a:lnTo>
                  <a:lnTo>
                    <a:pt x="83" y="48"/>
                  </a:lnTo>
                  <a:lnTo>
                    <a:pt x="84" y="47"/>
                  </a:lnTo>
                  <a:lnTo>
                    <a:pt x="85" y="45"/>
                  </a:lnTo>
                  <a:lnTo>
                    <a:pt x="87" y="45"/>
                  </a:lnTo>
                  <a:lnTo>
                    <a:pt x="88" y="44"/>
                  </a:lnTo>
                  <a:lnTo>
                    <a:pt x="89" y="42"/>
                  </a:lnTo>
                  <a:lnTo>
                    <a:pt x="91" y="41"/>
                  </a:lnTo>
                  <a:lnTo>
                    <a:pt x="92" y="41"/>
                  </a:lnTo>
                  <a:lnTo>
                    <a:pt x="93" y="40"/>
                  </a:lnTo>
                  <a:lnTo>
                    <a:pt x="94" y="40"/>
                  </a:lnTo>
                  <a:lnTo>
                    <a:pt x="96" y="39"/>
                  </a:lnTo>
                  <a:lnTo>
                    <a:pt x="97" y="38"/>
                  </a:lnTo>
                  <a:lnTo>
                    <a:pt x="98" y="38"/>
                  </a:lnTo>
                  <a:lnTo>
                    <a:pt x="100" y="37"/>
                  </a:lnTo>
                  <a:lnTo>
                    <a:pt x="101" y="37"/>
                  </a:lnTo>
                  <a:lnTo>
                    <a:pt x="102" y="36"/>
                  </a:lnTo>
                  <a:lnTo>
                    <a:pt x="104" y="36"/>
                  </a:lnTo>
                  <a:lnTo>
                    <a:pt x="105" y="36"/>
                  </a:lnTo>
                  <a:lnTo>
                    <a:pt x="106" y="35"/>
                  </a:lnTo>
                  <a:lnTo>
                    <a:pt x="108" y="35"/>
                  </a:lnTo>
                  <a:lnTo>
                    <a:pt x="109" y="34"/>
                  </a:lnTo>
                  <a:lnTo>
                    <a:pt x="110" y="34"/>
                  </a:lnTo>
                  <a:lnTo>
                    <a:pt x="112" y="33"/>
                  </a:lnTo>
                  <a:lnTo>
                    <a:pt x="113" y="33"/>
                  </a:lnTo>
                  <a:lnTo>
                    <a:pt x="114" y="33"/>
                  </a:lnTo>
                  <a:lnTo>
                    <a:pt x="116" y="33"/>
                  </a:lnTo>
                  <a:lnTo>
                    <a:pt x="117" y="32"/>
                  </a:lnTo>
                  <a:lnTo>
                    <a:pt x="118" y="32"/>
                  </a:lnTo>
                  <a:lnTo>
                    <a:pt x="120" y="31"/>
                  </a:lnTo>
                  <a:lnTo>
                    <a:pt x="121" y="31"/>
                  </a:lnTo>
                  <a:lnTo>
                    <a:pt x="122" y="30"/>
                  </a:lnTo>
                  <a:lnTo>
                    <a:pt x="123" y="30"/>
                  </a:lnTo>
                  <a:lnTo>
                    <a:pt x="125" y="30"/>
                  </a:lnTo>
                  <a:lnTo>
                    <a:pt x="126" y="29"/>
                  </a:lnTo>
                  <a:lnTo>
                    <a:pt x="127" y="28"/>
                  </a:lnTo>
                  <a:lnTo>
                    <a:pt x="129" y="28"/>
                  </a:lnTo>
                  <a:lnTo>
                    <a:pt x="130" y="28"/>
                  </a:lnTo>
                  <a:lnTo>
                    <a:pt x="131" y="26"/>
                  </a:lnTo>
                  <a:lnTo>
                    <a:pt x="133" y="25"/>
                  </a:lnTo>
                  <a:lnTo>
                    <a:pt x="134" y="23"/>
                  </a:lnTo>
                  <a:lnTo>
                    <a:pt x="135" y="21"/>
                  </a:lnTo>
                  <a:lnTo>
                    <a:pt x="137" y="19"/>
                  </a:lnTo>
                  <a:lnTo>
                    <a:pt x="138" y="17"/>
                  </a:lnTo>
                  <a:lnTo>
                    <a:pt x="139" y="16"/>
                  </a:lnTo>
                  <a:lnTo>
                    <a:pt x="141" y="14"/>
                  </a:lnTo>
                  <a:lnTo>
                    <a:pt x="142" y="12"/>
                  </a:lnTo>
                  <a:lnTo>
                    <a:pt x="143" y="10"/>
                  </a:lnTo>
                  <a:lnTo>
                    <a:pt x="145" y="9"/>
                  </a:lnTo>
                  <a:lnTo>
                    <a:pt x="146" y="8"/>
                  </a:lnTo>
                  <a:lnTo>
                    <a:pt x="147" y="7"/>
                  </a:lnTo>
                  <a:lnTo>
                    <a:pt x="149" y="6"/>
                  </a:lnTo>
                  <a:lnTo>
                    <a:pt x="150" y="5"/>
                  </a:lnTo>
                  <a:lnTo>
                    <a:pt x="151" y="4"/>
                  </a:lnTo>
                  <a:lnTo>
                    <a:pt x="152" y="2"/>
                  </a:lnTo>
                  <a:lnTo>
                    <a:pt x="154" y="1"/>
                  </a:lnTo>
                  <a:lnTo>
                    <a:pt x="155" y="0"/>
                  </a:lnTo>
                </a:path>
              </a:pathLst>
            </a:custGeom>
            <a:noFill/>
            <a:ln w="11113" cap="flat">
              <a:solidFill>
                <a:srgbClr val="ED81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 name="Freeform 9"/>
            <p:cNvSpPr>
              <a:spLocks/>
            </p:cNvSpPr>
            <p:nvPr/>
          </p:nvSpPr>
          <p:spPr bwMode="auto">
            <a:xfrm>
              <a:off x="862013" y="3336927"/>
              <a:ext cx="1749425" cy="2063751"/>
            </a:xfrm>
            <a:custGeom>
              <a:avLst/>
              <a:gdLst>
                <a:gd name="T0" fmla="*/ 1 w 152"/>
                <a:gd name="T1" fmla="*/ 178 h 179"/>
                <a:gd name="T2" fmla="*/ 4 w 152"/>
                <a:gd name="T3" fmla="*/ 177 h 179"/>
                <a:gd name="T4" fmla="*/ 6 w 152"/>
                <a:gd name="T5" fmla="*/ 175 h 179"/>
                <a:gd name="T6" fmla="*/ 9 w 152"/>
                <a:gd name="T7" fmla="*/ 174 h 179"/>
                <a:gd name="T8" fmla="*/ 11 w 152"/>
                <a:gd name="T9" fmla="*/ 172 h 179"/>
                <a:gd name="T10" fmla="*/ 14 w 152"/>
                <a:gd name="T11" fmla="*/ 171 h 179"/>
                <a:gd name="T12" fmla="*/ 17 w 152"/>
                <a:gd name="T13" fmla="*/ 170 h 179"/>
                <a:gd name="T14" fmla="*/ 19 w 152"/>
                <a:gd name="T15" fmla="*/ 169 h 179"/>
                <a:gd name="T16" fmla="*/ 22 w 152"/>
                <a:gd name="T17" fmla="*/ 168 h 179"/>
                <a:gd name="T18" fmla="*/ 25 w 152"/>
                <a:gd name="T19" fmla="*/ 167 h 179"/>
                <a:gd name="T20" fmla="*/ 27 w 152"/>
                <a:gd name="T21" fmla="*/ 167 h 179"/>
                <a:gd name="T22" fmla="*/ 30 w 152"/>
                <a:gd name="T23" fmla="*/ 166 h 179"/>
                <a:gd name="T24" fmla="*/ 33 w 152"/>
                <a:gd name="T25" fmla="*/ 165 h 179"/>
                <a:gd name="T26" fmla="*/ 35 w 152"/>
                <a:gd name="T27" fmla="*/ 165 h 179"/>
                <a:gd name="T28" fmla="*/ 38 w 152"/>
                <a:gd name="T29" fmla="*/ 160 h 179"/>
                <a:gd name="T30" fmla="*/ 40 w 152"/>
                <a:gd name="T31" fmla="*/ 157 h 179"/>
                <a:gd name="T32" fmla="*/ 43 w 152"/>
                <a:gd name="T33" fmla="*/ 155 h 179"/>
                <a:gd name="T34" fmla="*/ 46 w 152"/>
                <a:gd name="T35" fmla="*/ 152 h 179"/>
                <a:gd name="T36" fmla="*/ 48 w 152"/>
                <a:gd name="T37" fmla="*/ 146 h 179"/>
                <a:gd name="T38" fmla="*/ 51 w 152"/>
                <a:gd name="T39" fmla="*/ 141 h 179"/>
                <a:gd name="T40" fmla="*/ 54 w 152"/>
                <a:gd name="T41" fmla="*/ 137 h 179"/>
                <a:gd name="T42" fmla="*/ 56 w 152"/>
                <a:gd name="T43" fmla="*/ 131 h 179"/>
                <a:gd name="T44" fmla="*/ 59 w 152"/>
                <a:gd name="T45" fmla="*/ 126 h 179"/>
                <a:gd name="T46" fmla="*/ 62 w 152"/>
                <a:gd name="T47" fmla="*/ 122 h 179"/>
                <a:gd name="T48" fmla="*/ 64 w 152"/>
                <a:gd name="T49" fmla="*/ 119 h 179"/>
                <a:gd name="T50" fmla="*/ 67 w 152"/>
                <a:gd name="T51" fmla="*/ 116 h 179"/>
                <a:gd name="T52" fmla="*/ 69 w 152"/>
                <a:gd name="T53" fmla="*/ 113 h 179"/>
                <a:gd name="T54" fmla="*/ 72 w 152"/>
                <a:gd name="T55" fmla="*/ 111 h 179"/>
                <a:gd name="T56" fmla="*/ 75 w 152"/>
                <a:gd name="T57" fmla="*/ 108 h 179"/>
                <a:gd name="T58" fmla="*/ 77 w 152"/>
                <a:gd name="T59" fmla="*/ 108 h 179"/>
                <a:gd name="T60" fmla="*/ 80 w 152"/>
                <a:gd name="T61" fmla="*/ 107 h 179"/>
                <a:gd name="T62" fmla="*/ 83 w 152"/>
                <a:gd name="T63" fmla="*/ 105 h 179"/>
                <a:gd name="T64" fmla="*/ 85 w 152"/>
                <a:gd name="T65" fmla="*/ 103 h 179"/>
                <a:gd name="T66" fmla="*/ 88 w 152"/>
                <a:gd name="T67" fmla="*/ 101 h 179"/>
                <a:gd name="T68" fmla="*/ 91 w 152"/>
                <a:gd name="T69" fmla="*/ 98 h 179"/>
                <a:gd name="T70" fmla="*/ 93 w 152"/>
                <a:gd name="T71" fmla="*/ 94 h 179"/>
                <a:gd name="T72" fmla="*/ 96 w 152"/>
                <a:gd name="T73" fmla="*/ 90 h 179"/>
                <a:gd name="T74" fmla="*/ 98 w 152"/>
                <a:gd name="T75" fmla="*/ 87 h 179"/>
                <a:gd name="T76" fmla="*/ 101 w 152"/>
                <a:gd name="T77" fmla="*/ 84 h 179"/>
                <a:gd name="T78" fmla="*/ 104 w 152"/>
                <a:gd name="T79" fmla="*/ 81 h 179"/>
                <a:gd name="T80" fmla="*/ 106 w 152"/>
                <a:gd name="T81" fmla="*/ 77 h 179"/>
                <a:gd name="T82" fmla="*/ 109 w 152"/>
                <a:gd name="T83" fmla="*/ 75 h 179"/>
                <a:gd name="T84" fmla="*/ 112 w 152"/>
                <a:gd name="T85" fmla="*/ 71 h 179"/>
                <a:gd name="T86" fmla="*/ 114 w 152"/>
                <a:gd name="T87" fmla="*/ 66 h 179"/>
                <a:gd name="T88" fmla="*/ 117 w 152"/>
                <a:gd name="T89" fmla="*/ 61 h 179"/>
                <a:gd name="T90" fmla="*/ 120 w 152"/>
                <a:gd name="T91" fmla="*/ 56 h 179"/>
                <a:gd name="T92" fmla="*/ 122 w 152"/>
                <a:gd name="T93" fmla="*/ 52 h 179"/>
                <a:gd name="T94" fmla="*/ 125 w 152"/>
                <a:gd name="T95" fmla="*/ 47 h 179"/>
                <a:gd name="T96" fmla="*/ 127 w 152"/>
                <a:gd name="T97" fmla="*/ 42 h 179"/>
                <a:gd name="T98" fmla="*/ 130 w 152"/>
                <a:gd name="T99" fmla="*/ 36 h 179"/>
                <a:gd name="T100" fmla="*/ 133 w 152"/>
                <a:gd name="T101" fmla="*/ 30 h 179"/>
                <a:gd name="T102" fmla="*/ 135 w 152"/>
                <a:gd name="T103" fmla="*/ 25 h 179"/>
                <a:gd name="T104" fmla="*/ 138 w 152"/>
                <a:gd name="T105" fmla="*/ 19 h 179"/>
                <a:gd name="T106" fmla="*/ 141 w 152"/>
                <a:gd name="T107" fmla="*/ 15 h 179"/>
                <a:gd name="T108" fmla="*/ 143 w 152"/>
                <a:gd name="T109" fmla="*/ 11 h 179"/>
                <a:gd name="T110" fmla="*/ 146 w 152"/>
                <a:gd name="T111" fmla="*/ 7 h 179"/>
                <a:gd name="T112" fmla="*/ 149 w 152"/>
                <a:gd name="T113" fmla="*/ 3 h 179"/>
                <a:gd name="T114" fmla="*/ 151 w 152"/>
                <a:gd name="T11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79">
                  <a:moveTo>
                    <a:pt x="0" y="179"/>
                  </a:moveTo>
                  <a:lnTo>
                    <a:pt x="1" y="178"/>
                  </a:lnTo>
                  <a:lnTo>
                    <a:pt x="2" y="178"/>
                  </a:lnTo>
                  <a:lnTo>
                    <a:pt x="4" y="177"/>
                  </a:lnTo>
                  <a:lnTo>
                    <a:pt x="5" y="176"/>
                  </a:lnTo>
                  <a:lnTo>
                    <a:pt x="6" y="175"/>
                  </a:lnTo>
                  <a:lnTo>
                    <a:pt x="8" y="175"/>
                  </a:lnTo>
                  <a:lnTo>
                    <a:pt x="9" y="174"/>
                  </a:lnTo>
                  <a:lnTo>
                    <a:pt x="10" y="173"/>
                  </a:lnTo>
                  <a:lnTo>
                    <a:pt x="11" y="172"/>
                  </a:lnTo>
                  <a:lnTo>
                    <a:pt x="13" y="172"/>
                  </a:lnTo>
                  <a:lnTo>
                    <a:pt x="14" y="171"/>
                  </a:lnTo>
                  <a:lnTo>
                    <a:pt x="15" y="171"/>
                  </a:lnTo>
                  <a:lnTo>
                    <a:pt x="17" y="170"/>
                  </a:lnTo>
                  <a:lnTo>
                    <a:pt x="18" y="169"/>
                  </a:lnTo>
                  <a:lnTo>
                    <a:pt x="19" y="169"/>
                  </a:lnTo>
                  <a:lnTo>
                    <a:pt x="21" y="168"/>
                  </a:lnTo>
                  <a:lnTo>
                    <a:pt x="22" y="168"/>
                  </a:lnTo>
                  <a:lnTo>
                    <a:pt x="23" y="167"/>
                  </a:lnTo>
                  <a:lnTo>
                    <a:pt x="25" y="167"/>
                  </a:lnTo>
                  <a:lnTo>
                    <a:pt x="26" y="167"/>
                  </a:lnTo>
                  <a:lnTo>
                    <a:pt x="27" y="167"/>
                  </a:lnTo>
                  <a:lnTo>
                    <a:pt x="29" y="167"/>
                  </a:lnTo>
                  <a:lnTo>
                    <a:pt x="30" y="166"/>
                  </a:lnTo>
                  <a:lnTo>
                    <a:pt x="31" y="166"/>
                  </a:lnTo>
                  <a:lnTo>
                    <a:pt x="33" y="165"/>
                  </a:lnTo>
                  <a:lnTo>
                    <a:pt x="34" y="165"/>
                  </a:lnTo>
                  <a:lnTo>
                    <a:pt x="35" y="165"/>
                  </a:lnTo>
                  <a:lnTo>
                    <a:pt x="37" y="163"/>
                  </a:lnTo>
                  <a:lnTo>
                    <a:pt x="38" y="160"/>
                  </a:lnTo>
                  <a:lnTo>
                    <a:pt x="39" y="158"/>
                  </a:lnTo>
                  <a:lnTo>
                    <a:pt x="40" y="157"/>
                  </a:lnTo>
                  <a:lnTo>
                    <a:pt x="42" y="156"/>
                  </a:lnTo>
                  <a:lnTo>
                    <a:pt x="43" y="155"/>
                  </a:lnTo>
                  <a:lnTo>
                    <a:pt x="44" y="153"/>
                  </a:lnTo>
                  <a:lnTo>
                    <a:pt x="46" y="152"/>
                  </a:lnTo>
                  <a:lnTo>
                    <a:pt x="47" y="149"/>
                  </a:lnTo>
                  <a:lnTo>
                    <a:pt x="48" y="146"/>
                  </a:lnTo>
                  <a:lnTo>
                    <a:pt x="50" y="143"/>
                  </a:lnTo>
                  <a:lnTo>
                    <a:pt x="51" y="141"/>
                  </a:lnTo>
                  <a:lnTo>
                    <a:pt x="52" y="139"/>
                  </a:lnTo>
                  <a:lnTo>
                    <a:pt x="54" y="137"/>
                  </a:lnTo>
                  <a:lnTo>
                    <a:pt x="55" y="134"/>
                  </a:lnTo>
                  <a:lnTo>
                    <a:pt x="56" y="131"/>
                  </a:lnTo>
                  <a:lnTo>
                    <a:pt x="58" y="128"/>
                  </a:lnTo>
                  <a:lnTo>
                    <a:pt x="59" y="126"/>
                  </a:lnTo>
                  <a:lnTo>
                    <a:pt x="60" y="123"/>
                  </a:lnTo>
                  <a:lnTo>
                    <a:pt x="62" y="122"/>
                  </a:lnTo>
                  <a:lnTo>
                    <a:pt x="63" y="121"/>
                  </a:lnTo>
                  <a:lnTo>
                    <a:pt x="64" y="119"/>
                  </a:lnTo>
                  <a:lnTo>
                    <a:pt x="66" y="117"/>
                  </a:lnTo>
                  <a:lnTo>
                    <a:pt x="67" y="116"/>
                  </a:lnTo>
                  <a:lnTo>
                    <a:pt x="68" y="115"/>
                  </a:lnTo>
                  <a:lnTo>
                    <a:pt x="69" y="113"/>
                  </a:lnTo>
                  <a:lnTo>
                    <a:pt x="71" y="112"/>
                  </a:lnTo>
                  <a:lnTo>
                    <a:pt x="72" y="111"/>
                  </a:lnTo>
                  <a:lnTo>
                    <a:pt x="73" y="110"/>
                  </a:lnTo>
                  <a:lnTo>
                    <a:pt x="75" y="108"/>
                  </a:lnTo>
                  <a:lnTo>
                    <a:pt x="76" y="108"/>
                  </a:lnTo>
                  <a:lnTo>
                    <a:pt x="77" y="108"/>
                  </a:lnTo>
                  <a:lnTo>
                    <a:pt x="79" y="107"/>
                  </a:lnTo>
                  <a:lnTo>
                    <a:pt x="80" y="107"/>
                  </a:lnTo>
                  <a:lnTo>
                    <a:pt x="81" y="106"/>
                  </a:lnTo>
                  <a:lnTo>
                    <a:pt x="83" y="105"/>
                  </a:lnTo>
                  <a:lnTo>
                    <a:pt x="84" y="104"/>
                  </a:lnTo>
                  <a:lnTo>
                    <a:pt x="85" y="103"/>
                  </a:lnTo>
                  <a:lnTo>
                    <a:pt x="87" y="103"/>
                  </a:lnTo>
                  <a:lnTo>
                    <a:pt x="88" y="101"/>
                  </a:lnTo>
                  <a:lnTo>
                    <a:pt x="89" y="100"/>
                  </a:lnTo>
                  <a:lnTo>
                    <a:pt x="91" y="98"/>
                  </a:lnTo>
                  <a:lnTo>
                    <a:pt x="92" y="96"/>
                  </a:lnTo>
                  <a:lnTo>
                    <a:pt x="93" y="94"/>
                  </a:lnTo>
                  <a:lnTo>
                    <a:pt x="94" y="92"/>
                  </a:lnTo>
                  <a:lnTo>
                    <a:pt x="96" y="90"/>
                  </a:lnTo>
                  <a:lnTo>
                    <a:pt x="97" y="89"/>
                  </a:lnTo>
                  <a:lnTo>
                    <a:pt x="98" y="87"/>
                  </a:lnTo>
                  <a:lnTo>
                    <a:pt x="100" y="85"/>
                  </a:lnTo>
                  <a:lnTo>
                    <a:pt x="101" y="84"/>
                  </a:lnTo>
                  <a:lnTo>
                    <a:pt x="102" y="82"/>
                  </a:lnTo>
                  <a:lnTo>
                    <a:pt x="104" y="81"/>
                  </a:lnTo>
                  <a:lnTo>
                    <a:pt x="105" y="79"/>
                  </a:lnTo>
                  <a:lnTo>
                    <a:pt x="106" y="77"/>
                  </a:lnTo>
                  <a:lnTo>
                    <a:pt x="108" y="76"/>
                  </a:lnTo>
                  <a:lnTo>
                    <a:pt x="109" y="75"/>
                  </a:lnTo>
                  <a:lnTo>
                    <a:pt x="110" y="73"/>
                  </a:lnTo>
                  <a:lnTo>
                    <a:pt x="112" y="71"/>
                  </a:lnTo>
                  <a:lnTo>
                    <a:pt x="113" y="69"/>
                  </a:lnTo>
                  <a:lnTo>
                    <a:pt x="114" y="66"/>
                  </a:lnTo>
                  <a:lnTo>
                    <a:pt x="116" y="64"/>
                  </a:lnTo>
                  <a:lnTo>
                    <a:pt x="117" y="61"/>
                  </a:lnTo>
                  <a:lnTo>
                    <a:pt x="118" y="59"/>
                  </a:lnTo>
                  <a:lnTo>
                    <a:pt x="120" y="56"/>
                  </a:lnTo>
                  <a:lnTo>
                    <a:pt x="121" y="54"/>
                  </a:lnTo>
                  <a:lnTo>
                    <a:pt x="122" y="52"/>
                  </a:lnTo>
                  <a:lnTo>
                    <a:pt x="123" y="50"/>
                  </a:lnTo>
                  <a:lnTo>
                    <a:pt x="125" y="47"/>
                  </a:lnTo>
                  <a:lnTo>
                    <a:pt x="126" y="45"/>
                  </a:lnTo>
                  <a:lnTo>
                    <a:pt x="127" y="42"/>
                  </a:lnTo>
                  <a:lnTo>
                    <a:pt x="129" y="40"/>
                  </a:lnTo>
                  <a:lnTo>
                    <a:pt x="130" y="36"/>
                  </a:lnTo>
                  <a:lnTo>
                    <a:pt x="131" y="33"/>
                  </a:lnTo>
                  <a:lnTo>
                    <a:pt x="133" y="30"/>
                  </a:lnTo>
                  <a:lnTo>
                    <a:pt x="134" y="27"/>
                  </a:lnTo>
                  <a:lnTo>
                    <a:pt x="135" y="25"/>
                  </a:lnTo>
                  <a:lnTo>
                    <a:pt x="137" y="22"/>
                  </a:lnTo>
                  <a:lnTo>
                    <a:pt x="138" y="19"/>
                  </a:lnTo>
                  <a:lnTo>
                    <a:pt x="139" y="17"/>
                  </a:lnTo>
                  <a:lnTo>
                    <a:pt x="141" y="15"/>
                  </a:lnTo>
                  <a:lnTo>
                    <a:pt x="142" y="14"/>
                  </a:lnTo>
                  <a:lnTo>
                    <a:pt x="143" y="11"/>
                  </a:lnTo>
                  <a:lnTo>
                    <a:pt x="145" y="9"/>
                  </a:lnTo>
                  <a:lnTo>
                    <a:pt x="146" y="7"/>
                  </a:lnTo>
                  <a:lnTo>
                    <a:pt x="147" y="5"/>
                  </a:lnTo>
                  <a:lnTo>
                    <a:pt x="149" y="3"/>
                  </a:lnTo>
                  <a:lnTo>
                    <a:pt x="150" y="2"/>
                  </a:lnTo>
                  <a:lnTo>
                    <a:pt x="151" y="1"/>
                  </a:lnTo>
                  <a:lnTo>
                    <a:pt x="152" y="0"/>
                  </a:lnTo>
                </a:path>
              </a:pathLst>
            </a:custGeom>
            <a:noFill/>
            <a:ln w="11113" cap="flat">
              <a:solidFill>
                <a:srgbClr val="E08B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 name="Freeform 10"/>
            <p:cNvSpPr>
              <a:spLocks/>
            </p:cNvSpPr>
            <p:nvPr/>
          </p:nvSpPr>
          <p:spPr bwMode="auto">
            <a:xfrm>
              <a:off x="862013" y="3163890"/>
              <a:ext cx="1346200" cy="2236788"/>
            </a:xfrm>
            <a:custGeom>
              <a:avLst/>
              <a:gdLst>
                <a:gd name="T0" fmla="*/ 1 w 117"/>
                <a:gd name="T1" fmla="*/ 192 h 194"/>
                <a:gd name="T2" fmla="*/ 4 w 117"/>
                <a:gd name="T3" fmla="*/ 188 h 194"/>
                <a:gd name="T4" fmla="*/ 6 w 117"/>
                <a:gd name="T5" fmla="*/ 186 h 194"/>
                <a:gd name="T6" fmla="*/ 9 w 117"/>
                <a:gd name="T7" fmla="*/ 185 h 194"/>
                <a:gd name="T8" fmla="*/ 11 w 117"/>
                <a:gd name="T9" fmla="*/ 184 h 194"/>
                <a:gd name="T10" fmla="*/ 14 w 117"/>
                <a:gd name="T11" fmla="*/ 182 h 194"/>
                <a:gd name="T12" fmla="*/ 17 w 117"/>
                <a:gd name="T13" fmla="*/ 179 h 194"/>
                <a:gd name="T14" fmla="*/ 19 w 117"/>
                <a:gd name="T15" fmla="*/ 176 h 194"/>
                <a:gd name="T16" fmla="*/ 22 w 117"/>
                <a:gd name="T17" fmla="*/ 173 h 194"/>
                <a:gd name="T18" fmla="*/ 25 w 117"/>
                <a:gd name="T19" fmla="*/ 169 h 194"/>
                <a:gd name="T20" fmla="*/ 27 w 117"/>
                <a:gd name="T21" fmla="*/ 166 h 194"/>
                <a:gd name="T22" fmla="*/ 30 w 117"/>
                <a:gd name="T23" fmla="*/ 162 h 194"/>
                <a:gd name="T24" fmla="*/ 33 w 117"/>
                <a:gd name="T25" fmla="*/ 158 h 194"/>
                <a:gd name="T26" fmla="*/ 35 w 117"/>
                <a:gd name="T27" fmla="*/ 154 h 194"/>
                <a:gd name="T28" fmla="*/ 38 w 117"/>
                <a:gd name="T29" fmla="*/ 149 h 194"/>
                <a:gd name="T30" fmla="*/ 40 w 117"/>
                <a:gd name="T31" fmla="*/ 144 h 194"/>
                <a:gd name="T32" fmla="*/ 43 w 117"/>
                <a:gd name="T33" fmla="*/ 138 h 194"/>
                <a:gd name="T34" fmla="*/ 46 w 117"/>
                <a:gd name="T35" fmla="*/ 134 h 194"/>
                <a:gd name="T36" fmla="*/ 48 w 117"/>
                <a:gd name="T37" fmla="*/ 129 h 194"/>
                <a:gd name="T38" fmla="*/ 51 w 117"/>
                <a:gd name="T39" fmla="*/ 122 h 194"/>
                <a:gd name="T40" fmla="*/ 54 w 117"/>
                <a:gd name="T41" fmla="*/ 116 h 194"/>
                <a:gd name="T42" fmla="*/ 56 w 117"/>
                <a:gd name="T43" fmla="*/ 110 h 194"/>
                <a:gd name="T44" fmla="*/ 59 w 117"/>
                <a:gd name="T45" fmla="*/ 105 h 194"/>
                <a:gd name="T46" fmla="*/ 62 w 117"/>
                <a:gd name="T47" fmla="*/ 100 h 194"/>
                <a:gd name="T48" fmla="*/ 64 w 117"/>
                <a:gd name="T49" fmla="*/ 94 h 194"/>
                <a:gd name="T50" fmla="*/ 67 w 117"/>
                <a:gd name="T51" fmla="*/ 88 h 194"/>
                <a:gd name="T52" fmla="*/ 69 w 117"/>
                <a:gd name="T53" fmla="*/ 83 h 194"/>
                <a:gd name="T54" fmla="*/ 72 w 117"/>
                <a:gd name="T55" fmla="*/ 78 h 194"/>
                <a:gd name="T56" fmla="*/ 75 w 117"/>
                <a:gd name="T57" fmla="*/ 74 h 194"/>
                <a:gd name="T58" fmla="*/ 77 w 117"/>
                <a:gd name="T59" fmla="*/ 69 h 194"/>
                <a:gd name="T60" fmla="*/ 80 w 117"/>
                <a:gd name="T61" fmla="*/ 64 h 194"/>
                <a:gd name="T62" fmla="*/ 83 w 117"/>
                <a:gd name="T63" fmla="*/ 59 h 194"/>
                <a:gd name="T64" fmla="*/ 85 w 117"/>
                <a:gd name="T65" fmla="*/ 54 h 194"/>
                <a:gd name="T66" fmla="*/ 88 w 117"/>
                <a:gd name="T67" fmla="*/ 48 h 194"/>
                <a:gd name="T68" fmla="*/ 91 w 117"/>
                <a:gd name="T69" fmla="*/ 45 h 194"/>
                <a:gd name="T70" fmla="*/ 93 w 117"/>
                <a:gd name="T71" fmla="*/ 40 h 194"/>
                <a:gd name="T72" fmla="*/ 96 w 117"/>
                <a:gd name="T73" fmla="*/ 34 h 194"/>
                <a:gd name="T74" fmla="*/ 98 w 117"/>
                <a:gd name="T75" fmla="*/ 29 h 194"/>
                <a:gd name="T76" fmla="*/ 101 w 117"/>
                <a:gd name="T77" fmla="*/ 26 h 194"/>
                <a:gd name="T78" fmla="*/ 104 w 117"/>
                <a:gd name="T79" fmla="*/ 22 h 194"/>
                <a:gd name="T80" fmla="*/ 106 w 117"/>
                <a:gd name="T81" fmla="*/ 18 h 194"/>
                <a:gd name="T82" fmla="*/ 109 w 117"/>
                <a:gd name="T83" fmla="*/ 15 h 194"/>
                <a:gd name="T84" fmla="*/ 112 w 117"/>
                <a:gd name="T85" fmla="*/ 9 h 194"/>
                <a:gd name="T86" fmla="*/ 114 w 117"/>
                <a:gd name="T87" fmla="*/ 6 h 194"/>
                <a:gd name="T88" fmla="*/ 117 w 117"/>
                <a:gd name="T8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94">
                  <a:moveTo>
                    <a:pt x="0" y="194"/>
                  </a:moveTo>
                  <a:lnTo>
                    <a:pt x="1" y="192"/>
                  </a:lnTo>
                  <a:lnTo>
                    <a:pt x="2" y="189"/>
                  </a:lnTo>
                  <a:lnTo>
                    <a:pt x="4" y="188"/>
                  </a:lnTo>
                  <a:lnTo>
                    <a:pt x="5" y="187"/>
                  </a:lnTo>
                  <a:lnTo>
                    <a:pt x="6" y="186"/>
                  </a:lnTo>
                  <a:lnTo>
                    <a:pt x="8" y="185"/>
                  </a:lnTo>
                  <a:lnTo>
                    <a:pt x="9" y="185"/>
                  </a:lnTo>
                  <a:lnTo>
                    <a:pt x="10" y="185"/>
                  </a:lnTo>
                  <a:lnTo>
                    <a:pt x="11" y="184"/>
                  </a:lnTo>
                  <a:lnTo>
                    <a:pt x="13" y="183"/>
                  </a:lnTo>
                  <a:lnTo>
                    <a:pt x="14" y="182"/>
                  </a:lnTo>
                  <a:lnTo>
                    <a:pt x="15" y="181"/>
                  </a:lnTo>
                  <a:lnTo>
                    <a:pt x="17" y="179"/>
                  </a:lnTo>
                  <a:lnTo>
                    <a:pt x="18" y="177"/>
                  </a:lnTo>
                  <a:lnTo>
                    <a:pt x="19" y="176"/>
                  </a:lnTo>
                  <a:lnTo>
                    <a:pt x="21" y="175"/>
                  </a:lnTo>
                  <a:lnTo>
                    <a:pt x="22" y="173"/>
                  </a:lnTo>
                  <a:lnTo>
                    <a:pt x="23" y="171"/>
                  </a:lnTo>
                  <a:lnTo>
                    <a:pt x="25" y="169"/>
                  </a:lnTo>
                  <a:lnTo>
                    <a:pt x="26" y="168"/>
                  </a:lnTo>
                  <a:lnTo>
                    <a:pt x="27" y="166"/>
                  </a:lnTo>
                  <a:lnTo>
                    <a:pt x="29" y="164"/>
                  </a:lnTo>
                  <a:lnTo>
                    <a:pt x="30" y="162"/>
                  </a:lnTo>
                  <a:lnTo>
                    <a:pt x="31" y="160"/>
                  </a:lnTo>
                  <a:lnTo>
                    <a:pt x="33" y="158"/>
                  </a:lnTo>
                  <a:lnTo>
                    <a:pt x="34" y="156"/>
                  </a:lnTo>
                  <a:lnTo>
                    <a:pt x="35" y="154"/>
                  </a:lnTo>
                  <a:lnTo>
                    <a:pt x="37" y="151"/>
                  </a:lnTo>
                  <a:lnTo>
                    <a:pt x="38" y="149"/>
                  </a:lnTo>
                  <a:lnTo>
                    <a:pt x="39" y="147"/>
                  </a:lnTo>
                  <a:lnTo>
                    <a:pt x="40" y="144"/>
                  </a:lnTo>
                  <a:lnTo>
                    <a:pt x="42" y="141"/>
                  </a:lnTo>
                  <a:lnTo>
                    <a:pt x="43" y="138"/>
                  </a:lnTo>
                  <a:lnTo>
                    <a:pt x="44" y="136"/>
                  </a:lnTo>
                  <a:lnTo>
                    <a:pt x="46" y="134"/>
                  </a:lnTo>
                  <a:lnTo>
                    <a:pt x="47" y="131"/>
                  </a:lnTo>
                  <a:lnTo>
                    <a:pt x="48" y="129"/>
                  </a:lnTo>
                  <a:lnTo>
                    <a:pt x="50" y="125"/>
                  </a:lnTo>
                  <a:lnTo>
                    <a:pt x="51" y="122"/>
                  </a:lnTo>
                  <a:lnTo>
                    <a:pt x="52" y="119"/>
                  </a:lnTo>
                  <a:lnTo>
                    <a:pt x="54" y="116"/>
                  </a:lnTo>
                  <a:lnTo>
                    <a:pt x="55" y="113"/>
                  </a:lnTo>
                  <a:lnTo>
                    <a:pt x="56" y="110"/>
                  </a:lnTo>
                  <a:lnTo>
                    <a:pt x="58" y="108"/>
                  </a:lnTo>
                  <a:lnTo>
                    <a:pt x="59" y="105"/>
                  </a:lnTo>
                  <a:lnTo>
                    <a:pt x="60" y="103"/>
                  </a:lnTo>
                  <a:lnTo>
                    <a:pt x="62" y="100"/>
                  </a:lnTo>
                  <a:lnTo>
                    <a:pt x="63" y="97"/>
                  </a:lnTo>
                  <a:lnTo>
                    <a:pt x="64" y="94"/>
                  </a:lnTo>
                  <a:lnTo>
                    <a:pt x="66" y="92"/>
                  </a:lnTo>
                  <a:lnTo>
                    <a:pt x="67" y="88"/>
                  </a:lnTo>
                  <a:lnTo>
                    <a:pt x="68" y="85"/>
                  </a:lnTo>
                  <a:lnTo>
                    <a:pt x="69" y="83"/>
                  </a:lnTo>
                  <a:lnTo>
                    <a:pt x="71" y="80"/>
                  </a:lnTo>
                  <a:lnTo>
                    <a:pt x="72" y="78"/>
                  </a:lnTo>
                  <a:lnTo>
                    <a:pt x="73" y="76"/>
                  </a:lnTo>
                  <a:lnTo>
                    <a:pt x="75" y="74"/>
                  </a:lnTo>
                  <a:lnTo>
                    <a:pt x="76" y="71"/>
                  </a:lnTo>
                  <a:lnTo>
                    <a:pt x="77" y="69"/>
                  </a:lnTo>
                  <a:lnTo>
                    <a:pt x="79" y="67"/>
                  </a:lnTo>
                  <a:lnTo>
                    <a:pt x="80" y="64"/>
                  </a:lnTo>
                  <a:lnTo>
                    <a:pt x="81" y="62"/>
                  </a:lnTo>
                  <a:lnTo>
                    <a:pt x="83" y="59"/>
                  </a:lnTo>
                  <a:lnTo>
                    <a:pt x="84" y="57"/>
                  </a:lnTo>
                  <a:lnTo>
                    <a:pt x="85" y="54"/>
                  </a:lnTo>
                  <a:lnTo>
                    <a:pt x="87" y="50"/>
                  </a:lnTo>
                  <a:lnTo>
                    <a:pt x="88" y="48"/>
                  </a:lnTo>
                  <a:lnTo>
                    <a:pt x="89" y="47"/>
                  </a:lnTo>
                  <a:lnTo>
                    <a:pt x="91" y="45"/>
                  </a:lnTo>
                  <a:lnTo>
                    <a:pt x="92" y="43"/>
                  </a:lnTo>
                  <a:lnTo>
                    <a:pt x="93" y="40"/>
                  </a:lnTo>
                  <a:lnTo>
                    <a:pt x="94" y="37"/>
                  </a:lnTo>
                  <a:lnTo>
                    <a:pt x="96" y="34"/>
                  </a:lnTo>
                  <a:lnTo>
                    <a:pt x="97" y="30"/>
                  </a:lnTo>
                  <a:lnTo>
                    <a:pt x="98" y="29"/>
                  </a:lnTo>
                  <a:lnTo>
                    <a:pt x="100" y="28"/>
                  </a:lnTo>
                  <a:lnTo>
                    <a:pt x="101" y="26"/>
                  </a:lnTo>
                  <a:lnTo>
                    <a:pt x="102" y="24"/>
                  </a:lnTo>
                  <a:lnTo>
                    <a:pt x="104" y="22"/>
                  </a:lnTo>
                  <a:lnTo>
                    <a:pt x="105" y="20"/>
                  </a:lnTo>
                  <a:lnTo>
                    <a:pt x="106" y="18"/>
                  </a:lnTo>
                  <a:lnTo>
                    <a:pt x="108" y="17"/>
                  </a:lnTo>
                  <a:lnTo>
                    <a:pt x="109" y="15"/>
                  </a:lnTo>
                  <a:lnTo>
                    <a:pt x="110" y="12"/>
                  </a:lnTo>
                  <a:lnTo>
                    <a:pt x="112" y="9"/>
                  </a:lnTo>
                  <a:lnTo>
                    <a:pt x="113" y="7"/>
                  </a:lnTo>
                  <a:lnTo>
                    <a:pt x="114" y="6"/>
                  </a:lnTo>
                  <a:lnTo>
                    <a:pt x="116" y="4"/>
                  </a:lnTo>
                  <a:lnTo>
                    <a:pt x="117" y="0"/>
                  </a:lnTo>
                </a:path>
              </a:pathLst>
            </a:custGeom>
            <a:noFill/>
            <a:ln w="11113" cap="flat">
              <a:solidFill>
                <a:srgbClr val="CF9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 name="Freeform 11"/>
            <p:cNvSpPr>
              <a:spLocks/>
            </p:cNvSpPr>
            <p:nvPr/>
          </p:nvSpPr>
          <p:spPr bwMode="auto">
            <a:xfrm>
              <a:off x="862013" y="3349627"/>
              <a:ext cx="1863725" cy="2051051"/>
            </a:xfrm>
            <a:custGeom>
              <a:avLst/>
              <a:gdLst>
                <a:gd name="T0" fmla="*/ 1 w 162"/>
                <a:gd name="T1" fmla="*/ 177 h 178"/>
                <a:gd name="T2" fmla="*/ 4 w 162"/>
                <a:gd name="T3" fmla="*/ 175 h 178"/>
                <a:gd name="T4" fmla="*/ 6 w 162"/>
                <a:gd name="T5" fmla="*/ 173 h 178"/>
                <a:gd name="T6" fmla="*/ 9 w 162"/>
                <a:gd name="T7" fmla="*/ 171 h 178"/>
                <a:gd name="T8" fmla="*/ 11 w 162"/>
                <a:gd name="T9" fmla="*/ 168 h 178"/>
                <a:gd name="T10" fmla="*/ 14 w 162"/>
                <a:gd name="T11" fmla="*/ 165 h 178"/>
                <a:gd name="T12" fmla="*/ 17 w 162"/>
                <a:gd name="T13" fmla="*/ 161 h 178"/>
                <a:gd name="T14" fmla="*/ 19 w 162"/>
                <a:gd name="T15" fmla="*/ 155 h 178"/>
                <a:gd name="T16" fmla="*/ 22 w 162"/>
                <a:gd name="T17" fmla="*/ 151 h 178"/>
                <a:gd name="T18" fmla="*/ 25 w 162"/>
                <a:gd name="T19" fmla="*/ 147 h 178"/>
                <a:gd name="T20" fmla="*/ 27 w 162"/>
                <a:gd name="T21" fmla="*/ 143 h 178"/>
                <a:gd name="T22" fmla="*/ 30 w 162"/>
                <a:gd name="T23" fmla="*/ 139 h 178"/>
                <a:gd name="T24" fmla="*/ 33 w 162"/>
                <a:gd name="T25" fmla="*/ 134 h 178"/>
                <a:gd name="T26" fmla="*/ 35 w 162"/>
                <a:gd name="T27" fmla="*/ 130 h 178"/>
                <a:gd name="T28" fmla="*/ 38 w 162"/>
                <a:gd name="T29" fmla="*/ 125 h 178"/>
                <a:gd name="T30" fmla="*/ 40 w 162"/>
                <a:gd name="T31" fmla="*/ 119 h 178"/>
                <a:gd name="T32" fmla="*/ 43 w 162"/>
                <a:gd name="T33" fmla="*/ 114 h 178"/>
                <a:gd name="T34" fmla="*/ 46 w 162"/>
                <a:gd name="T35" fmla="*/ 108 h 178"/>
                <a:gd name="T36" fmla="*/ 48 w 162"/>
                <a:gd name="T37" fmla="*/ 102 h 178"/>
                <a:gd name="T38" fmla="*/ 51 w 162"/>
                <a:gd name="T39" fmla="*/ 96 h 178"/>
                <a:gd name="T40" fmla="*/ 54 w 162"/>
                <a:gd name="T41" fmla="*/ 92 h 178"/>
                <a:gd name="T42" fmla="*/ 56 w 162"/>
                <a:gd name="T43" fmla="*/ 88 h 178"/>
                <a:gd name="T44" fmla="*/ 59 w 162"/>
                <a:gd name="T45" fmla="*/ 84 h 178"/>
                <a:gd name="T46" fmla="*/ 62 w 162"/>
                <a:gd name="T47" fmla="*/ 83 h 178"/>
                <a:gd name="T48" fmla="*/ 64 w 162"/>
                <a:gd name="T49" fmla="*/ 83 h 178"/>
                <a:gd name="T50" fmla="*/ 67 w 162"/>
                <a:gd name="T51" fmla="*/ 82 h 178"/>
                <a:gd name="T52" fmla="*/ 69 w 162"/>
                <a:gd name="T53" fmla="*/ 80 h 178"/>
                <a:gd name="T54" fmla="*/ 72 w 162"/>
                <a:gd name="T55" fmla="*/ 80 h 178"/>
                <a:gd name="T56" fmla="*/ 75 w 162"/>
                <a:gd name="T57" fmla="*/ 78 h 178"/>
                <a:gd name="T58" fmla="*/ 77 w 162"/>
                <a:gd name="T59" fmla="*/ 76 h 178"/>
                <a:gd name="T60" fmla="*/ 80 w 162"/>
                <a:gd name="T61" fmla="*/ 74 h 178"/>
                <a:gd name="T62" fmla="*/ 83 w 162"/>
                <a:gd name="T63" fmla="*/ 72 h 178"/>
                <a:gd name="T64" fmla="*/ 85 w 162"/>
                <a:gd name="T65" fmla="*/ 71 h 178"/>
                <a:gd name="T66" fmla="*/ 88 w 162"/>
                <a:gd name="T67" fmla="*/ 69 h 178"/>
                <a:gd name="T68" fmla="*/ 91 w 162"/>
                <a:gd name="T69" fmla="*/ 69 h 178"/>
                <a:gd name="T70" fmla="*/ 93 w 162"/>
                <a:gd name="T71" fmla="*/ 68 h 178"/>
                <a:gd name="T72" fmla="*/ 96 w 162"/>
                <a:gd name="T73" fmla="*/ 67 h 178"/>
                <a:gd name="T74" fmla="*/ 98 w 162"/>
                <a:gd name="T75" fmla="*/ 67 h 178"/>
                <a:gd name="T76" fmla="*/ 101 w 162"/>
                <a:gd name="T77" fmla="*/ 66 h 178"/>
                <a:gd name="T78" fmla="*/ 104 w 162"/>
                <a:gd name="T79" fmla="*/ 64 h 178"/>
                <a:gd name="T80" fmla="*/ 106 w 162"/>
                <a:gd name="T81" fmla="*/ 62 h 178"/>
                <a:gd name="T82" fmla="*/ 109 w 162"/>
                <a:gd name="T83" fmla="*/ 61 h 178"/>
                <a:gd name="T84" fmla="*/ 112 w 162"/>
                <a:gd name="T85" fmla="*/ 59 h 178"/>
                <a:gd name="T86" fmla="*/ 114 w 162"/>
                <a:gd name="T87" fmla="*/ 58 h 178"/>
                <a:gd name="T88" fmla="*/ 117 w 162"/>
                <a:gd name="T89" fmla="*/ 56 h 178"/>
                <a:gd name="T90" fmla="*/ 120 w 162"/>
                <a:gd name="T91" fmla="*/ 53 h 178"/>
                <a:gd name="T92" fmla="*/ 122 w 162"/>
                <a:gd name="T93" fmla="*/ 51 h 178"/>
                <a:gd name="T94" fmla="*/ 125 w 162"/>
                <a:gd name="T95" fmla="*/ 47 h 178"/>
                <a:gd name="T96" fmla="*/ 127 w 162"/>
                <a:gd name="T97" fmla="*/ 44 h 178"/>
                <a:gd name="T98" fmla="*/ 130 w 162"/>
                <a:gd name="T99" fmla="*/ 41 h 178"/>
                <a:gd name="T100" fmla="*/ 133 w 162"/>
                <a:gd name="T101" fmla="*/ 36 h 178"/>
                <a:gd name="T102" fmla="*/ 135 w 162"/>
                <a:gd name="T103" fmla="*/ 32 h 178"/>
                <a:gd name="T104" fmla="*/ 138 w 162"/>
                <a:gd name="T105" fmla="*/ 27 h 178"/>
                <a:gd name="T106" fmla="*/ 141 w 162"/>
                <a:gd name="T107" fmla="*/ 21 h 178"/>
                <a:gd name="T108" fmla="*/ 143 w 162"/>
                <a:gd name="T109" fmla="*/ 20 h 178"/>
                <a:gd name="T110" fmla="*/ 146 w 162"/>
                <a:gd name="T111" fmla="*/ 17 h 178"/>
                <a:gd name="T112" fmla="*/ 149 w 162"/>
                <a:gd name="T113" fmla="*/ 14 h 178"/>
                <a:gd name="T114" fmla="*/ 151 w 162"/>
                <a:gd name="T115" fmla="*/ 11 h 178"/>
                <a:gd name="T116" fmla="*/ 154 w 162"/>
                <a:gd name="T117" fmla="*/ 7 h 178"/>
                <a:gd name="T118" fmla="*/ 156 w 162"/>
                <a:gd name="T119" fmla="*/ 5 h 178"/>
                <a:gd name="T120" fmla="*/ 159 w 162"/>
                <a:gd name="T121" fmla="*/ 2 h 178"/>
                <a:gd name="T122" fmla="*/ 162 w 162"/>
                <a:gd name="T12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78">
                  <a:moveTo>
                    <a:pt x="0" y="178"/>
                  </a:moveTo>
                  <a:lnTo>
                    <a:pt x="1" y="177"/>
                  </a:lnTo>
                  <a:lnTo>
                    <a:pt x="2" y="176"/>
                  </a:lnTo>
                  <a:lnTo>
                    <a:pt x="4" y="175"/>
                  </a:lnTo>
                  <a:lnTo>
                    <a:pt x="5" y="175"/>
                  </a:lnTo>
                  <a:lnTo>
                    <a:pt x="6" y="173"/>
                  </a:lnTo>
                  <a:lnTo>
                    <a:pt x="8" y="173"/>
                  </a:lnTo>
                  <a:lnTo>
                    <a:pt x="9" y="171"/>
                  </a:lnTo>
                  <a:lnTo>
                    <a:pt x="10" y="170"/>
                  </a:lnTo>
                  <a:lnTo>
                    <a:pt x="11" y="168"/>
                  </a:lnTo>
                  <a:lnTo>
                    <a:pt x="13" y="167"/>
                  </a:lnTo>
                  <a:lnTo>
                    <a:pt x="14" y="165"/>
                  </a:lnTo>
                  <a:lnTo>
                    <a:pt x="15" y="163"/>
                  </a:lnTo>
                  <a:lnTo>
                    <a:pt x="17" y="161"/>
                  </a:lnTo>
                  <a:lnTo>
                    <a:pt x="18" y="159"/>
                  </a:lnTo>
                  <a:lnTo>
                    <a:pt x="19" y="155"/>
                  </a:lnTo>
                  <a:lnTo>
                    <a:pt x="21" y="153"/>
                  </a:lnTo>
                  <a:lnTo>
                    <a:pt x="22" y="151"/>
                  </a:lnTo>
                  <a:lnTo>
                    <a:pt x="23" y="149"/>
                  </a:lnTo>
                  <a:lnTo>
                    <a:pt x="25" y="147"/>
                  </a:lnTo>
                  <a:lnTo>
                    <a:pt x="26" y="146"/>
                  </a:lnTo>
                  <a:lnTo>
                    <a:pt x="27" y="143"/>
                  </a:lnTo>
                  <a:lnTo>
                    <a:pt x="29" y="141"/>
                  </a:lnTo>
                  <a:lnTo>
                    <a:pt x="30" y="139"/>
                  </a:lnTo>
                  <a:lnTo>
                    <a:pt x="31" y="137"/>
                  </a:lnTo>
                  <a:lnTo>
                    <a:pt x="33" y="134"/>
                  </a:lnTo>
                  <a:lnTo>
                    <a:pt x="34" y="133"/>
                  </a:lnTo>
                  <a:lnTo>
                    <a:pt x="35" y="130"/>
                  </a:lnTo>
                  <a:lnTo>
                    <a:pt x="37" y="128"/>
                  </a:lnTo>
                  <a:lnTo>
                    <a:pt x="38" y="125"/>
                  </a:lnTo>
                  <a:lnTo>
                    <a:pt x="39" y="121"/>
                  </a:lnTo>
                  <a:lnTo>
                    <a:pt x="40" y="119"/>
                  </a:lnTo>
                  <a:lnTo>
                    <a:pt x="42" y="116"/>
                  </a:lnTo>
                  <a:lnTo>
                    <a:pt x="43" y="114"/>
                  </a:lnTo>
                  <a:lnTo>
                    <a:pt x="44" y="111"/>
                  </a:lnTo>
                  <a:lnTo>
                    <a:pt x="46" y="108"/>
                  </a:lnTo>
                  <a:lnTo>
                    <a:pt x="47" y="105"/>
                  </a:lnTo>
                  <a:lnTo>
                    <a:pt x="48" y="102"/>
                  </a:lnTo>
                  <a:lnTo>
                    <a:pt x="50" y="99"/>
                  </a:lnTo>
                  <a:lnTo>
                    <a:pt x="51" y="96"/>
                  </a:lnTo>
                  <a:lnTo>
                    <a:pt x="52" y="94"/>
                  </a:lnTo>
                  <a:lnTo>
                    <a:pt x="54" y="92"/>
                  </a:lnTo>
                  <a:lnTo>
                    <a:pt x="55" y="90"/>
                  </a:lnTo>
                  <a:lnTo>
                    <a:pt x="56" y="88"/>
                  </a:lnTo>
                  <a:lnTo>
                    <a:pt x="58" y="86"/>
                  </a:lnTo>
                  <a:lnTo>
                    <a:pt x="59" y="84"/>
                  </a:lnTo>
                  <a:lnTo>
                    <a:pt x="60" y="84"/>
                  </a:lnTo>
                  <a:lnTo>
                    <a:pt x="62" y="83"/>
                  </a:lnTo>
                  <a:lnTo>
                    <a:pt x="63" y="83"/>
                  </a:lnTo>
                  <a:lnTo>
                    <a:pt x="64" y="83"/>
                  </a:lnTo>
                  <a:lnTo>
                    <a:pt x="66" y="82"/>
                  </a:lnTo>
                  <a:lnTo>
                    <a:pt x="67" y="82"/>
                  </a:lnTo>
                  <a:lnTo>
                    <a:pt x="68" y="81"/>
                  </a:lnTo>
                  <a:lnTo>
                    <a:pt x="69" y="80"/>
                  </a:lnTo>
                  <a:lnTo>
                    <a:pt x="71" y="80"/>
                  </a:lnTo>
                  <a:lnTo>
                    <a:pt x="72" y="80"/>
                  </a:lnTo>
                  <a:lnTo>
                    <a:pt x="73" y="79"/>
                  </a:lnTo>
                  <a:lnTo>
                    <a:pt x="75" y="78"/>
                  </a:lnTo>
                  <a:lnTo>
                    <a:pt x="76" y="77"/>
                  </a:lnTo>
                  <a:lnTo>
                    <a:pt x="77" y="76"/>
                  </a:lnTo>
                  <a:lnTo>
                    <a:pt x="79" y="75"/>
                  </a:lnTo>
                  <a:lnTo>
                    <a:pt x="80" y="74"/>
                  </a:lnTo>
                  <a:lnTo>
                    <a:pt x="81" y="73"/>
                  </a:lnTo>
                  <a:lnTo>
                    <a:pt x="83" y="72"/>
                  </a:lnTo>
                  <a:lnTo>
                    <a:pt x="84" y="71"/>
                  </a:lnTo>
                  <a:lnTo>
                    <a:pt x="85" y="71"/>
                  </a:lnTo>
                  <a:lnTo>
                    <a:pt x="87" y="70"/>
                  </a:lnTo>
                  <a:lnTo>
                    <a:pt x="88" y="69"/>
                  </a:lnTo>
                  <a:lnTo>
                    <a:pt x="89" y="69"/>
                  </a:lnTo>
                  <a:lnTo>
                    <a:pt x="91" y="69"/>
                  </a:lnTo>
                  <a:lnTo>
                    <a:pt x="92" y="68"/>
                  </a:lnTo>
                  <a:lnTo>
                    <a:pt x="93" y="68"/>
                  </a:lnTo>
                  <a:lnTo>
                    <a:pt x="94" y="68"/>
                  </a:lnTo>
                  <a:lnTo>
                    <a:pt x="96" y="67"/>
                  </a:lnTo>
                  <a:lnTo>
                    <a:pt x="97" y="67"/>
                  </a:lnTo>
                  <a:lnTo>
                    <a:pt x="98" y="67"/>
                  </a:lnTo>
                  <a:lnTo>
                    <a:pt x="100" y="66"/>
                  </a:lnTo>
                  <a:lnTo>
                    <a:pt x="101" y="66"/>
                  </a:lnTo>
                  <a:lnTo>
                    <a:pt x="102" y="66"/>
                  </a:lnTo>
                  <a:lnTo>
                    <a:pt x="104" y="64"/>
                  </a:lnTo>
                  <a:lnTo>
                    <a:pt x="105" y="64"/>
                  </a:lnTo>
                  <a:lnTo>
                    <a:pt x="106" y="62"/>
                  </a:lnTo>
                  <a:lnTo>
                    <a:pt x="108" y="61"/>
                  </a:lnTo>
                  <a:lnTo>
                    <a:pt x="109" y="61"/>
                  </a:lnTo>
                  <a:lnTo>
                    <a:pt x="110" y="60"/>
                  </a:lnTo>
                  <a:lnTo>
                    <a:pt x="112" y="59"/>
                  </a:lnTo>
                  <a:lnTo>
                    <a:pt x="113" y="58"/>
                  </a:lnTo>
                  <a:lnTo>
                    <a:pt x="114" y="58"/>
                  </a:lnTo>
                  <a:lnTo>
                    <a:pt x="116" y="57"/>
                  </a:lnTo>
                  <a:lnTo>
                    <a:pt x="117" y="56"/>
                  </a:lnTo>
                  <a:lnTo>
                    <a:pt x="118" y="55"/>
                  </a:lnTo>
                  <a:lnTo>
                    <a:pt x="120" y="53"/>
                  </a:lnTo>
                  <a:lnTo>
                    <a:pt x="121" y="52"/>
                  </a:lnTo>
                  <a:lnTo>
                    <a:pt x="122" y="51"/>
                  </a:lnTo>
                  <a:lnTo>
                    <a:pt x="123" y="50"/>
                  </a:lnTo>
                  <a:lnTo>
                    <a:pt x="125" y="47"/>
                  </a:lnTo>
                  <a:lnTo>
                    <a:pt x="126" y="45"/>
                  </a:lnTo>
                  <a:lnTo>
                    <a:pt x="127" y="44"/>
                  </a:lnTo>
                  <a:lnTo>
                    <a:pt x="129" y="43"/>
                  </a:lnTo>
                  <a:lnTo>
                    <a:pt x="130" y="41"/>
                  </a:lnTo>
                  <a:lnTo>
                    <a:pt x="131" y="39"/>
                  </a:lnTo>
                  <a:lnTo>
                    <a:pt x="133" y="36"/>
                  </a:lnTo>
                  <a:lnTo>
                    <a:pt x="134" y="33"/>
                  </a:lnTo>
                  <a:lnTo>
                    <a:pt x="135" y="32"/>
                  </a:lnTo>
                  <a:lnTo>
                    <a:pt x="137" y="28"/>
                  </a:lnTo>
                  <a:lnTo>
                    <a:pt x="138" y="27"/>
                  </a:lnTo>
                  <a:lnTo>
                    <a:pt x="139" y="24"/>
                  </a:lnTo>
                  <a:lnTo>
                    <a:pt x="141" y="21"/>
                  </a:lnTo>
                  <a:lnTo>
                    <a:pt x="142" y="21"/>
                  </a:lnTo>
                  <a:lnTo>
                    <a:pt x="143" y="20"/>
                  </a:lnTo>
                  <a:lnTo>
                    <a:pt x="145" y="18"/>
                  </a:lnTo>
                  <a:lnTo>
                    <a:pt x="146" y="17"/>
                  </a:lnTo>
                  <a:lnTo>
                    <a:pt x="147" y="15"/>
                  </a:lnTo>
                  <a:lnTo>
                    <a:pt x="149" y="14"/>
                  </a:lnTo>
                  <a:lnTo>
                    <a:pt x="150" y="13"/>
                  </a:lnTo>
                  <a:lnTo>
                    <a:pt x="151" y="11"/>
                  </a:lnTo>
                  <a:lnTo>
                    <a:pt x="152" y="9"/>
                  </a:lnTo>
                  <a:lnTo>
                    <a:pt x="154" y="7"/>
                  </a:lnTo>
                  <a:lnTo>
                    <a:pt x="155" y="6"/>
                  </a:lnTo>
                  <a:lnTo>
                    <a:pt x="156" y="5"/>
                  </a:lnTo>
                  <a:lnTo>
                    <a:pt x="158" y="3"/>
                  </a:lnTo>
                  <a:lnTo>
                    <a:pt x="159" y="2"/>
                  </a:lnTo>
                  <a:lnTo>
                    <a:pt x="160" y="1"/>
                  </a:lnTo>
                  <a:lnTo>
                    <a:pt x="162" y="0"/>
                  </a:lnTo>
                </a:path>
              </a:pathLst>
            </a:custGeom>
            <a:noFill/>
            <a:ln w="11113" cap="flat">
              <a:solidFill>
                <a:srgbClr val="BB9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 name="Freeform 12"/>
            <p:cNvSpPr>
              <a:spLocks/>
            </p:cNvSpPr>
            <p:nvPr/>
          </p:nvSpPr>
          <p:spPr bwMode="auto">
            <a:xfrm>
              <a:off x="862013" y="3349627"/>
              <a:ext cx="1725613" cy="2017713"/>
            </a:xfrm>
            <a:custGeom>
              <a:avLst/>
              <a:gdLst>
                <a:gd name="T0" fmla="*/ 1 w 150"/>
                <a:gd name="T1" fmla="*/ 173 h 175"/>
                <a:gd name="T2" fmla="*/ 4 w 150"/>
                <a:gd name="T3" fmla="*/ 169 h 175"/>
                <a:gd name="T4" fmla="*/ 6 w 150"/>
                <a:gd name="T5" fmla="*/ 167 h 175"/>
                <a:gd name="T6" fmla="*/ 9 w 150"/>
                <a:gd name="T7" fmla="*/ 164 h 175"/>
                <a:gd name="T8" fmla="*/ 11 w 150"/>
                <a:gd name="T9" fmla="*/ 164 h 175"/>
                <a:gd name="T10" fmla="*/ 14 w 150"/>
                <a:gd name="T11" fmla="*/ 162 h 175"/>
                <a:gd name="T12" fmla="*/ 17 w 150"/>
                <a:gd name="T13" fmla="*/ 159 h 175"/>
                <a:gd name="T14" fmla="*/ 19 w 150"/>
                <a:gd name="T15" fmla="*/ 155 h 175"/>
                <a:gd name="T16" fmla="*/ 22 w 150"/>
                <a:gd name="T17" fmla="*/ 153 h 175"/>
                <a:gd name="T18" fmla="*/ 25 w 150"/>
                <a:gd name="T19" fmla="*/ 151 h 175"/>
                <a:gd name="T20" fmla="*/ 27 w 150"/>
                <a:gd name="T21" fmla="*/ 148 h 175"/>
                <a:gd name="T22" fmla="*/ 30 w 150"/>
                <a:gd name="T23" fmla="*/ 142 h 175"/>
                <a:gd name="T24" fmla="*/ 33 w 150"/>
                <a:gd name="T25" fmla="*/ 138 h 175"/>
                <a:gd name="T26" fmla="*/ 35 w 150"/>
                <a:gd name="T27" fmla="*/ 131 h 175"/>
                <a:gd name="T28" fmla="*/ 38 w 150"/>
                <a:gd name="T29" fmla="*/ 128 h 175"/>
                <a:gd name="T30" fmla="*/ 40 w 150"/>
                <a:gd name="T31" fmla="*/ 123 h 175"/>
                <a:gd name="T32" fmla="*/ 43 w 150"/>
                <a:gd name="T33" fmla="*/ 118 h 175"/>
                <a:gd name="T34" fmla="*/ 46 w 150"/>
                <a:gd name="T35" fmla="*/ 115 h 175"/>
                <a:gd name="T36" fmla="*/ 48 w 150"/>
                <a:gd name="T37" fmla="*/ 110 h 175"/>
                <a:gd name="T38" fmla="*/ 51 w 150"/>
                <a:gd name="T39" fmla="*/ 104 h 175"/>
                <a:gd name="T40" fmla="*/ 54 w 150"/>
                <a:gd name="T41" fmla="*/ 99 h 175"/>
                <a:gd name="T42" fmla="*/ 56 w 150"/>
                <a:gd name="T43" fmla="*/ 90 h 175"/>
                <a:gd name="T44" fmla="*/ 59 w 150"/>
                <a:gd name="T45" fmla="*/ 84 h 175"/>
                <a:gd name="T46" fmla="*/ 62 w 150"/>
                <a:gd name="T47" fmla="*/ 80 h 175"/>
                <a:gd name="T48" fmla="*/ 64 w 150"/>
                <a:gd name="T49" fmla="*/ 74 h 175"/>
                <a:gd name="T50" fmla="*/ 67 w 150"/>
                <a:gd name="T51" fmla="*/ 70 h 175"/>
                <a:gd name="T52" fmla="*/ 69 w 150"/>
                <a:gd name="T53" fmla="*/ 65 h 175"/>
                <a:gd name="T54" fmla="*/ 72 w 150"/>
                <a:gd name="T55" fmla="*/ 64 h 175"/>
                <a:gd name="T56" fmla="*/ 75 w 150"/>
                <a:gd name="T57" fmla="*/ 64 h 175"/>
                <a:gd name="T58" fmla="*/ 77 w 150"/>
                <a:gd name="T59" fmla="*/ 63 h 175"/>
                <a:gd name="T60" fmla="*/ 80 w 150"/>
                <a:gd name="T61" fmla="*/ 63 h 175"/>
                <a:gd name="T62" fmla="*/ 83 w 150"/>
                <a:gd name="T63" fmla="*/ 62 h 175"/>
                <a:gd name="T64" fmla="*/ 85 w 150"/>
                <a:gd name="T65" fmla="*/ 60 h 175"/>
                <a:gd name="T66" fmla="*/ 88 w 150"/>
                <a:gd name="T67" fmla="*/ 58 h 175"/>
                <a:gd name="T68" fmla="*/ 91 w 150"/>
                <a:gd name="T69" fmla="*/ 57 h 175"/>
                <a:gd name="T70" fmla="*/ 93 w 150"/>
                <a:gd name="T71" fmla="*/ 56 h 175"/>
                <a:gd name="T72" fmla="*/ 96 w 150"/>
                <a:gd name="T73" fmla="*/ 54 h 175"/>
                <a:gd name="T74" fmla="*/ 98 w 150"/>
                <a:gd name="T75" fmla="*/ 53 h 175"/>
                <a:gd name="T76" fmla="*/ 101 w 150"/>
                <a:gd name="T77" fmla="*/ 51 h 175"/>
                <a:gd name="T78" fmla="*/ 104 w 150"/>
                <a:gd name="T79" fmla="*/ 50 h 175"/>
                <a:gd name="T80" fmla="*/ 106 w 150"/>
                <a:gd name="T81" fmla="*/ 49 h 175"/>
                <a:gd name="T82" fmla="*/ 109 w 150"/>
                <a:gd name="T83" fmla="*/ 47 h 175"/>
                <a:gd name="T84" fmla="*/ 112 w 150"/>
                <a:gd name="T85" fmla="*/ 44 h 175"/>
                <a:gd name="T86" fmla="*/ 114 w 150"/>
                <a:gd name="T87" fmla="*/ 42 h 175"/>
                <a:gd name="T88" fmla="*/ 117 w 150"/>
                <a:gd name="T89" fmla="*/ 40 h 175"/>
                <a:gd name="T90" fmla="*/ 120 w 150"/>
                <a:gd name="T91" fmla="*/ 36 h 175"/>
                <a:gd name="T92" fmla="*/ 122 w 150"/>
                <a:gd name="T93" fmla="*/ 31 h 175"/>
                <a:gd name="T94" fmla="*/ 125 w 150"/>
                <a:gd name="T95" fmla="*/ 27 h 175"/>
                <a:gd name="T96" fmla="*/ 127 w 150"/>
                <a:gd name="T97" fmla="*/ 24 h 175"/>
                <a:gd name="T98" fmla="*/ 130 w 150"/>
                <a:gd name="T99" fmla="*/ 21 h 175"/>
                <a:gd name="T100" fmla="*/ 133 w 150"/>
                <a:gd name="T101" fmla="*/ 18 h 175"/>
                <a:gd name="T102" fmla="*/ 135 w 150"/>
                <a:gd name="T103" fmla="*/ 16 h 175"/>
                <a:gd name="T104" fmla="*/ 138 w 150"/>
                <a:gd name="T105" fmla="*/ 14 h 175"/>
                <a:gd name="T106" fmla="*/ 141 w 150"/>
                <a:gd name="T107" fmla="*/ 12 h 175"/>
                <a:gd name="T108" fmla="*/ 143 w 150"/>
                <a:gd name="T109" fmla="*/ 8 h 175"/>
                <a:gd name="T110" fmla="*/ 146 w 150"/>
                <a:gd name="T111" fmla="*/ 5 h 175"/>
                <a:gd name="T112" fmla="*/ 149 w 150"/>
                <a:gd name="T113" fmla="*/ 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75">
                  <a:moveTo>
                    <a:pt x="0" y="175"/>
                  </a:moveTo>
                  <a:lnTo>
                    <a:pt x="1" y="173"/>
                  </a:lnTo>
                  <a:lnTo>
                    <a:pt x="2" y="171"/>
                  </a:lnTo>
                  <a:lnTo>
                    <a:pt x="4" y="169"/>
                  </a:lnTo>
                  <a:lnTo>
                    <a:pt x="5" y="167"/>
                  </a:lnTo>
                  <a:lnTo>
                    <a:pt x="6" y="167"/>
                  </a:lnTo>
                  <a:lnTo>
                    <a:pt x="8" y="165"/>
                  </a:lnTo>
                  <a:lnTo>
                    <a:pt x="9" y="164"/>
                  </a:lnTo>
                  <a:lnTo>
                    <a:pt x="10" y="164"/>
                  </a:lnTo>
                  <a:lnTo>
                    <a:pt x="11" y="164"/>
                  </a:lnTo>
                  <a:lnTo>
                    <a:pt x="13" y="163"/>
                  </a:lnTo>
                  <a:lnTo>
                    <a:pt x="14" y="162"/>
                  </a:lnTo>
                  <a:lnTo>
                    <a:pt x="15" y="161"/>
                  </a:lnTo>
                  <a:lnTo>
                    <a:pt x="17" y="159"/>
                  </a:lnTo>
                  <a:lnTo>
                    <a:pt x="18" y="157"/>
                  </a:lnTo>
                  <a:lnTo>
                    <a:pt x="19" y="155"/>
                  </a:lnTo>
                  <a:lnTo>
                    <a:pt x="21" y="155"/>
                  </a:lnTo>
                  <a:lnTo>
                    <a:pt x="22" y="153"/>
                  </a:lnTo>
                  <a:lnTo>
                    <a:pt x="23" y="153"/>
                  </a:lnTo>
                  <a:lnTo>
                    <a:pt x="25" y="151"/>
                  </a:lnTo>
                  <a:lnTo>
                    <a:pt x="26" y="150"/>
                  </a:lnTo>
                  <a:lnTo>
                    <a:pt x="27" y="148"/>
                  </a:lnTo>
                  <a:lnTo>
                    <a:pt x="29" y="146"/>
                  </a:lnTo>
                  <a:lnTo>
                    <a:pt x="30" y="142"/>
                  </a:lnTo>
                  <a:lnTo>
                    <a:pt x="31" y="140"/>
                  </a:lnTo>
                  <a:lnTo>
                    <a:pt x="33" y="138"/>
                  </a:lnTo>
                  <a:lnTo>
                    <a:pt x="34" y="135"/>
                  </a:lnTo>
                  <a:lnTo>
                    <a:pt x="35" y="131"/>
                  </a:lnTo>
                  <a:lnTo>
                    <a:pt x="37" y="129"/>
                  </a:lnTo>
                  <a:lnTo>
                    <a:pt x="38" y="128"/>
                  </a:lnTo>
                  <a:lnTo>
                    <a:pt x="39" y="125"/>
                  </a:lnTo>
                  <a:lnTo>
                    <a:pt x="40" y="123"/>
                  </a:lnTo>
                  <a:lnTo>
                    <a:pt x="42" y="120"/>
                  </a:lnTo>
                  <a:lnTo>
                    <a:pt x="43" y="118"/>
                  </a:lnTo>
                  <a:lnTo>
                    <a:pt x="44" y="117"/>
                  </a:lnTo>
                  <a:lnTo>
                    <a:pt x="46" y="115"/>
                  </a:lnTo>
                  <a:lnTo>
                    <a:pt x="47" y="112"/>
                  </a:lnTo>
                  <a:lnTo>
                    <a:pt x="48" y="110"/>
                  </a:lnTo>
                  <a:lnTo>
                    <a:pt x="50" y="107"/>
                  </a:lnTo>
                  <a:lnTo>
                    <a:pt x="51" y="104"/>
                  </a:lnTo>
                  <a:lnTo>
                    <a:pt x="52" y="102"/>
                  </a:lnTo>
                  <a:lnTo>
                    <a:pt x="54" y="99"/>
                  </a:lnTo>
                  <a:lnTo>
                    <a:pt x="55" y="93"/>
                  </a:lnTo>
                  <a:lnTo>
                    <a:pt x="56" y="90"/>
                  </a:lnTo>
                  <a:lnTo>
                    <a:pt x="58" y="86"/>
                  </a:lnTo>
                  <a:lnTo>
                    <a:pt x="59" y="84"/>
                  </a:lnTo>
                  <a:lnTo>
                    <a:pt x="60" y="82"/>
                  </a:lnTo>
                  <a:lnTo>
                    <a:pt x="62" y="80"/>
                  </a:lnTo>
                  <a:lnTo>
                    <a:pt x="63" y="78"/>
                  </a:lnTo>
                  <a:lnTo>
                    <a:pt x="64" y="74"/>
                  </a:lnTo>
                  <a:lnTo>
                    <a:pt x="66" y="72"/>
                  </a:lnTo>
                  <a:lnTo>
                    <a:pt x="67" y="70"/>
                  </a:lnTo>
                  <a:lnTo>
                    <a:pt x="68" y="68"/>
                  </a:lnTo>
                  <a:lnTo>
                    <a:pt x="69" y="65"/>
                  </a:lnTo>
                  <a:lnTo>
                    <a:pt x="71" y="65"/>
                  </a:lnTo>
                  <a:lnTo>
                    <a:pt x="72" y="64"/>
                  </a:lnTo>
                  <a:lnTo>
                    <a:pt x="73" y="64"/>
                  </a:lnTo>
                  <a:lnTo>
                    <a:pt x="75" y="64"/>
                  </a:lnTo>
                  <a:lnTo>
                    <a:pt x="76" y="64"/>
                  </a:lnTo>
                  <a:lnTo>
                    <a:pt x="77" y="63"/>
                  </a:lnTo>
                  <a:lnTo>
                    <a:pt x="79" y="63"/>
                  </a:lnTo>
                  <a:lnTo>
                    <a:pt x="80" y="63"/>
                  </a:lnTo>
                  <a:lnTo>
                    <a:pt x="81" y="62"/>
                  </a:lnTo>
                  <a:lnTo>
                    <a:pt x="83" y="62"/>
                  </a:lnTo>
                  <a:lnTo>
                    <a:pt x="84" y="62"/>
                  </a:lnTo>
                  <a:lnTo>
                    <a:pt x="85" y="60"/>
                  </a:lnTo>
                  <a:lnTo>
                    <a:pt x="87" y="59"/>
                  </a:lnTo>
                  <a:lnTo>
                    <a:pt x="88" y="58"/>
                  </a:lnTo>
                  <a:lnTo>
                    <a:pt x="89" y="58"/>
                  </a:lnTo>
                  <a:lnTo>
                    <a:pt x="91" y="57"/>
                  </a:lnTo>
                  <a:lnTo>
                    <a:pt x="92" y="57"/>
                  </a:lnTo>
                  <a:lnTo>
                    <a:pt x="93" y="56"/>
                  </a:lnTo>
                  <a:lnTo>
                    <a:pt x="94" y="55"/>
                  </a:lnTo>
                  <a:lnTo>
                    <a:pt x="96" y="54"/>
                  </a:lnTo>
                  <a:lnTo>
                    <a:pt x="97" y="53"/>
                  </a:lnTo>
                  <a:lnTo>
                    <a:pt x="98" y="53"/>
                  </a:lnTo>
                  <a:lnTo>
                    <a:pt x="100" y="52"/>
                  </a:lnTo>
                  <a:lnTo>
                    <a:pt x="101" y="51"/>
                  </a:lnTo>
                  <a:lnTo>
                    <a:pt x="102" y="51"/>
                  </a:lnTo>
                  <a:lnTo>
                    <a:pt x="104" y="50"/>
                  </a:lnTo>
                  <a:lnTo>
                    <a:pt x="105" y="50"/>
                  </a:lnTo>
                  <a:lnTo>
                    <a:pt x="106" y="49"/>
                  </a:lnTo>
                  <a:lnTo>
                    <a:pt x="108" y="48"/>
                  </a:lnTo>
                  <a:lnTo>
                    <a:pt x="109" y="47"/>
                  </a:lnTo>
                  <a:lnTo>
                    <a:pt x="110" y="46"/>
                  </a:lnTo>
                  <a:lnTo>
                    <a:pt x="112" y="44"/>
                  </a:lnTo>
                  <a:lnTo>
                    <a:pt x="113" y="43"/>
                  </a:lnTo>
                  <a:lnTo>
                    <a:pt x="114" y="42"/>
                  </a:lnTo>
                  <a:lnTo>
                    <a:pt x="116" y="41"/>
                  </a:lnTo>
                  <a:lnTo>
                    <a:pt x="117" y="40"/>
                  </a:lnTo>
                  <a:lnTo>
                    <a:pt x="118" y="38"/>
                  </a:lnTo>
                  <a:lnTo>
                    <a:pt x="120" y="36"/>
                  </a:lnTo>
                  <a:lnTo>
                    <a:pt x="121" y="33"/>
                  </a:lnTo>
                  <a:lnTo>
                    <a:pt x="122" y="31"/>
                  </a:lnTo>
                  <a:lnTo>
                    <a:pt x="123" y="29"/>
                  </a:lnTo>
                  <a:lnTo>
                    <a:pt x="125" y="27"/>
                  </a:lnTo>
                  <a:lnTo>
                    <a:pt x="126" y="25"/>
                  </a:lnTo>
                  <a:lnTo>
                    <a:pt x="127" y="24"/>
                  </a:lnTo>
                  <a:lnTo>
                    <a:pt x="129" y="22"/>
                  </a:lnTo>
                  <a:lnTo>
                    <a:pt x="130" y="21"/>
                  </a:lnTo>
                  <a:lnTo>
                    <a:pt x="131" y="20"/>
                  </a:lnTo>
                  <a:lnTo>
                    <a:pt x="133" y="18"/>
                  </a:lnTo>
                  <a:lnTo>
                    <a:pt x="134" y="17"/>
                  </a:lnTo>
                  <a:lnTo>
                    <a:pt x="135" y="16"/>
                  </a:lnTo>
                  <a:lnTo>
                    <a:pt x="137" y="15"/>
                  </a:lnTo>
                  <a:lnTo>
                    <a:pt x="138" y="14"/>
                  </a:lnTo>
                  <a:lnTo>
                    <a:pt x="139" y="13"/>
                  </a:lnTo>
                  <a:lnTo>
                    <a:pt x="141" y="12"/>
                  </a:lnTo>
                  <a:lnTo>
                    <a:pt x="142" y="10"/>
                  </a:lnTo>
                  <a:lnTo>
                    <a:pt x="143" y="8"/>
                  </a:lnTo>
                  <a:lnTo>
                    <a:pt x="145" y="6"/>
                  </a:lnTo>
                  <a:lnTo>
                    <a:pt x="146" y="5"/>
                  </a:lnTo>
                  <a:lnTo>
                    <a:pt x="147" y="4"/>
                  </a:lnTo>
                  <a:lnTo>
                    <a:pt x="149" y="2"/>
                  </a:lnTo>
                  <a:lnTo>
                    <a:pt x="150" y="0"/>
                  </a:lnTo>
                </a:path>
              </a:pathLst>
            </a:custGeom>
            <a:noFill/>
            <a:ln w="11113" cap="flat">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 name="Freeform 13"/>
            <p:cNvSpPr>
              <a:spLocks/>
            </p:cNvSpPr>
            <p:nvPr/>
          </p:nvSpPr>
          <p:spPr bwMode="auto">
            <a:xfrm>
              <a:off x="862013" y="3163890"/>
              <a:ext cx="1795463" cy="2203451"/>
            </a:xfrm>
            <a:custGeom>
              <a:avLst/>
              <a:gdLst>
                <a:gd name="T0" fmla="*/ 1 w 156"/>
                <a:gd name="T1" fmla="*/ 190 h 191"/>
                <a:gd name="T2" fmla="*/ 4 w 156"/>
                <a:gd name="T3" fmla="*/ 187 h 191"/>
                <a:gd name="T4" fmla="*/ 6 w 156"/>
                <a:gd name="T5" fmla="*/ 182 h 191"/>
                <a:gd name="T6" fmla="*/ 9 w 156"/>
                <a:gd name="T7" fmla="*/ 180 h 191"/>
                <a:gd name="T8" fmla="*/ 11 w 156"/>
                <a:gd name="T9" fmla="*/ 177 h 191"/>
                <a:gd name="T10" fmla="*/ 14 w 156"/>
                <a:gd name="T11" fmla="*/ 173 h 191"/>
                <a:gd name="T12" fmla="*/ 17 w 156"/>
                <a:gd name="T13" fmla="*/ 170 h 191"/>
                <a:gd name="T14" fmla="*/ 19 w 156"/>
                <a:gd name="T15" fmla="*/ 167 h 191"/>
                <a:gd name="T16" fmla="*/ 22 w 156"/>
                <a:gd name="T17" fmla="*/ 164 h 191"/>
                <a:gd name="T18" fmla="*/ 25 w 156"/>
                <a:gd name="T19" fmla="*/ 158 h 191"/>
                <a:gd name="T20" fmla="*/ 27 w 156"/>
                <a:gd name="T21" fmla="*/ 152 h 191"/>
                <a:gd name="T22" fmla="*/ 30 w 156"/>
                <a:gd name="T23" fmla="*/ 151 h 191"/>
                <a:gd name="T24" fmla="*/ 33 w 156"/>
                <a:gd name="T25" fmla="*/ 148 h 191"/>
                <a:gd name="T26" fmla="*/ 35 w 156"/>
                <a:gd name="T27" fmla="*/ 145 h 191"/>
                <a:gd name="T28" fmla="*/ 38 w 156"/>
                <a:gd name="T29" fmla="*/ 141 h 191"/>
                <a:gd name="T30" fmla="*/ 40 w 156"/>
                <a:gd name="T31" fmla="*/ 137 h 191"/>
                <a:gd name="T32" fmla="*/ 43 w 156"/>
                <a:gd name="T33" fmla="*/ 133 h 191"/>
                <a:gd name="T34" fmla="*/ 46 w 156"/>
                <a:gd name="T35" fmla="*/ 131 h 191"/>
                <a:gd name="T36" fmla="*/ 48 w 156"/>
                <a:gd name="T37" fmla="*/ 127 h 191"/>
                <a:gd name="T38" fmla="*/ 51 w 156"/>
                <a:gd name="T39" fmla="*/ 120 h 191"/>
                <a:gd name="T40" fmla="*/ 54 w 156"/>
                <a:gd name="T41" fmla="*/ 116 h 191"/>
                <a:gd name="T42" fmla="*/ 56 w 156"/>
                <a:gd name="T43" fmla="*/ 111 h 191"/>
                <a:gd name="T44" fmla="*/ 59 w 156"/>
                <a:gd name="T45" fmla="*/ 107 h 191"/>
                <a:gd name="T46" fmla="*/ 62 w 156"/>
                <a:gd name="T47" fmla="*/ 103 h 191"/>
                <a:gd name="T48" fmla="*/ 64 w 156"/>
                <a:gd name="T49" fmla="*/ 98 h 191"/>
                <a:gd name="T50" fmla="*/ 67 w 156"/>
                <a:gd name="T51" fmla="*/ 93 h 191"/>
                <a:gd name="T52" fmla="*/ 69 w 156"/>
                <a:gd name="T53" fmla="*/ 89 h 191"/>
                <a:gd name="T54" fmla="*/ 72 w 156"/>
                <a:gd name="T55" fmla="*/ 85 h 191"/>
                <a:gd name="T56" fmla="*/ 75 w 156"/>
                <a:gd name="T57" fmla="*/ 81 h 191"/>
                <a:gd name="T58" fmla="*/ 77 w 156"/>
                <a:gd name="T59" fmla="*/ 78 h 191"/>
                <a:gd name="T60" fmla="*/ 80 w 156"/>
                <a:gd name="T61" fmla="*/ 74 h 191"/>
                <a:gd name="T62" fmla="*/ 83 w 156"/>
                <a:gd name="T63" fmla="*/ 70 h 191"/>
                <a:gd name="T64" fmla="*/ 85 w 156"/>
                <a:gd name="T65" fmla="*/ 67 h 191"/>
                <a:gd name="T66" fmla="*/ 88 w 156"/>
                <a:gd name="T67" fmla="*/ 64 h 191"/>
                <a:gd name="T68" fmla="*/ 91 w 156"/>
                <a:gd name="T69" fmla="*/ 62 h 191"/>
                <a:gd name="T70" fmla="*/ 93 w 156"/>
                <a:gd name="T71" fmla="*/ 61 h 191"/>
                <a:gd name="T72" fmla="*/ 96 w 156"/>
                <a:gd name="T73" fmla="*/ 60 h 191"/>
                <a:gd name="T74" fmla="*/ 98 w 156"/>
                <a:gd name="T75" fmla="*/ 58 h 191"/>
                <a:gd name="T76" fmla="*/ 101 w 156"/>
                <a:gd name="T77" fmla="*/ 56 h 191"/>
                <a:gd name="T78" fmla="*/ 104 w 156"/>
                <a:gd name="T79" fmla="*/ 54 h 191"/>
                <a:gd name="T80" fmla="*/ 106 w 156"/>
                <a:gd name="T81" fmla="*/ 52 h 191"/>
                <a:gd name="T82" fmla="*/ 109 w 156"/>
                <a:gd name="T83" fmla="*/ 50 h 191"/>
                <a:gd name="T84" fmla="*/ 112 w 156"/>
                <a:gd name="T85" fmla="*/ 49 h 191"/>
                <a:gd name="T86" fmla="*/ 114 w 156"/>
                <a:gd name="T87" fmla="*/ 47 h 191"/>
                <a:gd name="T88" fmla="*/ 117 w 156"/>
                <a:gd name="T89" fmla="*/ 45 h 191"/>
                <a:gd name="T90" fmla="*/ 120 w 156"/>
                <a:gd name="T91" fmla="*/ 44 h 191"/>
                <a:gd name="T92" fmla="*/ 122 w 156"/>
                <a:gd name="T93" fmla="*/ 42 h 191"/>
                <a:gd name="T94" fmla="*/ 125 w 156"/>
                <a:gd name="T95" fmla="*/ 40 h 191"/>
                <a:gd name="T96" fmla="*/ 127 w 156"/>
                <a:gd name="T97" fmla="*/ 38 h 191"/>
                <a:gd name="T98" fmla="*/ 130 w 156"/>
                <a:gd name="T99" fmla="*/ 36 h 191"/>
                <a:gd name="T100" fmla="*/ 133 w 156"/>
                <a:gd name="T101" fmla="*/ 34 h 191"/>
                <a:gd name="T102" fmla="*/ 135 w 156"/>
                <a:gd name="T103" fmla="*/ 30 h 191"/>
                <a:gd name="T104" fmla="*/ 138 w 156"/>
                <a:gd name="T105" fmla="*/ 26 h 191"/>
                <a:gd name="T106" fmla="*/ 141 w 156"/>
                <a:gd name="T107" fmla="*/ 21 h 191"/>
                <a:gd name="T108" fmla="*/ 143 w 156"/>
                <a:gd name="T109" fmla="*/ 14 h 191"/>
                <a:gd name="T110" fmla="*/ 146 w 156"/>
                <a:gd name="T111" fmla="*/ 10 h 191"/>
                <a:gd name="T112" fmla="*/ 149 w 156"/>
                <a:gd name="T113" fmla="*/ 6 h 191"/>
                <a:gd name="T114" fmla="*/ 151 w 156"/>
                <a:gd name="T115" fmla="*/ 3 h 191"/>
                <a:gd name="T116" fmla="*/ 154 w 156"/>
                <a:gd name="T117" fmla="*/ 1 h 191"/>
                <a:gd name="T118" fmla="*/ 156 w 156"/>
                <a:gd name="T11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91">
                  <a:moveTo>
                    <a:pt x="0" y="191"/>
                  </a:moveTo>
                  <a:lnTo>
                    <a:pt x="1" y="190"/>
                  </a:lnTo>
                  <a:lnTo>
                    <a:pt x="2" y="189"/>
                  </a:lnTo>
                  <a:lnTo>
                    <a:pt x="4" y="187"/>
                  </a:lnTo>
                  <a:lnTo>
                    <a:pt x="5" y="185"/>
                  </a:lnTo>
                  <a:lnTo>
                    <a:pt x="6" y="182"/>
                  </a:lnTo>
                  <a:lnTo>
                    <a:pt x="8" y="181"/>
                  </a:lnTo>
                  <a:lnTo>
                    <a:pt x="9" y="180"/>
                  </a:lnTo>
                  <a:lnTo>
                    <a:pt x="10" y="179"/>
                  </a:lnTo>
                  <a:lnTo>
                    <a:pt x="11" y="177"/>
                  </a:lnTo>
                  <a:lnTo>
                    <a:pt x="13" y="175"/>
                  </a:lnTo>
                  <a:lnTo>
                    <a:pt x="14" y="173"/>
                  </a:lnTo>
                  <a:lnTo>
                    <a:pt x="15" y="172"/>
                  </a:lnTo>
                  <a:lnTo>
                    <a:pt x="17" y="170"/>
                  </a:lnTo>
                  <a:lnTo>
                    <a:pt x="18" y="169"/>
                  </a:lnTo>
                  <a:lnTo>
                    <a:pt x="19" y="167"/>
                  </a:lnTo>
                  <a:lnTo>
                    <a:pt x="21" y="165"/>
                  </a:lnTo>
                  <a:lnTo>
                    <a:pt x="22" y="164"/>
                  </a:lnTo>
                  <a:lnTo>
                    <a:pt x="23" y="161"/>
                  </a:lnTo>
                  <a:lnTo>
                    <a:pt x="25" y="158"/>
                  </a:lnTo>
                  <a:lnTo>
                    <a:pt x="26" y="154"/>
                  </a:lnTo>
                  <a:lnTo>
                    <a:pt x="27" y="152"/>
                  </a:lnTo>
                  <a:lnTo>
                    <a:pt x="29" y="152"/>
                  </a:lnTo>
                  <a:lnTo>
                    <a:pt x="30" y="151"/>
                  </a:lnTo>
                  <a:lnTo>
                    <a:pt x="31" y="149"/>
                  </a:lnTo>
                  <a:lnTo>
                    <a:pt x="33" y="148"/>
                  </a:lnTo>
                  <a:lnTo>
                    <a:pt x="34" y="146"/>
                  </a:lnTo>
                  <a:lnTo>
                    <a:pt x="35" y="145"/>
                  </a:lnTo>
                  <a:lnTo>
                    <a:pt x="37" y="143"/>
                  </a:lnTo>
                  <a:lnTo>
                    <a:pt x="38" y="141"/>
                  </a:lnTo>
                  <a:lnTo>
                    <a:pt x="39" y="138"/>
                  </a:lnTo>
                  <a:lnTo>
                    <a:pt x="40" y="137"/>
                  </a:lnTo>
                  <a:lnTo>
                    <a:pt x="42" y="135"/>
                  </a:lnTo>
                  <a:lnTo>
                    <a:pt x="43" y="133"/>
                  </a:lnTo>
                  <a:lnTo>
                    <a:pt x="44" y="132"/>
                  </a:lnTo>
                  <a:lnTo>
                    <a:pt x="46" y="131"/>
                  </a:lnTo>
                  <a:lnTo>
                    <a:pt x="47" y="129"/>
                  </a:lnTo>
                  <a:lnTo>
                    <a:pt x="48" y="127"/>
                  </a:lnTo>
                  <a:lnTo>
                    <a:pt x="50" y="124"/>
                  </a:lnTo>
                  <a:lnTo>
                    <a:pt x="51" y="120"/>
                  </a:lnTo>
                  <a:lnTo>
                    <a:pt x="52" y="118"/>
                  </a:lnTo>
                  <a:lnTo>
                    <a:pt x="54" y="116"/>
                  </a:lnTo>
                  <a:lnTo>
                    <a:pt x="55" y="114"/>
                  </a:lnTo>
                  <a:lnTo>
                    <a:pt x="56" y="111"/>
                  </a:lnTo>
                  <a:lnTo>
                    <a:pt x="58" y="109"/>
                  </a:lnTo>
                  <a:lnTo>
                    <a:pt x="59" y="107"/>
                  </a:lnTo>
                  <a:lnTo>
                    <a:pt x="60" y="105"/>
                  </a:lnTo>
                  <a:lnTo>
                    <a:pt x="62" y="103"/>
                  </a:lnTo>
                  <a:lnTo>
                    <a:pt x="63" y="100"/>
                  </a:lnTo>
                  <a:lnTo>
                    <a:pt x="64" y="98"/>
                  </a:lnTo>
                  <a:lnTo>
                    <a:pt x="66" y="95"/>
                  </a:lnTo>
                  <a:lnTo>
                    <a:pt x="67" y="93"/>
                  </a:lnTo>
                  <a:lnTo>
                    <a:pt x="68" y="91"/>
                  </a:lnTo>
                  <a:lnTo>
                    <a:pt x="69" y="89"/>
                  </a:lnTo>
                  <a:lnTo>
                    <a:pt x="71" y="86"/>
                  </a:lnTo>
                  <a:lnTo>
                    <a:pt x="72" y="85"/>
                  </a:lnTo>
                  <a:lnTo>
                    <a:pt x="73" y="83"/>
                  </a:lnTo>
                  <a:lnTo>
                    <a:pt x="75" y="81"/>
                  </a:lnTo>
                  <a:lnTo>
                    <a:pt x="76" y="79"/>
                  </a:lnTo>
                  <a:lnTo>
                    <a:pt x="77" y="78"/>
                  </a:lnTo>
                  <a:lnTo>
                    <a:pt x="79" y="76"/>
                  </a:lnTo>
                  <a:lnTo>
                    <a:pt x="80" y="74"/>
                  </a:lnTo>
                  <a:lnTo>
                    <a:pt x="81" y="72"/>
                  </a:lnTo>
                  <a:lnTo>
                    <a:pt x="83" y="70"/>
                  </a:lnTo>
                  <a:lnTo>
                    <a:pt x="84" y="69"/>
                  </a:lnTo>
                  <a:lnTo>
                    <a:pt x="85" y="67"/>
                  </a:lnTo>
                  <a:lnTo>
                    <a:pt x="87" y="65"/>
                  </a:lnTo>
                  <a:lnTo>
                    <a:pt x="88" y="64"/>
                  </a:lnTo>
                  <a:lnTo>
                    <a:pt x="89" y="64"/>
                  </a:lnTo>
                  <a:lnTo>
                    <a:pt x="91" y="62"/>
                  </a:lnTo>
                  <a:lnTo>
                    <a:pt x="92" y="62"/>
                  </a:lnTo>
                  <a:lnTo>
                    <a:pt x="93" y="61"/>
                  </a:lnTo>
                  <a:lnTo>
                    <a:pt x="94" y="61"/>
                  </a:lnTo>
                  <a:lnTo>
                    <a:pt x="96" y="60"/>
                  </a:lnTo>
                  <a:lnTo>
                    <a:pt x="97" y="59"/>
                  </a:lnTo>
                  <a:lnTo>
                    <a:pt x="98" y="58"/>
                  </a:lnTo>
                  <a:lnTo>
                    <a:pt x="100" y="57"/>
                  </a:lnTo>
                  <a:lnTo>
                    <a:pt x="101" y="56"/>
                  </a:lnTo>
                  <a:lnTo>
                    <a:pt x="102" y="55"/>
                  </a:lnTo>
                  <a:lnTo>
                    <a:pt x="104" y="54"/>
                  </a:lnTo>
                  <a:lnTo>
                    <a:pt x="105" y="53"/>
                  </a:lnTo>
                  <a:lnTo>
                    <a:pt x="106" y="52"/>
                  </a:lnTo>
                  <a:lnTo>
                    <a:pt x="108" y="51"/>
                  </a:lnTo>
                  <a:lnTo>
                    <a:pt x="109" y="50"/>
                  </a:lnTo>
                  <a:lnTo>
                    <a:pt x="110" y="50"/>
                  </a:lnTo>
                  <a:lnTo>
                    <a:pt x="112" y="49"/>
                  </a:lnTo>
                  <a:lnTo>
                    <a:pt x="113" y="48"/>
                  </a:lnTo>
                  <a:lnTo>
                    <a:pt x="114" y="47"/>
                  </a:lnTo>
                  <a:lnTo>
                    <a:pt x="116" y="46"/>
                  </a:lnTo>
                  <a:lnTo>
                    <a:pt x="117" y="45"/>
                  </a:lnTo>
                  <a:lnTo>
                    <a:pt x="118" y="44"/>
                  </a:lnTo>
                  <a:lnTo>
                    <a:pt x="120" y="44"/>
                  </a:lnTo>
                  <a:lnTo>
                    <a:pt x="121" y="42"/>
                  </a:lnTo>
                  <a:lnTo>
                    <a:pt x="122" y="42"/>
                  </a:lnTo>
                  <a:lnTo>
                    <a:pt x="123" y="41"/>
                  </a:lnTo>
                  <a:lnTo>
                    <a:pt x="125" y="40"/>
                  </a:lnTo>
                  <a:lnTo>
                    <a:pt x="126" y="39"/>
                  </a:lnTo>
                  <a:lnTo>
                    <a:pt x="127" y="38"/>
                  </a:lnTo>
                  <a:lnTo>
                    <a:pt x="129" y="37"/>
                  </a:lnTo>
                  <a:lnTo>
                    <a:pt x="130" y="36"/>
                  </a:lnTo>
                  <a:lnTo>
                    <a:pt x="131" y="35"/>
                  </a:lnTo>
                  <a:lnTo>
                    <a:pt x="133" y="34"/>
                  </a:lnTo>
                  <a:lnTo>
                    <a:pt x="134" y="32"/>
                  </a:lnTo>
                  <a:lnTo>
                    <a:pt x="135" y="30"/>
                  </a:lnTo>
                  <a:lnTo>
                    <a:pt x="137" y="27"/>
                  </a:lnTo>
                  <a:lnTo>
                    <a:pt x="138" y="26"/>
                  </a:lnTo>
                  <a:lnTo>
                    <a:pt x="139" y="24"/>
                  </a:lnTo>
                  <a:lnTo>
                    <a:pt x="141" y="21"/>
                  </a:lnTo>
                  <a:lnTo>
                    <a:pt x="142" y="16"/>
                  </a:lnTo>
                  <a:lnTo>
                    <a:pt x="143" y="14"/>
                  </a:lnTo>
                  <a:lnTo>
                    <a:pt x="145" y="12"/>
                  </a:lnTo>
                  <a:lnTo>
                    <a:pt x="146" y="10"/>
                  </a:lnTo>
                  <a:lnTo>
                    <a:pt x="147" y="8"/>
                  </a:lnTo>
                  <a:lnTo>
                    <a:pt x="149" y="6"/>
                  </a:lnTo>
                  <a:lnTo>
                    <a:pt x="150" y="4"/>
                  </a:lnTo>
                  <a:lnTo>
                    <a:pt x="151" y="3"/>
                  </a:lnTo>
                  <a:lnTo>
                    <a:pt x="152" y="2"/>
                  </a:lnTo>
                  <a:lnTo>
                    <a:pt x="154" y="1"/>
                  </a:lnTo>
                  <a:lnTo>
                    <a:pt x="155" y="1"/>
                  </a:lnTo>
                  <a:lnTo>
                    <a:pt x="156" y="0"/>
                  </a:lnTo>
                </a:path>
              </a:pathLst>
            </a:custGeom>
            <a:noFill/>
            <a:ln w="11113" cap="flat">
              <a:solidFill>
                <a:srgbClr val="85A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 name="Freeform 14"/>
            <p:cNvSpPr>
              <a:spLocks/>
            </p:cNvSpPr>
            <p:nvPr/>
          </p:nvSpPr>
          <p:spPr bwMode="auto">
            <a:xfrm>
              <a:off x="862013" y="3187702"/>
              <a:ext cx="2001838" cy="2201863"/>
            </a:xfrm>
            <a:custGeom>
              <a:avLst/>
              <a:gdLst>
                <a:gd name="T0" fmla="*/ 2 w 174"/>
                <a:gd name="T1" fmla="*/ 188 h 191"/>
                <a:gd name="T2" fmla="*/ 6 w 174"/>
                <a:gd name="T3" fmla="*/ 186 h 191"/>
                <a:gd name="T4" fmla="*/ 10 w 174"/>
                <a:gd name="T5" fmla="*/ 183 h 191"/>
                <a:gd name="T6" fmla="*/ 14 w 174"/>
                <a:gd name="T7" fmla="*/ 182 h 191"/>
                <a:gd name="T8" fmla="*/ 18 w 174"/>
                <a:gd name="T9" fmla="*/ 180 h 191"/>
                <a:gd name="T10" fmla="*/ 22 w 174"/>
                <a:gd name="T11" fmla="*/ 177 h 191"/>
                <a:gd name="T12" fmla="*/ 26 w 174"/>
                <a:gd name="T13" fmla="*/ 172 h 191"/>
                <a:gd name="T14" fmla="*/ 30 w 174"/>
                <a:gd name="T15" fmla="*/ 167 h 191"/>
                <a:gd name="T16" fmla="*/ 34 w 174"/>
                <a:gd name="T17" fmla="*/ 164 h 191"/>
                <a:gd name="T18" fmla="*/ 38 w 174"/>
                <a:gd name="T19" fmla="*/ 160 h 191"/>
                <a:gd name="T20" fmla="*/ 42 w 174"/>
                <a:gd name="T21" fmla="*/ 156 h 191"/>
                <a:gd name="T22" fmla="*/ 46 w 174"/>
                <a:gd name="T23" fmla="*/ 150 h 191"/>
                <a:gd name="T24" fmla="*/ 50 w 174"/>
                <a:gd name="T25" fmla="*/ 146 h 191"/>
                <a:gd name="T26" fmla="*/ 54 w 174"/>
                <a:gd name="T27" fmla="*/ 141 h 191"/>
                <a:gd name="T28" fmla="*/ 58 w 174"/>
                <a:gd name="T29" fmla="*/ 133 h 191"/>
                <a:gd name="T30" fmla="*/ 62 w 174"/>
                <a:gd name="T31" fmla="*/ 126 h 191"/>
                <a:gd name="T32" fmla="*/ 66 w 174"/>
                <a:gd name="T33" fmla="*/ 119 h 191"/>
                <a:gd name="T34" fmla="*/ 69 w 174"/>
                <a:gd name="T35" fmla="*/ 111 h 191"/>
                <a:gd name="T36" fmla="*/ 73 w 174"/>
                <a:gd name="T37" fmla="*/ 106 h 191"/>
                <a:gd name="T38" fmla="*/ 77 w 174"/>
                <a:gd name="T39" fmla="*/ 98 h 191"/>
                <a:gd name="T40" fmla="*/ 81 w 174"/>
                <a:gd name="T41" fmla="*/ 89 h 191"/>
                <a:gd name="T42" fmla="*/ 85 w 174"/>
                <a:gd name="T43" fmla="*/ 80 h 191"/>
                <a:gd name="T44" fmla="*/ 89 w 174"/>
                <a:gd name="T45" fmla="*/ 73 h 191"/>
                <a:gd name="T46" fmla="*/ 93 w 174"/>
                <a:gd name="T47" fmla="*/ 68 h 191"/>
                <a:gd name="T48" fmla="*/ 97 w 174"/>
                <a:gd name="T49" fmla="*/ 62 h 191"/>
                <a:gd name="T50" fmla="*/ 101 w 174"/>
                <a:gd name="T51" fmla="*/ 60 h 191"/>
                <a:gd name="T52" fmla="*/ 105 w 174"/>
                <a:gd name="T53" fmla="*/ 56 h 191"/>
                <a:gd name="T54" fmla="*/ 109 w 174"/>
                <a:gd name="T55" fmla="*/ 54 h 191"/>
                <a:gd name="T56" fmla="*/ 113 w 174"/>
                <a:gd name="T57" fmla="*/ 51 h 191"/>
                <a:gd name="T58" fmla="*/ 117 w 174"/>
                <a:gd name="T59" fmla="*/ 48 h 191"/>
                <a:gd name="T60" fmla="*/ 121 w 174"/>
                <a:gd name="T61" fmla="*/ 45 h 191"/>
                <a:gd name="T62" fmla="*/ 125 w 174"/>
                <a:gd name="T63" fmla="*/ 43 h 191"/>
                <a:gd name="T64" fmla="*/ 129 w 174"/>
                <a:gd name="T65" fmla="*/ 41 h 191"/>
                <a:gd name="T66" fmla="*/ 133 w 174"/>
                <a:gd name="T67" fmla="*/ 39 h 191"/>
                <a:gd name="T68" fmla="*/ 137 w 174"/>
                <a:gd name="T69" fmla="*/ 36 h 191"/>
                <a:gd name="T70" fmla="*/ 141 w 174"/>
                <a:gd name="T71" fmla="*/ 33 h 191"/>
                <a:gd name="T72" fmla="*/ 145 w 174"/>
                <a:gd name="T73" fmla="*/ 30 h 191"/>
                <a:gd name="T74" fmla="*/ 149 w 174"/>
                <a:gd name="T75" fmla="*/ 26 h 191"/>
                <a:gd name="T76" fmla="*/ 152 w 174"/>
                <a:gd name="T77" fmla="*/ 22 h 191"/>
                <a:gd name="T78" fmla="*/ 156 w 174"/>
                <a:gd name="T79" fmla="*/ 19 h 191"/>
                <a:gd name="T80" fmla="*/ 160 w 174"/>
                <a:gd name="T81" fmla="*/ 16 h 191"/>
                <a:gd name="T82" fmla="*/ 164 w 174"/>
                <a:gd name="T83" fmla="*/ 9 h 191"/>
                <a:gd name="T84" fmla="*/ 168 w 174"/>
                <a:gd name="T85" fmla="*/ 5 h 191"/>
                <a:gd name="T86" fmla="*/ 172 w 174"/>
                <a:gd name="T87"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91">
                  <a:moveTo>
                    <a:pt x="0" y="191"/>
                  </a:moveTo>
                  <a:lnTo>
                    <a:pt x="1" y="189"/>
                  </a:lnTo>
                  <a:lnTo>
                    <a:pt x="2" y="188"/>
                  </a:lnTo>
                  <a:lnTo>
                    <a:pt x="4" y="188"/>
                  </a:lnTo>
                  <a:lnTo>
                    <a:pt x="5" y="187"/>
                  </a:lnTo>
                  <a:lnTo>
                    <a:pt x="6" y="186"/>
                  </a:lnTo>
                  <a:lnTo>
                    <a:pt x="8" y="185"/>
                  </a:lnTo>
                  <a:lnTo>
                    <a:pt x="9" y="184"/>
                  </a:lnTo>
                  <a:lnTo>
                    <a:pt x="10" y="183"/>
                  </a:lnTo>
                  <a:lnTo>
                    <a:pt x="11" y="183"/>
                  </a:lnTo>
                  <a:lnTo>
                    <a:pt x="13" y="183"/>
                  </a:lnTo>
                  <a:lnTo>
                    <a:pt x="14" y="182"/>
                  </a:lnTo>
                  <a:lnTo>
                    <a:pt x="15" y="182"/>
                  </a:lnTo>
                  <a:lnTo>
                    <a:pt x="17" y="181"/>
                  </a:lnTo>
                  <a:lnTo>
                    <a:pt x="18" y="180"/>
                  </a:lnTo>
                  <a:lnTo>
                    <a:pt x="19" y="180"/>
                  </a:lnTo>
                  <a:lnTo>
                    <a:pt x="21" y="179"/>
                  </a:lnTo>
                  <a:lnTo>
                    <a:pt x="22" y="177"/>
                  </a:lnTo>
                  <a:lnTo>
                    <a:pt x="23" y="176"/>
                  </a:lnTo>
                  <a:lnTo>
                    <a:pt x="25" y="174"/>
                  </a:lnTo>
                  <a:lnTo>
                    <a:pt x="26" y="172"/>
                  </a:lnTo>
                  <a:lnTo>
                    <a:pt x="27" y="170"/>
                  </a:lnTo>
                  <a:lnTo>
                    <a:pt x="29" y="169"/>
                  </a:lnTo>
                  <a:lnTo>
                    <a:pt x="30" y="167"/>
                  </a:lnTo>
                  <a:lnTo>
                    <a:pt x="31" y="166"/>
                  </a:lnTo>
                  <a:lnTo>
                    <a:pt x="33" y="165"/>
                  </a:lnTo>
                  <a:lnTo>
                    <a:pt x="34" y="164"/>
                  </a:lnTo>
                  <a:lnTo>
                    <a:pt x="35" y="163"/>
                  </a:lnTo>
                  <a:lnTo>
                    <a:pt x="37" y="161"/>
                  </a:lnTo>
                  <a:lnTo>
                    <a:pt x="38" y="160"/>
                  </a:lnTo>
                  <a:lnTo>
                    <a:pt x="39" y="158"/>
                  </a:lnTo>
                  <a:lnTo>
                    <a:pt x="40" y="157"/>
                  </a:lnTo>
                  <a:lnTo>
                    <a:pt x="42" y="156"/>
                  </a:lnTo>
                  <a:lnTo>
                    <a:pt x="43" y="154"/>
                  </a:lnTo>
                  <a:lnTo>
                    <a:pt x="44" y="152"/>
                  </a:lnTo>
                  <a:lnTo>
                    <a:pt x="46" y="150"/>
                  </a:lnTo>
                  <a:lnTo>
                    <a:pt x="47" y="149"/>
                  </a:lnTo>
                  <a:lnTo>
                    <a:pt x="48" y="147"/>
                  </a:lnTo>
                  <a:lnTo>
                    <a:pt x="50" y="146"/>
                  </a:lnTo>
                  <a:lnTo>
                    <a:pt x="51" y="144"/>
                  </a:lnTo>
                  <a:lnTo>
                    <a:pt x="52" y="143"/>
                  </a:lnTo>
                  <a:lnTo>
                    <a:pt x="54" y="141"/>
                  </a:lnTo>
                  <a:lnTo>
                    <a:pt x="55" y="139"/>
                  </a:lnTo>
                  <a:lnTo>
                    <a:pt x="56" y="136"/>
                  </a:lnTo>
                  <a:lnTo>
                    <a:pt x="58" y="133"/>
                  </a:lnTo>
                  <a:lnTo>
                    <a:pt x="59" y="130"/>
                  </a:lnTo>
                  <a:lnTo>
                    <a:pt x="60" y="128"/>
                  </a:lnTo>
                  <a:lnTo>
                    <a:pt x="62" y="126"/>
                  </a:lnTo>
                  <a:lnTo>
                    <a:pt x="63" y="125"/>
                  </a:lnTo>
                  <a:lnTo>
                    <a:pt x="64" y="122"/>
                  </a:lnTo>
                  <a:lnTo>
                    <a:pt x="66" y="119"/>
                  </a:lnTo>
                  <a:lnTo>
                    <a:pt x="67" y="117"/>
                  </a:lnTo>
                  <a:lnTo>
                    <a:pt x="68" y="113"/>
                  </a:lnTo>
                  <a:lnTo>
                    <a:pt x="69" y="111"/>
                  </a:lnTo>
                  <a:lnTo>
                    <a:pt x="71" y="110"/>
                  </a:lnTo>
                  <a:lnTo>
                    <a:pt x="72" y="108"/>
                  </a:lnTo>
                  <a:lnTo>
                    <a:pt x="73" y="106"/>
                  </a:lnTo>
                  <a:lnTo>
                    <a:pt x="75" y="103"/>
                  </a:lnTo>
                  <a:lnTo>
                    <a:pt x="76" y="100"/>
                  </a:lnTo>
                  <a:lnTo>
                    <a:pt x="77" y="98"/>
                  </a:lnTo>
                  <a:lnTo>
                    <a:pt x="79" y="96"/>
                  </a:lnTo>
                  <a:lnTo>
                    <a:pt x="80" y="93"/>
                  </a:lnTo>
                  <a:lnTo>
                    <a:pt x="81" y="89"/>
                  </a:lnTo>
                  <a:lnTo>
                    <a:pt x="83" y="86"/>
                  </a:lnTo>
                  <a:lnTo>
                    <a:pt x="84" y="83"/>
                  </a:lnTo>
                  <a:lnTo>
                    <a:pt x="85" y="80"/>
                  </a:lnTo>
                  <a:lnTo>
                    <a:pt x="87" y="77"/>
                  </a:lnTo>
                  <a:lnTo>
                    <a:pt x="88" y="75"/>
                  </a:lnTo>
                  <a:lnTo>
                    <a:pt x="89" y="73"/>
                  </a:lnTo>
                  <a:lnTo>
                    <a:pt x="91" y="71"/>
                  </a:lnTo>
                  <a:lnTo>
                    <a:pt x="92" y="70"/>
                  </a:lnTo>
                  <a:lnTo>
                    <a:pt x="93" y="68"/>
                  </a:lnTo>
                  <a:lnTo>
                    <a:pt x="94" y="67"/>
                  </a:lnTo>
                  <a:lnTo>
                    <a:pt x="96" y="64"/>
                  </a:lnTo>
                  <a:lnTo>
                    <a:pt x="97" y="62"/>
                  </a:lnTo>
                  <a:lnTo>
                    <a:pt x="98" y="62"/>
                  </a:lnTo>
                  <a:lnTo>
                    <a:pt x="100" y="61"/>
                  </a:lnTo>
                  <a:lnTo>
                    <a:pt x="101" y="60"/>
                  </a:lnTo>
                  <a:lnTo>
                    <a:pt x="102" y="58"/>
                  </a:lnTo>
                  <a:lnTo>
                    <a:pt x="104" y="57"/>
                  </a:lnTo>
                  <a:lnTo>
                    <a:pt x="105" y="56"/>
                  </a:lnTo>
                  <a:lnTo>
                    <a:pt x="106" y="56"/>
                  </a:lnTo>
                  <a:lnTo>
                    <a:pt x="108" y="55"/>
                  </a:lnTo>
                  <a:lnTo>
                    <a:pt x="109" y="54"/>
                  </a:lnTo>
                  <a:lnTo>
                    <a:pt x="110" y="53"/>
                  </a:lnTo>
                  <a:lnTo>
                    <a:pt x="112" y="52"/>
                  </a:lnTo>
                  <a:lnTo>
                    <a:pt x="113" y="51"/>
                  </a:lnTo>
                  <a:lnTo>
                    <a:pt x="114" y="50"/>
                  </a:lnTo>
                  <a:lnTo>
                    <a:pt x="116" y="50"/>
                  </a:lnTo>
                  <a:lnTo>
                    <a:pt x="117" y="48"/>
                  </a:lnTo>
                  <a:lnTo>
                    <a:pt x="118" y="47"/>
                  </a:lnTo>
                  <a:lnTo>
                    <a:pt x="120" y="47"/>
                  </a:lnTo>
                  <a:lnTo>
                    <a:pt x="121" y="45"/>
                  </a:lnTo>
                  <a:lnTo>
                    <a:pt x="122" y="44"/>
                  </a:lnTo>
                  <a:lnTo>
                    <a:pt x="123" y="44"/>
                  </a:lnTo>
                  <a:lnTo>
                    <a:pt x="125" y="43"/>
                  </a:lnTo>
                  <a:lnTo>
                    <a:pt x="126" y="42"/>
                  </a:lnTo>
                  <a:lnTo>
                    <a:pt x="127" y="42"/>
                  </a:lnTo>
                  <a:lnTo>
                    <a:pt x="129" y="41"/>
                  </a:lnTo>
                  <a:lnTo>
                    <a:pt x="130" y="40"/>
                  </a:lnTo>
                  <a:lnTo>
                    <a:pt x="131" y="39"/>
                  </a:lnTo>
                  <a:lnTo>
                    <a:pt x="133" y="39"/>
                  </a:lnTo>
                  <a:lnTo>
                    <a:pt x="134" y="38"/>
                  </a:lnTo>
                  <a:lnTo>
                    <a:pt x="135" y="37"/>
                  </a:lnTo>
                  <a:lnTo>
                    <a:pt x="137" y="36"/>
                  </a:lnTo>
                  <a:lnTo>
                    <a:pt x="138" y="35"/>
                  </a:lnTo>
                  <a:lnTo>
                    <a:pt x="139" y="34"/>
                  </a:lnTo>
                  <a:lnTo>
                    <a:pt x="141" y="33"/>
                  </a:lnTo>
                  <a:lnTo>
                    <a:pt x="142" y="32"/>
                  </a:lnTo>
                  <a:lnTo>
                    <a:pt x="143" y="31"/>
                  </a:lnTo>
                  <a:lnTo>
                    <a:pt x="145" y="30"/>
                  </a:lnTo>
                  <a:lnTo>
                    <a:pt x="146" y="29"/>
                  </a:lnTo>
                  <a:lnTo>
                    <a:pt x="147" y="27"/>
                  </a:lnTo>
                  <a:lnTo>
                    <a:pt x="149" y="26"/>
                  </a:lnTo>
                  <a:lnTo>
                    <a:pt x="150" y="25"/>
                  </a:lnTo>
                  <a:lnTo>
                    <a:pt x="151" y="23"/>
                  </a:lnTo>
                  <a:lnTo>
                    <a:pt x="152" y="22"/>
                  </a:lnTo>
                  <a:lnTo>
                    <a:pt x="154" y="22"/>
                  </a:lnTo>
                  <a:lnTo>
                    <a:pt x="155" y="20"/>
                  </a:lnTo>
                  <a:lnTo>
                    <a:pt x="156" y="19"/>
                  </a:lnTo>
                  <a:lnTo>
                    <a:pt x="158" y="18"/>
                  </a:lnTo>
                  <a:lnTo>
                    <a:pt x="159" y="16"/>
                  </a:lnTo>
                  <a:lnTo>
                    <a:pt x="160" y="16"/>
                  </a:lnTo>
                  <a:lnTo>
                    <a:pt x="162" y="12"/>
                  </a:lnTo>
                  <a:lnTo>
                    <a:pt x="163" y="10"/>
                  </a:lnTo>
                  <a:lnTo>
                    <a:pt x="164" y="9"/>
                  </a:lnTo>
                  <a:lnTo>
                    <a:pt x="166" y="6"/>
                  </a:lnTo>
                  <a:lnTo>
                    <a:pt x="167" y="6"/>
                  </a:lnTo>
                  <a:lnTo>
                    <a:pt x="168" y="5"/>
                  </a:lnTo>
                  <a:lnTo>
                    <a:pt x="170" y="3"/>
                  </a:lnTo>
                  <a:lnTo>
                    <a:pt x="171" y="2"/>
                  </a:lnTo>
                  <a:lnTo>
                    <a:pt x="172" y="1"/>
                  </a:lnTo>
                  <a:lnTo>
                    <a:pt x="174" y="0"/>
                  </a:lnTo>
                </a:path>
              </a:pathLst>
            </a:custGeom>
            <a:noFill/>
            <a:ln w="11113" cap="flat">
              <a:solidFill>
                <a:srgbClr val="5BB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 name="Freeform 15"/>
            <p:cNvSpPr>
              <a:spLocks/>
            </p:cNvSpPr>
            <p:nvPr/>
          </p:nvSpPr>
          <p:spPr bwMode="auto">
            <a:xfrm>
              <a:off x="862013" y="3071815"/>
              <a:ext cx="1771650" cy="2317751"/>
            </a:xfrm>
            <a:custGeom>
              <a:avLst/>
              <a:gdLst>
                <a:gd name="T0" fmla="*/ 1 w 154"/>
                <a:gd name="T1" fmla="*/ 200 h 201"/>
                <a:gd name="T2" fmla="*/ 4 w 154"/>
                <a:gd name="T3" fmla="*/ 199 h 201"/>
                <a:gd name="T4" fmla="*/ 6 w 154"/>
                <a:gd name="T5" fmla="*/ 198 h 201"/>
                <a:gd name="T6" fmla="*/ 9 w 154"/>
                <a:gd name="T7" fmla="*/ 196 h 201"/>
                <a:gd name="T8" fmla="*/ 11 w 154"/>
                <a:gd name="T9" fmla="*/ 194 h 201"/>
                <a:gd name="T10" fmla="*/ 14 w 154"/>
                <a:gd name="T11" fmla="*/ 193 h 201"/>
                <a:gd name="T12" fmla="*/ 17 w 154"/>
                <a:gd name="T13" fmla="*/ 190 h 201"/>
                <a:gd name="T14" fmla="*/ 19 w 154"/>
                <a:gd name="T15" fmla="*/ 185 h 201"/>
                <a:gd name="T16" fmla="*/ 22 w 154"/>
                <a:gd name="T17" fmla="*/ 183 h 201"/>
                <a:gd name="T18" fmla="*/ 25 w 154"/>
                <a:gd name="T19" fmla="*/ 181 h 201"/>
                <a:gd name="T20" fmla="*/ 27 w 154"/>
                <a:gd name="T21" fmla="*/ 179 h 201"/>
                <a:gd name="T22" fmla="*/ 30 w 154"/>
                <a:gd name="T23" fmla="*/ 177 h 201"/>
                <a:gd name="T24" fmla="*/ 33 w 154"/>
                <a:gd name="T25" fmla="*/ 177 h 201"/>
                <a:gd name="T26" fmla="*/ 35 w 154"/>
                <a:gd name="T27" fmla="*/ 175 h 201"/>
                <a:gd name="T28" fmla="*/ 38 w 154"/>
                <a:gd name="T29" fmla="*/ 172 h 201"/>
                <a:gd name="T30" fmla="*/ 40 w 154"/>
                <a:gd name="T31" fmla="*/ 169 h 201"/>
                <a:gd name="T32" fmla="*/ 43 w 154"/>
                <a:gd name="T33" fmla="*/ 164 h 201"/>
                <a:gd name="T34" fmla="*/ 46 w 154"/>
                <a:gd name="T35" fmla="*/ 159 h 201"/>
                <a:gd name="T36" fmla="*/ 48 w 154"/>
                <a:gd name="T37" fmla="*/ 155 h 201"/>
                <a:gd name="T38" fmla="*/ 51 w 154"/>
                <a:gd name="T39" fmla="*/ 152 h 201"/>
                <a:gd name="T40" fmla="*/ 54 w 154"/>
                <a:gd name="T41" fmla="*/ 142 h 201"/>
                <a:gd name="T42" fmla="*/ 56 w 154"/>
                <a:gd name="T43" fmla="*/ 140 h 201"/>
                <a:gd name="T44" fmla="*/ 59 w 154"/>
                <a:gd name="T45" fmla="*/ 136 h 201"/>
                <a:gd name="T46" fmla="*/ 62 w 154"/>
                <a:gd name="T47" fmla="*/ 133 h 201"/>
                <a:gd name="T48" fmla="*/ 64 w 154"/>
                <a:gd name="T49" fmla="*/ 88 h 201"/>
                <a:gd name="T50" fmla="*/ 67 w 154"/>
                <a:gd name="T51" fmla="*/ 132 h 201"/>
                <a:gd name="T52" fmla="*/ 69 w 154"/>
                <a:gd name="T53" fmla="*/ 130 h 201"/>
                <a:gd name="T54" fmla="*/ 72 w 154"/>
                <a:gd name="T55" fmla="*/ 127 h 201"/>
                <a:gd name="T56" fmla="*/ 75 w 154"/>
                <a:gd name="T57" fmla="*/ 125 h 201"/>
                <a:gd name="T58" fmla="*/ 77 w 154"/>
                <a:gd name="T59" fmla="*/ 122 h 201"/>
                <a:gd name="T60" fmla="*/ 80 w 154"/>
                <a:gd name="T61" fmla="*/ 118 h 201"/>
                <a:gd name="T62" fmla="*/ 83 w 154"/>
                <a:gd name="T63" fmla="*/ 113 h 201"/>
                <a:gd name="T64" fmla="*/ 85 w 154"/>
                <a:gd name="T65" fmla="*/ 109 h 201"/>
                <a:gd name="T66" fmla="*/ 88 w 154"/>
                <a:gd name="T67" fmla="*/ 106 h 201"/>
                <a:gd name="T68" fmla="*/ 91 w 154"/>
                <a:gd name="T69" fmla="*/ 102 h 201"/>
                <a:gd name="T70" fmla="*/ 93 w 154"/>
                <a:gd name="T71" fmla="*/ 98 h 201"/>
                <a:gd name="T72" fmla="*/ 96 w 154"/>
                <a:gd name="T73" fmla="*/ 94 h 201"/>
                <a:gd name="T74" fmla="*/ 98 w 154"/>
                <a:gd name="T75" fmla="*/ 89 h 201"/>
                <a:gd name="T76" fmla="*/ 101 w 154"/>
                <a:gd name="T77" fmla="*/ 85 h 201"/>
                <a:gd name="T78" fmla="*/ 104 w 154"/>
                <a:gd name="T79" fmla="*/ 81 h 201"/>
                <a:gd name="T80" fmla="*/ 106 w 154"/>
                <a:gd name="T81" fmla="*/ 77 h 201"/>
                <a:gd name="T82" fmla="*/ 109 w 154"/>
                <a:gd name="T83" fmla="*/ 73 h 201"/>
                <a:gd name="T84" fmla="*/ 112 w 154"/>
                <a:gd name="T85" fmla="*/ 69 h 201"/>
                <a:gd name="T86" fmla="*/ 114 w 154"/>
                <a:gd name="T87" fmla="*/ 65 h 201"/>
                <a:gd name="T88" fmla="*/ 117 w 154"/>
                <a:gd name="T89" fmla="*/ 62 h 201"/>
                <a:gd name="T90" fmla="*/ 120 w 154"/>
                <a:gd name="T91" fmla="*/ 58 h 201"/>
                <a:gd name="T92" fmla="*/ 122 w 154"/>
                <a:gd name="T93" fmla="*/ 54 h 201"/>
                <a:gd name="T94" fmla="*/ 125 w 154"/>
                <a:gd name="T95" fmla="*/ 51 h 201"/>
                <a:gd name="T96" fmla="*/ 127 w 154"/>
                <a:gd name="T97" fmla="*/ 47 h 201"/>
                <a:gd name="T98" fmla="*/ 130 w 154"/>
                <a:gd name="T99" fmla="*/ 41 h 201"/>
                <a:gd name="T100" fmla="*/ 133 w 154"/>
                <a:gd name="T101" fmla="*/ 36 h 201"/>
                <a:gd name="T102" fmla="*/ 135 w 154"/>
                <a:gd name="T103" fmla="*/ 29 h 201"/>
                <a:gd name="T104" fmla="*/ 138 w 154"/>
                <a:gd name="T105" fmla="*/ 24 h 201"/>
                <a:gd name="T106" fmla="*/ 141 w 154"/>
                <a:gd name="T107" fmla="*/ 19 h 201"/>
                <a:gd name="T108" fmla="*/ 143 w 154"/>
                <a:gd name="T109" fmla="*/ 15 h 201"/>
                <a:gd name="T110" fmla="*/ 146 w 154"/>
                <a:gd name="T111" fmla="*/ 10 h 201"/>
                <a:gd name="T112" fmla="*/ 149 w 154"/>
                <a:gd name="T113" fmla="*/ 7 h 201"/>
                <a:gd name="T114" fmla="*/ 151 w 154"/>
                <a:gd name="T115" fmla="*/ 4 h 201"/>
                <a:gd name="T116" fmla="*/ 154 w 154"/>
                <a:gd name="T117" fmla="*/ 0 h 201"/>
                <a:gd name="connsiteX0" fmla="*/ 0 w 10000"/>
                <a:gd name="connsiteY0" fmla="*/ 10000 h 10000"/>
                <a:gd name="connsiteX1" fmla="*/ 65 w 10000"/>
                <a:gd name="connsiteY1" fmla="*/ 9950 h 10000"/>
                <a:gd name="connsiteX2" fmla="*/ 130 w 10000"/>
                <a:gd name="connsiteY2" fmla="*/ 9950 h 10000"/>
                <a:gd name="connsiteX3" fmla="*/ 260 w 10000"/>
                <a:gd name="connsiteY3" fmla="*/ 9900 h 10000"/>
                <a:gd name="connsiteX4" fmla="*/ 325 w 10000"/>
                <a:gd name="connsiteY4" fmla="*/ 9851 h 10000"/>
                <a:gd name="connsiteX5" fmla="*/ 390 w 10000"/>
                <a:gd name="connsiteY5" fmla="*/ 9851 h 10000"/>
                <a:gd name="connsiteX6" fmla="*/ 519 w 10000"/>
                <a:gd name="connsiteY6" fmla="*/ 9801 h 10000"/>
                <a:gd name="connsiteX7" fmla="*/ 584 w 10000"/>
                <a:gd name="connsiteY7" fmla="*/ 9751 h 10000"/>
                <a:gd name="connsiteX8" fmla="*/ 649 w 10000"/>
                <a:gd name="connsiteY8" fmla="*/ 9701 h 10000"/>
                <a:gd name="connsiteX9" fmla="*/ 714 w 10000"/>
                <a:gd name="connsiteY9" fmla="*/ 9652 h 10000"/>
                <a:gd name="connsiteX10" fmla="*/ 844 w 10000"/>
                <a:gd name="connsiteY10" fmla="*/ 9602 h 10000"/>
                <a:gd name="connsiteX11" fmla="*/ 909 w 10000"/>
                <a:gd name="connsiteY11" fmla="*/ 9602 h 10000"/>
                <a:gd name="connsiteX12" fmla="*/ 974 w 10000"/>
                <a:gd name="connsiteY12" fmla="*/ 9502 h 10000"/>
                <a:gd name="connsiteX13" fmla="*/ 1104 w 10000"/>
                <a:gd name="connsiteY13" fmla="*/ 9453 h 10000"/>
                <a:gd name="connsiteX14" fmla="*/ 1169 w 10000"/>
                <a:gd name="connsiteY14" fmla="*/ 9303 h 10000"/>
                <a:gd name="connsiteX15" fmla="*/ 1234 w 10000"/>
                <a:gd name="connsiteY15" fmla="*/ 9204 h 10000"/>
                <a:gd name="connsiteX16" fmla="*/ 1364 w 10000"/>
                <a:gd name="connsiteY16" fmla="*/ 9154 h 10000"/>
                <a:gd name="connsiteX17" fmla="*/ 1429 w 10000"/>
                <a:gd name="connsiteY17" fmla="*/ 9104 h 10000"/>
                <a:gd name="connsiteX18" fmla="*/ 1494 w 10000"/>
                <a:gd name="connsiteY18" fmla="*/ 9055 h 10000"/>
                <a:gd name="connsiteX19" fmla="*/ 1623 w 10000"/>
                <a:gd name="connsiteY19" fmla="*/ 9005 h 10000"/>
                <a:gd name="connsiteX20" fmla="*/ 1688 w 10000"/>
                <a:gd name="connsiteY20" fmla="*/ 8955 h 10000"/>
                <a:gd name="connsiteX21" fmla="*/ 1753 w 10000"/>
                <a:gd name="connsiteY21" fmla="*/ 8905 h 10000"/>
                <a:gd name="connsiteX22" fmla="*/ 1883 w 10000"/>
                <a:gd name="connsiteY22" fmla="*/ 8856 h 10000"/>
                <a:gd name="connsiteX23" fmla="*/ 1948 w 10000"/>
                <a:gd name="connsiteY23" fmla="*/ 8806 h 10000"/>
                <a:gd name="connsiteX24" fmla="*/ 2013 w 10000"/>
                <a:gd name="connsiteY24" fmla="*/ 8756 h 10000"/>
                <a:gd name="connsiteX25" fmla="*/ 2143 w 10000"/>
                <a:gd name="connsiteY25" fmla="*/ 8806 h 10000"/>
                <a:gd name="connsiteX26" fmla="*/ 2208 w 10000"/>
                <a:gd name="connsiteY26" fmla="*/ 8756 h 10000"/>
                <a:gd name="connsiteX27" fmla="*/ 2273 w 10000"/>
                <a:gd name="connsiteY27" fmla="*/ 8706 h 10000"/>
                <a:gd name="connsiteX28" fmla="*/ 2403 w 10000"/>
                <a:gd name="connsiteY28" fmla="*/ 8657 h 10000"/>
                <a:gd name="connsiteX29" fmla="*/ 2468 w 10000"/>
                <a:gd name="connsiteY29" fmla="*/ 8557 h 10000"/>
                <a:gd name="connsiteX30" fmla="*/ 2532 w 10000"/>
                <a:gd name="connsiteY30" fmla="*/ 8507 h 10000"/>
                <a:gd name="connsiteX31" fmla="*/ 2597 w 10000"/>
                <a:gd name="connsiteY31" fmla="*/ 8408 h 10000"/>
                <a:gd name="connsiteX32" fmla="*/ 2727 w 10000"/>
                <a:gd name="connsiteY32" fmla="*/ 8259 h 10000"/>
                <a:gd name="connsiteX33" fmla="*/ 2792 w 10000"/>
                <a:gd name="connsiteY33" fmla="*/ 8159 h 10000"/>
                <a:gd name="connsiteX34" fmla="*/ 2857 w 10000"/>
                <a:gd name="connsiteY34" fmla="*/ 8109 h 10000"/>
                <a:gd name="connsiteX35" fmla="*/ 2987 w 10000"/>
                <a:gd name="connsiteY35" fmla="*/ 7910 h 10000"/>
                <a:gd name="connsiteX36" fmla="*/ 3052 w 10000"/>
                <a:gd name="connsiteY36" fmla="*/ 7861 h 10000"/>
                <a:gd name="connsiteX37" fmla="*/ 3117 w 10000"/>
                <a:gd name="connsiteY37" fmla="*/ 7711 h 10000"/>
                <a:gd name="connsiteX38" fmla="*/ 3247 w 10000"/>
                <a:gd name="connsiteY38" fmla="*/ 7612 h 10000"/>
                <a:gd name="connsiteX39" fmla="*/ 3312 w 10000"/>
                <a:gd name="connsiteY39" fmla="*/ 7562 h 10000"/>
                <a:gd name="connsiteX40" fmla="*/ 3377 w 10000"/>
                <a:gd name="connsiteY40" fmla="*/ 7164 h 10000"/>
                <a:gd name="connsiteX41" fmla="*/ 3506 w 10000"/>
                <a:gd name="connsiteY41" fmla="*/ 7065 h 10000"/>
                <a:gd name="connsiteX42" fmla="*/ 3571 w 10000"/>
                <a:gd name="connsiteY42" fmla="*/ 7015 h 10000"/>
                <a:gd name="connsiteX43" fmla="*/ 3636 w 10000"/>
                <a:gd name="connsiteY43" fmla="*/ 6965 h 10000"/>
                <a:gd name="connsiteX44" fmla="*/ 3766 w 10000"/>
                <a:gd name="connsiteY44" fmla="*/ 6915 h 10000"/>
                <a:gd name="connsiteX45" fmla="*/ 3831 w 10000"/>
                <a:gd name="connsiteY45" fmla="*/ 6766 h 10000"/>
                <a:gd name="connsiteX46" fmla="*/ 3896 w 10000"/>
                <a:gd name="connsiteY46" fmla="*/ 6667 h 10000"/>
                <a:gd name="connsiteX47" fmla="*/ 4026 w 10000"/>
                <a:gd name="connsiteY47" fmla="*/ 6617 h 10000"/>
                <a:gd name="connsiteX48" fmla="*/ 4091 w 10000"/>
                <a:gd name="connsiteY48" fmla="*/ 6567 h 10000"/>
                <a:gd name="connsiteX49" fmla="*/ 4286 w 10000"/>
                <a:gd name="connsiteY49" fmla="*/ 6567 h 10000"/>
                <a:gd name="connsiteX50" fmla="*/ 4351 w 10000"/>
                <a:gd name="connsiteY50" fmla="*/ 6567 h 10000"/>
                <a:gd name="connsiteX51" fmla="*/ 4416 w 10000"/>
                <a:gd name="connsiteY51" fmla="*/ 6468 h 10000"/>
                <a:gd name="connsiteX52" fmla="*/ 4481 w 10000"/>
                <a:gd name="connsiteY52" fmla="*/ 6468 h 10000"/>
                <a:gd name="connsiteX53" fmla="*/ 4610 w 10000"/>
                <a:gd name="connsiteY53" fmla="*/ 6368 h 10000"/>
                <a:gd name="connsiteX54" fmla="*/ 4675 w 10000"/>
                <a:gd name="connsiteY54" fmla="*/ 6318 h 10000"/>
                <a:gd name="connsiteX55" fmla="*/ 4740 w 10000"/>
                <a:gd name="connsiteY55" fmla="*/ 6269 h 10000"/>
                <a:gd name="connsiteX56" fmla="*/ 4870 w 10000"/>
                <a:gd name="connsiteY56" fmla="*/ 6219 h 10000"/>
                <a:gd name="connsiteX57" fmla="*/ 4935 w 10000"/>
                <a:gd name="connsiteY57" fmla="*/ 6169 h 10000"/>
                <a:gd name="connsiteX58" fmla="*/ 5000 w 10000"/>
                <a:gd name="connsiteY58" fmla="*/ 6070 h 10000"/>
                <a:gd name="connsiteX59" fmla="*/ 5130 w 10000"/>
                <a:gd name="connsiteY59" fmla="*/ 6020 h 10000"/>
                <a:gd name="connsiteX60" fmla="*/ 5195 w 10000"/>
                <a:gd name="connsiteY60" fmla="*/ 5871 h 10000"/>
                <a:gd name="connsiteX61" fmla="*/ 5260 w 10000"/>
                <a:gd name="connsiteY61" fmla="*/ 5721 h 10000"/>
                <a:gd name="connsiteX62" fmla="*/ 5390 w 10000"/>
                <a:gd name="connsiteY62" fmla="*/ 5622 h 10000"/>
                <a:gd name="connsiteX63" fmla="*/ 5455 w 10000"/>
                <a:gd name="connsiteY63" fmla="*/ 5473 h 10000"/>
                <a:gd name="connsiteX64" fmla="*/ 5519 w 10000"/>
                <a:gd name="connsiteY64" fmla="*/ 5423 h 10000"/>
                <a:gd name="connsiteX65" fmla="*/ 5649 w 10000"/>
                <a:gd name="connsiteY65" fmla="*/ 5373 h 10000"/>
                <a:gd name="connsiteX66" fmla="*/ 5714 w 10000"/>
                <a:gd name="connsiteY66" fmla="*/ 5274 h 10000"/>
                <a:gd name="connsiteX67" fmla="*/ 5779 w 10000"/>
                <a:gd name="connsiteY67" fmla="*/ 5124 h 10000"/>
                <a:gd name="connsiteX68" fmla="*/ 5909 w 10000"/>
                <a:gd name="connsiteY68" fmla="*/ 5075 h 10000"/>
                <a:gd name="connsiteX69" fmla="*/ 5974 w 10000"/>
                <a:gd name="connsiteY69" fmla="*/ 4975 h 10000"/>
                <a:gd name="connsiteX70" fmla="*/ 6039 w 10000"/>
                <a:gd name="connsiteY70" fmla="*/ 4876 h 10000"/>
                <a:gd name="connsiteX71" fmla="*/ 6104 w 10000"/>
                <a:gd name="connsiteY71" fmla="*/ 4726 h 10000"/>
                <a:gd name="connsiteX72" fmla="*/ 6234 w 10000"/>
                <a:gd name="connsiteY72" fmla="*/ 4677 h 10000"/>
                <a:gd name="connsiteX73" fmla="*/ 6299 w 10000"/>
                <a:gd name="connsiteY73" fmla="*/ 4527 h 10000"/>
                <a:gd name="connsiteX74" fmla="*/ 6364 w 10000"/>
                <a:gd name="connsiteY74" fmla="*/ 4428 h 10000"/>
                <a:gd name="connsiteX75" fmla="*/ 6494 w 10000"/>
                <a:gd name="connsiteY75" fmla="*/ 4328 h 10000"/>
                <a:gd name="connsiteX76" fmla="*/ 6558 w 10000"/>
                <a:gd name="connsiteY76" fmla="*/ 4229 h 10000"/>
                <a:gd name="connsiteX77" fmla="*/ 6623 w 10000"/>
                <a:gd name="connsiteY77" fmla="*/ 4129 h 10000"/>
                <a:gd name="connsiteX78" fmla="*/ 6753 w 10000"/>
                <a:gd name="connsiteY78" fmla="*/ 4030 h 10000"/>
                <a:gd name="connsiteX79" fmla="*/ 6818 w 10000"/>
                <a:gd name="connsiteY79" fmla="*/ 3881 h 10000"/>
                <a:gd name="connsiteX80" fmla="*/ 6883 w 10000"/>
                <a:gd name="connsiteY80" fmla="*/ 3831 h 10000"/>
                <a:gd name="connsiteX81" fmla="*/ 7013 w 10000"/>
                <a:gd name="connsiteY81" fmla="*/ 3731 h 10000"/>
                <a:gd name="connsiteX82" fmla="*/ 7078 w 10000"/>
                <a:gd name="connsiteY82" fmla="*/ 3632 h 10000"/>
                <a:gd name="connsiteX83" fmla="*/ 7143 w 10000"/>
                <a:gd name="connsiteY83" fmla="*/ 3532 h 10000"/>
                <a:gd name="connsiteX84" fmla="*/ 7273 w 10000"/>
                <a:gd name="connsiteY84" fmla="*/ 3433 h 10000"/>
                <a:gd name="connsiteX85" fmla="*/ 7338 w 10000"/>
                <a:gd name="connsiteY85" fmla="*/ 3333 h 10000"/>
                <a:gd name="connsiteX86" fmla="*/ 7403 w 10000"/>
                <a:gd name="connsiteY86" fmla="*/ 3234 h 10000"/>
                <a:gd name="connsiteX87" fmla="*/ 7532 w 10000"/>
                <a:gd name="connsiteY87" fmla="*/ 3184 h 10000"/>
                <a:gd name="connsiteX88" fmla="*/ 7597 w 10000"/>
                <a:gd name="connsiteY88" fmla="*/ 3085 h 10000"/>
                <a:gd name="connsiteX89" fmla="*/ 7662 w 10000"/>
                <a:gd name="connsiteY89" fmla="*/ 2985 h 10000"/>
                <a:gd name="connsiteX90" fmla="*/ 7792 w 10000"/>
                <a:gd name="connsiteY90" fmla="*/ 2886 h 10000"/>
                <a:gd name="connsiteX91" fmla="*/ 7857 w 10000"/>
                <a:gd name="connsiteY91" fmla="*/ 2786 h 10000"/>
                <a:gd name="connsiteX92" fmla="*/ 7922 w 10000"/>
                <a:gd name="connsiteY92" fmla="*/ 2687 h 10000"/>
                <a:gd name="connsiteX93" fmla="*/ 7987 w 10000"/>
                <a:gd name="connsiteY93" fmla="*/ 2637 h 10000"/>
                <a:gd name="connsiteX94" fmla="*/ 8117 w 10000"/>
                <a:gd name="connsiteY94" fmla="*/ 2537 h 10000"/>
                <a:gd name="connsiteX95" fmla="*/ 8182 w 10000"/>
                <a:gd name="connsiteY95" fmla="*/ 2438 h 10000"/>
                <a:gd name="connsiteX96" fmla="*/ 8247 w 10000"/>
                <a:gd name="connsiteY96" fmla="*/ 2338 h 10000"/>
                <a:gd name="connsiteX97" fmla="*/ 8377 w 10000"/>
                <a:gd name="connsiteY97" fmla="*/ 2239 h 10000"/>
                <a:gd name="connsiteX98" fmla="*/ 8442 w 10000"/>
                <a:gd name="connsiteY98" fmla="*/ 2040 h 10000"/>
                <a:gd name="connsiteX99" fmla="*/ 8506 w 10000"/>
                <a:gd name="connsiteY99" fmla="*/ 1891 h 10000"/>
                <a:gd name="connsiteX100" fmla="*/ 8636 w 10000"/>
                <a:gd name="connsiteY100" fmla="*/ 1791 h 10000"/>
                <a:gd name="connsiteX101" fmla="*/ 8701 w 10000"/>
                <a:gd name="connsiteY101" fmla="*/ 1642 h 10000"/>
                <a:gd name="connsiteX102" fmla="*/ 8766 w 10000"/>
                <a:gd name="connsiteY102" fmla="*/ 1443 h 10000"/>
                <a:gd name="connsiteX103" fmla="*/ 8896 w 10000"/>
                <a:gd name="connsiteY103" fmla="*/ 1343 h 10000"/>
                <a:gd name="connsiteX104" fmla="*/ 8961 w 10000"/>
                <a:gd name="connsiteY104" fmla="*/ 1194 h 10000"/>
                <a:gd name="connsiteX105" fmla="*/ 9026 w 10000"/>
                <a:gd name="connsiteY105" fmla="*/ 1045 h 10000"/>
                <a:gd name="connsiteX106" fmla="*/ 9156 w 10000"/>
                <a:gd name="connsiteY106" fmla="*/ 945 h 10000"/>
                <a:gd name="connsiteX107" fmla="*/ 9221 w 10000"/>
                <a:gd name="connsiteY107" fmla="*/ 896 h 10000"/>
                <a:gd name="connsiteX108" fmla="*/ 9286 w 10000"/>
                <a:gd name="connsiteY108" fmla="*/ 746 h 10000"/>
                <a:gd name="connsiteX109" fmla="*/ 9416 w 10000"/>
                <a:gd name="connsiteY109" fmla="*/ 647 h 10000"/>
                <a:gd name="connsiteX110" fmla="*/ 9481 w 10000"/>
                <a:gd name="connsiteY110" fmla="*/ 498 h 10000"/>
                <a:gd name="connsiteX111" fmla="*/ 9545 w 10000"/>
                <a:gd name="connsiteY111" fmla="*/ 398 h 10000"/>
                <a:gd name="connsiteX112" fmla="*/ 9675 w 10000"/>
                <a:gd name="connsiteY112" fmla="*/ 348 h 10000"/>
                <a:gd name="connsiteX113" fmla="*/ 9740 w 10000"/>
                <a:gd name="connsiteY113" fmla="*/ 249 h 10000"/>
                <a:gd name="connsiteX114" fmla="*/ 9805 w 10000"/>
                <a:gd name="connsiteY114" fmla="*/ 199 h 10000"/>
                <a:gd name="connsiteX115" fmla="*/ 9870 w 10000"/>
                <a:gd name="connsiteY115" fmla="*/ 100 h 10000"/>
                <a:gd name="connsiteX116" fmla="*/ 10000 w 10000"/>
                <a:gd name="connsiteY11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000" h="10000">
                  <a:moveTo>
                    <a:pt x="0" y="10000"/>
                  </a:moveTo>
                  <a:lnTo>
                    <a:pt x="65" y="9950"/>
                  </a:lnTo>
                  <a:lnTo>
                    <a:pt x="130" y="9950"/>
                  </a:lnTo>
                  <a:cubicBezTo>
                    <a:pt x="173" y="9933"/>
                    <a:pt x="217" y="9917"/>
                    <a:pt x="260" y="9900"/>
                  </a:cubicBezTo>
                  <a:cubicBezTo>
                    <a:pt x="282" y="9884"/>
                    <a:pt x="303" y="9867"/>
                    <a:pt x="325" y="9851"/>
                  </a:cubicBezTo>
                  <a:lnTo>
                    <a:pt x="390" y="9851"/>
                  </a:lnTo>
                  <a:lnTo>
                    <a:pt x="519" y="9801"/>
                  </a:lnTo>
                  <a:lnTo>
                    <a:pt x="584" y="9751"/>
                  </a:lnTo>
                  <a:lnTo>
                    <a:pt x="649" y="9701"/>
                  </a:lnTo>
                  <a:cubicBezTo>
                    <a:pt x="671" y="9685"/>
                    <a:pt x="692" y="9668"/>
                    <a:pt x="714" y="9652"/>
                  </a:cubicBezTo>
                  <a:cubicBezTo>
                    <a:pt x="757" y="9635"/>
                    <a:pt x="801" y="9619"/>
                    <a:pt x="844" y="9602"/>
                  </a:cubicBezTo>
                  <a:lnTo>
                    <a:pt x="909" y="9602"/>
                  </a:lnTo>
                  <a:cubicBezTo>
                    <a:pt x="931" y="9569"/>
                    <a:pt x="952" y="9535"/>
                    <a:pt x="974" y="9502"/>
                  </a:cubicBezTo>
                  <a:lnTo>
                    <a:pt x="1104" y="9453"/>
                  </a:lnTo>
                  <a:cubicBezTo>
                    <a:pt x="1126" y="9403"/>
                    <a:pt x="1147" y="9353"/>
                    <a:pt x="1169" y="9303"/>
                  </a:cubicBezTo>
                  <a:cubicBezTo>
                    <a:pt x="1191" y="9270"/>
                    <a:pt x="1212" y="9237"/>
                    <a:pt x="1234" y="9204"/>
                  </a:cubicBezTo>
                  <a:cubicBezTo>
                    <a:pt x="1277" y="9187"/>
                    <a:pt x="1321" y="9171"/>
                    <a:pt x="1364" y="9154"/>
                  </a:cubicBezTo>
                  <a:lnTo>
                    <a:pt x="1429" y="9104"/>
                  </a:lnTo>
                  <a:cubicBezTo>
                    <a:pt x="1451" y="9088"/>
                    <a:pt x="1472" y="9071"/>
                    <a:pt x="1494" y="9055"/>
                  </a:cubicBezTo>
                  <a:lnTo>
                    <a:pt x="1623" y="9005"/>
                  </a:lnTo>
                  <a:lnTo>
                    <a:pt x="1688" y="8955"/>
                  </a:lnTo>
                  <a:lnTo>
                    <a:pt x="1753" y="8905"/>
                  </a:lnTo>
                  <a:lnTo>
                    <a:pt x="1883" y="8856"/>
                  </a:lnTo>
                  <a:lnTo>
                    <a:pt x="1948" y="8806"/>
                  </a:lnTo>
                  <a:lnTo>
                    <a:pt x="2013" y="8756"/>
                  </a:lnTo>
                  <a:cubicBezTo>
                    <a:pt x="2056" y="8773"/>
                    <a:pt x="2100" y="8789"/>
                    <a:pt x="2143" y="8806"/>
                  </a:cubicBezTo>
                  <a:lnTo>
                    <a:pt x="2208" y="8756"/>
                  </a:lnTo>
                  <a:lnTo>
                    <a:pt x="2273" y="8706"/>
                  </a:lnTo>
                  <a:lnTo>
                    <a:pt x="2403" y="8657"/>
                  </a:lnTo>
                  <a:cubicBezTo>
                    <a:pt x="2425" y="8624"/>
                    <a:pt x="2446" y="8590"/>
                    <a:pt x="2468" y="8557"/>
                  </a:cubicBezTo>
                  <a:cubicBezTo>
                    <a:pt x="2489" y="8540"/>
                    <a:pt x="2511" y="8524"/>
                    <a:pt x="2532" y="8507"/>
                  </a:cubicBezTo>
                  <a:cubicBezTo>
                    <a:pt x="2554" y="8474"/>
                    <a:pt x="2575" y="8441"/>
                    <a:pt x="2597" y="8408"/>
                  </a:cubicBezTo>
                  <a:cubicBezTo>
                    <a:pt x="2640" y="8358"/>
                    <a:pt x="2684" y="8309"/>
                    <a:pt x="2727" y="8259"/>
                  </a:cubicBezTo>
                  <a:cubicBezTo>
                    <a:pt x="2749" y="8226"/>
                    <a:pt x="2770" y="8192"/>
                    <a:pt x="2792" y="8159"/>
                  </a:cubicBezTo>
                  <a:lnTo>
                    <a:pt x="2857" y="8109"/>
                  </a:lnTo>
                  <a:lnTo>
                    <a:pt x="2987" y="7910"/>
                  </a:lnTo>
                  <a:cubicBezTo>
                    <a:pt x="3009" y="7894"/>
                    <a:pt x="3030" y="7877"/>
                    <a:pt x="3052" y="7861"/>
                  </a:cubicBezTo>
                  <a:cubicBezTo>
                    <a:pt x="3074" y="7811"/>
                    <a:pt x="3095" y="7761"/>
                    <a:pt x="3117" y="7711"/>
                  </a:cubicBezTo>
                  <a:lnTo>
                    <a:pt x="3247" y="7612"/>
                  </a:lnTo>
                  <a:lnTo>
                    <a:pt x="3312" y="7562"/>
                  </a:lnTo>
                  <a:cubicBezTo>
                    <a:pt x="3334" y="7429"/>
                    <a:pt x="3355" y="7297"/>
                    <a:pt x="3377" y="7164"/>
                  </a:cubicBezTo>
                  <a:lnTo>
                    <a:pt x="3506" y="7065"/>
                  </a:lnTo>
                  <a:lnTo>
                    <a:pt x="3571" y="7015"/>
                  </a:lnTo>
                  <a:lnTo>
                    <a:pt x="3636" y="6965"/>
                  </a:lnTo>
                  <a:cubicBezTo>
                    <a:pt x="3679" y="6948"/>
                    <a:pt x="3723" y="6932"/>
                    <a:pt x="3766" y="6915"/>
                  </a:cubicBezTo>
                  <a:cubicBezTo>
                    <a:pt x="3788" y="6865"/>
                    <a:pt x="3809" y="6816"/>
                    <a:pt x="3831" y="6766"/>
                  </a:cubicBezTo>
                  <a:cubicBezTo>
                    <a:pt x="3853" y="6733"/>
                    <a:pt x="3874" y="6700"/>
                    <a:pt x="3896" y="6667"/>
                  </a:cubicBezTo>
                  <a:cubicBezTo>
                    <a:pt x="3939" y="6650"/>
                    <a:pt x="3983" y="6634"/>
                    <a:pt x="4026" y="6617"/>
                  </a:cubicBezTo>
                  <a:lnTo>
                    <a:pt x="4091" y="6567"/>
                  </a:lnTo>
                  <a:cubicBezTo>
                    <a:pt x="4134" y="6559"/>
                    <a:pt x="4243" y="6567"/>
                    <a:pt x="4286" y="6567"/>
                  </a:cubicBezTo>
                  <a:lnTo>
                    <a:pt x="4351" y="6567"/>
                  </a:lnTo>
                  <a:cubicBezTo>
                    <a:pt x="4373" y="6534"/>
                    <a:pt x="4394" y="6501"/>
                    <a:pt x="4416" y="6468"/>
                  </a:cubicBezTo>
                  <a:lnTo>
                    <a:pt x="4481" y="6468"/>
                  </a:lnTo>
                  <a:lnTo>
                    <a:pt x="4610" y="6368"/>
                  </a:lnTo>
                  <a:lnTo>
                    <a:pt x="4675" y="6318"/>
                  </a:lnTo>
                  <a:cubicBezTo>
                    <a:pt x="4697" y="6302"/>
                    <a:pt x="4718" y="6285"/>
                    <a:pt x="4740" y="6269"/>
                  </a:cubicBezTo>
                  <a:cubicBezTo>
                    <a:pt x="4783" y="6252"/>
                    <a:pt x="4827" y="6236"/>
                    <a:pt x="4870" y="6219"/>
                  </a:cubicBezTo>
                  <a:lnTo>
                    <a:pt x="4935" y="6169"/>
                  </a:lnTo>
                  <a:cubicBezTo>
                    <a:pt x="4957" y="6136"/>
                    <a:pt x="4978" y="6103"/>
                    <a:pt x="5000" y="6070"/>
                  </a:cubicBezTo>
                  <a:cubicBezTo>
                    <a:pt x="5043" y="6053"/>
                    <a:pt x="5087" y="6037"/>
                    <a:pt x="5130" y="6020"/>
                  </a:cubicBezTo>
                  <a:cubicBezTo>
                    <a:pt x="5152" y="5970"/>
                    <a:pt x="5173" y="5921"/>
                    <a:pt x="5195" y="5871"/>
                  </a:cubicBezTo>
                  <a:cubicBezTo>
                    <a:pt x="5217" y="5821"/>
                    <a:pt x="5238" y="5771"/>
                    <a:pt x="5260" y="5721"/>
                  </a:cubicBezTo>
                  <a:lnTo>
                    <a:pt x="5390" y="5622"/>
                  </a:lnTo>
                  <a:cubicBezTo>
                    <a:pt x="5412" y="5572"/>
                    <a:pt x="5433" y="5523"/>
                    <a:pt x="5455" y="5473"/>
                  </a:cubicBezTo>
                  <a:cubicBezTo>
                    <a:pt x="5476" y="5456"/>
                    <a:pt x="5498" y="5440"/>
                    <a:pt x="5519" y="5423"/>
                  </a:cubicBezTo>
                  <a:cubicBezTo>
                    <a:pt x="5562" y="5406"/>
                    <a:pt x="5606" y="5390"/>
                    <a:pt x="5649" y="5373"/>
                  </a:cubicBezTo>
                  <a:cubicBezTo>
                    <a:pt x="5671" y="5340"/>
                    <a:pt x="5692" y="5307"/>
                    <a:pt x="5714" y="5274"/>
                  </a:cubicBezTo>
                  <a:cubicBezTo>
                    <a:pt x="5736" y="5224"/>
                    <a:pt x="5757" y="5174"/>
                    <a:pt x="5779" y="5124"/>
                  </a:cubicBezTo>
                  <a:lnTo>
                    <a:pt x="5909" y="5075"/>
                  </a:lnTo>
                  <a:cubicBezTo>
                    <a:pt x="5931" y="5042"/>
                    <a:pt x="5952" y="5008"/>
                    <a:pt x="5974" y="4975"/>
                  </a:cubicBezTo>
                  <a:cubicBezTo>
                    <a:pt x="5996" y="4942"/>
                    <a:pt x="6017" y="4909"/>
                    <a:pt x="6039" y="4876"/>
                  </a:cubicBezTo>
                  <a:cubicBezTo>
                    <a:pt x="6061" y="4826"/>
                    <a:pt x="6082" y="4776"/>
                    <a:pt x="6104" y="4726"/>
                  </a:cubicBezTo>
                  <a:lnTo>
                    <a:pt x="6234" y="4677"/>
                  </a:lnTo>
                  <a:cubicBezTo>
                    <a:pt x="6256" y="4627"/>
                    <a:pt x="6277" y="4577"/>
                    <a:pt x="6299" y="4527"/>
                  </a:cubicBezTo>
                  <a:cubicBezTo>
                    <a:pt x="6321" y="4494"/>
                    <a:pt x="6342" y="4461"/>
                    <a:pt x="6364" y="4428"/>
                  </a:cubicBezTo>
                  <a:lnTo>
                    <a:pt x="6494" y="4328"/>
                  </a:lnTo>
                  <a:cubicBezTo>
                    <a:pt x="6515" y="4295"/>
                    <a:pt x="6537" y="4262"/>
                    <a:pt x="6558" y="4229"/>
                  </a:cubicBezTo>
                  <a:cubicBezTo>
                    <a:pt x="6580" y="4196"/>
                    <a:pt x="6601" y="4162"/>
                    <a:pt x="6623" y="4129"/>
                  </a:cubicBezTo>
                  <a:lnTo>
                    <a:pt x="6753" y="4030"/>
                  </a:lnTo>
                  <a:cubicBezTo>
                    <a:pt x="6775" y="3980"/>
                    <a:pt x="6796" y="3931"/>
                    <a:pt x="6818" y="3881"/>
                  </a:cubicBezTo>
                  <a:lnTo>
                    <a:pt x="6883" y="3831"/>
                  </a:lnTo>
                  <a:lnTo>
                    <a:pt x="7013" y="3731"/>
                  </a:lnTo>
                  <a:cubicBezTo>
                    <a:pt x="7035" y="3698"/>
                    <a:pt x="7056" y="3665"/>
                    <a:pt x="7078" y="3632"/>
                  </a:cubicBezTo>
                  <a:cubicBezTo>
                    <a:pt x="7100" y="3599"/>
                    <a:pt x="7121" y="3565"/>
                    <a:pt x="7143" y="3532"/>
                  </a:cubicBezTo>
                  <a:lnTo>
                    <a:pt x="7273" y="3433"/>
                  </a:lnTo>
                  <a:cubicBezTo>
                    <a:pt x="7295" y="3400"/>
                    <a:pt x="7316" y="3366"/>
                    <a:pt x="7338" y="3333"/>
                  </a:cubicBezTo>
                  <a:cubicBezTo>
                    <a:pt x="7360" y="3300"/>
                    <a:pt x="7381" y="3267"/>
                    <a:pt x="7403" y="3234"/>
                  </a:cubicBezTo>
                  <a:lnTo>
                    <a:pt x="7532" y="3184"/>
                  </a:lnTo>
                  <a:cubicBezTo>
                    <a:pt x="7554" y="3151"/>
                    <a:pt x="7575" y="3118"/>
                    <a:pt x="7597" y="3085"/>
                  </a:cubicBezTo>
                  <a:cubicBezTo>
                    <a:pt x="7619" y="3052"/>
                    <a:pt x="7640" y="3018"/>
                    <a:pt x="7662" y="2985"/>
                  </a:cubicBezTo>
                  <a:lnTo>
                    <a:pt x="7792" y="2886"/>
                  </a:lnTo>
                  <a:cubicBezTo>
                    <a:pt x="7814" y="2853"/>
                    <a:pt x="7835" y="2819"/>
                    <a:pt x="7857" y="2786"/>
                  </a:cubicBezTo>
                  <a:cubicBezTo>
                    <a:pt x="7879" y="2753"/>
                    <a:pt x="7900" y="2720"/>
                    <a:pt x="7922" y="2687"/>
                  </a:cubicBezTo>
                  <a:lnTo>
                    <a:pt x="7987" y="2637"/>
                  </a:lnTo>
                  <a:lnTo>
                    <a:pt x="8117" y="2537"/>
                  </a:lnTo>
                  <a:cubicBezTo>
                    <a:pt x="8139" y="2504"/>
                    <a:pt x="8160" y="2471"/>
                    <a:pt x="8182" y="2438"/>
                  </a:cubicBezTo>
                  <a:cubicBezTo>
                    <a:pt x="8204" y="2405"/>
                    <a:pt x="8225" y="2371"/>
                    <a:pt x="8247" y="2338"/>
                  </a:cubicBezTo>
                  <a:lnTo>
                    <a:pt x="8377" y="2239"/>
                  </a:lnTo>
                  <a:cubicBezTo>
                    <a:pt x="8399" y="2173"/>
                    <a:pt x="8420" y="2106"/>
                    <a:pt x="8442" y="2040"/>
                  </a:cubicBezTo>
                  <a:cubicBezTo>
                    <a:pt x="8463" y="1990"/>
                    <a:pt x="8485" y="1941"/>
                    <a:pt x="8506" y="1891"/>
                  </a:cubicBezTo>
                  <a:lnTo>
                    <a:pt x="8636" y="1791"/>
                  </a:lnTo>
                  <a:cubicBezTo>
                    <a:pt x="8658" y="1741"/>
                    <a:pt x="8679" y="1692"/>
                    <a:pt x="8701" y="1642"/>
                  </a:cubicBezTo>
                  <a:cubicBezTo>
                    <a:pt x="8723" y="1576"/>
                    <a:pt x="8744" y="1509"/>
                    <a:pt x="8766" y="1443"/>
                  </a:cubicBezTo>
                  <a:lnTo>
                    <a:pt x="8896" y="1343"/>
                  </a:lnTo>
                  <a:cubicBezTo>
                    <a:pt x="8918" y="1293"/>
                    <a:pt x="8939" y="1244"/>
                    <a:pt x="8961" y="1194"/>
                  </a:cubicBezTo>
                  <a:cubicBezTo>
                    <a:pt x="8983" y="1144"/>
                    <a:pt x="9004" y="1095"/>
                    <a:pt x="9026" y="1045"/>
                  </a:cubicBezTo>
                  <a:lnTo>
                    <a:pt x="9156" y="945"/>
                  </a:lnTo>
                  <a:cubicBezTo>
                    <a:pt x="9178" y="929"/>
                    <a:pt x="9199" y="912"/>
                    <a:pt x="9221" y="896"/>
                  </a:cubicBezTo>
                  <a:cubicBezTo>
                    <a:pt x="9243" y="846"/>
                    <a:pt x="9264" y="796"/>
                    <a:pt x="9286" y="746"/>
                  </a:cubicBezTo>
                  <a:lnTo>
                    <a:pt x="9416" y="647"/>
                  </a:lnTo>
                  <a:cubicBezTo>
                    <a:pt x="9438" y="597"/>
                    <a:pt x="9459" y="548"/>
                    <a:pt x="9481" y="498"/>
                  </a:cubicBezTo>
                  <a:lnTo>
                    <a:pt x="9545" y="398"/>
                  </a:lnTo>
                  <a:cubicBezTo>
                    <a:pt x="9588" y="381"/>
                    <a:pt x="9632" y="365"/>
                    <a:pt x="9675" y="348"/>
                  </a:cubicBezTo>
                  <a:cubicBezTo>
                    <a:pt x="9697" y="315"/>
                    <a:pt x="9718" y="282"/>
                    <a:pt x="9740" y="249"/>
                  </a:cubicBezTo>
                  <a:lnTo>
                    <a:pt x="9805" y="199"/>
                  </a:lnTo>
                  <a:cubicBezTo>
                    <a:pt x="9827" y="166"/>
                    <a:pt x="9848" y="133"/>
                    <a:pt x="9870" y="100"/>
                  </a:cubicBezTo>
                  <a:lnTo>
                    <a:pt x="10000" y="0"/>
                  </a:lnTo>
                </a:path>
              </a:pathLst>
            </a:custGeom>
            <a:noFill/>
            <a:ln w="11113" cap="flat">
              <a:solidFill>
                <a:srgbClr val="00B8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 name="Freeform 16"/>
            <p:cNvSpPr>
              <a:spLocks/>
            </p:cNvSpPr>
            <p:nvPr/>
          </p:nvSpPr>
          <p:spPr bwMode="auto">
            <a:xfrm>
              <a:off x="862013" y="3025777"/>
              <a:ext cx="1690688" cy="2352676"/>
            </a:xfrm>
            <a:custGeom>
              <a:avLst/>
              <a:gdLst>
                <a:gd name="T0" fmla="*/ 1 w 147"/>
                <a:gd name="T1" fmla="*/ 203 h 204"/>
                <a:gd name="T2" fmla="*/ 4 w 147"/>
                <a:gd name="T3" fmla="*/ 199 h 204"/>
                <a:gd name="T4" fmla="*/ 6 w 147"/>
                <a:gd name="T5" fmla="*/ 196 h 204"/>
                <a:gd name="T6" fmla="*/ 9 w 147"/>
                <a:gd name="T7" fmla="*/ 194 h 204"/>
                <a:gd name="T8" fmla="*/ 11 w 147"/>
                <a:gd name="T9" fmla="*/ 193 h 204"/>
                <a:gd name="T10" fmla="*/ 14 w 147"/>
                <a:gd name="T11" fmla="*/ 190 h 204"/>
                <a:gd name="T12" fmla="*/ 17 w 147"/>
                <a:gd name="T13" fmla="*/ 187 h 204"/>
                <a:gd name="T14" fmla="*/ 19 w 147"/>
                <a:gd name="T15" fmla="*/ 185 h 204"/>
                <a:gd name="T16" fmla="*/ 22 w 147"/>
                <a:gd name="T17" fmla="*/ 181 h 204"/>
                <a:gd name="T18" fmla="*/ 25 w 147"/>
                <a:gd name="T19" fmla="*/ 175 h 204"/>
                <a:gd name="T20" fmla="*/ 27 w 147"/>
                <a:gd name="T21" fmla="*/ 169 h 204"/>
                <a:gd name="T22" fmla="*/ 30 w 147"/>
                <a:gd name="T23" fmla="*/ 164 h 204"/>
                <a:gd name="T24" fmla="*/ 33 w 147"/>
                <a:gd name="T25" fmla="*/ 159 h 204"/>
                <a:gd name="T26" fmla="*/ 35 w 147"/>
                <a:gd name="T27" fmla="*/ 151 h 204"/>
                <a:gd name="T28" fmla="*/ 38 w 147"/>
                <a:gd name="T29" fmla="*/ 144 h 204"/>
                <a:gd name="T30" fmla="*/ 40 w 147"/>
                <a:gd name="T31" fmla="*/ 137 h 204"/>
                <a:gd name="T32" fmla="*/ 43 w 147"/>
                <a:gd name="T33" fmla="*/ 132 h 204"/>
                <a:gd name="T34" fmla="*/ 46 w 147"/>
                <a:gd name="T35" fmla="*/ 123 h 204"/>
                <a:gd name="T36" fmla="*/ 48 w 147"/>
                <a:gd name="T37" fmla="*/ 116 h 204"/>
                <a:gd name="T38" fmla="*/ 51 w 147"/>
                <a:gd name="T39" fmla="*/ 108 h 204"/>
                <a:gd name="T40" fmla="*/ 54 w 147"/>
                <a:gd name="T41" fmla="*/ 100 h 204"/>
                <a:gd name="T42" fmla="*/ 56 w 147"/>
                <a:gd name="T43" fmla="*/ 96 h 204"/>
                <a:gd name="T44" fmla="*/ 59 w 147"/>
                <a:gd name="T45" fmla="*/ 87 h 204"/>
                <a:gd name="T46" fmla="*/ 62 w 147"/>
                <a:gd name="T47" fmla="*/ 82 h 204"/>
                <a:gd name="T48" fmla="*/ 64 w 147"/>
                <a:gd name="T49" fmla="*/ 76 h 204"/>
                <a:gd name="T50" fmla="*/ 67 w 147"/>
                <a:gd name="T51" fmla="*/ 71 h 204"/>
                <a:gd name="T52" fmla="*/ 69 w 147"/>
                <a:gd name="T53" fmla="*/ 68 h 204"/>
                <a:gd name="T54" fmla="*/ 72 w 147"/>
                <a:gd name="T55" fmla="*/ 63 h 204"/>
                <a:gd name="T56" fmla="*/ 75 w 147"/>
                <a:gd name="T57" fmla="*/ 59 h 204"/>
                <a:gd name="T58" fmla="*/ 77 w 147"/>
                <a:gd name="T59" fmla="*/ 56 h 204"/>
                <a:gd name="T60" fmla="*/ 80 w 147"/>
                <a:gd name="T61" fmla="*/ 53 h 204"/>
                <a:gd name="T62" fmla="*/ 83 w 147"/>
                <a:gd name="T63" fmla="*/ 50 h 204"/>
                <a:gd name="T64" fmla="*/ 85 w 147"/>
                <a:gd name="T65" fmla="*/ 48 h 204"/>
                <a:gd name="T66" fmla="*/ 88 w 147"/>
                <a:gd name="T67" fmla="*/ 46 h 204"/>
                <a:gd name="T68" fmla="*/ 91 w 147"/>
                <a:gd name="T69" fmla="*/ 43 h 204"/>
                <a:gd name="T70" fmla="*/ 93 w 147"/>
                <a:gd name="T71" fmla="*/ 40 h 204"/>
                <a:gd name="T72" fmla="*/ 96 w 147"/>
                <a:gd name="T73" fmla="*/ 38 h 204"/>
                <a:gd name="T74" fmla="*/ 98 w 147"/>
                <a:gd name="T75" fmla="*/ 37 h 204"/>
                <a:gd name="T76" fmla="*/ 101 w 147"/>
                <a:gd name="T77" fmla="*/ 36 h 204"/>
                <a:gd name="T78" fmla="*/ 104 w 147"/>
                <a:gd name="T79" fmla="*/ 33 h 204"/>
                <a:gd name="T80" fmla="*/ 106 w 147"/>
                <a:gd name="T81" fmla="*/ 32 h 204"/>
                <a:gd name="T82" fmla="*/ 109 w 147"/>
                <a:gd name="T83" fmla="*/ 30 h 204"/>
                <a:gd name="T84" fmla="*/ 112 w 147"/>
                <a:gd name="T85" fmla="*/ 28 h 204"/>
                <a:gd name="T86" fmla="*/ 114 w 147"/>
                <a:gd name="T87" fmla="*/ 26 h 204"/>
                <a:gd name="T88" fmla="*/ 117 w 147"/>
                <a:gd name="T89" fmla="*/ 22 h 204"/>
                <a:gd name="T90" fmla="*/ 120 w 147"/>
                <a:gd name="T91" fmla="*/ 20 h 204"/>
                <a:gd name="T92" fmla="*/ 122 w 147"/>
                <a:gd name="T93" fmla="*/ 17 h 204"/>
                <a:gd name="T94" fmla="*/ 125 w 147"/>
                <a:gd name="T95" fmla="*/ 15 h 204"/>
                <a:gd name="T96" fmla="*/ 127 w 147"/>
                <a:gd name="T97" fmla="*/ 11 h 204"/>
                <a:gd name="T98" fmla="*/ 130 w 147"/>
                <a:gd name="T99" fmla="*/ 9 h 204"/>
                <a:gd name="T100" fmla="*/ 133 w 147"/>
                <a:gd name="T101" fmla="*/ 7 h 204"/>
                <a:gd name="T102" fmla="*/ 135 w 147"/>
                <a:gd name="T103" fmla="*/ 6 h 204"/>
                <a:gd name="T104" fmla="*/ 138 w 147"/>
                <a:gd name="T105" fmla="*/ 6 h 204"/>
                <a:gd name="T106" fmla="*/ 141 w 147"/>
                <a:gd name="T107" fmla="*/ 4 h 204"/>
                <a:gd name="T108" fmla="*/ 143 w 147"/>
                <a:gd name="T109" fmla="*/ 3 h 204"/>
                <a:gd name="T110" fmla="*/ 146 w 147"/>
                <a:gd name="T111"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204">
                  <a:moveTo>
                    <a:pt x="0" y="204"/>
                  </a:moveTo>
                  <a:lnTo>
                    <a:pt x="1" y="203"/>
                  </a:lnTo>
                  <a:lnTo>
                    <a:pt x="2" y="201"/>
                  </a:lnTo>
                  <a:lnTo>
                    <a:pt x="4" y="199"/>
                  </a:lnTo>
                  <a:lnTo>
                    <a:pt x="5" y="197"/>
                  </a:lnTo>
                  <a:lnTo>
                    <a:pt x="6" y="196"/>
                  </a:lnTo>
                  <a:lnTo>
                    <a:pt x="8" y="195"/>
                  </a:lnTo>
                  <a:lnTo>
                    <a:pt x="9" y="194"/>
                  </a:lnTo>
                  <a:lnTo>
                    <a:pt x="10" y="193"/>
                  </a:lnTo>
                  <a:lnTo>
                    <a:pt x="11" y="193"/>
                  </a:lnTo>
                  <a:lnTo>
                    <a:pt x="13" y="192"/>
                  </a:lnTo>
                  <a:lnTo>
                    <a:pt x="14" y="190"/>
                  </a:lnTo>
                  <a:lnTo>
                    <a:pt x="15" y="188"/>
                  </a:lnTo>
                  <a:lnTo>
                    <a:pt x="17" y="187"/>
                  </a:lnTo>
                  <a:lnTo>
                    <a:pt x="18" y="186"/>
                  </a:lnTo>
                  <a:lnTo>
                    <a:pt x="19" y="185"/>
                  </a:lnTo>
                  <a:lnTo>
                    <a:pt x="21" y="183"/>
                  </a:lnTo>
                  <a:lnTo>
                    <a:pt x="22" y="181"/>
                  </a:lnTo>
                  <a:lnTo>
                    <a:pt x="23" y="179"/>
                  </a:lnTo>
                  <a:lnTo>
                    <a:pt x="25" y="175"/>
                  </a:lnTo>
                  <a:lnTo>
                    <a:pt x="26" y="173"/>
                  </a:lnTo>
                  <a:lnTo>
                    <a:pt x="27" y="169"/>
                  </a:lnTo>
                  <a:lnTo>
                    <a:pt x="29" y="166"/>
                  </a:lnTo>
                  <a:lnTo>
                    <a:pt x="30" y="164"/>
                  </a:lnTo>
                  <a:lnTo>
                    <a:pt x="31" y="162"/>
                  </a:lnTo>
                  <a:lnTo>
                    <a:pt x="33" y="159"/>
                  </a:lnTo>
                  <a:lnTo>
                    <a:pt x="34" y="155"/>
                  </a:lnTo>
                  <a:lnTo>
                    <a:pt x="35" y="151"/>
                  </a:lnTo>
                  <a:lnTo>
                    <a:pt x="37" y="147"/>
                  </a:lnTo>
                  <a:lnTo>
                    <a:pt x="38" y="144"/>
                  </a:lnTo>
                  <a:lnTo>
                    <a:pt x="39" y="139"/>
                  </a:lnTo>
                  <a:lnTo>
                    <a:pt x="40" y="137"/>
                  </a:lnTo>
                  <a:lnTo>
                    <a:pt x="42" y="136"/>
                  </a:lnTo>
                  <a:lnTo>
                    <a:pt x="43" y="132"/>
                  </a:lnTo>
                  <a:lnTo>
                    <a:pt x="44" y="127"/>
                  </a:lnTo>
                  <a:lnTo>
                    <a:pt x="46" y="123"/>
                  </a:lnTo>
                  <a:lnTo>
                    <a:pt x="47" y="119"/>
                  </a:lnTo>
                  <a:lnTo>
                    <a:pt x="48" y="116"/>
                  </a:lnTo>
                  <a:lnTo>
                    <a:pt x="50" y="113"/>
                  </a:lnTo>
                  <a:lnTo>
                    <a:pt x="51" y="108"/>
                  </a:lnTo>
                  <a:lnTo>
                    <a:pt x="52" y="103"/>
                  </a:lnTo>
                  <a:lnTo>
                    <a:pt x="54" y="100"/>
                  </a:lnTo>
                  <a:lnTo>
                    <a:pt x="55" y="99"/>
                  </a:lnTo>
                  <a:lnTo>
                    <a:pt x="56" y="96"/>
                  </a:lnTo>
                  <a:lnTo>
                    <a:pt x="58" y="91"/>
                  </a:lnTo>
                  <a:lnTo>
                    <a:pt x="59" y="87"/>
                  </a:lnTo>
                  <a:lnTo>
                    <a:pt x="60" y="86"/>
                  </a:lnTo>
                  <a:lnTo>
                    <a:pt x="62" y="82"/>
                  </a:lnTo>
                  <a:lnTo>
                    <a:pt x="63" y="79"/>
                  </a:lnTo>
                  <a:lnTo>
                    <a:pt x="64" y="76"/>
                  </a:lnTo>
                  <a:lnTo>
                    <a:pt x="66" y="73"/>
                  </a:lnTo>
                  <a:lnTo>
                    <a:pt x="67" y="71"/>
                  </a:lnTo>
                  <a:lnTo>
                    <a:pt x="68" y="69"/>
                  </a:lnTo>
                  <a:lnTo>
                    <a:pt x="69" y="68"/>
                  </a:lnTo>
                  <a:lnTo>
                    <a:pt x="71" y="66"/>
                  </a:lnTo>
                  <a:lnTo>
                    <a:pt x="72" y="63"/>
                  </a:lnTo>
                  <a:lnTo>
                    <a:pt x="73" y="61"/>
                  </a:lnTo>
                  <a:lnTo>
                    <a:pt x="75" y="59"/>
                  </a:lnTo>
                  <a:lnTo>
                    <a:pt x="76" y="58"/>
                  </a:lnTo>
                  <a:lnTo>
                    <a:pt x="77" y="56"/>
                  </a:lnTo>
                  <a:lnTo>
                    <a:pt x="79" y="54"/>
                  </a:lnTo>
                  <a:lnTo>
                    <a:pt x="80" y="53"/>
                  </a:lnTo>
                  <a:lnTo>
                    <a:pt x="81" y="52"/>
                  </a:lnTo>
                  <a:lnTo>
                    <a:pt x="83" y="50"/>
                  </a:lnTo>
                  <a:lnTo>
                    <a:pt x="84" y="48"/>
                  </a:lnTo>
                  <a:lnTo>
                    <a:pt x="85" y="48"/>
                  </a:lnTo>
                  <a:lnTo>
                    <a:pt x="87" y="46"/>
                  </a:lnTo>
                  <a:lnTo>
                    <a:pt x="88" y="46"/>
                  </a:lnTo>
                  <a:lnTo>
                    <a:pt x="89" y="45"/>
                  </a:lnTo>
                  <a:lnTo>
                    <a:pt x="91" y="43"/>
                  </a:lnTo>
                  <a:lnTo>
                    <a:pt x="92" y="41"/>
                  </a:lnTo>
                  <a:lnTo>
                    <a:pt x="93" y="40"/>
                  </a:lnTo>
                  <a:lnTo>
                    <a:pt x="94" y="39"/>
                  </a:lnTo>
                  <a:lnTo>
                    <a:pt x="96" y="38"/>
                  </a:lnTo>
                  <a:lnTo>
                    <a:pt x="97" y="38"/>
                  </a:lnTo>
                  <a:lnTo>
                    <a:pt x="98" y="37"/>
                  </a:lnTo>
                  <a:lnTo>
                    <a:pt x="100" y="37"/>
                  </a:lnTo>
                  <a:lnTo>
                    <a:pt x="101" y="36"/>
                  </a:lnTo>
                  <a:lnTo>
                    <a:pt x="102" y="35"/>
                  </a:lnTo>
                  <a:lnTo>
                    <a:pt x="104" y="33"/>
                  </a:lnTo>
                  <a:lnTo>
                    <a:pt x="105" y="32"/>
                  </a:lnTo>
                  <a:lnTo>
                    <a:pt x="106" y="32"/>
                  </a:lnTo>
                  <a:lnTo>
                    <a:pt x="108" y="30"/>
                  </a:lnTo>
                  <a:lnTo>
                    <a:pt x="109" y="30"/>
                  </a:lnTo>
                  <a:lnTo>
                    <a:pt x="110" y="29"/>
                  </a:lnTo>
                  <a:lnTo>
                    <a:pt x="112" y="28"/>
                  </a:lnTo>
                  <a:lnTo>
                    <a:pt x="113" y="27"/>
                  </a:lnTo>
                  <a:lnTo>
                    <a:pt x="114" y="26"/>
                  </a:lnTo>
                  <a:lnTo>
                    <a:pt x="116" y="24"/>
                  </a:lnTo>
                  <a:lnTo>
                    <a:pt x="117" y="22"/>
                  </a:lnTo>
                  <a:lnTo>
                    <a:pt x="118" y="21"/>
                  </a:lnTo>
                  <a:lnTo>
                    <a:pt x="120" y="20"/>
                  </a:lnTo>
                  <a:lnTo>
                    <a:pt x="121" y="19"/>
                  </a:lnTo>
                  <a:lnTo>
                    <a:pt x="122" y="17"/>
                  </a:lnTo>
                  <a:lnTo>
                    <a:pt x="123" y="17"/>
                  </a:lnTo>
                  <a:lnTo>
                    <a:pt x="125" y="15"/>
                  </a:lnTo>
                  <a:lnTo>
                    <a:pt x="126" y="13"/>
                  </a:lnTo>
                  <a:lnTo>
                    <a:pt x="127" y="11"/>
                  </a:lnTo>
                  <a:lnTo>
                    <a:pt x="129" y="10"/>
                  </a:lnTo>
                  <a:lnTo>
                    <a:pt x="130" y="9"/>
                  </a:lnTo>
                  <a:lnTo>
                    <a:pt x="131" y="8"/>
                  </a:lnTo>
                  <a:lnTo>
                    <a:pt x="133" y="7"/>
                  </a:lnTo>
                  <a:lnTo>
                    <a:pt x="134" y="7"/>
                  </a:lnTo>
                  <a:lnTo>
                    <a:pt x="135" y="6"/>
                  </a:lnTo>
                  <a:lnTo>
                    <a:pt x="137" y="6"/>
                  </a:lnTo>
                  <a:lnTo>
                    <a:pt x="138" y="6"/>
                  </a:lnTo>
                  <a:lnTo>
                    <a:pt x="139" y="5"/>
                  </a:lnTo>
                  <a:lnTo>
                    <a:pt x="141" y="4"/>
                  </a:lnTo>
                  <a:lnTo>
                    <a:pt x="142" y="4"/>
                  </a:lnTo>
                  <a:lnTo>
                    <a:pt x="143" y="3"/>
                  </a:lnTo>
                  <a:lnTo>
                    <a:pt x="145" y="2"/>
                  </a:lnTo>
                  <a:lnTo>
                    <a:pt x="146" y="1"/>
                  </a:lnTo>
                  <a:lnTo>
                    <a:pt x="147" y="0"/>
                  </a:lnTo>
                </a:path>
              </a:pathLst>
            </a:custGeom>
            <a:noFill/>
            <a:ln w="11113" cap="flat">
              <a:solidFill>
                <a:srgbClr val="00BC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 name="Freeform 17"/>
            <p:cNvSpPr>
              <a:spLocks/>
            </p:cNvSpPr>
            <p:nvPr/>
          </p:nvSpPr>
          <p:spPr bwMode="auto">
            <a:xfrm>
              <a:off x="862013" y="3152777"/>
              <a:ext cx="1690688" cy="2190751"/>
            </a:xfrm>
            <a:custGeom>
              <a:avLst/>
              <a:gdLst>
                <a:gd name="T0" fmla="*/ 1 w 147"/>
                <a:gd name="T1" fmla="*/ 185 h 190"/>
                <a:gd name="T2" fmla="*/ 4 w 147"/>
                <a:gd name="T3" fmla="*/ 176 h 190"/>
                <a:gd name="T4" fmla="*/ 6 w 147"/>
                <a:gd name="T5" fmla="*/ 169 h 190"/>
                <a:gd name="T6" fmla="*/ 9 w 147"/>
                <a:gd name="T7" fmla="*/ 165 h 190"/>
                <a:gd name="T8" fmla="*/ 11 w 147"/>
                <a:gd name="T9" fmla="*/ 164 h 190"/>
                <a:gd name="T10" fmla="*/ 14 w 147"/>
                <a:gd name="T11" fmla="*/ 163 h 190"/>
                <a:gd name="T12" fmla="*/ 17 w 147"/>
                <a:gd name="T13" fmla="*/ 158 h 190"/>
                <a:gd name="T14" fmla="*/ 19 w 147"/>
                <a:gd name="T15" fmla="*/ 153 h 190"/>
                <a:gd name="T16" fmla="*/ 22 w 147"/>
                <a:gd name="T17" fmla="*/ 149 h 190"/>
                <a:gd name="T18" fmla="*/ 25 w 147"/>
                <a:gd name="T19" fmla="*/ 143 h 190"/>
                <a:gd name="T20" fmla="*/ 27 w 147"/>
                <a:gd name="T21" fmla="*/ 138 h 190"/>
                <a:gd name="T22" fmla="*/ 30 w 147"/>
                <a:gd name="T23" fmla="*/ 135 h 190"/>
                <a:gd name="T24" fmla="*/ 33 w 147"/>
                <a:gd name="T25" fmla="*/ 132 h 190"/>
                <a:gd name="T26" fmla="*/ 35 w 147"/>
                <a:gd name="T27" fmla="*/ 128 h 190"/>
                <a:gd name="T28" fmla="*/ 38 w 147"/>
                <a:gd name="T29" fmla="*/ 125 h 190"/>
                <a:gd name="T30" fmla="*/ 40 w 147"/>
                <a:gd name="T31" fmla="*/ 119 h 190"/>
                <a:gd name="T32" fmla="*/ 43 w 147"/>
                <a:gd name="T33" fmla="*/ 112 h 190"/>
                <a:gd name="T34" fmla="*/ 46 w 147"/>
                <a:gd name="T35" fmla="*/ 109 h 190"/>
                <a:gd name="T36" fmla="*/ 48 w 147"/>
                <a:gd name="T37" fmla="*/ 105 h 190"/>
                <a:gd name="T38" fmla="*/ 51 w 147"/>
                <a:gd name="T39" fmla="*/ 102 h 190"/>
                <a:gd name="T40" fmla="*/ 54 w 147"/>
                <a:gd name="T41" fmla="*/ 96 h 190"/>
                <a:gd name="T42" fmla="*/ 56 w 147"/>
                <a:gd name="T43" fmla="*/ 89 h 190"/>
                <a:gd name="T44" fmla="*/ 59 w 147"/>
                <a:gd name="T45" fmla="*/ 83 h 190"/>
                <a:gd name="T46" fmla="*/ 62 w 147"/>
                <a:gd name="T47" fmla="*/ 78 h 190"/>
                <a:gd name="T48" fmla="*/ 64 w 147"/>
                <a:gd name="T49" fmla="*/ 76 h 190"/>
                <a:gd name="T50" fmla="*/ 67 w 147"/>
                <a:gd name="T51" fmla="*/ 70 h 190"/>
                <a:gd name="T52" fmla="*/ 69 w 147"/>
                <a:gd name="T53" fmla="*/ 61 h 190"/>
                <a:gd name="T54" fmla="*/ 72 w 147"/>
                <a:gd name="T55" fmla="*/ 55 h 190"/>
                <a:gd name="T56" fmla="*/ 75 w 147"/>
                <a:gd name="T57" fmla="*/ 51 h 190"/>
                <a:gd name="T58" fmla="*/ 77 w 147"/>
                <a:gd name="T59" fmla="*/ 46 h 190"/>
                <a:gd name="T60" fmla="*/ 80 w 147"/>
                <a:gd name="T61" fmla="*/ 42 h 190"/>
                <a:gd name="T62" fmla="*/ 83 w 147"/>
                <a:gd name="T63" fmla="*/ 39 h 190"/>
                <a:gd name="T64" fmla="*/ 85 w 147"/>
                <a:gd name="T65" fmla="*/ 37 h 190"/>
                <a:gd name="T66" fmla="*/ 88 w 147"/>
                <a:gd name="T67" fmla="*/ 35 h 190"/>
                <a:gd name="T68" fmla="*/ 91 w 147"/>
                <a:gd name="T69" fmla="*/ 32 h 190"/>
                <a:gd name="T70" fmla="*/ 93 w 147"/>
                <a:gd name="T71" fmla="*/ 28 h 190"/>
                <a:gd name="T72" fmla="*/ 96 w 147"/>
                <a:gd name="T73" fmla="*/ 23 h 190"/>
                <a:gd name="T74" fmla="*/ 98 w 147"/>
                <a:gd name="T75" fmla="*/ 19 h 190"/>
                <a:gd name="T76" fmla="*/ 101 w 147"/>
                <a:gd name="T77" fmla="*/ 17 h 190"/>
                <a:gd name="T78" fmla="*/ 104 w 147"/>
                <a:gd name="T79" fmla="*/ 16 h 190"/>
                <a:gd name="T80" fmla="*/ 106 w 147"/>
                <a:gd name="T81" fmla="*/ 15 h 190"/>
                <a:gd name="T82" fmla="*/ 109 w 147"/>
                <a:gd name="T83" fmla="*/ 14 h 190"/>
                <a:gd name="T84" fmla="*/ 112 w 147"/>
                <a:gd name="T85" fmla="*/ 13 h 190"/>
                <a:gd name="T86" fmla="*/ 114 w 147"/>
                <a:gd name="T87" fmla="*/ 12 h 190"/>
                <a:gd name="T88" fmla="*/ 117 w 147"/>
                <a:gd name="T89" fmla="*/ 12 h 190"/>
                <a:gd name="T90" fmla="*/ 120 w 147"/>
                <a:gd name="T91" fmla="*/ 11 h 190"/>
                <a:gd name="T92" fmla="*/ 122 w 147"/>
                <a:gd name="T93" fmla="*/ 10 h 190"/>
                <a:gd name="T94" fmla="*/ 125 w 147"/>
                <a:gd name="T95" fmla="*/ 10 h 190"/>
                <a:gd name="T96" fmla="*/ 127 w 147"/>
                <a:gd name="T97" fmla="*/ 9 h 190"/>
                <a:gd name="T98" fmla="*/ 130 w 147"/>
                <a:gd name="T99" fmla="*/ 8 h 190"/>
                <a:gd name="T100" fmla="*/ 133 w 147"/>
                <a:gd name="T101" fmla="*/ 7 h 190"/>
                <a:gd name="T102" fmla="*/ 135 w 147"/>
                <a:gd name="T103" fmla="*/ 5 h 190"/>
                <a:gd name="T104" fmla="*/ 138 w 147"/>
                <a:gd name="T105" fmla="*/ 4 h 190"/>
                <a:gd name="T106" fmla="*/ 141 w 147"/>
                <a:gd name="T107" fmla="*/ 3 h 190"/>
                <a:gd name="T108" fmla="*/ 143 w 147"/>
                <a:gd name="T109" fmla="*/ 1 h 190"/>
                <a:gd name="T110" fmla="*/ 146 w 147"/>
                <a:gd name="T111" fmla="*/ 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190">
                  <a:moveTo>
                    <a:pt x="0" y="190"/>
                  </a:moveTo>
                  <a:lnTo>
                    <a:pt x="1" y="185"/>
                  </a:lnTo>
                  <a:lnTo>
                    <a:pt x="2" y="180"/>
                  </a:lnTo>
                  <a:lnTo>
                    <a:pt x="4" y="176"/>
                  </a:lnTo>
                  <a:lnTo>
                    <a:pt x="5" y="172"/>
                  </a:lnTo>
                  <a:lnTo>
                    <a:pt x="6" y="169"/>
                  </a:lnTo>
                  <a:lnTo>
                    <a:pt x="8" y="167"/>
                  </a:lnTo>
                  <a:lnTo>
                    <a:pt x="9" y="165"/>
                  </a:lnTo>
                  <a:lnTo>
                    <a:pt x="10" y="165"/>
                  </a:lnTo>
                  <a:lnTo>
                    <a:pt x="11" y="164"/>
                  </a:lnTo>
                  <a:lnTo>
                    <a:pt x="13" y="164"/>
                  </a:lnTo>
                  <a:lnTo>
                    <a:pt x="14" y="163"/>
                  </a:lnTo>
                  <a:lnTo>
                    <a:pt x="15" y="160"/>
                  </a:lnTo>
                  <a:lnTo>
                    <a:pt x="17" y="158"/>
                  </a:lnTo>
                  <a:lnTo>
                    <a:pt x="18" y="155"/>
                  </a:lnTo>
                  <a:lnTo>
                    <a:pt x="19" y="153"/>
                  </a:lnTo>
                  <a:lnTo>
                    <a:pt x="21" y="151"/>
                  </a:lnTo>
                  <a:lnTo>
                    <a:pt x="22" y="149"/>
                  </a:lnTo>
                  <a:lnTo>
                    <a:pt x="23" y="146"/>
                  </a:lnTo>
                  <a:lnTo>
                    <a:pt x="25" y="143"/>
                  </a:lnTo>
                  <a:lnTo>
                    <a:pt x="26" y="141"/>
                  </a:lnTo>
                  <a:lnTo>
                    <a:pt x="27" y="138"/>
                  </a:lnTo>
                  <a:lnTo>
                    <a:pt x="29" y="136"/>
                  </a:lnTo>
                  <a:lnTo>
                    <a:pt x="30" y="135"/>
                  </a:lnTo>
                  <a:lnTo>
                    <a:pt x="31" y="133"/>
                  </a:lnTo>
                  <a:lnTo>
                    <a:pt x="33" y="132"/>
                  </a:lnTo>
                  <a:lnTo>
                    <a:pt x="34" y="130"/>
                  </a:lnTo>
                  <a:lnTo>
                    <a:pt x="35" y="128"/>
                  </a:lnTo>
                  <a:lnTo>
                    <a:pt x="37" y="126"/>
                  </a:lnTo>
                  <a:lnTo>
                    <a:pt x="38" y="125"/>
                  </a:lnTo>
                  <a:lnTo>
                    <a:pt x="39" y="122"/>
                  </a:lnTo>
                  <a:lnTo>
                    <a:pt x="40" y="119"/>
                  </a:lnTo>
                  <a:lnTo>
                    <a:pt x="42" y="116"/>
                  </a:lnTo>
                  <a:lnTo>
                    <a:pt x="43" y="112"/>
                  </a:lnTo>
                  <a:lnTo>
                    <a:pt x="44" y="111"/>
                  </a:lnTo>
                  <a:lnTo>
                    <a:pt x="46" y="109"/>
                  </a:lnTo>
                  <a:lnTo>
                    <a:pt x="47" y="106"/>
                  </a:lnTo>
                  <a:lnTo>
                    <a:pt x="48" y="105"/>
                  </a:lnTo>
                  <a:lnTo>
                    <a:pt x="50" y="105"/>
                  </a:lnTo>
                  <a:lnTo>
                    <a:pt x="51" y="102"/>
                  </a:lnTo>
                  <a:lnTo>
                    <a:pt x="52" y="100"/>
                  </a:lnTo>
                  <a:lnTo>
                    <a:pt x="54" y="96"/>
                  </a:lnTo>
                  <a:lnTo>
                    <a:pt x="55" y="91"/>
                  </a:lnTo>
                  <a:lnTo>
                    <a:pt x="56" y="89"/>
                  </a:lnTo>
                  <a:lnTo>
                    <a:pt x="58" y="85"/>
                  </a:lnTo>
                  <a:lnTo>
                    <a:pt x="59" y="83"/>
                  </a:lnTo>
                  <a:lnTo>
                    <a:pt x="60" y="80"/>
                  </a:lnTo>
                  <a:lnTo>
                    <a:pt x="62" y="78"/>
                  </a:lnTo>
                  <a:lnTo>
                    <a:pt x="63" y="77"/>
                  </a:lnTo>
                  <a:lnTo>
                    <a:pt x="64" y="76"/>
                  </a:lnTo>
                  <a:lnTo>
                    <a:pt x="66" y="73"/>
                  </a:lnTo>
                  <a:lnTo>
                    <a:pt x="67" y="70"/>
                  </a:lnTo>
                  <a:lnTo>
                    <a:pt x="68" y="66"/>
                  </a:lnTo>
                  <a:lnTo>
                    <a:pt x="69" y="61"/>
                  </a:lnTo>
                  <a:lnTo>
                    <a:pt x="71" y="57"/>
                  </a:lnTo>
                  <a:lnTo>
                    <a:pt x="72" y="55"/>
                  </a:lnTo>
                  <a:lnTo>
                    <a:pt x="73" y="53"/>
                  </a:lnTo>
                  <a:lnTo>
                    <a:pt x="75" y="51"/>
                  </a:lnTo>
                  <a:lnTo>
                    <a:pt x="76" y="48"/>
                  </a:lnTo>
                  <a:lnTo>
                    <a:pt x="77" y="46"/>
                  </a:lnTo>
                  <a:lnTo>
                    <a:pt x="79" y="45"/>
                  </a:lnTo>
                  <a:lnTo>
                    <a:pt x="80" y="42"/>
                  </a:lnTo>
                  <a:lnTo>
                    <a:pt x="81" y="41"/>
                  </a:lnTo>
                  <a:lnTo>
                    <a:pt x="83" y="39"/>
                  </a:lnTo>
                  <a:lnTo>
                    <a:pt x="84" y="38"/>
                  </a:lnTo>
                  <a:lnTo>
                    <a:pt x="85" y="37"/>
                  </a:lnTo>
                  <a:lnTo>
                    <a:pt x="87" y="36"/>
                  </a:lnTo>
                  <a:lnTo>
                    <a:pt x="88" y="35"/>
                  </a:lnTo>
                  <a:lnTo>
                    <a:pt x="89" y="34"/>
                  </a:lnTo>
                  <a:lnTo>
                    <a:pt x="91" y="32"/>
                  </a:lnTo>
                  <a:lnTo>
                    <a:pt x="92" y="29"/>
                  </a:lnTo>
                  <a:lnTo>
                    <a:pt x="93" y="28"/>
                  </a:lnTo>
                  <a:lnTo>
                    <a:pt x="94" y="26"/>
                  </a:lnTo>
                  <a:lnTo>
                    <a:pt x="96" y="23"/>
                  </a:lnTo>
                  <a:lnTo>
                    <a:pt x="97" y="21"/>
                  </a:lnTo>
                  <a:lnTo>
                    <a:pt x="98" y="19"/>
                  </a:lnTo>
                  <a:lnTo>
                    <a:pt x="100" y="18"/>
                  </a:lnTo>
                  <a:lnTo>
                    <a:pt x="101" y="17"/>
                  </a:lnTo>
                  <a:lnTo>
                    <a:pt x="102" y="16"/>
                  </a:lnTo>
                  <a:lnTo>
                    <a:pt x="104" y="16"/>
                  </a:lnTo>
                  <a:lnTo>
                    <a:pt x="105" y="15"/>
                  </a:lnTo>
                  <a:lnTo>
                    <a:pt x="106" y="15"/>
                  </a:lnTo>
                  <a:lnTo>
                    <a:pt x="108" y="14"/>
                  </a:lnTo>
                  <a:lnTo>
                    <a:pt x="109" y="14"/>
                  </a:lnTo>
                  <a:lnTo>
                    <a:pt x="110" y="13"/>
                  </a:lnTo>
                  <a:lnTo>
                    <a:pt x="112" y="13"/>
                  </a:lnTo>
                  <a:lnTo>
                    <a:pt x="113" y="13"/>
                  </a:lnTo>
                  <a:lnTo>
                    <a:pt x="114" y="12"/>
                  </a:lnTo>
                  <a:lnTo>
                    <a:pt x="116" y="12"/>
                  </a:lnTo>
                  <a:lnTo>
                    <a:pt x="117" y="12"/>
                  </a:lnTo>
                  <a:lnTo>
                    <a:pt x="118" y="11"/>
                  </a:lnTo>
                  <a:lnTo>
                    <a:pt x="120" y="11"/>
                  </a:lnTo>
                  <a:lnTo>
                    <a:pt x="121" y="11"/>
                  </a:lnTo>
                  <a:lnTo>
                    <a:pt x="122" y="10"/>
                  </a:lnTo>
                  <a:lnTo>
                    <a:pt x="123" y="10"/>
                  </a:lnTo>
                  <a:lnTo>
                    <a:pt x="125" y="10"/>
                  </a:lnTo>
                  <a:lnTo>
                    <a:pt x="126" y="9"/>
                  </a:lnTo>
                  <a:lnTo>
                    <a:pt x="127" y="9"/>
                  </a:lnTo>
                  <a:lnTo>
                    <a:pt x="129" y="8"/>
                  </a:lnTo>
                  <a:lnTo>
                    <a:pt x="130" y="8"/>
                  </a:lnTo>
                  <a:lnTo>
                    <a:pt x="131" y="7"/>
                  </a:lnTo>
                  <a:lnTo>
                    <a:pt x="133" y="7"/>
                  </a:lnTo>
                  <a:lnTo>
                    <a:pt x="134" y="6"/>
                  </a:lnTo>
                  <a:lnTo>
                    <a:pt x="135" y="5"/>
                  </a:lnTo>
                  <a:lnTo>
                    <a:pt x="137" y="5"/>
                  </a:lnTo>
                  <a:lnTo>
                    <a:pt x="138" y="4"/>
                  </a:lnTo>
                  <a:lnTo>
                    <a:pt x="139" y="3"/>
                  </a:lnTo>
                  <a:lnTo>
                    <a:pt x="141" y="3"/>
                  </a:lnTo>
                  <a:lnTo>
                    <a:pt x="142" y="2"/>
                  </a:lnTo>
                  <a:lnTo>
                    <a:pt x="143" y="1"/>
                  </a:lnTo>
                  <a:lnTo>
                    <a:pt x="145" y="1"/>
                  </a:lnTo>
                  <a:lnTo>
                    <a:pt x="146" y="1"/>
                  </a:lnTo>
                  <a:lnTo>
                    <a:pt x="147" y="0"/>
                  </a:lnTo>
                </a:path>
              </a:pathLst>
            </a:custGeom>
            <a:noFill/>
            <a:ln w="11113" cap="flat">
              <a:solidFill>
                <a:srgbClr val="00BF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 name="Freeform 18"/>
            <p:cNvSpPr>
              <a:spLocks/>
            </p:cNvSpPr>
            <p:nvPr/>
          </p:nvSpPr>
          <p:spPr bwMode="auto">
            <a:xfrm>
              <a:off x="862013" y="3279777"/>
              <a:ext cx="1598613" cy="2109788"/>
            </a:xfrm>
            <a:custGeom>
              <a:avLst/>
              <a:gdLst>
                <a:gd name="T0" fmla="*/ 1 w 139"/>
                <a:gd name="T1" fmla="*/ 183 h 183"/>
                <a:gd name="T2" fmla="*/ 4 w 139"/>
                <a:gd name="T3" fmla="*/ 181 h 183"/>
                <a:gd name="T4" fmla="*/ 6 w 139"/>
                <a:gd name="T5" fmla="*/ 180 h 183"/>
                <a:gd name="T6" fmla="*/ 9 w 139"/>
                <a:gd name="T7" fmla="*/ 179 h 183"/>
                <a:gd name="T8" fmla="*/ 11 w 139"/>
                <a:gd name="T9" fmla="*/ 176 h 183"/>
                <a:gd name="T10" fmla="*/ 14 w 139"/>
                <a:gd name="T11" fmla="*/ 172 h 183"/>
                <a:gd name="T12" fmla="*/ 17 w 139"/>
                <a:gd name="T13" fmla="*/ 168 h 183"/>
                <a:gd name="T14" fmla="*/ 19 w 139"/>
                <a:gd name="T15" fmla="*/ 166 h 183"/>
                <a:gd name="T16" fmla="*/ 22 w 139"/>
                <a:gd name="T17" fmla="*/ 165 h 183"/>
                <a:gd name="T18" fmla="*/ 25 w 139"/>
                <a:gd name="T19" fmla="*/ 162 h 183"/>
                <a:gd name="T20" fmla="*/ 27 w 139"/>
                <a:gd name="T21" fmla="*/ 161 h 183"/>
                <a:gd name="T22" fmla="*/ 30 w 139"/>
                <a:gd name="T23" fmla="*/ 159 h 183"/>
                <a:gd name="T24" fmla="*/ 33 w 139"/>
                <a:gd name="T25" fmla="*/ 158 h 183"/>
                <a:gd name="T26" fmla="*/ 35 w 139"/>
                <a:gd name="T27" fmla="*/ 155 h 183"/>
                <a:gd name="T28" fmla="*/ 38 w 139"/>
                <a:gd name="T29" fmla="*/ 152 h 183"/>
                <a:gd name="T30" fmla="*/ 40 w 139"/>
                <a:gd name="T31" fmla="*/ 147 h 183"/>
                <a:gd name="T32" fmla="*/ 43 w 139"/>
                <a:gd name="T33" fmla="*/ 140 h 183"/>
                <a:gd name="T34" fmla="*/ 46 w 139"/>
                <a:gd name="T35" fmla="*/ 136 h 183"/>
                <a:gd name="T36" fmla="*/ 48 w 139"/>
                <a:gd name="T37" fmla="*/ 130 h 183"/>
                <a:gd name="T38" fmla="*/ 51 w 139"/>
                <a:gd name="T39" fmla="*/ 122 h 183"/>
                <a:gd name="T40" fmla="*/ 54 w 139"/>
                <a:gd name="T41" fmla="*/ 112 h 183"/>
                <a:gd name="T42" fmla="*/ 56 w 139"/>
                <a:gd name="T43" fmla="*/ 102 h 183"/>
                <a:gd name="T44" fmla="*/ 59 w 139"/>
                <a:gd name="T45" fmla="*/ 95 h 183"/>
                <a:gd name="T46" fmla="*/ 62 w 139"/>
                <a:gd name="T47" fmla="*/ 87 h 183"/>
                <a:gd name="T48" fmla="*/ 64 w 139"/>
                <a:gd name="T49" fmla="*/ 81 h 183"/>
                <a:gd name="T50" fmla="*/ 67 w 139"/>
                <a:gd name="T51" fmla="*/ 74 h 183"/>
                <a:gd name="T52" fmla="*/ 69 w 139"/>
                <a:gd name="T53" fmla="*/ 66 h 183"/>
                <a:gd name="T54" fmla="*/ 72 w 139"/>
                <a:gd name="T55" fmla="*/ 59 h 183"/>
                <a:gd name="T56" fmla="*/ 75 w 139"/>
                <a:gd name="T57" fmla="*/ 54 h 183"/>
                <a:gd name="T58" fmla="*/ 77 w 139"/>
                <a:gd name="T59" fmla="*/ 51 h 183"/>
                <a:gd name="T60" fmla="*/ 80 w 139"/>
                <a:gd name="T61" fmla="*/ 47 h 183"/>
                <a:gd name="T62" fmla="*/ 83 w 139"/>
                <a:gd name="T63" fmla="*/ 41 h 183"/>
                <a:gd name="T64" fmla="*/ 85 w 139"/>
                <a:gd name="T65" fmla="*/ 38 h 183"/>
                <a:gd name="T66" fmla="*/ 88 w 139"/>
                <a:gd name="T67" fmla="*/ 34 h 183"/>
                <a:gd name="T68" fmla="*/ 91 w 139"/>
                <a:gd name="T69" fmla="*/ 32 h 183"/>
                <a:gd name="T70" fmla="*/ 93 w 139"/>
                <a:gd name="T71" fmla="*/ 30 h 183"/>
                <a:gd name="T72" fmla="*/ 96 w 139"/>
                <a:gd name="T73" fmla="*/ 29 h 183"/>
                <a:gd name="T74" fmla="*/ 98 w 139"/>
                <a:gd name="T75" fmla="*/ 28 h 183"/>
                <a:gd name="T76" fmla="*/ 101 w 139"/>
                <a:gd name="T77" fmla="*/ 26 h 183"/>
                <a:gd name="T78" fmla="*/ 104 w 139"/>
                <a:gd name="T79" fmla="*/ 25 h 183"/>
                <a:gd name="T80" fmla="*/ 106 w 139"/>
                <a:gd name="T81" fmla="*/ 23 h 183"/>
                <a:gd name="T82" fmla="*/ 109 w 139"/>
                <a:gd name="T83" fmla="*/ 22 h 183"/>
                <a:gd name="T84" fmla="*/ 112 w 139"/>
                <a:gd name="T85" fmla="*/ 20 h 183"/>
                <a:gd name="T86" fmla="*/ 114 w 139"/>
                <a:gd name="T87" fmla="*/ 18 h 183"/>
                <a:gd name="T88" fmla="*/ 117 w 139"/>
                <a:gd name="T89" fmla="*/ 14 h 183"/>
                <a:gd name="T90" fmla="*/ 120 w 139"/>
                <a:gd name="T91" fmla="*/ 13 h 183"/>
                <a:gd name="T92" fmla="*/ 122 w 139"/>
                <a:gd name="T93" fmla="*/ 10 h 183"/>
                <a:gd name="T94" fmla="*/ 125 w 139"/>
                <a:gd name="T95" fmla="*/ 8 h 183"/>
                <a:gd name="T96" fmla="*/ 127 w 139"/>
                <a:gd name="T97" fmla="*/ 5 h 183"/>
                <a:gd name="T98" fmla="*/ 130 w 139"/>
                <a:gd name="T99" fmla="*/ 5 h 183"/>
                <a:gd name="T100" fmla="*/ 133 w 139"/>
                <a:gd name="T101" fmla="*/ 4 h 183"/>
                <a:gd name="T102" fmla="*/ 135 w 139"/>
                <a:gd name="T103" fmla="*/ 1 h 183"/>
                <a:gd name="T104" fmla="*/ 138 w 139"/>
                <a:gd name="T10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183">
                  <a:moveTo>
                    <a:pt x="0" y="183"/>
                  </a:moveTo>
                  <a:lnTo>
                    <a:pt x="1" y="183"/>
                  </a:lnTo>
                  <a:lnTo>
                    <a:pt x="2" y="182"/>
                  </a:lnTo>
                  <a:lnTo>
                    <a:pt x="4" y="181"/>
                  </a:lnTo>
                  <a:lnTo>
                    <a:pt x="5" y="181"/>
                  </a:lnTo>
                  <a:lnTo>
                    <a:pt x="6" y="180"/>
                  </a:lnTo>
                  <a:lnTo>
                    <a:pt x="8" y="179"/>
                  </a:lnTo>
                  <a:lnTo>
                    <a:pt x="9" y="179"/>
                  </a:lnTo>
                  <a:lnTo>
                    <a:pt x="10" y="178"/>
                  </a:lnTo>
                  <a:lnTo>
                    <a:pt x="11" y="176"/>
                  </a:lnTo>
                  <a:lnTo>
                    <a:pt x="13" y="174"/>
                  </a:lnTo>
                  <a:lnTo>
                    <a:pt x="14" y="172"/>
                  </a:lnTo>
                  <a:lnTo>
                    <a:pt x="15" y="170"/>
                  </a:lnTo>
                  <a:lnTo>
                    <a:pt x="17" y="168"/>
                  </a:lnTo>
                  <a:lnTo>
                    <a:pt x="18" y="167"/>
                  </a:lnTo>
                  <a:lnTo>
                    <a:pt x="19" y="166"/>
                  </a:lnTo>
                  <a:lnTo>
                    <a:pt x="21" y="165"/>
                  </a:lnTo>
                  <a:lnTo>
                    <a:pt x="22" y="165"/>
                  </a:lnTo>
                  <a:lnTo>
                    <a:pt x="23" y="163"/>
                  </a:lnTo>
                  <a:lnTo>
                    <a:pt x="25" y="162"/>
                  </a:lnTo>
                  <a:lnTo>
                    <a:pt x="26" y="162"/>
                  </a:lnTo>
                  <a:lnTo>
                    <a:pt x="27" y="161"/>
                  </a:lnTo>
                  <a:lnTo>
                    <a:pt x="29" y="160"/>
                  </a:lnTo>
                  <a:lnTo>
                    <a:pt x="30" y="159"/>
                  </a:lnTo>
                  <a:lnTo>
                    <a:pt x="31" y="159"/>
                  </a:lnTo>
                  <a:lnTo>
                    <a:pt x="33" y="158"/>
                  </a:lnTo>
                  <a:lnTo>
                    <a:pt x="34" y="157"/>
                  </a:lnTo>
                  <a:lnTo>
                    <a:pt x="35" y="155"/>
                  </a:lnTo>
                  <a:lnTo>
                    <a:pt x="37" y="154"/>
                  </a:lnTo>
                  <a:lnTo>
                    <a:pt x="38" y="152"/>
                  </a:lnTo>
                  <a:lnTo>
                    <a:pt x="39" y="150"/>
                  </a:lnTo>
                  <a:lnTo>
                    <a:pt x="40" y="147"/>
                  </a:lnTo>
                  <a:lnTo>
                    <a:pt x="42" y="143"/>
                  </a:lnTo>
                  <a:lnTo>
                    <a:pt x="43" y="140"/>
                  </a:lnTo>
                  <a:lnTo>
                    <a:pt x="44" y="137"/>
                  </a:lnTo>
                  <a:lnTo>
                    <a:pt x="46" y="136"/>
                  </a:lnTo>
                  <a:lnTo>
                    <a:pt x="47" y="133"/>
                  </a:lnTo>
                  <a:lnTo>
                    <a:pt x="48" y="130"/>
                  </a:lnTo>
                  <a:lnTo>
                    <a:pt x="50" y="127"/>
                  </a:lnTo>
                  <a:lnTo>
                    <a:pt x="51" y="122"/>
                  </a:lnTo>
                  <a:lnTo>
                    <a:pt x="52" y="117"/>
                  </a:lnTo>
                  <a:lnTo>
                    <a:pt x="54" y="112"/>
                  </a:lnTo>
                  <a:lnTo>
                    <a:pt x="55" y="107"/>
                  </a:lnTo>
                  <a:lnTo>
                    <a:pt x="56" y="102"/>
                  </a:lnTo>
                  <a:lnTo>
                    <a:pt x="58" y="98"/>
                  </a:lnTo>
                  <a:lnTo>
                    <a:pt x="59" y="95"/>
                  </a:lnTo>
                  <a:lnTo>
                    <a:pt x="60" y="91"/>
                  </a:lnTo>
                  <a:lnTo>
                    <a:pt x="62" y="87"/>
                  </a:lnTo>
                  <a:lnTo>
                    <a:pt x="63" y="85"/>
                  </a:lnTo>
                  <a:lnTo>
                    <a:pt x="64" y="81"/>
                  </a:lnTo>
                  <a:lnTo>
                    <a:pt x="66" y="78"/>
                  </a:lnTo>
                  <a:lnTo>
                    <a:pt x="67" y="74"/>
                  </a:lnTo>
                  <a:lnTo>
                    <a:pt x="68" y="70"/>
                  </a:lnTo>
                  <a:lnTo>
                    <a:pt x="69" y="66"/>
                  </a:lnTo>
                  <a:lnTo>
                    <a:pt x="71" y="62"/>
                  </a:lnTo>
                  <a:lnTo>
                    <a:pt x="72" y="59"/>
                  </a:lnTo>
                  <a:lnTo>
                    <a:pt x="73" y="57"/>
                  </a:lnTo>
                  <a:lnTo>
                    <a:pt x="75" y="54"/>
                  </a:lnTo>
                  <a:lnTo>
                    <a:pt x="76" y="52"/>
                  </a:lnTo>
                  <a:lnTo>
                    <a:pt x="77" y="51"/>
                  </a:lnTo>
                  <a:lnTo>
                    <a:pt x="79" y="49"/>
                  </a:lnTo>
                  <a:lnTo>
                    <a:pt x="80" y="47"/>
                  </a:lnTo>
                  <a:lnTo>
                    <a:pt x="81" y="44"/>
                  </a:lnTo>
                  <a:lnTo>
                    <a:pt x="83" y="41"/>
                  </a:lnTo>
                  <a:lnTo>
                    <a:pt x="84" y="40"/>
                  </a:lnTo>
                  <a:lnTo>
                    <a:pt x="85" y="38"/>
                  </a:lnTo>
                  <a:lnTo>
                    <a:pt x="87" y="37"/>
                  </a:lnTo>
                  <a:lnTo>
                    <a:pt x="88" y="34"/>
                  </a:lnTo>
                  <a:lnTo>
                    <a:pt x="89" y="33"/>
                  </a:lnTo>
                  <a:lnTo>
                    <a:pt x="91" y="32"/>
                  </a:lnTo>
                  <a:lnTo>
                    <a:pt x="92" y="31"/>
                  </a:lnTo>
                  <a:lnTo>
                    <a:pt x="93" y="30"/>
                  </a:lnTo>
                  <a:lnTo>
                    <a:pt x="94" y="29"/>
                  </a:lnTo>
                  <a:lnTo>
                    <a:pt x="96" y="29"/>
                  </a:lnTo>
                  <a:lnTo>
                    <a:pt x="97" y="28"/>
                  </a:lnTo>
                  <a:lnTo>
                    <a:pt x="98" y="28"/>
                  </a:lnTo>
                  <a:lnTo>
                    <a:pt x="100" y="27"/>
                  </a:lnTo>
                  <a:lnTo>
                    <a:pt x="101" y="26"/>
                  </a:lnTo>
                  <a:lnTo>
                    <a:pt x="102" y="26"/>
                  </a:lnTo>
                  <a:lnTo>
                    <a:pt x="104" y="25"/>
                  </a:lnTo>
                  <a:lnTo>
                    <a:pt x="105" y="24"/>
                  </a:lnTo>
                  <a:lnTo>
                    <a:pt x="106" y="23"/>
                  </a:lnTo>
                  <a:lnTo>
                    <a:pt x="108" y="23"/>
                  </a:lnTo>
                  <a:lnTo>
                    <a:pt x="109" y="22"/>
                  </a:lnTo>
                  <a:lnTo>
                    <a:pt x="110" y="21"/>
                  </a:lnTo>
                  <a:lnTo>
                    <a:pt x="112" y="20"/>
                  </a:lnTo>
                  <a:lnTo>
                    <a:pt x="113" y="19"/>
                  </a:lnTo>
                  <a:lnTo>
                    <a:pt x="114" y="18"/>
                  </a:lnTo>
                  <a:lnTo>
                    <a:pt x="116" y="16"/>
                  </a:lnTo>
                  <a:lnTo>
                    <a:pt x="117" y="14"/>
                  </a:lnTo>
                  <a:lnTo>
                    <a:pt x="118" y="13"/>
                  </a:lnTo>
                  <a:lnTo>
                    <a:pt x="120" y="13"/>
                  </a:lnTo>
                  <a:lnTo>
                    <a:pt x="121" y="11"/>
                  </a:lnTo>
                  <a:lnTo>
                    <a:pt x="122" y="10"/>
                  </a:lnTo>
                  <a:lnTo>
                    <a:pt x="123" y="9"/>
                  </a:lnTo>
                  <a:lnTo>
                    <a:pt x="125" y="8"/>
                  </a:lnTo>
                  <a:lnTo>
                    <a:pt x="126" y="7"/>
                  </a:lnTo>
                  <a:lnTo>
                    <a:pt x="127" y="5"/>
                  </a:lnTo>
                  <a:lnTo>
                    <a:pt x="129" y="5"/>
                  </a:lnTo>
                  <a:lnTo>
                    <a:pt x="130" y="5"/>
                  </a:lnTo>
                  <a:lnTo>
                    <a:pt x="131" y="4"/>
                  </a:lnTo>
                  <a:lnTo>
                    <a:pt x="133" y="4"/>
                  </a:lnTo>
                  <a:lnTo>
                    <a:pt x="134" y="2"/>
                  </a:lnTo>
                  <a:lnTo>
                    <a:pt x="135" y="1"/>
                  </a:lnTo>
                  <a:lnTo>
                    <a:pt x="137" y="1"/>
                  </a:lnTo>
                  <a:lnTo>
                    <a:pt x="138" y="0"/>
                  </a:lnTo>
                  <a:lnTo>
                    <a:pt x="139" y="0"/>
                  </a:lnTo>
                </a:path>
              </a:pathLst>
            </a:custGeom>
            <a:noFill/>
            <a:ln w="11113" cap="flat">
              <a:solidFill>
                <a:srgbClr val="00C1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 name="Freeform 19"/>
            <p:cNvSpPr>
              <a:spLocks/>
            </p:cNvSpPr>
            <p:nvPr/>
          </p:nvSpPr>
          <p:spPr bwMode="auto">
            <a:xfrm>
              <a:off x="862013" y="3406777"/>
              <a:ext cx="1690688" cy="1971676"/>
            </a:xfrm>
            <a:custGeom>
              <a:avLst/>
              <a:gdLst>
                <a:gd name="T0" fmla="*/ 1 w 147"/>
                <a:gd name="T1" fmla="*/ 167 h 171"/>
                <a:gd name="T2" fmla="*/ 4 w 147"/>
                <a:gd name="T3" fmla="*/ 162 h 171"/>
                <a:gd name="T4" fmla="*/ 6 w 147"/>
                <a:gd name="T5" fmla="*/ 158 h 171"/>
                <a:gd name="T6" fmla="*/ 9 w 147"/>
                <a:gd name="T7" fmla="*/ 151 h 171"/>
                <a:gd name="T8" fmla="*/ 11 w 147"/>
                <a:gd name="T9" fmla="*/ 145 h 171"/>
                <a:gd name="T10" fmla="*/ 14 w 147"/>
                <a:gd name="T11" fmla="*/ 141 h 171"/>
                <a:gd name="T12" fmla="*/ 17 w 147"/>
                <a:gd name="T13" fmla="*/ 138 h 171"/>
                <a:gd name="T14" fmla="*/ 19 w 147"/>
                <a:gd name="T15" fmla="*/ 134 h 171"/>
                <a:gd name="T16" fmla="*/ 22 w 147"/>
                <a:gd name="T17" fmla="*/ 130 h 171"/>
                <a:gd name="T18" fmla="*/ 25 w 147"/>
                <a:gd name="T19" fmla="*/ 126 h 171"/>
                <a:gd name="T20" fmla="*/ 27 w 147"/>
                <a:gd name="T21" fmla="*/ 122 h 171"/>
                <a:gd name="T22" fmla="*/ 30 w 147"/>
                <a:gd name="T23" fmla="*/ 117 h 171"/>
                <a:gd name="T24" fmla="*/ 33 w 147"/>
                <a:gd name="T25" fmla="*/ 112 h 171"/>
                <a:gd name="T26" fmla="*/ 35 w 147"/>
                <a:gd name="T27" fmla="*/ 105 h 171"/>
                <a:gd name="T28" fmla="*/ 38 w 147"/>
                <a:gd name="T29" fmla="*/ 98 h 171"/>
                <a:gd name="T30" fmla="*/ 40 w 147"/>
                <a:gd name="T31" fmla="*/ 91 h 171"/>
                <a:gd name="T32" fmla="*/ 43 w 147"/>
                <a:gd name="T33" fmla="*/ 84 h 171"/>
                <a:gd name="T34" fmla="*/ 46 w 147"/>
                <a:gd name="T35" fmla="*/ 76 h 171"/>
                <a:gd name="T36" fmla="*/ 48 w 147"/>
                <a:gd name="T37" fmla="*/ 69 h 171"/>
                <a:gd name="T38" fmla="*/ 51 w 147"/>
                <a:gd name="T39" fmla="*/ 68 h 171"/>
                <a:gd name="T40" fmla="*/ 54 w 147"/>
                <a:gd name="T41" fmla="*/ 67 h 171"/>
                <a:gd name="T42" fmla="*/ 56 w 147"/>
                <a:gd name="T43" fmla="*/ 61 h 171"/>
                <a:gd name="T44" fmla="*/ 59 w 147"/>
                <a:gd name="T45" fmla="*/ 57 h 171"/>
                <a:gd name="T46" fmla="*/ 62 w 147"/>
                <a:gd name="T47" fmla="*/ 53 h 171"/>
                <a:gd name="T48" fmla="*/ 64 w 147"/>
                <a:gd name="T49" fmla="*/ 50 h 171"/>
                <a:gd name="T50" fmla="*/ 67 w 147"/>
                <a:gd name="T51" fmla="*/ 46 h 171"/>
                <a:gd name="T52" fmla="*/ 69 w 147"/>
                <a:gd name="T53" fmla="*/ 43 h 171"/>
                <a:gd name="T54" fmla="*/ 72 w 147"/>
                <a:gd name="T55" fmla="*/ 39 h 171"/>
                <a:gd name="T56" fmla="*/ 75 w 147"/>
                <a:gd name="T57" fmla="*/ 37 h 171"/>
                <a:gd name="T58" fmla="*/ 77 w 147"/>
                <a:gd name="T59" fmla="*/ 34 h 171"/>
                <a:gd name="T60" fmla="*/ 80 w 147"/>
                <a:gd name="T61" fmla="*/ 32 h 171"/>
                <a:gd name="T62" fmla="*/ 83 w 147"/>
                <a:gd name="T63" fmla="*/ 31 h 171"/>
                <a:gd name="T64" fmla="*/ 85 w 147"/>
                <a:gd name="T65" fmla="*/ 30 h 171"/>
                <a:gd name="T66" fmla="*/ 88 w 147"/>
                <a:gd name="T67" fmla="*/ 28 h 171"/>
                <a:gd name="T68" fmla="*/ 91 w 147"/>
                <a:gd name="T69" fmla="*/ 26 h 171"/>
                <a:gd name="T70" fmla="*/ 93 w 147"/>
                <a:gd name="T71" fmla="*/ 25 h 171"/>
                <a:gd name="T72" fmla="*/ 96 w 147"/>
                <a:gd name="T73" fmla="*/ 23 h 171"/>
                <a:gd name="T74" fmla="*/ 98 w 147"/>
                <a:gd name="T75" fmla="*/ 22 h 171"/>
                <a:gd name="T76" fmla="*/ 101 w 147"/>
                <a:gd name="T77" fmla="*/ 21 h 171"/>
                <a:gd name="T78" fmla="*/ 104 w 147"/>
                <a:gd name="T79" fmla="*/ 20 h 171"/>
                <a:gd name="T80" fmla="*/ 106 w 147"/>
                <a:gd name="T81" fmla="*/ 18 h 171"/>
                <a:gd name="T82" fmla="*/ 109 w 147"/>
                <a:gd name="T83" fmla="*/ 17 h 171"/>
                <a:gd name="T84" fmla="*/ 112 w 147"/>
                <a:gd name="T85" fmla="*/ 16 h 171"/>
                <a:gd name="T86" fmla="*/ 114 w 147"/>
                <a:gd name="T87" fmla="*/ 15 h 171"/>
                <a:gd name="T88" fmla="*/ 117 w 147"/>
                <a:gd name="T89" fmla="*/ 14 h 171"/>
                <a:gd name="T90" fmla="*/ 120 w 147"/>
                <a:gd name="T91" fmla="*/ 14 h 171"/>
                <a:gd name="T92" fmla="*/ 122 w 147"/>
                <a:gd name="T93" fmla="*/ 13 h 171"/>
                <a:gd name="T94" fmla="*/ 125 w 147"/>
                <a:gd name="T95" fmla="*/ 12 h 171"/>
                <a:gd name="T96" fmla="*/ 127 w 147"/>
                <a:gd name="T97" fmla="*/ 10 h 171"/>
                <a:gd name="T98" fmla="*/ 130 w 147"/>
                <a:gd name="T99" fmla="*/ 9 h 171"/>
                <a:gd name="T100" fmla="*/ 133 w 147"/>
                <a:gd name="T101" fmla="*/ 7 h 171"/>
                <a:gd name="T102" fmla="*/ 135 w 147"/>
                <a:gd name="T103" fmla="*/ 7 h 171"/>
                <a:gd name="T104" fmla="*/ 138 w 147"/>
                <a:gd name="T105" fmla="*/ 6 h 171"/>
                <a:gd name="T106" fmla="*/ 141 w 147"/>
                <a:gd name="T107" fmla="*/ 5 h 171"/>
                <a:gd name="T108" fmla="*/ 143 w 147"/>
                <a:gd name="T109" fmla="*/ 3 h 171"/>
                <a:gd name="T110" fmla="*/ 146 w 147"/>
                <a:gd name="T111" fmla="*/ 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171">
                  <a:moveTo>
                    <a:pt x="0" y="171"/>
                  </a:moveTo>
                  <a:lnTo>
                    <a:pt x="1" y="167"/>
                  </a:lnTo>
                  <a:lnTo>
                    <a:pt x="2" y="165"/>
                  </a:lnTo>
                  <a:lnTo>
                    <a:pt x="4" y="162"/>
                  </a:lnTo>
                  <a:lnTo>
                    <a:pt x="5" y="160"/>
                  </a:lnTo>
                  <a:lnTo>
                    <a:pt x="6" y="158"/>
                  </a:lnTo>
                  <a:lnTo>
                    <a:pt x="8" y="155"/>
                  </a:lnTo>
                  <a:lnTo>
                    <a:pt x="9" y="151"/>
                  </a:lnTo>
                  <a:lnTo>
                    <a:pt x="10" y="147"/>
                  </a:lnTo>
                  <a:lnTo>
                    <a:pt x="11" y="145"/>
                  </a:lnTo>
                  <a:lnTo>
                    <a:pt x="13" y="143"/>
                  </a:lnTo>
                  <a:lnTo>
                    <a:pt x="14" y="141"/>
                  </a:lnTo>
                  <a:lnTo>
                    <a:pt x="15" y="140"/>
                  </a:lnTo>
                  <a:lnTo>
                    <a:pt x="17" y="138"/>
                  </a:lnTo>
                  <a:lnTo>
                    <a:pt x="18" y="136"/>
                  </a:lnTo>
                  <a:lnTo>
                    <a:pt x="19" y="134"/>
                  </a:lnTo>
                  <a:lnTo>
                    <a:pt x="21" y="132"/>
                  </a:lnTo>
                  <a:lnTo>
                    <a:pt x="22" y="130"/>
                  </a:lnTo>
                  <a:lnTo>
                    <a:pt x="23" y="128"/>
                  </a:lnTo>
                  <a:lnTo>
                    <a:pt x="25" y="126"/>
                  </a:lnTo>
                  <a:lnTo>
                    <a:pt x="26" y="124"/>
                  </a:lnTo>
                  <a:lnTo>
                    <a:pt x="27" y="122"/>
                  </a:lnTo>
                  <a:lnTo>
                    <a:pt x="29" y="120"/>
                  </a:lnTo>
                  <a:lnTo>
                    <a:pt x="30" y="117"/>
                  </a:lnTo>
                  <a:lnTo>
                    <a:pt x="31" y="114"/>
                  </a:lnTo>
                  <a:lnTo>
                    <a:pt x="33" y="112"/>
                  </a:lnTo>
                  <a:lnTo>
                    <a:pt x="34" y="109"/>
                  </a:lnTo>
                  <a:lnTo>
                    <a:pt x="35" y="105"/>
                  </a:lnTo>
                  <a:lnTo>
                    <a:pt x="37" y="101"/>
                  </a:lnTo>
                  <a:lnTo>
                    <a:pt x="38" y="98"/>
                  </a:lnTo>
                  <a:lnTo>
                    <a:pt x="39" y="94"/>
                  </a:lnTo>
                  <a:lnTo>
                    <a:pt x="40" y="91"/>
                  </a:lnTo>
                  <a:lnTo>
                    <a:pt x="42" y="88"/>
                  </a:lnTo>
                  <a:lnTo>
                    <a:pt x="43" y="84"/>
                  </a:lnTo>
                  <a:lnTo>
                    <a:pt x="44" y="79"/>
                  </a:lnTo>
                  <a:lnTo>
                    <a:pt x="46" y="76"/>
                  </a:lnTo>
                  <a:lnTo>
                    <a:pt x="47" y="72"/>
                  </a:lnTo>
                  <a:lnTo>
                    <a:pt x="48" y="69"/>
                  </a:lnTo>
                  <a:lnTo>
                    <a:pt x="50" y="69"/>
                  </a:lnTo>
                  <a:lnTo>
                    <a:pt x="51" y="68"/>
                  </a:lnTo>
                  <a:lnTo>
                    <a:pt x="52" y="68"/>
                  </a:lnTo>
                  <a:lnTo>
                    <a:pt x="54" y="67"/>
                  </a:lnTo>
                  <a:lnTo>
                    <a:pt x="55" y="64"/>
                  </a:lnTo>
                  <a:lnTo>
                    <a:pt x="56" y="61"/>
                  </a:lnTo>
                  <a:lnTo>
                    <a:pt x="58" y="59"/>
                  </a:lnTo>
                  <a:lnTo>
                    <a:pt x="59" y="57"/>
                  </a:lnTo>
                  <a:lnTo>
                    <a:pt x="60" y="55"/>
                  </a:lnTo>
                  <a:lnTo>
                    <a:pt x="62" y="53"/>
                  </a:lnTo>
                  <a:lnTo>
                    <a:pt x="63" y="51"/>
                  </a:lnTo>
                  <a:lnTo>
                    <a:pt x="64" y="50"/>
                  </a:lnTo>
                  <a:lnTo>
                    <a:pt x="66" y="48"/>
                  </a:lnTo>
                  <a:lnTo>
                    <a:pt x="67" y="46"/>
                  </a:lnTo>
                  <a:lnTo>
                    <a:pt x="68" y="44"/>
                  </a:lnTo>
                  <a:lnTo>
                    <a:pt x="69" y="43"/>
                  </a:lnTo>
                  <a:lnTo>
                    <a:pt x="71" y="41"/>
                  </a:lnTo>
                  <a:lnTo>
                    <a:pt x="72" y="39"/>
                  </a:lnTo>
                  <a:lnTo>
                    <a:pt x="73" y="38"/>
                  </a:lnTo>
                  <a:lnTo>
                    <a:pt x="75" y="37"/>
                  </a:lnTo>
                  <a:lnTo>
                    <a:pt x="76" y="35"/>
                  </a:lnTo>
                  <a:lnTo>
                    <a:pt x="77" y="34"/>
                  </a:lnTo>
                  <a:lnTo>
                    <a:pt x="79" y="33"/>
                  </a:lnTo>
                  <a:lnTo>
                    <a:pt x="80" y="32"/>
                  </a:lnTo>
                  <a:lnTo>
                    <a:pt x="81" y="31"/>
                  </a:lnTo>
                  <a:lnTo>
                    <a:pt x="83" y="31"/>
                  </a:lnTo>
                  <a:lnTo>
                    <a:pt x="84" y="31"/>
                  </a:lnTo>
                  <a:lnTo>
                    <a:pt x="85" y="30"/>
                  </a:lnTo>
                  <a:lnTo>
                    <a:pt x="87" y="29"/>
                  </a:lnTo>
                  <a:lnTo>
                    <a:pt x="88" y="28"/>
                  </a:lnTo>
                  <a:lnTo>
                    <a:pt x="89" y="27"/>
                  </a:lnTo>
                  <a:lnTo>
                    <a:pt x="91" y="26"/>
                  </a:lnTo>
                  <a:lnTo>
                    <a:pt x="92" y="26"/>
                  </a:lnTo>
                  <a:lnTo>
                    <a:pt x="93" y="25"/>
                  </a:lnTo>
                  <a:lnTo>
                    <a:pt x="94" y="24"/>
                  </a:lnTo>
                  <a:lnTo>
                    <a:pt x="96" y="23"/>
                  </a:lnTo>
                  <a:lnTo>
                    <a:pt x="97" y="23"/>
                  </a:lnTo>
                  <a:lnTo>
                    <a:pt x="98" y="22"/>
                  </a:lnTo>
                  <a:lnTo>
                    <a:pt x="100" y="22"/>
                  </a:lnTo>
                  <a:lnTo>
                    <a:pt x="101" y="21"/>
                  </a:lnTo>
                  <a:lnTo>
                    <a:pt x="102" y="20"/>
                  </a:lnTo>
                  <a:lnTo>
                    <a:pt x="104" y="20"/>
                  </a:lnTo>
                  <a:lnTo>
                    <a:pt x="105" y="19"/>
                  </a:lnTo>
                  <a:lnTo>
                    <a:pt x="106" y="18"/>
                  </a:lnTo>
                  <a:lnTo>
                    <a:pt x="108" y="18"/>
                  </a:lnTo>
                  <a:lnTo>
                    <a:pt x="109" y="17"/>
                  </a:lnTo>
                  <a:lnTo>
                    <a:pt x="110" y="16"/>
                  </a:lnTo>
                  <a:lnTo>
                    <a:pt x="112" y="16"/>
                  </a:lnTo>
                  <a:lnTo>
                    <a:pt x="113" y="16"/>
                  </a:lnTo>
                  <a:lnTo>
                    <a:pt x="114" y="15"/>
                  </a:lnTo>
                  <a:lnTo>
                    <a:pt x="116" y="15"/>
                  </a:lnTo>
                  <a:lnTo>
                    <a:pt x="117" y="14"/>
                  </a:lnTo>
                  <a:lnTo>
                    <a:pt x="118" y="14"/>
                  </a:lnTo>
                  <a:lnTo>
                    <a:pt x="120" y="14"/>
                  </a:lnTo>
                  <a:lnTo>
                    <a:pt x="121" y="13"/>
                  </a:lnTo>
                  <a:lnTo>
                    <a:pt x="122" y="13"/>
                  </a:lnTo>
                  <a:lnTo>
                    <a:pt x="123" y="13"/>
                  </a:lnTo>
                  <a:lnTo>
                    <a:pt x="125" y="12"/>
                  </a:lnTo>
                  <a:lnTo>
                    <a:pt x="126" y="11"/>
                  </a:lnTo>
                  <a:lnTo>
                    <a:pt x="127" y="10"/>
                  </a:lnTo>
                  <a:lnTo>
                    <a:pt x="129" y="10"/>
                  </a:lnTo>
                  <a:lnTo>
                    <a:pt x="130" y="9"/>
                  </a:lnTo>
                  <a:lnTo>
                    <a:pt x="131" y="8"/>
                  </a:lnTo>
                  <a:lnTo>
                    <a:pt x="133" y="7"/>
                  </a:lnTo>
                  <a:lnTo>
                    <a:pt x="134" y="7"/>
                  </a:lnTo>
                  <a:lnTo>
                    <a:pt x="135" y="7"/>
                  </a:lnTo>
                  <a:lnTo>
                    <a:pt x="137" y="6"/>
                  </a:lnTo>
                  <a:lnTo>
                    <a:pt x="138" y="6"/>
                  </a:lnTo>
                  <a:lnTo>
                    <a:pt x="139" y="6"/>
                  </a:lnTo>
                  <a:lnTo>
                    <a:pt x="141" y="5"/>
                  </a:lnTo>
                  <a:lnTo>
                    <a:pt x="142" y="4"/>
                  </a:lnTo>
                  <a:lnTo>
                    <a:pt x="143" y="3"/>
                  </a:lnTo>
                  <a:lnTo>
                    <a:pt x="145" y="2"/>
                  </a:lnTo>
                  <a:lnTo>
                    <a:pt x="146" y="1"/>
                  </a:lnTo>
                  <a:lnTo>
                    <a:pt x="147" y="0"/>
                  </a:lnTo>
                </a:path>
              </a:pathLst>
            </a:custGeom>
            <a:noFill/>
            <a:ln w="11113" cap="flat">
              <a:solidFill>
                <a:srgbClr val="00C0B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 name="Freeform 20"/>
            <p:cNvSpPr>
              <a:spLocks/>
            </p:cNvSpPr>
            <p:nvPr/>
          </p:nvSpPr>
          <p:spPr bwMode="auto">
            <a:xfrm>
              <a:off x="862013" y="2898777"/>
              <a:ext cx="1554163" cy="2501901"/>
            </a:xfrm>
            <a:custGeom>
              <a:avLst/>
              <a:gdLst>
                <a:gd name="T0" fmla="*/ 1 w 135"/>
                <a:gd name="T1" fmla="*/ 214 h 217"/>
                <a:gd name="T2" fmla="*/ 4 w 135"/>
                <a:gd name="T3" fmla="*/ 206 h 217"/>
                <a:gd name="T4" fmla="*/ 6 w 135"/>
                <a:gd name="T5" fmla="*/ 196 h 217"/>
                <a:gd name="T6" fmla="*/ 9 w 135"/>
                <a:gd name="T7" fmla="*/ 190 h 217"/>
                <a:gd name="T8" fmla="*/ 11 w 135"/>
                <a:gd name="T9" fmla="*/ 187 h 217"/>
                <a:gd name="T10" fmla="*/ 14 w 135"/>
                <a:gd name="T11" fmla="*/ 185 h 217"/>
                <a:gd name="T12" fmla="*/ 17 w 135"/>
                <a:gd name="T13" fmla="*/ 183 h 217"/>
                <a:gd name="T14" fmla="*/ 19 w 135"/>
                <a:gd name="T15" fmla="*/ 180 h 217"/>
                <a:gd name="T16" fmla="*/ 22 w 135"/>
                <a:gd name="T17" fmla="*/ 175 h 217"/>
                <a:gd name="T18" fmla="*/ 25 w 135"/>
                <a:gd name="T19" fmla="*/ 169 h 217"/>
                <a:gd name="T20" fmla="*/ 27 w 135"/>
                <a:gd name="T21" fmla="*/ 163 h 217"/>
                <a:gd name="T22" fmla="*/ 30 w 135"/>
                <a:gd name="T23" fmla="*/ 157 h 217"/>
                <a:gd name="T24" fmla="*/ 33 w 135"/>
                <a:gd name="T25" fmla="*/ 151 h 217"/>
                <a:gd name="T26" fmla="*/ 35 w 135"/>
                <a:gd name="T27" fmla="*/ 143 h 217"/>
                <a:gd name="T28" fmla="*/ 38 w 135"/>
                <a:gd name="T29" fmla="*/ 136 h 217"/>
                <a:gd name="T30" fmla="*/ 40 w 135"/>
                <a:gd name="T31" fmla="*/ 128 h 217"/>
                <a:gd name="T32" fmla="*/ 43 w 135"/>
                <a:gd name="T33" fmla="*/ 123 h 217"/>
                <a:gd name="T34" fmla="*/ 46 w 135"/>
                <a:gd name="T35" fmla="*/ 117 h 217"/>
                <a:gd name="T36" fmla="*/ 48 w 135"/>
                <a:gd name="T37" fmla="*/ 112 h 217"/>
                <a:gd name="T38" fmla="*/ 51 w 135"/>
                <a:gd name="T39" fmla="*/ 104 h 217"/>
                <a:gd name="T40" fmla="*/ 54 w 135"/>
                <a:gd name="T41" fmla="*/ 98 h 217"/>
                <a:gd name="T42" fmla="*/ 56 w 135"/>
                <a:gd name="T43" fmla="*/ 93 h 217"/>
                <a:gd name="T44" fmla="*/ 59 w 135"/>
                <a:gd name="T45" fmla="*/ 88 h 217"/>
                <a:gd name="T46" fmla="*/ 62 w 135"/>
                <a:gd name="T47" fmla="*/ 83 h 217"/>
                <a:gd name="T48" fmla="*/ 64 w 135"/>
                <a:gd name="T49" fmla="*/ 80 h 217"/>
                <a:gd name="T50" fmla="*/ 67 w 135"/>
                <a:gd name="T51" fmla="*/ 76 h 217"/>
                <a:gd name="T52" fmla="*/ 69 w 135"/>
                <a:gd name="T53" fmla="*/ 71 h 217"/>
                <a:gd name="T54" fmla="*/ 72 w 135"/>
                <a:gd name="T55" fmla="*/ 68 h 217"/>
                <a:gd name="T56" fmla="*/ 75 w 135"/>
                <a:gd name="T57" fmla="*/ 65 h 217"/>
                <a:gd name="T58" fmla="*/ 77 w 135"/>
                <a:gd name="T59" fmla="*/ 61 h 217"/>
                <a:gd name="T60" fmla="*/ 80 w 135"/>
                <a:gd name="T61" fmla="*/ 56 h 217"/>
                <a:gd name="T62" fmla="*/ 83 w 135"/>
                <a:gd name="T63" fmla="*/ 52 h 217"/>
                <a:gd name="T64" fmla="*/ 85 w 135"/>
                <a:gd name="T65" fmla="*/ 49 h 217"/>
                <a:gd name="T66" fmla="*/ 88 w 135"/>
                <a:gd name="T67" fmla="*/ 43 h 217"/>
                <a:gd name="T68" fmla="*/ 91 w 135"/>
                <a:gd name="T69" fmla="*/ 42 h 217"/>
                <a:gd name="T70" fmla="*/ 93 w 135"/>
                <a:gd name="T71" fmla="*/ 38 h 217"/>
                <a:gd name="T72" fmla="*/ 96 w 135"/>
                <a:gd name="T73" fmla="*/ 36 h 217"/>
                <a:gd name="T74" fmla="*/ 98 w 135"/>
                <a:gd name="T75" fmla="*/ 34 h 217"/>
                <a:gd name="T76" fmla="*/ 101 w 135"/>
                <a:gd name="T77" fmla="*/ 32 h 217"/>
                <a:gd name="T78" fmla="*/ 104 w 135"/>
                <a:gd name="T79" fmla="*/ 30 h 217"/>
                <a:gd name="T80" fmla="*/ 106 w 135"/>
                <a:gd name="T81" fmla="*/ 28 h 217"/>
                <a:gd name="T82" fmla="*/ 109 w 135"/>
                <a:gd name="T83" fmla="*/ 24 h 217"/>
                <a:gd name="T84" fmla="*/ 112 w 135"/>
                <a:gd name="T85" fmla="*/ 19 h 217"/>
                <a:gd name="T86" fmla="*/ 114 w 135"/>
                <a:gd name="T87" fmla="*/ 16 h 217"/>
                <a:gd name="T88" fmla="*/ 117 w 135"/>
                <a:gd name="T89" fmla="*/ 14 h 217"/>
                <a:gd name="T90" fmla="*/ 120 w 135"/>
                <a:gd name="T91" fmla="*/ 12 h 217"/>
                <a:gd name="T92" fmla="*/ 122 w 135"/>
                <a:gd name="T93" fmla="*/ 10 h 217"/>
                <a:gd name="T94" fmla="*/ 125 w 135"/>
                <a:gd name="T95" fmla="*/ 8 h 217"/>
                <a:gd name="T96" fmla="*/ 127 w 135"/>
                <a:gd name="T97" fmla="*/ 6 h 217"/>
                <a:gd name="T98" fmla="*/ 130 w 135"/>
                <a:gd name="T99" fmla="*/ 4 h 217"/>
                <a:gd name="T100" fmla="*/ 133 w 135"/>
                <a:gd name="T101" fmla="*/ 2 h 217"/>
                <a:gd name="T102" fmla="*/ 135 w 135"/>
                <a:gd name="T10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217">
                  <a:moveTo>
                    <a:pt x="0" y="217"/>
                  </a:moveTo>
                  <a:lnTo>
                    <a:pt x="1" y="214"/>
                  </a:lnTo>
                  <a:lnTo>
                    <a:pt x="2" y="209"/>
                  </a:lnTo>
                  <a:lnTo>
                    <a:pt x="4" y="206"/>
                  </a:lnTo>
                  <a:lnTo>
                    <a:pt x="5" y="202"/>
                  </a:lnTo>
                  <a:lnTo>
                    <a:pt x="6" y="196"/>
                  </a:lnTo>
                  <a:lnTo>
                    <a:pt x="8" y="192"/>
                  </a:lnTo>
                  <a:lnTo>
                    <a:pt x="9" y="190"/>
                  </a:lnTo>
                  <a:lnTo>
                    <a:pt x="10" y="189"/>
                  </a:lnTo>
                  <a:lnTo>
                    <a:pt x="11" y="187"/>
                  </a:lnTo>
                  <a:lnTo>
                    <a:pt x="13" y="186"/>
                  </a:lnTo>
                  <a:lnTo>
                    <a:pt x="14" y="185"/>
                  </a:lnTo>
                  <a:lnTo>
                    <a:pt x="15" y="184"/>
                  </a:lnTo>
                  <a:lnTo>
                    <a:pt x="17" y="183"/>
                  </a:lnTo>
                  <a:lnTo>
                    <a:pt x="18" y="183"/>
                  </a:lnTo>
                  <a:lnTo>
                    <a:pt x="19" y="180"/>
                  </a:lnTo>
                  <a:lnTo>
                    <a:pt x="21" y="178"/>
                  </a:lnTo>
                  <a:lnTo>
                    <a:pt x="22" y="175"/>
                  </a:lnTo>
                  <a:lnTo>
                    <a:pt x="23" y="172"/>
                  </a:lnTo>
                  <a:lnTo>
                    <a:pt x="25" y="169"/>
                  </a:lnTo>
                  <a:lnTo>
                    <a:pt x="26" y="166"/>
                  </a:lnTo>
                  <a:lnTo>
                    <a:pt x="27" y="163"/>
                  </a:lnTo>
                  <a:lnTo>
                    <a:pt x="29" y="160"/>
                  </a:lnTo>
                  <a:lnTo>
                    <a:pt x="30" y="157"/>
                  </a:lnTo>
                  <a:lnTo>
                    <a:pt x="31" y="154"/>
                  </a:lnTo>
                  <a:lnTo>
                    <a:pt x="33" y="151"/>
                  </a:lnTo>
                  <a:lnTo>
                    <a:pt x="34" y="148"/>
                  </a:lnTo>
                  <a:lnTo>
                    <a:pt x="35" y="143"/>
                  </a:lnTo>
                  <a:lnTo>
                    <a:pt x="37" y="140"/>
                  </a:lnTo>
                  <a:lnTo>
                    <a:pt x="38" y="136"/>
                  </a:lnTo>
                  <a:lnTo>
                    <a:pt x="39" y="132"/>
                  </a:lnTo>
                  <a:lnTo>
                    <a:pt x="40" y="128"/>
                  </a:lnTo>
                  <a:lnTo>
                    <a:pt x="42" y="125"/>
                  </a:lnTo>
                  <a:lnTo>
                    <a:pt x="43" y="123"/>
                  </a:lnTo>
                  <a:lnTo>
                    <a:pt x="44" y="120"/>
                  </a:lnTo>
                  <a:lnTo>
                    <a:pt x="46" y="117"/>
                  </a:lnTo>
                  <a:lnTo>
                    <a:pt x="47" y="114"/>
                  </a:lnTo>
                  <a:lnTo>
                    <a:pt x="48" y="112"/>
                  </a:lnTo>
                  <a:lnTo>
                    <a:pt x="50" y="108"/>
                  </a:lnTo>
                  <a:lnTo>
                    <a:pt x="51" y="104"/>
                  </a:lnTo>
                  <a:lnTo>
                    <a:pt x="52" y="101"/>
                  </a:lnTo>
                  <a:lnTo>
                    <a:pt x="54" y="98"/>
                  </a:lnTo>
                  <a:lnTo>
                    <a:pt x="55" y="95"/>
                  </a:lnTo>
                  <a:lnTo>
                    <a:pt x="56" y="93"/>
                  </a:lnTo>
                  <a:lnTo>
                    <a:pt x="58" y="90"/>
                  </a:lnTo>
                  <a:lnTo>
                    <a:pt x="59" y="88"/>
                  </a:lnTo>
                  <a:lnTo>
                    <a:pt x="60" y="86"/>
                  </a:lnTo>
                  <a:lnTo>
                    <a:pt x="62" y="83"/>
                  </a:lnTo>
                  <a:lnTo>
                    <a:pt x="63" y="81"/>
                  </a:lnTo>
                  <a:lnTo>
                    <a:pt x="64" y="80"/>
                  </a:lnTo>
                  <a:lnTo>
                    <a:pt x="66" y="78"/>
                  </a:lnTo>
                  <a:lnTo>
                    <a:pt x="67" y="76"/>
                  </a:lnTo>
                  <a:lnTo>
                    <a:pt x="68" y="74"/>
                  </a:lnTo>
                  <a:lnTo>
                    <a:pt x="69" y="71"/>
                  </a:lnTo>
                  <a:lnTo>
                    <a:pt x="71" y="69"/>
                  </a:lnTo>
                  <a:lnTo>
                    <a:pt x="72" y="68"/>
                  </a:lnTo>
                  <a:lnTo>
                    <a:pt x="73" y="67"/>
                  </a:lnTo>
                  <a:lnTo>
                    <a:pt x="75" y="65"/>
                  </a:lnTo>
                  <a:lnTo>
                    <a:pt x="76" y="63"/>
                  </a:lnTo>
                  <a:lnTo>
                    <a:pt x="77" y="61"/>
                  </a:lnTo>
                  <a:lnTo>
                    <a:pt x="79" y="58"/>
                  </a:lnTo>
                  <a:lnTo>
                    <a:pt x="80" y="56"/>
                  </a:lnTo>
                  <a:lnTo>
                    <a:pt x="81" y="54"/>
                  </a:lnTo>
                  <a:lnTo>
                    <a:pt x="83" y="52"/>
                  </a:lnTo>
                  <a:lnTo>
                    <a:pt x="84" y="50"/>
                  </a:lnTo>
                  <a:lnTo>
                    <a:pt x="85" y="49"/>
                  </a:lnTo>
                  <a:lnTo>
                    <a:pt x="87" y="45"/>
                  </a:lnTo>
                  <a:lnTo>
                    <a:pt x="88" y="43"/>
                  </a:lnTo>
                  <a:lnTo>
                    <a:pt x="89" y="43"/>
                  </a:lnTo>
                  <a:lnTo>
                    <a:pt x="91" y="42"/>
                  </a:lnTo>
                  <a:lnTo>
                    <a:pt x="92" y="40"/>
                  </a:lnTo>
                  <a:lnTo>
                    <a:pt x="93" y="38"/>
                  </a:lnTo>
                  <a:lnTo>
                    <a:pt x="94" y="37"/>
                  </a:lnTo>
                  <a:lnTo>
                    <a:pt x="96" y="36"/>
                  </a:lnTo>
                  <a:lnTo>
                    <a:pt x="97" y="35"/>
                  </a:lnTo>
                  <a:lnTo>
                    <a:pt x="98" y="34"/>
                  </a:lnTo>
                  <a:lnTo>
                    <a:pt x="100" y="33"/>
                  </a:lnTo>
                  <a:lnTo>
                    <a:pt x="101" y="32"/>
                  </a:lnTo>
                  <a:lnTo>
                    <a:pt x="102" y="31"/>
                  </a:lnTo>
                  <a:lnTo>
                    <a:pt x="104" y="30"/>
                  </a:lnTo>
                  <a:lnTo>
                    <a:pt x="105" y="29"/>
                  </a:lnTo>
                  <a:lnTo>
                    <a:pt x="106" y="28"/>
                  </a:lnTo>
                  <a:lnTo>
                    <a:pt x="108" y="26"/>
                  </a:lnTo>
                  <a:lnTo>
                    <a:pt x="109" y="24"/>
                  </a:lnTo>
                  <a:lnTo>
                    <a:pt x="110" y="22"/>
                  </a:lnTo>
                  <a:lnTo>
                    <a:pt x="112" y="19"/>
                  </a:lnTo>
                  <a:lnTo>
                    <a:pt x="113" y="17"/>
                  </a:lnTo>
                  <a:lnTo>
                    <a:pt x="114" y="16"/>
                  </a:lnTo>
                  <a:lnTo>
                    <a:pt x="116" y="15"/>
                  </a:lnTo>
                  <a:lnTo>
                    <a:pt x="117" y="14"/>
                  </a:lnTo>
                  <a:lnTo>
                    <a:pt x="118" y="12"/>
                  </a:lnTo>
                  <a:lnTo>
                    <a:pt x="120" y="12"/>
                  </a:lnTo>
                  <a:lnTo>
                    <a:pt x="121" y="11"/>
                  </a:lnTo>
                  <a:lnTo>
                    <a:pt x="122" y="10"/>
                  </a:lnTo>
                  <a:lnTo>
                    <a:pt x="123" y="9"/>
                  </a:lnTo>
                  <a:lnTo>
                    <a:pt x="125" y="8"/>
                  </a:lnTo>
                  <a:lnTo>
                    <a:pt x="126" y="7"/>
                  </a:lnTo>
                  <a:lnTo>
                    <a:pt x="127" y="6"/>
                  </a:lnTo>
                  <a:lnTo>
                    <a:pt x="129" y="5"/>
                  </a:lnTo>
                  <a:lnTo>
                    <a:pt x="130" y="4"/>
                  </a:lnTo>
                  <a:lnTo>
                    <a:pt x="131" y="3"/>
                  </a:lnTo>
                  <a:lnTo>
                    <a:pt x="133" y="2"/>
                  </a:lnTo>
                  <a:lnTo>
                    <a:pt x="134" y="0"/>
                  </a:lnTo>
                  <a:lnTo>
                    <a:pt x="135" y="0"/>
                  </a:lnTo>
                </a:path>
              </a:pathLst>
            </a:custGeom>
            <a:noFill/>
            <a:ln w="11113" cap="flat">
              <a:solidFill>
                <a:srgbClr val="00BDD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 name="Freeform 21"/>
            <p:cNvSpPr>
              <a:spLocks/>
            </p:cNvSpPr>
            <p:nvPr/>
          </p:nvSpPr>
          <p:spPr bwMode="auto">
            <a:xfrm>
              <a:off x="862013" y="3233740"/>
              <a:ext cx="1587500" cy="2144713"/>
            </a:xfrm>
            <a:custGeom>
              <a:avLst/>
              <a:gdLst>
                <a:gd name="T0" fmla="*/ 1 w 138"/>
                <a:gd name="T1" fmla="*/ 185 h 186"/>
                <a:gd name="T2" fmla="*/ 4 w 138"/>
                <a:gd name="T3" fmla="*/ 180 h 186"/>
                <a:gd name="T4" fmla="*/ 6 w 138"/>
                <a:gd name="T5" fmla="*/ 178 h 186"/>
                <a:gd name="T6" fmla="*/ 9 w 138"/>
                <a:gd name="T7" fmla="*/ 170 h 186"/>
                <a:gd name="T8" fmla="*/ 11 w 138"/>
                <a:gd name="T9" fmla="*/ 162 h 186"/>
                <a:gd name="T10" fmla="*/ 14 w 138"/>
                <a:gd name="T11" fmla="*/ 161 h 186"/>
                <a:gd name="T12" fmla="*/ 17 w 138"/>
                <a:gd name="T13" fmla="*/ 160 h 186"/>
                <a:gd name="T14" fmla="*/ 19 w 138"/>
                <a:gd name="T15" fmla="*/ 158 h 186"/>
                <a:gd name="T16" fmla="*/ 22 w 138"/>
                <a:gd name="T17" fmla="*/ 155 h 186"/>
                <a:gd name="T18" fmla="*/ 25 w 138"/>
                <a:gd name="T19" fmla="*/ 147 h 186"/>
                <a:gd name="T20" fmla="*/ 27 w 138"/>
                <a:gd name="T21" fmla="*/ 139 h 186"/>
                <a:gd name="T22" fmla="*/ 30 w 138"/>
                <a:gd name="T23" fmla="*/ 130 h 186"/>
                <a:gd name="T24" fmla="*/ 33 w 138"/>
                <a:gd name="T25" fmla="*/ 118 h 186"/>
                <a:gd name="T26" fmla="*/ 35 w 138"/>
                <a:gd name="T27" fmla="*/ 110 h 186"/>
                <a:gd name="T28" fmla="*/ 38 w 138"/>
                <a:gd name="T29" fmla="*/ 105 h 186"/>
                <a:gd name="T30" fmla="*/ 40 w 138"/>
                <a:gd name="T31" fmla="*/ 98 h 186"/>
                <a:gd name="T32" fmla="*/ 43 w 138"/>
                <a:gd name="T33" fmla="*/ 92 h 186"/>
                <a:gd name="T34" fmla="*/ 46 w 138"/>
                <a:gd name="T35" fmla="*/ 84 h 186"/>
                <a:gd name="T36" fmla="*/ 48 w 138"/>
                <a:gd name="T37" fmla="*/ 74 h 186"/>
                <a:gd name="T38" fmla="*/ 51 w 138"/>
                <a:gd name="T39" fmla="*/ 67 h 186"/>
                <a:gd name="T40" fmla="*/ 54 w 138"/>
                <a:gd name="T41" fmla="*/ 60 h 186"/>
                <a:gd name="T42" fmla="*/ 56 w 138"/>
                <a:gd name="T43" fmla="*/ 55 h 186"/>
                <a:gd name="T44" fmla="*/ 59 w 138"/>
                <a:gd name="T45" fmla="*/ 51 h 186"/>
                <a:gd name="T46" fmla="*/ 62 w 138"/>
                <a:gd name="T47" fmla="*/ 49 h 186"/>
                <a:gd name="T48" fmla="*/ 64 w 138"/>
                <a:gd name="T49" fmla="*/ 48 h 186"/>
                <a:gd name="T50" fmla="*/ 67 w 138"/>
                <a:gd name="T51" fmla="*/ 47 h 186"/>
                <a:gd name="T52" fmla="*/ 69 w 138"/>
                <a:gd name="T53" fmla="*/ 46 h 186"/>
                <a:gd name="T54" fmla="*/ 72 w 138"/>
                <a:gd name="T55" fmla="*/ 45 h 186"/>
                <a:gd name="T56" fmla="*/ 75 w 138"/>
                <a:gd name="T57" fmla="*/ 43 h 186"/>
                <a:gd name="T58" fmla="*/ 77 w 138"/>
                <a:gd name="T59" fmla="*/ 41 h 186"/>
                <a:gd name="T60" fmla="*/ 80 w 138"/>
                <a:gd name="T61" fmla="*/ 39 h 186"/>
                <a:gd name="T62" fmla="*/ 83 w 138"/>
                <a:gd name="T63" fmla="*/ 36 h 186"/>
                <a:gd name="T64" fmla="*/ 85 w 138"/>
                <a:gd name="T65" fmla="*/ 34 h 186"/>
                <a:gd name="T66" fmla="*/ 88 w 138"/>
                <a:gd name="T67" fmla="*/ 32 h 186"/>
                <a:gd name="T68" fmla="*/ 91 w 138"/>
                <a:gd name="T69" fmla="*/ 31 h 186"/>
                <a:gd name="T70" fmla="*/ 93 w 138"/>
                <a:gd name="T71" fmla="*/ 29 h 186"/>
                <a:gd name="T72" fmla="*/ 96 w 138"/>
                <a:gd name="T73" fmla="*/ 27 h 186"/>
                <a:gd name="T74" fmla="*/ 98 w 138"/>
                <a:gd name="T75" fmla="*/ 26 h 186"/>
                <a:gd name="T76" fmla="*/ 101 w 138"/>
                <a:gd name="T77" fmla="*/ 23 h 186"/>
                <a:gd name="T78" fmla="*/ 104 w 138"/>
                <a:gd name="T79" fmla="*/ 22 h 186"/>
                <a:gd name="T80" fmla="*/ 106 w 138"/>
                <a:gd name="T81" fmla="*/ 20 h 186"/>
                <a:gd name="T82" fmla="*/ 109 w 138"/>
                <a:gd name="T83" fmla="*/ 19 h 186"/>
                <a:gd name="T84" fmla="*/ 112 w 138"/>
                <a:gd name="T85" fmla="*/ 18 h 186"/>
                <a:gd name="T86" fmla="*/ 114 w 138"/>
                <a:gd name="T87" fmla="*/ 17 h 186"/>
                <a:gd name="T88" fmla="*/ 117 w 138"/>
                <a:gd name="T89" fmla="*/ 15 h 186"/>
                <a:gd name="T90" fmla="*/ 120 w 138"/>
                <a:gd name="T91" fmla="*/ 13 h 186"/>
                <a:gd name="T92" fmla="*/ 122 w 138"/>
                <a:gd name="T93" fmla="*/ 12 h 186"/>
                <a:gd name="T94" fmla="*/ 125 w 138"/>
                <a:gd name="T95" fmla="*/ 10 h 186"/>
                <a:gd name="T96" fmla="*/ 127 w 138"/>
                <a:gd name="T97" fmla="*/ 8 h 186"/>
                <a:gd name="T98" fmla="*/ 130 w 138"/>
                <a:gd name="T99" fmla="*/ 7 h 186"/>
                <a:gd name="T100" fmla="*/ 133 w 138"/>
                <a:gd name="T101" fmla="*/ 6 h 186"/>
                <a:gd name="T102" fmla="*/ 135 w 138"/>
                <a:gd name="T103" fmla="*/ 3 h 186"/>
                <a:gd name="T104" fmla="*/ 138 w 138"/>
                <a:gd name="T10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 h="186">
                  <a:moveTo>
                    <a:pt x="0" y="186"/>
                  </a:moveTo>
                  <a:lnTo>
                    <a:pt x="1" y="185"/>
                  </a:lnTo>
                  <a:lnTo>
                    <a:pt x="2" y="182"/>
                  </a:lnTo>
                  <a:lnTo>
                    <a:pt x="4" y="180"/>
                  </a:lnTo>
                  <a:lnTo>
                    <a:pt x="5" y="179"/>
                  </a:lnTo>
                  <a:lnTo>
                    <a:pt x="6" y="178"/>
                  </a:lnTo>
                  <a:lnTo>
                    <a:pt x="8" y="174"/>
                  </a:lnTo>
                  <a:lnTo>
                    <a:pt x="9" y="170"/>
                  </a:lnTo>
                  <a:lnTo>
                    <a:pt x="10" y="165"/>
                  </a:lnTo>
                  <a:lnTo>
                    <a:pt x="11" y="162"/>
                  </a:lnTo>
                  <a:lnTo>
                    <a:pt x="13" y="161"/>
                  </a:lnTo>
                  <a:lnTo>
                    <a:pt x="14" y="161"/>
                  </a:lnTo>
                  <a:lnTo>
                    <a:pt x="15" y="161"/>
                  </a:lnTo>
                  <a:lnTo>
                    <a:pt x="17" y="160"/>
                  </a:lnTo>
                  <a:lnTo>
                    <a:pt x="18" y="159"/>
                  </a:lnTo>
                  <a:lnTo>
                    <a:pt x="19" y="158"/>
                  </a:lnTo>
                  <a:lnTo>
                    <a:pt x="21" y="157"/>
                  </a:lnTo>
                  <a:lnTo>
                    <a:pt x="22" y="155"/>
                  </a:lnTo>
                  <a:lnTo>
                    <a:pt x="23" y="151"/>
                  </a:lnTo>
                  <a:lnTo>
                    <a:pt x="25" y="147"/>
                  </a:lnTo>
                  <a:lnTo>
                    <a:pt x="26" y="143"/>
                  </a:lnTo>
                  <a:lnTo>
                    <a:pt x="27" y="139"/>
                  </a:lnTo>
                  <a:lnTo>
                    <a:pt x="29" y="135"/>
                  </a:lnTo>
                  <a:lnTo>
                    <a:pt x="30" y="130"/>
                  </a:lnTo>
                  <a:lnTo>
                    <a:pt x="31" y="124"/>
                  </a:lnTo>
                  <a:lnTo>
                    <a:pt x="33" y="118"/>
                  </a:lnTo>
                  <a:lnTo>
                    <a:pt x="34" y="113"/>
                  </a:lnTo>
                  <a:lnTo>
                    <a:pt x="35" y="110"/>
                  </a:lnTo>
                  <a:lnTo>
                    <a:pt x="37" y="107"/>
                  </a:lnTo>
                  <a:lnTo>
                    <a:pt x="38" y="105"/>
                  </a:lnTo>
                  <a:lnTo>
                    <a:pt x="39" y="101"/>
                  </a:lnTo>
                  <a:lnTo>
                    <a:pt x="40" y="98"/>
                  </a:lnTo>
                  <a:lnTo>
                    <a:pt x="42" y="95"/>
                  </a:lnTo>
                  <a:lnTo>
                    <a:pt x="43" y="92"/>
                  </a:lnTo>
                  <a:lnTo>
                    <a:pt x="44" y="88"/>
                  </a:lnTo>
                  <a:lnTo>
                    <a:pt x="46" y="84"/>
                  </a:lnTo>
                  <a:lnTo>
                    <a:pt x="47" y="79"/>
                  </a:lnTo>
                  <a:lnTo>
                    <a:pt x="48" y="74"/>
                  </a:lnTo>
                  <a:lnTo>
                    <a:pt x="50" y="70"/>
                  </a:lnTo>
                  <a:lnTo>
                    <a:pt x="51" y="67"/>
                  </a:lnTo>
                  <a:lnTo>
                    <a:pt x="52" y="63"/>
                  </a:lnTo>
                  <a:lnTo>
                    <a:pt x="54" y="60"/>
                  </a:lnTo>
                  <a:lnTo>
                    <a:pt x="55" y="58"/>
                  </a:lnTo>
                  <a:lnTo>
                    <a:pt x="56" y="55"/>
                  </a:lnTo>
                  <a:lnTo>
                    <a:pt x="58" y="53"/>
                  </a:lnTo>
                  <a:lnTo>
                    <a:pt x="59" y="51"/>
                  </a:lnTo>
                  <a:lnTo>
                    <a:pt x="60" y="50"/>
                  </a:lnTo>
                  <a:lnTo>
                    <a:pt x="62" y="49"/>
                  </a:lnTo>
                  <a:lnTo>
                    <a:pt x="63" y="49"/>
                  </a:lnTo>
                  <a:lnTo>
                    <a:pt x="64" y="48"/>
                  </a:lnTo>
                  <a:lnTo>
                    <a:pt x="66" y="48"/>
                  </a:lnTo>
                  <a:lnTo>
                    <a:pt x="67" y="47"/>
                  </a:lnTo>
                  <a:lnTo>
                    <a:pt x="68" y="47"/>
                  </a:lnTo>
                  <a:lnTo>
                    <a:pt x="69" y="46"/>
                  </a:lnTo>
                  <a:lnTo>
                    <a:pt x="71" y="45"/>
                  </a:lnTo>
                  <a:lnTo>
                    <a:pt x="72" y="45"/>
                  </a:lnTo>
                  <a:lnTo>
                    <a:pt x="73" y="44"/>
                  </a:lnTo>
                  <a:lnTo>
                    <a:pt x="75" y="43"/>
                  </a:lnTo>
                  <a:lnTo>
                    <a:pt x="76" y="42"/>
                  </a:lnTo>
                  <a:lnTo>
                    <a:pt x="77" y="41"/>
                  </a:lnTo>
                  <a:lnTo>
                    <a:pt x="79" y="40"/>
                  </a:lnTo>
                  <a:lnTo>
                    <a:pt x="80" y="39"/>
                  </a:lnTo>
                  <a:lnTo>
                    <a:pt x="81" y="38"/>
                  </a:lnTo>
                  <a:lnTo>
                    <a:pt x="83" y="36"/>
                  </a:lnTo>
                  <a:lnTo>
                    <a:pt x="84" y="35"/>
                  </a:lnTo>
                  <a:lnTo>
                    <a:pt x="85" y="34"/>
                  </a:lnTo>
                  <a:lnTo>
                    <a:pt x="87" y="33"/>
                  </a:lnTo>
                  <a:lnTo>
                    <a:pt x="88" y="32"/>
                  </a:lnTo>
                  <a:lnTo>
                    <a:pt x="89" y="32"/>
                  </a:lnTo>
                  <a:lnTo>
                    <a:pt x="91" y="31"/>
                  </a:lnTo>
                  <a:lnTo>
                    <a:pt x="92" y="30"/>
                  </a:lnTo>
                  <a:lnTo>
                    <a:pt x="93" y="29"/>
                  </a:lnTo>
                  <a:lnTo>
                    <a:pt x="94" y="29"/>
                  </a:lnTo>
                  <a:lnTo>
                    <a:pt x="96" y="27"/>
                  </a:lnTo>
                  <a:lnTo>
                    <a:pt x="97" y="26"/>
                  </a:lnTo>
                  <a:lnTo>
                    <a:pt x="98" y="26"/>
                  </a:lnTo>
                  <a:lnTo>
                    <a:pt x="100" y="24"/>
                  </a:lnTo>
                  <a:lnTo>
                    <a:pt x="101" y="23"/>
                  </a:lnTo>
                  <a:lnTo>
                    <a:pt x="102" y="22"/>
                  </a:lnTo>
                  <a:lnTo>
                    <a:pt x="104" y="22"/>
                  </a:lnTo>
                  <a:lnTo>
                    <a:pt x="105" y="21"/>
                  </a:lnTo>
                  <a:lnTo>
                    <a:pt x="106" y="20"/>
                  </a:lnTo>
                  <a:lnTo>
                    <a:pt x="108" y="20"/>
                  </a:lnTo>
                  <a:lnTo>
                    <a:pt x="109" y="19"/>
                  </a:lnTo>
                  <a:lnTo>
                    <a:pt x="110" y="19"/>
                  </a:lnTo>
                  <a:lnTo>
                    <a:pt x="112" y="18"/>
                  </a:lnTo>
                  <a:lnTo>
                    <a:pt x="113" y="18"/>
                  </a:lnTo>
                  <a:lnTo>
                    <a:pt x="114" y="17"/>
                  </a:lnTo>
                  <a:lnTo>
                    <a:pt x="116" y="15"/>
                  </a:lnTo>
                  <a:lnTo>
                    <a:pt x="117" y="15"/>
                  </a:lnTo>
                  <a:lnTo>
                    <a:pt x="118" y="14"/>
                  </a:lnTo>
                  <a:lnTo>
                    <a:pt x="120" y="13"/>
                  </a:lnTo>
                  <a:lnTo>
                    <a:pt x="121" y="12"/>
                  </a:lnTo>
                  <a:lnTo>
                    <a:pt x="122" y="12"/>
                  </a:lnTo>
                  <a:lnTo>
                    <a:pt x="123" y="11"/>
                  </a:lnTo>
                  <a:lnTo>
                    <a:pt x="125" y="10"/>
                  </a:lnTo>
                  <a:lnTo>
                    <a:pt x="126" y="9"/>
                  </a:lnTo>
                  <a:lnTo>
                    <a:pt x="127" y="8"/>
                  </a:lnTo>
                  <a:lnTo>
                    <a:pt x="129" y="8"/>
                  </a:lnTo>
                  <a:lnTo>
                    <a:pt x="130" y="7"/>
                  </a:lnTo>
                  <a:lnTo>
                    <a:pt x="131" y="6"/>
                  </a:lnTo>
                  <a:lnTo>
                    <a:pt x="133" y="6"/>
                  </a:lnTo>
                  <a:lnTo>
                    <a:pt x="134" y="4"/>
                  </a:lnTo>
                  <a:lnTo>
                    <a:pt x="135" y="3"/>
                  </a:lnTo>
                  <a:lnTo>
                    <a:pt x="137" y="2"/>
                  </a:lnTo>
                  <a:lnTo>
                    <a:pt x="138" y="0"/>
                  </a:lnTo>
                </a:path>
              </a:pathLst>
            </a:custGeom>
            <a:noFill/>
            <a:ln w="11113" cap="flat">
              <a:solidFill>
                <a:srgbClr val="00B8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 name="Freeform 22"/>
            <p:cNvSpPr>
              <a:spLocks/>
            </p:cNvSpPr>
            <p:nvPr/>
          </p:nvSpPr>
          <p:spPr bwMode="auto">
            <a:xfrm>
              <a:off x="862013" y="3463927"/>
              <a:ext cx="2036763" cy="1936751"/>
            </a:xfrm>
            <a:custGeom>
              <a:avLst/>
              <a:gdLst>
                <a:gd name="T0" fmla="*/ 2 w 177"/>
                <a:gd name="T1" fmla="*/ 167 h 168"/>
                <a:gd name="T2" fmla="*/ 6 w 177"/>
                <a:gd name="T3" fmla="*/ 167 h 168"/>
                <a:gd name="T4" fmla="*/ 10 w 177"/>
                <a:gd name="T5" fmla="*/ 166 h 168"/>
                <a:gd name="T6" fmla="*/ 14 w 177"/>
                <a:gd name="T7" fmla="*/ 165 h 168"/>
                <a:gd name="T8" fmla="*/ 18 w 177"/>
                <a:gd name="T9" fmla="*/ 162 h 168"/>
                <a:gd name="T10" fmla="*/ 22 w 177"/>
                <a:gd name="T11" fmla="*/ 156 h 168"/>
                <a:gd name="T12" fmla="*/ 26 w 177"/>
                <a:gd name="T13" fmla="*/ 148 h 168"/>
                <a:gd name="T14" fmla="*/ 30 w 177"/>
                <a:gd name="T15" fmla="*/ 145 h 168"/>
                <a:gd name="T16" fmla="*/ 34 w 177"/>
                <a:gd name="T17" fmla="*/ 142 h 168"/>
                <a:gd name="T18" fmla="*/ 38 w 177"/>
                <a:gd name="T19" fmla="*/ 136 h 168"/>
                <a:gd name="T20" fmla="*/ 42 w 177"/>
                <a:gd name="T21" fmla="*/ 131 h 168"/>
                <a:gd name="T22" fmla="*/ 46 w 177"/>
                <a:gd name="T23" fmla="*/ 129 h 168"/>
                <a:gd name="T24" fmla="*/ 50 w 177"/>
                <a:gd name="T25" fmla="*/ 125 h 168"/>
                <a:gd name="T26" fmla="*/ 54 w 177"/>
                <a:gd name="T27" fmla="*/ 123 h 168"/>
                <a:gd name="T28" fmla="*/ 58 w 177"/>
                <a:gd name="T29" fmla="*/ 119 h 168"/>
                <a:gd name="T30" fmla="*/ 62 w 177"/>
                <a:gd name="T31" fmla="*/ 112 h 168"/>
                <a:gd name="T32" fmla="*/ 66 w 177"/>
                <a:gd name="T33" fmla="*/ 105 h 168"/>
                <a:gd name="T34" fmla="*/ 69 w 177"/>
                <a:gd name="T35" fmla="*/ 93 h 168"/>
                <a:gd name="T36" fmla="*/ 73 w 177"/>
                <a:gd name="T37" fmla="*/ 85 h 168"/>
                <a:gd name="T38" fmla="*/ 77 w 177"/>
                <a:gd name="T39" fmla="*/ 78 h 168"/>
                <a:gd name="T40" fmla="*/ 81 w 177"/>
                <a:gd name="T41" fmla="*/ 72 h 168"/>
                <a:gd name="T42" fmla="*/ 85 w 177"/>
                <a:gd name="T43" fmla="*/ 68 h 168"/>
                <a:gd name="T44" fmla="*/ 89 w 177"/>
                <a:gd name="T45" fmla="*/ 60 h 168"/>
                <a:gd name="T46" fmla="*/ 93 w 177"/>
                <a:gd name="T47" fmla="*/ 54 h 168"/>
                <a:gd name="T48" fmla="*/ 97 w 177"/>
                <a:gd name="T49" fmla="*/ 47 h 168"/>
                <a:gd name="T50" fmla="*/ 101 w 177"/>
                <a:gd name="T51" fmla="*/ 43 h 168"/>
                <a:gd name="T52" fmla="*/ 105 w 177"/>
                <a:gd name="T53" fmla="*/ 38 h 168"/>
                <a:gd name="T54" fmla="*/ 109 w 177"/>
                <a:gd name="T55" fmla="*/ 37 h 168"/>
                <a:gd name="T56" fmla="*/ 113 w 177"/>
                <a:gd name="T57" fmla="*/ 34 h 168"/>
                <a:gd name="T58" fmla="*/ 117 w 177"/>
                <a:gd name="T59" fmla="*/ 31 h 168"/>
                <a:gd name="T60" fmla="*/ 121 w 177"/>
                <a:gd name="T61" fmla="*/ 28 h 168"/>
                <a:gd name="T62" fmla="*/ 125 w 177"/>
                <a:gd name="T63" fmla="*/ 26 h 168"/>
                <a:gd name="T64" fmla="*/ 129 w 177"/>
                <a:gd name="T65" fmla="*/ 24 h 168"/>
                <a:gd name="T66" fmla="*/ 133 w 177"/>
                <a:gd name="T67" fmla="*/ 22 h 168"/>
                <a:gd name="T68" fmla="*/ 137 w 177"/>
                <a:gd name="T69" fmla="*/ 20 h 168"/>
                <a:gd name="T70" fmla="*/ 141 w 177"/>
                <a:gd name="T71" fmla="*/ 19 h 168"/>
                <a:gd name="T72" fmla="*/ 145 w 177"/>
                <a:gd name="T73" fmla="*/ 18 h 168"/>
                <a:gd name="T74" fmla="*/ 149 w 177"/>
                <a:gd name="T75" fmla="*/ 16 h 168"/>
                <a:gd name="T76" fmla="*/ 152 w 177"/>
                <a:gd name="T77" fmla="*/ 14 h 168"/>
                <a:gd name="T78" fmla="*/ 156 w 177"/>
                <a:gd name="T79" fmla="*/ 12 h 168"/>
                <a:gd name="T80" fmla="*/ 160 w 177"/>
                <a:gd name="T81" fmla="*/ 11 h 168"/>
                <a:gd name="T82" fmla="*/ 164 w 177"/>
                <a:gd name="T83" fmla="*/ 9 h 168"/>
                <a:gd name="T84" fmla="*/ 168 w 177"/>
                <a:gd name="T85" fmla="*/ 6 h 168"/>
                <a:gd name="T86" fmla="*/ 172 w 177"/>
                <a:gd name="T87" fmla="*/ 3 h 168"/>
                <a:gd name="T88" fmla="*/ 176 w 177"/>
                <a:gd name="T89"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168">
                  <a:moveTo>
                    <a:pt x="0" y="168"/>
                  </a:moveTo>
                  <a:lnTo>
                    <a:pt x="1" y="168"/>
                  </a:lnTo>
                  <a:lnTo>
                    <a:pt x="2" y="167"/>
                  </a:lnTo>
                  <a:lnTo>
                    <a:pt x="4" y="167"/>
                  </a:lnTo>
                  <a:lnTo>
                    <a:pt x="5" y="167"/>
                  </a:lnTo>
                  <a:lnTo>
                    <a:pt x="6" y="167"/>
                  </a:lnTo>
                  <a:lnTo>
                    <a:pt x="8" y="167"/>
                  </a:lnTo>
                  <a:lnTo>
                    <a:pt x="9" y="167"/>
                  </a:lnTo>
                  <a:lnTo>
                    <a:pt x="10" y="166"/>
                  </a:lnTo>
                  <a:lnTo>
                    <a:pt x="11" y="166"/>
                  </a:lnTo>
                  <a:lnTo>
                    <a:pt x="13" y="165"/>
                  </a:lnTo>
                  <a:lnTo>
                    <a:pt x="14" y="165"/>
                  </a:lnTo>
                  <a:lnTo>
                    <a:pt x="15" y="164"/>
                  </a:lnTo>
                  <a:lnTo>
                    <a:pt x="17" y="163"/>
                  </a:lnTo>
                  <a:lnTo>
                    <a:pt x="18" y="162"/>
                  </a:lnTo>
                  <a:lnTo>
                    <a:pt x="19" y="160"/>
                  </a:lnTo>
                  <a:lnTo>
                    <a:pt x="21" y="158"/>
                  </a:lnTo>
                  <a:lnTo>
                    <a:pt x="22" y="156"/>
                  </a:lnTo>
                  <a:lnTo>
                    <a:pt x="23" y="153"/>
                  </a:lnTo>
                  <a:lnTo>
                    <a:pt x="25" y="150"/>
                  </a:lnTo>
                  <a:lnTo>
                    <a:pt x="26" y="148"/>
                  </a:lnTo>
                  <a:lnTo>
                    <a:pt x="27" y="147"/>
                  </a:lnTo>
                  <a:lnTo>
                    <a:pt x="29" y="147"/>
                  </a:lnTo>
                  <a:lnTo>
                    <a:pt x="30" y="145"/>
                  </a:lnTo>
                  <a:lnTo>
                    <a:pt x="31" y="145"/>
                  </a:lnTo>
                  <a:lnTo>
                    <a:pt x="33" y="143"/>
                  </a:lnTo>
                  <a:lnTo>
                    <a:pt x="34" y="142"/>
                  </a:lnTo>
                  <a:lnTo>
                    <a:pt x="35" y="140"/>
                  </a:lnTo>
                  <a:lnTo>
                    <a:pt x="37" y="138"/>
                  </a:lnTo>
                  <a:lnTo>
                    <a:pt x="38" y="136"/>
                  </a:lnTo>
                  <a:lnTo>
                    <a:pt x="39" y="135"/>
                  </a:lnTo>
                  <a:lnTo>
                    <a:pt x="40" y="134"/>
                  </a:lnTo>
                  <a:lnTo>
                    <a:pt x="42" y="131"/>
                  </a:lnTo>
                  <a:lnTo>
                    <a:pt x="43" y="130"/>
                  </a:lnTo>
                  <a:lnTo>
                    <a:pt x="44" y="129"/>
                  </a:lnTo>
                  <a:lnTo>
                    <a:pt x="46" y="129"/>
                  </a:lnTo>
                  <a:lnTo>
                    <a:pt x="47" y="127"/>
                  </a:lnTo>
                  <a:lnTo>
                    <a:pt x="48" y="126"/>
                  </a:lnTo>
                  <a:lnTo>
                    <a:pt x="50" y="125"/>
                  </a:lnTo>
                  <a:lnTo>
                    <a:pt x="51" y="125"/>
                  </a:lnTo>
                  <a:lnTo>
                    <a:pt x="52" y="124"/>
                  </a:lnTo>
                  <a:lnTo>
                    <a:pt x="54" y="123"/>
                  </a:lnTo>
                  <a:lnTo>
                    <a:pt x="55" y="122"/>
                  </a:lnTo>
                  <a:lnTo>
                    <a:pt x="56" y="121"/>
                  </a:lnTo>
                  <a:lnTo>
                    <a:pt x="58" y="119"/>
                  </a:lnTo>
                  <a:lnTo>
                    <a:pt x="59" y="117"/>
                  </a:lnTo>
                  <a:lnTo>
                    <a:pt x="60" y="114"/>
                  </a:lnTo>
                  <a:lnTo>
                    <a:pt x="62" y="112"/>
                  </a:lnTo>
                  <a:lnTo>
                    <a:pt x="63" y="110"/>
                  </a:lnTo>
                  <a:lnTo>
                    <a:pt x="64" y="107"/>
                  </a:lnTo>
                  <a:lnTo>
                    <a:pt x="66" y="105"/>
                  </a:lnTo>
                  <a:lnTo>
                    <a:pt x="67" y="100"/>
                  </a:lnTo>
                  <a:lnTo>
                    <a:pt x="68" y="97"/>
                  </a:lnTo>
                  <a:lnTo>
                    <a:pt x="69" y="93"/>
                  </a:lnTo>
                  <a:lnTo>
                    <a:pt x="71" y="90"/>
                  </a:lnTo>
                  <a:lnTo>
                    <a:pt x="72" y="88"/>
                  </a:lnTo>
                  <a:lnTo>
                    <a:pt x="73" y="85"/>
                  </a:lnTo>
                  <a:lnTo>
                    <a:pt x="75" y="84"/>
                  </a:lnTo>
                  <a:lnTo>
                    <a:pt x="76" y="81"/>
                  </a:lnTo>
                  <a:lnTo>
                    <a:pt x="77" y="78"/>
                  </a:lnTo>
                  <a:lnTo>
                    <a:pt x="79" y="76"/>
                  </a:lnTo>
                  <a:lnTo>
                    <a:pt x="80" y="74"/>
                  </a:lnTo>
                  <a:lnTo>
                    <a:pt x="81" y="72"/>
                  </a:lnTo>
                  <a:lnTo>
                    <a:pt x="83" y="71"/>
                  </a:lnTo>
                  <a:lnTo>
                    <a:pt x="84" y="69"/>
                  </a:lnTo>
                  <a:lnTo>
                    <a:pt x="85" y="68"/>
                  </a:lnTo>
                  <a:lnTo>
                    <a:pt x="87" y="65"/>
                  </a:lnTo>
                  <a:lnTo>
                    <a:pt x="88" y="62"/>
                  </a:lnTo>
                  <a:lnTo>
                    <a:pt x="89" y="60"/>
                  </a:lnTo>
                  <a:lnTo>
                    <a:pt x="91" y="58"/>
                  </a:lnTo>
                  <a:lnTo>
                    <a:pt x="92" y="56"/>
                  </a:lnTo>
                  <a:lnTo>
                    <a:pt x="93" y="54"/>
                  </a:lnTo>
                  <a:lnTo>
                    <a:pt x="94" y="51"/>
                  </a:lnTo>
                  <a:lnTo>
                    <a:pt x="96" y="49"/>
                  </a:lnTo>
                  <a:lnTo>
                    <a:pt x="97" y="47"/>
                  </a:lnTo>
                  <a:lnTo>
                    <a:pt x="98" y="44"/>
                  </a:lnTo>
                  <a:lnTo>
                    <a:pt x="100" y="43"/>
                  </a:lnTo>
                  <a:lnTo>
                    <a:pt x="101" y="43"/>
                  </a:lnTo>
                  <a:lnTo>
                    <a:pt x="102" y="41"/>
                  </a:lnTo>
                  <a:lnTo>
                    <a:pt x="104" y="40"/>
                  </a:lnTo>
                  <a:lnTo>
                    <a:pt x="105" y="38"/>
                  </a:lnTo>
                  <a:lnTo>
                    <a:pt x="106" y="37"/>
                  </a:lnTo>
                  <a:lnTo>
                    <a:pt x="108" y="37"/>
                  </a:lnTo>
                  <a:lnTo>
                    <a:pt x="109" y="37"/>
                  </a:lnTo>
                  <a:lnTo>
                    <a:pt x="110" y="36"/>
                  </a:lnTo>
                  <a:lnTo>
                    <a:pt x="112" y="35"/>
                  </a:lnTo>
                  <a:lnTo>
                    <a:pt x="113" y="34"/>
                  </a:lnTo>
                  <a:lnTo>
                    <a:pt x="114" y="33"/>
                  </a:lnTo>
                  <a:lnTo>
                    <a:pt x="116" y="32"/>
                  </a:lnTo>
                  <a:lnTo>
                    <a:pt x="117" y="31"/>
                  </a:lnTo>
                  <a:lnTo>
                    <a:pt x="118" y="30"/>
                  </a:lnTo>
                  <a:lnTo>
                    <a:pt x="120" y="29"/>
                  </a:lnTo>
                  <a:lnTo>
                    <a:pt x="121" y="28"/>
                  </a:lnTo>
                  <a:lnTo>
                    <a:pt x="122" y="27"/>
                  </a:lnTo>
                  <a:lnTo>
                    <a:pt x="123" y="27"/>
                  </a:lnTo>
                  <a:lnTo>
                    <a:pt x="125" y="26"/>
                  </a:lnTo>
                  <a:lnTo>
                    <a:pt x="126" y="25"/>
                  </a:lnTo>
                  <a:lnTo>
                    <a:pt x="127" y="25"/>
                  </a:lnTo>
                  <a:lnTo>
                    <a:pt x="129" y="24"/>
                  </a:lnTo>
                  <a:lnTo>
                    <a:pt x="130" y="23"/>
                  </a:lnTo>
                  <a:lnTo>
                    <a:pt x="131" y="22"/>
                  </a:lnTo>
                  <a:lnTo>
                    <a:pt x="133" y="22"/>
                  </a:lnTo>
                  <a:lnTo>
                    <a:pt x="134" y="21"/>
                  </a:lnTo>
                  <a:lnTo>
                    <a:pt x="135" y="21"/>
                  </a:lnTo>
                  <a:lnTo>
                    <a:pt x="137" y="20"/>
                  </a:lnTo>
                  <a:lnTo>
                    <a:pt x="138" y="20"/>
                  </a:lnTo>
                  <a:lnTo>
                    <a:pt x="139" y="20"/>
                  </a:lnTo>
                  <a:lnTo>
                    <a:pt x="141" y="19"/>
                  </a:lnTo>
                  <a:lnTo>
                    <a:pt x="142" y="19"/>
                  </a:lnTo>
                  <a:lnTo>
                    <a:pt x="143" y="19"/>
                  </a:lnTo>
                  <a:lnTo>
                    <a:pt x="145" y="18"/>
                  </a:lnTo>
                  <a:lnTo>
                    <a:pt x="146" y="18"/>
                  </a:lnTo>
                  <a:lnTo>
                    <a:pt x="147" y="17"/>
                  </a:lnTo>
                  <a:lnTo>
                    <a:pt x="149" y="16"/>
                  </a:lnTo>
                  <a:lnTo>
                    <a:pt x="150" y="16"/>
                  </a:lnTo>
                  <a:lnTo>
                    <a:pt x="151" y="15"/>
                  </a:lnTo>
                  <a:lnTo>
                    <a:pt x="152" y="14"/>
                  </a:lnTo>
                  <a:lnTo>
                    <a:pt x="154" y="14"/>
                  </a:lnTo>
                  <a:lnTo>
                    <a:pt x="155" y="13"/>
                  </a:lnTo>
                  <a:lnTo>
                    <a:pt x="156" y="12"/>
                  </a:lnTo>
                  <a:lnTo>
                    <a:pt x="158" y="12"/>
                  </a:lnTo>
                  <a:lnTo>
                    <a:pt x="159" y="11"/>
                  </a:lnTo>
                  <a:lnTo>
                    <a:pt x="160" y="11"/>
                  </a:lnTo>
                  <a:lnTo>
                    <a:pt x="162" y="10"/>
                  </a:lnTo>
                  <a:lnTo>
                    <a:pt x="163" y="9"/>
                  </a:lnTo>
                  <a:lnTo>
                    <a:pt x="164" y="9"/>
                  </a:lnTo>
                  <a:lnTo>
                    <a:pt x="166" y="8"/>
                  </a:lnTo>
                  <a:lnTo>
                    <a:pt x="167" y="7"/>
                  </a:lnTo>
                  <a:lnTo>
                    <a:pt x="168" y="6"/>
                  </a:lnTo>
                  <a:lnTo>
                    <a:pt x="170" y="6"/>
                  </a:lnTo>
                  <a:lnTo>
                    <a:pt x="171" y="4"/>
                  </a:lnTo>
                  <a:lnTo>
                    <a:pt x="172" y="3"/>
                  </a:lnTo>
                  <a:lnTo>
                    <a:pt x="174" y="3"/>
                  </a:lnTo>
                  <a:lnTo>
                    <a:pt x="175" y="2"/>
                  </a:lnTo>
                  <a:lnTo>
                    <a:pt x="176" y="1"/>
                  </a:lnTo>
                  <a:lnTo>
                    <a:pt x="177" y="0"/>
                  </a:lnTo>
                </a:path>
              </a:pathLst>
            </a:custGeom>
            <a:noFill/>
            <a:ln w="11113" cap="flat">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 name="Freeform 23"/>
            <p:cNvSpPr>
              <a:spLocks/>
            </p:cNvSpPr>
            <p:nvPr/>
          </p:nvSpPr>
          <p:spPr bwMode="auto">
            <a:xfrm>
              <a:off x="862013" y="3233740"/>
              <a:ext cx="1736725" cy="2166938"/>
            </a:xfrm>
            <a:custGeom>
              <a:avLst/>
              <a:gdLst>
                <a:gd name="T0" fmla="*/ 1 w 151"/>
                <a:gd name="T1" fmla="*/ 186 h 188"/>
                <a:gd name="T2" fmla="*/ 4 w 151"/>
                <a:gd name="T3" fmla="*/ 185 h 188"/>
                <a:gd name="T4" fmla="*/ 6 w 151"/>
                <a:gd name="T5" fmla="*/ 184 h 188"/>
                <a:gd name="T6" fmla="*/ 9 w 151"/>
                <a:gd name="T7" fmla="*/ 183 h 188"/>
                <a:gd name="T8" fmla="*/ 11 w 151"/>
                <a:gd name="T9" fmla="*/ 182 h 188"/>
                <a:gd name="T10" fmla="*/ 14 w 151"/>
                <a:gd name="T11" fmla="*/ 181 h 188"/>
                <a:gd name="T12" fmla="*/ 17 w 151"/>
                <a:gd name="T13" fmla="*/ 178 h 188"/>
                <a:gd name="T14" fmla="*/ 19 w 151"/>
                <a:gd name="T15" fmla="*/ 176 h 188"/>
                <a:gd name="T16" fmla="*/ 22 w 151"/>
                <a:gd name="T17" fmla="*/ 174 h 188"/>
                <a:gd name="T18" fmla="*/ 25 w 151"/>
                <a:gd name="T19" fmla="*/ 170 h 188"/>
                <a:gd name="T20" fmla="*/ 27 w 151"/>
                <a:gd name="T21" fmla="*/ 166 h 188"/>
                <a:gd name="T22" fmla="*/ 30 w 151"/>
                <a:gd name="T23" fmla="*/ 162 h 188"/>
                <a:gd name="T24" fmla="*/ 33 w 151"/>
                <a:gd name="T25" fmla="*/ 158 h 188"/>
                <a:gd name="T26" fmla="*/ 35 w 151"/>
                <a:gd name="T27" fmla="*/ 155 h 188"/>
                <a:gd name="T28" fmla="*/ 38 w 151"/>
                <a:gd name="T29" fmla="*/ 150 h 188"/>
                <a:gd name="T30" fmla="*/ 40 w 151"/>
                <a:gd name="T31" fmla="*/ 148 h 188"/>
                <a:gd name="T32" fmla="*/ 43 w 151"/>
                <a:gd name="T33" fmla="*/ 146 h 188"/>
                <a:gd name="T34" fmla="*/ 46 w 151"/>
                <a:gd name="T35" fmla="*/ 145 h 188"/>
                <a:gd name="T36" fmla="*/ 48 w 151"/>
                <a:gd name="T37" fmla="*/ 142 h 188"/>
                <a:gd name="T38" fmla="*/ 51 w 151"/>
                <a:gd name="T39" fmla="*/ 135 h 188"/>
                <a:gd name="T40" fmla="*/ 54 w 151"/>
                <a:gd name="T41" fmla="*/ 125 h 188"/>
                <a:gd name="T42" fmla="*/ 56 w 151"/>
                <a:gd name="T43" fmla="*/ 116 h 188"/>
                <a:gd name="T44" fmla="*/ 59 w 151"/>
                <a:gd name="T45" fmla="*/ 109 h 188"/>
                <a:gd name="T46" fmla="*/ 62 w 151"/>
                <a:gd name="T47" fmla="*/ 102 h 188"/>
                <a:gd name="T48" fmla="*/ 64 w 151"/>
                <a:gd name="T49" fmla="*/ 93 h 188"/>
                <a:gd name="T50" fmla="*/ 67 w 151"/>
                <a:gd name="T51" fmla="*/ 84 h 188"/>
                <a:gd name="T52" fmla="*/ 69 w 151"/>
                <a:gd name="T53" fmla="*/ 79 h 188"/>
                <a:gd name="T54" fmla="*/ 72 w 151"/>
                <a:gd name="T55" fmla="*/ 73 h 188"/>
                <a:gd name="T56" fmla="*/ 75 w 151"/>
                <a:gd name="T57" fmla="*/ 68 h 188"/>
                <a:gd name="T58" fmla="*/ 77 w 151"/>
                <a:gd name="T59" fmla="*/ 61 h 188"/>
                <a:gd name="T60" fmla="*/ 80 w 151"/>
                <a:gd name="T61" fmla="*/ 55 h 188"/>
                <a:gd name="T62" fmla="*/ 83 w 151"/>
                <a:gd name="T63" fmla="*/ 52 h 188"/>
                <a:gd name="T64" fmla="*/ 85 w 151"/>
                <a:gd name="T65" fmla="*/ 49 h 188"/>
                <a:gd name="T66" fmla="*/ 88 w 151"/>
                <a:gd name="T67" fmla="*/ 46 h 188"/>
                <a:gd name="T68" fmla="*/ 91 w 151"/>
                <a:gd name="T69" fmla="*/ 43 h 188"/>
                <a:gd name="T70" fmla="*/ 93 w 151"/>
                <a:gd name="T71" fmla="*/ 40 h 188"/>
                <a:gd name="T72" fmla="*/ 96 w 151"/>
                <a:gd name="T73" fmla="*/ 38 h 188"/>
                <a:gd name="T74" fmla="*/ 98 w 151"/>
                <a:gd name="T75" fmla="*/ 35 h 188"/>
                <a:gd name="T76" fmla="*/ 101 w 151"/>
                <a:gd name="T77" fmla="*/ 32 h 188"/>
                <a:gd name="T78" fmla="*/ 104 w 151"/>
                <a:gd name="T79" fmla="*/ 31 h 188"/>
                <a:gd name="T80" fmla="*/ 106 w 151"/>
                <a:gd name="T81" fmla="*/ 29 h 188"/>
                <a:gd name="T82" fmla="*/ 109 w 151"/>
                <a:gd name="T83" fmla="*/ 29 h 188"/>
                <a:gd name="T84" fmla="*/ 112 w 151"/>
                <a:gd name="T85" fmla="*/ 28 h 188"/>
                <a:gd name="T86" fmla="*/ 114 w 151"/>
                <a:gd name="T87" fmla="*/ 27 h 188"/>
                <a:gd name="T88" fmla="*/ 117 w 151"/>
                <a:gd name="T89" fmla="*/ 25 h 188"/>
                <a:gd name="T90" fmla="*/ 120 w 151"/>
                <a:gd name="T91" fmla="*/ 23 h 188"/>
                <a:gd name="T92" fmla="*/ 122 w 151"/>
                <a:gd name="T93" fmla="*/ 22 h 188"/>
                <a:gd name="T94" fmla="*/ 125 w 151"/>
                <a:gd name="T95" fmla="*/ 19 h 188"/>
                <a:gd name="T96" fmla="*/ 127 w 151"/>
                <a:gd name="T97" fmla="*/ 18 h 188"/>
                <a:gd name="T98" fmla="*/ 130 w 151"/>
                <a:gd name="T99" fmla="*/ 15 h 188"/>
                <a:gd name="T100" fmla="*/ 133 w 151"/>
                <a:gd name="T101" fmla="*/ 13 h 188"/>
                <a:gd name="T102" fmla="*/ 135 w 151"/>
                <a:gd name="T103" fmla="*/ 11 h 188"/>
                <a:gd name="T104" fmla="*/ 138 w 151"/>
                <a:gd name="T105" fmla="*/ 9 h 188"/>
                <a:gd name="T106" fmla="*/ 141 w 151"/>
                <a:gd name="T107" fmla="*/ 7 h 188"/>
                <a:gd name="T108" fmla="*/ 143 w 151"/>
                <a:gd name="T109" fmla="*/ 5 h 188"/>
                <a:gd name="T110" fmla="*/ 146 w 151"/>
                <a:gd name="T111" fmla="*/ 4 h 188"/>
                <a:gd name="T112" fmla="*/ 149 w 151"/>
                <a:gd name="T113" fmla="*/ 2 h 188"/>
                <a:gd name="T114" fmla="*/ 151 w 151"/>
                <a:gd name="T11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88">
                  <a:moveTo>
                    <a:pt x="0" y="188"/>
                  </a:moveTo>
                  <a:lnTo>
                    <a:pt x="1" y="186"/>
                  </a:lnTo>
                  <a:lnTo>
                    <a:pt x="2" y="186"/>
                  </a:lnTo>
                  <a:lnTo>
                    <a:pt x="4" y="185"/>
                  </a:lnTo>
                  <a:lnTo>
                    <a:pt x="5" y="185"/>
                  </a:lnTo>
                  <a:lnTo>
                    <a:pt x="6" y="184"/>
                  </a:lnTo>
                  <a:lnTo>
                    <a:pt x="8" y="184"/>
                  </a:lnTo>
                  <a:lnTo>
                    <a:pt x="9" y="183"/>
                  </a:lnTo>
                  <a:lnTo>
                    <a:pt x="10" y="183"/>
                  </a:lnTo>
                  <a:lnTo>
                    <a:pt x="11" y="182"/>
                  </a:lnTo>
                  <a:lnTo>
                    <a:pt x="13" y="182"/>
                  </a:lnTo>
                  <a:lnTo>
                    <a:pt x="14" y="181"/>
                  </a:lnTo>
                  <a:lnTo>
                    <a:pt x="15" y="180"/>
                  </a:lnTo>
                  <a:lnTo>
                    <a:pt x="17" y="178"/>
                  </a:lnTo>
                  <a:lnTo>
                    <a:pt x="18" y="178"/>
                  </a:lnTo>
                  <a:lnTo>
                    <a:pt x="19" y="176"/>
                  </a:lnTo>
                  <a:lnTo>
                    <a:pt x="21" y="175"/>
                  </a:lnTo>
                  <a:lnTo>
                    <a:pt x="22" y="174"/>
                  </a:lnTo>
                  <a:lnTo>
                    <a:pt x="23" y="172"/>
                  </a:lnTo>
                  <a:lnTo>
                    <a:pt x="25" y="170"/>
                  </a:lnTo>
                  <a:lnTo>
                    <a:pt x="26" y="168"/>
                  </a:lnTo>
                  <a:lnTo>
                    <a:pt x="27" y="166"/>
                  </a:lnTo>
                  <a:lnTo>
                    <a:pt x="29" y="164"/>
                  </a:lnTo>
                  <a:lnTo>
                    <a:pt x="30" y="162"/>
                  </a:lnTo>
                  <a:lnTo>
                    <a:pt x="31" y="160"/>
                  </a:lnTo>
                  <a:lnTo>
                    <a:pt x="33" y="158"/>
                  </a:lnTo>
                  <a:lnTo>
                    <a:pt x="34" y="157"/>
                  </a:lnTo>
                  <a:lnTo>
                    <a:pt x="35" y="155"/>
                  </a:lnTo>
                  <a:lnTo>
                    <a:pt x="37" y="152"/>
                  </a:lnTo>
                  <a:lnTo>
                    <a:pt x="38" y="150"/>
                  </a:lnTo>
                  <a:lnTo>
                    <a:pt x="39" y="149"/>
                  </a:lnTo>
                  <a:lnTo>
                    <a:pt x="40" y="148"/>
                  </a:lnTo>
                  <a:lnTo>
                    <a:pt x="42" y="147"/>
                  </a:lnTo>
                  <a:lnTo>
                    <a:pt x="43" y="146"/>
                  </a:lnTo>
                  <a:lnTo>
                    <a:pt x="44" y="145"/>
                  </a:lnTo>
                  <a:lnTo>
                    <a:pt x="46" y="145"/>
                  </a:lnTo>
                  <a:lnTo>
                    <a:pt x="47" y="144"/>
                  </a:lnTo>
                  <a:lnTo>
                    <a:pt x="48" y="142"/>
                  </a:lnTo>
                  <a:lnTo>
                    <a:pt x="50" y="139"/>
                  </a:lnTo>
                  <a:lnTo>
                    <a:pt x="51" y="135"/>
                  </a:lnTo>
                  <a:lnTo>
                    <a:pt x="52" y="130"/>
                  </a:lnTo>
                  <a:lnTo>
                    <a:pt x="54" y="125"/>
                  </a:lnTo>
                  <a:lnTo>
                    <a:pt x="55" y="120"/>
                  </a:lnTo>
                  <a:lnTo>
                    <a:pt x="56" y="116"/>
                  </a:lnTo>
                  <a:lnTo>
                    <a:pt x="58" y="113"/>
                  </a:lnTo>
                  <a:lnTo>
                    <a:pt x="59" y="109"/>
                  </a:lnTo>
                  <a:lnTo>
                    <a:pt x="60" y="106"/>
                  </a:lnTo>
                  <a:lnTo>
                    <a:pt x="62" y="102"/>
                  </a:lnTo>
                  <a:lnTo>
                    <a:pt x="63" y="97"/>
                  </a:lnTo>
                  <a:lnTo>
                    <a:pt x="64" y="93"/>
                  </a:lnTo>
                  <a:lnTo>
                    <a:pt x="66" y="88"/>
                  </a:lnTo>
                  <a:lnTo>
                    <a:pt x="67" y="84"/>
                  </a:lnTo>
                  <a:lnTo>
                    <a:pt x="68" y="81"/>
                  </a:lnTo>
                  <a:lnTo>
                    <a:pt x="69" y="79"/>
                  </a:lnTo>
                  <a:lnTo>
                    <a:pt x="71" y="75"/>
                  </a:lnTo>
                  <a:lnTo>
                    <a:pt x="72" y="73"/>
                  </a:lnTo>
                  <a:lnTo>
                    <a:pt x="73" y="70"/>
                  </a:lnTo>
                  <a:lnTo>
                    <a:pt x="75" y="68"/>
                  </a:lnTo>
                  <a:lnTo>
                    <a:pt x="76" y="64"/>
                  </a:lnTo>
                  <a:lnTo>
                    <a:pt x="77" y="61"/>
                  </a:lnTo>
                  <a:lnTo>
                    <a:pt x="79" y="58"/>
                  </a:lnTo>
                  <a:lnTo>
                    <a:pt x="80" y="55"/>
                  </a:lnTo>
                  <a:lnTo>
                    <a:pt x="81" y="54"/>
                  </a:lnTo>
                  <a:lnTo>
                    <a:pt x="83" y="52"/>
                  </a:lnTo>
                  <a:lnTo>
                    <a:pt x="84" y="51"/>
                  </a:lnTo>
                  <a:lnTo>
                    <a:pt x="85" y="49"/>
                  </a:lnTo>
                  <a:lnTo>
                    <a:pt x="87" y="47"/>
                  </a:lnTo>
                  <a:lnTo>
                    <a:pt x="88" y="46"/>
                  </a:lnTo>
                  <a:lnTo>
                    <a:pt x="89" y="45"/>
                  </a:lnTo>
                  <a:lnTo>
                    <a:pt x="91" y="43"/>
                  </a:lnTo>
                  <a:lnTo>
                    <a:pt x="92" y="42"/>
                  </a:lnTo>
                  <a:lnTo>
                    <a:pt x="93" y="40"/>
                  </a:lnTo>
                  <a:lnTo>
                    <a:pt x="94" y="39"/>
                  </a:lnTo>
                  <a:lnTo>
                    <a:pt x="96" y="38"/>
                  </a:lnTo>
                  <a:lnTo>
                    <a:pt x="97" y="37"/>
                  </a:lnTo>
                  <a:lnTo>
                    <a:pt x="98" y="35"/>
                  </a:lnTo>
                  <a:lnTo>
                    <a:pt x="100" y="33"/>
                  </a:lnTo>
                  <a:lnTo>
                    <a:pt x="101" y="32"/>
                  </a:lnTo>
                  <a:lnTo>
                    <a:pt x="102" y="31"/>
                  </a:lnTo>
                  <a:lnTo>
                    <a:pt x="104" y="31"/>
                  </a:lnTo>
                  <a:lnTo>
                    <a:pt x="105" y="30"/>
                  </a:lnTo>
                  <a:lnTo>
                    <a:pt x="106" y="29"/>
                  </a:lnTo>
                  <a:lnTo>
                    <a:pt x="108" y="29"/>
                  </a:lnTo>
                  <a:lnTo>
                    <a:pt x="109" y="29"/>
                  </a:lnTo>
                  <a:lnTo>
                    <a:pt x="110" y="28"/>
                  </a:lnTo>
                  <a:lnTo>
                    <a:pt x="112" y="28"/>
                  </a:lnTo>
                  <a:lnTo>
                    <a:pt x="113" y="27"/>
                  </a:lnTo>
                  <a:lnTo>
                    <a:pt x="114" y="27"/>
                  </a:lnTo>
                  <a:lnTo>
                    <a:pt x="116" y="26"/>
                  </a:lnTo>
                  <a:lnTo>
                    <a:pt x="117" y="25"/>
                  </a:lnTo>
                  <a:lnTo>
                    <a:pt x="118" y="24"/>
                  </a:lnTo>
                  <a:lnTo>
                    <a:pt x="120" y="23"/>
                  </a:lnTo>
                  <a:lnTo>
                    <a:pt x="121" y="23"/>
                  </a:lnTo>
                  <a:lnTo>
                    <a:pt x="122" y="22"/>
                  </a:lnTo>
                  <a:lnTo>
                    <a:pt x="123" y="21"/>
                  </a:lnTo>
                  <a:lnTo>
                    <a:pt x="125" y="19"/>
                  </a:lnTo>
                  <a:lnTo>
                    <a:pt x="126" y="18"/>
                  </a:lnTo>
                  <a:lnTo>
                    <a:pt x="127" y="18"/>
                  </a:lnTo>
                  <a:lnTo>
                    <a:pt x="129" y="17"/>
                  </a:lnTo>
                  <a:lnTo>
                    <a:pt x="130" y="15"/>
                  </a:lnTo>
                  <a:lnTo>
                    <a:pt x="131" y="14"/>
                  </a:lnTo>
                  <a:lnTo>
                    <a:pt x="133" y="13"/>
                  </a:lnTo>
                  <a:lnTo>
                    <a:pt x="134" y="12"/>
                  </a:lnTo>
                  <a:lnTo>
                    <a:pt x="135" y="11"/>
                  </a:lnTo>
                  <a:lnTo>
                    <a:pt x="137" y="10"/>
                  </a:lnTo>
                  <a:lnTo>
                    <a:pt x="138" y="9"/>
                  </a:lnTo>
                  <a:lnTo>
                    <a:pt x="139" y="8"/>
                  </a:lnTo>
                  <a:lnTo>
                    <a:pt x="141" y="7"/>
                  </a:lnTo>
                  <a:lnTo>
                    <a:pt x="142" y="6"/>
                  </a:lnTo>
                  <a:lnTo>
                    <a:pt x="143" y="5"/>
                  </a:lnTo>
                  <a:lnTo>
                    <a:pt x="145" y="5"/>
                  </a:lnTo>
                  <a:lnTo>
                    <a:pt x="146" y="4"/>
                  </a:lnTo>
                  <a:lnTo>
                    <a:pt x="147" y="4"/>
                  </a:lnTo>
                  <a:lnTo>
                    <a:pt x="149" y="2"/>
                  </a:lnTo>
                  <a:lnTo>
                    <a:pt x="150" y="1"/>
                  </a:lnTo>
                  <a:lnTo>
                    <a:pt x="151" y="0"/>
                  </a:lnTo>
                </a:path>
              </a:pathLst>
            </a:custGeom>
            <a:noFill/>
            <a:ln w="11113" cap="flat">
              <a:solidFill>
                <a:srgbClr val="00A5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 name="Freeform 24"/>
            <p:cNvSpPr>
              <a:spLocks/>
            </p:cNvSpPr>
            <p:nvPr/>
          </p:nvSpPr>
          <p:spPr bwMode="auto">
            <a:xfrm>
              <a:off x="862013" y="3290890"/>
              <a:ext cx="1909763" cy="2109788"/>
            </a:xfrm>
            <a:custGeom>
              <a:avLst/>
              <a:gdLst>
                <a:gd name="T0" fmla="*/ 1 w 166"/>
                <a:gd name="T1" fmla="*/ 181 h 183"/>
                <a:gd name="T2" fmla="*/ 4 w 166"/>
                <a:gd name="T3" fmla="*/ 180 h 183"/>
                <a:gd name="T4" fmla="*/ 6 w 166"/>
                <a:gd name="T5" fmla="*/ 178 h 183"/>
                <a:gd name="T6" fmla="*/ 9 w 166"/>
                <a:gd name="T7" fmla="*/ 176 h 183"/>
                <a:gd name="T8" fmla="*/ 11 w 166"/>
                <a:gd name="T9" fmla="*/ 173 h 183"/>
                <a:gd name="T10" fmla="*/ 14 w 166"/>
                <a:gd name="T11" fmla="*/ 170 h 183"/>
                <a:gd name="T12" fmla="*/ 17 w 166"/>
                <a:gd name="T13" fmla="*/ 168 h 183"/>
                <a:gd name="T14" fmla="*/ 19 w 166"/>
                <a:gd name="T15" fmla="*/ 165 h 183"/>
                <a:gd name="T16" fmla="*/ 22 w 166"/>
                <a:gd name="T17" fmla="*/ 163 h 183"/>
                <a:gd name="T18" fmla="*/ 25 w 166"/>
                <a:gd name="T19" fmla="*/ 161 h 183"/>
                <a:gd name="T20" fmla="*/ 27 w 166"/>
                <a:gd name="T21" fmla="*/ 158 h 183"/>
                <a:gd name="T22" fmla="*/ 30 w 166"/>
                <a:gd name="T23" fmla="*/ 154 h 183"/>
                <a:gd name="T24" fmla="*/ 33 w 166"/>
                <a:gd name="T25" fmla="*/ 152 h 183"/>
                <a:gd name="T26" fmla="*/ 35 w 166"/>
                <a:gd name="T27" fmla="*/ 150 h 183"/>
                <a:gd name="T28" fmla="*/ 38 w 166"/>
                <a:gd name="T29" fmla="*/ 147 h 183"/>
                <a:gd name="T30" fmla="*/ 40 w 166"/>
                <a:gd name="T31" fmla="*/ 145 h 183"/>
                <a:gd name="T32" fmla="*/ 43 w 166"/>
                <a:gd name="T33" fmla="*/ 144 h 183"/>
                <a:gd name="T34" fmla="*/ 46 w 166"/>
                <a:gd name="T35" fmla="*/ 141 h 183"/>
                <a:gd name="T36" fmla="*/ 48 w 166"/>
                <a:gd name="T37" fmla="*/ 137 h 183"/>
                <a:gd name="T38" fmla="*/ 51 w 166"/>
                <a:gd name="T39" fmla="*/ 132 h 183"/>
                <a:gd name="T40" fmla="*/ 54 w 166"/>
                <a:gd name="T41" fmla="*/ 129 h 183"/>
                <a:gd name="T42" fmla="*/ 56 w 166"/>
                <a:gd name="T43" fmla="*/ 126 h 183"/>
                <a:gd name="T44" fmla="*/ 59 w 166"/>
                <a:gd name="T45" fmla="*/ 124 h 183"/>
                <a:gd name="T46" fmla="*/ 62 w 166"/>
                <a:gd name="T47" fmla="*/ 120 h 183"/>
                <a:gd name="T48" fmla="*/ 64 w 166"/>
                <a:gd name="T49" fmla="*/ 118 h 183"/>
                <a:gd name="T50" fmla="*/ 67 w 166"/>
                <a:gd name="T51" fmla="*/ 115 h 183"/>
                <a:gd name="T52" fmla="*/ 69 w 166"/>
                <a:gd name="T53" fmla="*/ 112 h 183"/>
                <a:gd name="T54" fmla="*/ 72 w 166"/>
                <a:gd name="T55" fmla="*/ 109 h 183"/>
                <a:gd name="T56" fmla="*/ 75 w 166"/>
                <a:gd name="T57" fmla="*/ 104 h 183"/>
                <a:gd name="T58" fmla="*/ 77 w 166"/>
                <a:gd name="T59" fmla="*/ 102 h 183"/>
                <a:gd name="T60" fmla="*/ 80 w 166"/>
                <a:gd name="T61" fmla="*/ 96 h 183"/>
                <a:gd name="T62" fmla="*/ 83 w 166"/>
                <a:gd name="T63" fmla="*/ 90 h 183"/>
                <a:gd name="T64" fmla="*/ 85 w 166"/>
                <a:gd name="T65" fmla="*/ 86 h 183"/>
                <a:gd name="T66" fmla="*/ 88 w 166"/>
                <a:gd name="T67" fmla="*/ 82 h 183"/>
                <a:gd name="T68" fmla="*/ 91 w 166"/>
                <a:gd name="T69" fmla="*/ 78 h 183"/>
                <a:gd name="T70" fmla="*/ 93 w 166"/>
                <a:gd name="T71" fmla="*/ 73 h 183"/>
                <a:gd name="T72" fmla="*/ 96 w 166"/>
                <a:gd name="T73" fmla="*/ 69 h 183"/>
                <a:gd name="T74" fmla="*/ 98 w 166"/>
                <a:gd name="T75" fmla="*/ 67 h 183"/>
                <a:gd name="T76" fmla="*/ 101 w 166"/>
                <a:gd name="T77" fmla="*/ 63 h 183"/>
                <a:gd name="T78" fmla="*/ 104 w 166"/>
                <a:gd name="T79" fmla="*/ 61 h 183"/>
                <a:gd name="T80" fmla="*/ 106 w 166"/>
                <a:gd name="T81" fmla="*/ 59 h 183"/>
                <a:gd name="T82" fmla="*/ 109 w 166"/>
                <a:gd name="T83" fmla="*/ 55 h 183"/>
                <a:gd name="T84" fmla="*/ 112 w 166"/>
                <a:gd name="T85" fmla="*/ 53 h 183"/>
                <a:gd name="T86" fmla="*/ 114 w 166"/>
                <a:gd name="T87" fmla="*/ 52 h 183"/>
                <a:gd name="T88" fmla="*/ 117 w 166"/>
                <a:gd name="T89" fmla="*/ 51 h 183"/>
                <a:gd name="T90" fmla="*/ 120 w 166"/>
                <a:gd name="T91" fmla="*/ 50 h 183"/>
                <a:gd name="T92" fmla="*/ 122 w 166"/>
                <a:gd name="T93" fmla="*/ 50 h 183"/>
                <a:gd name="T94" fmla="*/ 125 w 166"/>
                <a:gd name="T95" fmla="*/ 48 h 183"/>
                <a:gd name="T96" fmla="*/ 127 w 166"/>
                <a:gd name="T97" fmla="*/ 44 h 183"/>
                <a:gd name="T98" fmla="*/ 130 w 166"/>
                <a:gd name="T99" fmla="*/ 39 h 183"/>
                <a:gd name="T100" fmla="*/ 133 w 166"/>
                <a:gd name="T101" fmla="*/ 32 h 183"/>
                <a:gd name="T102" fmla="*/ 135 w 166"/>
                <a:gd name="T103" fmla="*/ 26 h 183"/>
                <a:gd name="T104" fmla="*/ 138 w 166"/>
                <a:gd name="T105" fmla="*/ 22 h 183"/>
                <a:gd name="T106" fmla="*/ 141 w 166"/>
                <a:gd name="T107" fmla="*/ 18 h 183"/>
                <a:gd name="T108" fmla="*/ 143 w 166"/>
                <a:gd name="T109" fmla="*/ 15 h 183"/>
                <a:gd name="T110" fmla="*/ 146 w 166"/>
                <a:gd name="T111" fmla="*/ 11 h 183"/>
                <a:gd name="T112" fmla="*/ 149 w 166"/>
                <a:gd name="T113" fmla="*/ 9 h 183"/>
                <a:gd name="T114" fmla="*/ 151 w 166"/>
                <a:gd name="T115" fmla="*/ 7 h 183"/>
                <a:gd name="T116" fmla="*/ 154 w 166"/>
                <a:gd name="T117" fmla="*/ 5 h 183"/>
                <a:gd name="T118" fmla="*/ 156 w 166"/>
                <a:gd name="T119" fmla="*/ 3 h 183"/>
                <a:gd name="T120" fmla="*/ 159 w 166"/>
                <a:gd name="T121" fmla="*/ 2 h 183"/>
                <a:gd name="T122" fmla="*/ 162 w 166"/>
                <a:gd name="T123" fmla="*/ 2 h 183"/>
                <a:gd name="T124" fmla="*/ 164 w 166"/>
                <a:gd name="T12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83">
                  <a:moveTo>
                    <a:pt x="0" y="183"/>
                  </a:moveTo>
                  <a:lnTo>
                    <a:pt x="1" y="181"/>
                  </a:lnTo>
                  <a:lnTo>
                    <a:pt x="2" y="181"/>
                  </a:lnTo>
                  <a:lnTo>
                    <a:pt x="4" y="180"/>
                  </a:lnTo>
                  <a:lnTo>
                    <a:pt x="5" y="179"/>
                  </a:lnTo>
                  <a:lnTo>
                    <a:pt x="6" y="178"/>
                  </a:lnTo>
                  <a:lnTo>
                    <a:pt x="8" y="176"/>
                  </a:lnTo>
                  <a:lnTo>
                    <a:pt x="9" y="176"/>
                  </a:lnTo>
                  <a:lnTo>
                    <a:pt x="10" y="174"/>
                  </a:lnTo>
                  <a:lnTo>
                    <a:pt x="11" y="173"/>
                  </a:lnTo>
                  <a:lnTo>
                    <a:pt x="13" y="172"/>
                  </a:lnTo>
                  <a:lnTo>
                    <a:pt x="14" y="170"/>
                  </a:lnTo>
                  <a:lnTo>
                    <a:pt x="15" y="169"/>
                  </a:lnTo>
                  <a:lnTo>
                    <a:pt x="17" y="168"/>
                  </a:lnTo>
                  <a:lnTo>
                    <a:pt x="18" y="166"/>
                  </a:lnTo>
                  <a:lnTo>
                    <a:pt x="19" y="165"/>
                  </a:lnTo>
                  <a:lnTo>
                    <a:pt x="21" y="164"/>
                  </a:lnTo>
                  <a:lnTo>
                    <a:pt x="22" y="163"/>
                  </a:lnTo>
                  <a:lnTo>
                    <a:pt x="23" y="162"/>
                  </a:lnTo>
                  <a:lnTo>
                    <a:pt x="25" y="161"/>
                  </a:lnTo>
                  <a:lnTo>
                    <a:pt x="26" y="159"/>
                  </a:lnTo>
                  <a:lnTo>
                    <a:pt x="27" y="158"/>
                  </a:lnTo>
                  <a:lnTo>
                    <a:pt x="29" y="157"/>
                  </a:lnTo>
                  <a:lnTo>
                    <a:pt x="30" y="154"/>
                  </a:lnTo>
                  <a:lnTo>
                    <a:pt x="31" y="153"/>
                  </a:lnTo>
                  <a:lnTo>
                    <a:pt x="33" y="152"/>
                  </a:lnTo>
                  <a:lnTo>
                    <a:pt x="34" y="151"/>
                  </a:lnTo>
                  <a:lnTo>
                    <a:pt x="35" y="150"/>
                  </a:lnTo>
                  <a:lnTo>
                    <a:pt x="37" y="148"/>
                  </a:lnTo>
                  <a:lnTo>
                    <a:pt x="38" y="147"/>
                  </a:lnTo>
                  <a:lnTo>
                    <a:pt x="39" y="146"/>
                  </a:lnTo>
                  <a:lnTo>
                    <a:pt x="40" y="145"/>
                  </a:lnTo>
                  <a:lnTo>
                    <a:pt x="42" y="144"/>
                  </a:lnTo>
                  <a:lnTo>
                    <a:pt x="43" y="144"/>
                  </a:lnTo>
                  <a:lnTo>
                    <a:pt x="44" y="142"/>
                  </a:lnTo>
                  <a:lnTo>
                    <a:pt x="46" y="141"/>
                  </a:lnTo>
                  <a:lnTo>
                    <a:pt x="47" y="139"/>
                  </a:lnTo>
                  <a:lnTo>
                    <a:pt x="48" y="137"/>
                  </a:lnTo>
                  <a:lnTo>
                    <a:pt x="50" y="135"/>
                  </a:lnTo>
                  <a:lnTo>
                    <a:pt x="51" y="132"/>
                  </a:lnTo>
                  <a:lnTo>
                    <a:pt x="52" y="130"/>
                  </a:lnTo>
                  <a:lnTo>
                    <a:pt x="54" y="129"/>
                  </a:lnTo>
                  <a:lnTo>
                    <a:pt x="55" y="128"/>
                  </a:lnTo>
                  <a:lnTo>
                    <a:pt x="56" y="126"/>
                  </a:lnTo>
                  <a:lnTo>
                    <a:pt x="58" y="125"/>
                  </a:lnTo>
                  <a:lnTo>
                    <a:pt x="59" y="124"/>
                  </a:lnTo>
                  <a:lnTo>
                    <a:pt x="60" y="122"/>
                  </a:lnTo>
                  <a:lnTo>
                    <a:pt x="62" y="120"/>
                  </a:lnTo>
                  <a:lnTo>
                    <a:pt x="63" y="119"/>
                  </a:lnTo>
                  <a:lnTo>
                    <a:pt x="64" y="118"/>
                  </a:lnTo>
                  <a:lnTo>
                    <a:pt x="66" y="117"/>
                  </a:lnTo>
                  <a:lnTo>
                    <a:pt x="67" y="115"/>
                  </a:lnTo>
                  <a:lnTo>
                    <a:pt x="68" y="114"/>
                  </a:lnTo>
                  <a:lnTo>
                    <a:pt x="69" y="112"/>
                  </a:lnTo>
                  <a:lnTo>
                    <a:pt x="71" y="110"/>
                  </a:lnTo>
                  <a:lnTo>
                    <a:pt x="72" y="109"/>
                  </a:lnTo>
                  <a:lnTo>
                    <a:pt x="73" y="107"/>
                  </a:lnTo>
                  <a:lnTo>
                    <a:pt x="75" y="104"/>
                  </a:lnTo>
                  <a:lnTo>
                    <a:pt x="76" y="104"/>
                  </a:lnTo>
                  <a:lnTo>
                    <a:pt x="77" y="102"/>
                  </a:lnTo>
                  <a:lnTo>
                    <a:pt x="79" y="99"/>
                  </a:lnTo>
                  <a:lnTo>
                    <a:pt x="80" y="96"/>
                  </a:lnTo>
                  <a:lnTo>
                    <a:pt x="81" y="93"/>
                  </a:lnTo>
                  <a:lnTo>
                    <a:pt x="83" y="90"/>
                  </a:lnTo>
                  <a:lnTo>
                    <a:pt x="84" y="87"/>
                  </a:lnTo>
                  <a:lnTo>
                    <a:pt x="85" y="86"/>
                  </a:lnTo>
                  <a:lnTo>
                    <a:pt x="87" y="85"/>
                  </a:lnTo>
                  <a:lnTo>
                    <a:pt x="88" y="82"/>
                  </a:lnTo>
                  <a:lnTo>
                    <a:pt x="89" y="80"/>
                  </a:lnTo>
                  <a:lnTo>
                    <a:pt x="91" y="78"/>
                  </a:lnTo>
                  <a:lnTo>
                    <a:pt x="92" y="76"/>
                  </a:lnTo>
                  <a:lnTo>
                    <a:pt x="93" y="73"/>
                  </a:lnTo>
                  <a:lnTo>
                    <a:pt x="94" y="71"/>
                  </a:lnTo>
                  <a:lnTo>
                    <a:pt x="96" y="69"/>
                  </a:lnTo>
                  <a:lnTo>
                    <a:pt x="97" y="68"/>
                  </a:lnTo>
                  <a:lnTo>
                    <a:pt x="98" y="67"/>
                  </a:lnTo>
                  <a:lnTo>
                    <a:pt x="100" y="66"/>
                  </a:lnTo>
                  <a:lnTo>
                    <a:pt x="101" y="63"/>
                  </a:lnTo>
                  <a:lnTo>
                    <a:pt x="102" y="62"/>
                  </a:lnTo>
                  <a:lnTo>
                    <a:pt x="104" y="61"/>
                  </a:lnTo>
                  <a:lnTo>
                    <a:pt x="105" y="60"/>
                  </a:lnTo>
                  <a:lnTo>
                    <a:pt x="106" y="59"/>
                  </a:lnTo>
                  <a:lnTo>
                    <a:pt x="108" y="57"/>
                  </a:lnTo>
                  <a:lnTo>
                    <a:pt x="109" y="55"/>
                  </a:lnTo>
                  <a:lnTo>
                    <a:pt x="110" y="54"/>
                  </a:lnTo>
                  <a:lnTo>
                    <a:pt x="112" y="53"/>
                  </a:lnTo>
                  <a:lnTo>
                    <a:pt x="113" y="53"/>
                  </a:lnTo>
                  <a:lnTo>
                    <a:pt x="114" y="52"/>
                  </a:lnTo>
                  <a:lnTo>
                    <a:pt x="116" y="51"/>
                  </a:lnTo>
                  <a:lnTo>
                    <a:pt x="117" y="51"/>
                  </a:lnTo>
                  <a:lnTo>
                    <a:pt x="118" y="51"/>
                  </a:lnTo>
                  <a:lnTo>
                    <a:pt x="120" y="50"/>
                  </a:lnTo>
                  <a:lnTo>
                    <a:pt x="121" y="50"/>
                  </a:lnTo>
                  <a:lnTo>
                    <a:pt x="122" y="50"/>
                  </a:lnTo>
                  <a:lnTo>
                    <a:pt x="123" y="49"/>
                  </a:lnTo>
                  <a:lnTo>
                    <a:pt x="125" y="48"/>
                  </a:lnTo>
                  <a:lnTo>
                    <a:pt x="126" y="47"/>
                  </a:lnTo>
                  <a:lnTo>
                    <a:pt x="127" y="44"/>
                  </a:lnTo>
                  <a:lnTo>
                    <a:pt x="129" y="41"/>
                  </a:lnTo>
                  <a:lnTo>
                    <a:pt x="130" y="39"/>
                  </a:lnTo>
                  <a:lnTo>
                    <a:pt x="131" y="36"/>
                  </a:lnTo>
                  <a:lnTo>
                    <a:pt x="133" y="32"/>
                  </a:lnTo>
                  <a:lnTo>
                    <a:pt x="134" y="29"/>
                  </a:lnTo>
                  <a:lnTo>
                    <a:pt x="135" y="26"/>
                  </a:lnTo>
                  <a:lnTo>
                    <a:pt x="137" y="23"/>
                  </a:lnTo>
                  <a:lnTo>
                    <a:pt x="138" y="22"/>
                  </a:lnTo>
                  <a:lnTo>
                    <a:pt x="139" y="20"/>
                  </a:lnTo>
                  <a:lnTo>
                    <a:pt x="141" y="18"/>
                  </a:lnTo>
                  <a:lnTo>
                    <a:pt x="142" y="16"/>
                  </a:lnTo>
                  <a:lnTo>
                    <a:pt x="143" y="15"/>
                  </a:lnTo>
                  <a:lnTo>
                    <a:pt x="145" y="13"/>
                  </a:lnTo>
                  <a:lnTo>
                    <a:pt x="146" y="11"/>
                  </a:lnTo>
                  <a:lnTo>
                    <a:pt x="147" y="10"/>
                  </a:lnTo>
                  <a:lnTo>
                    <a:pt x="149" y="9"/>
                  </a:lnTo>
                  <a:lnTo>
                    <a:pt x="150" y="8"/>
                  </a:lnTo>
                  <a:lnTo>
                    <a:pt x="151" y="7"/>
                  </a:lnTo>
                  <a:lnTo>
                    <a:pt x="152" y="6"/>
                  </a:lnTo>
                  <a:lnTo>
                    <a:pt x="154" y="5"/>
                  </a:lnTo>
                  <a:lnTo>
                    <a:pt x="155" y="4"/>
                  </a:lnTo>
                  <a:lnTo>
                    <a:pt x="156" y="3"/>
                  </a:lnTo>
                  <a:lnTo>
                    <a:pt x="158" y="3"/>
                  </a:lnTo>
                  <a:lnTo>
                    <a:pt x="159" y="2"/>
                  </a:lnTo>
                  <a:lnTo>
                    <a:pt x="160" y="2"/>
                  </a:lnTo>
                  <a:lnTo>
                    <a:pt x="162" y="2"/>
                  </a:lnTo>
                  <a:lnTo>
                    <a:pt x="163" y="1"/>
                  </a:lnTo>
                  <a:lnTo>
                    <a:pt x="164" y="0"/>
                  </a:lnTo>
                  <a:lnTo>
                    <a:pt x="166" y="0"/>
                  </a:lnTo>
                </a:path>
              </a:pathLst>
            </a:custGeom>
            <a:noFill/>
            <a:ln w="11113" cap="flat">
              <a:solidFill>
                <a:srgbClr val="7997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 name="Freeform 25"/>
            <p:cNvSpPr>
              <a:spLocks/>
            </p:cNvSpPr>
            <p:nvPr/>
          </p:nvSpPr>
          <p:spPr bwMode="auto">
            <a:xfrm>
              <a:off x="862013" y="3071815"/>
              <a:ext cx="1736725" cy="2306638"/>
            </a:xfrm>
            <a:custGeom>
              <a:avLst/>
              <a:gdLst>
                <a:gd name="T0" fmla="*/ 1 w 151"/>
                <a:gd name="T1" fmla="*/ 199 h 200"/>
                <a:gd name="T2" fmla="*/ 4 w 151"/>
                <a:gd name="T3" fmla="*/ 197 h 200"/>
                <a:gd name="T4" fmla="*/ 6 w 151"/>
                <a:gd name="T5" fmla="*/ 194 h 200"/>
                <a:gd name="T6" fmla="*/ 9 w 151"/>
                <a:gd name="T7" fmla="*/ 190 h 200"/>
                <a:gd name="T8" fmla="*/ 11 w 151"/>
                <a:gd name="T9" fmla="*/ 189 h 200"/>
                <a:gd name="T10" fmla="*/ 14 w 151"/>
                <a:gd name="T11" fmla="*/ 185 h 200"/>
                <a:gd name="T12" fmla="*/ 17 w 151"/>
                <a:gd name="T13" fmla="*/ 181 h 200"/>
                <a:gd name="T14" fmla="*/ 19 w 151"/>
                <a:gd name="T15" fmla="*/ 179 h 200"/>
                <a:gd name="T16" fmla="*/ 22 w 151"/>
                <a:gd name="T17" fmla="*/ 175 h 200"/>
                <a:gd name="T18" fmla="*/ 25 w 151"/>
                <a:gd name="T19" fmla="*/ 169 h 200"/>
                <a:gd name="T20" fmla="*/ 27 w 151"/>
                <a:gd name="T21" fmla="*/ 164 h 200"/>
                <a:gd name="T22" fmla="*/ 30 w 151"/>
                <a:gd name="T23" fmla="*/ 161 h 200"/>
                <a:gd name="T24" fmla="*/ 33 w 151"/>
                <a:gd name="T25" fmla="*/ 157 h 200"/>
                <a:gd name="T26" fmla="*/ 35 w 151"/>
                <a:gd name="T27" fmla="*/ 153 h 200"/>
                <a:gd name="T28" fmla="*/ 38 w 151"/>
                <a:gd name="T29" fmla="*/ 142 h 200"/>
                <a:gd name="T30" fmla="*/ 40 w 151"/>
                <a:gd name="T31" fmla="*/ 137 h 200"/>
                <a:gd name="T32" fmla="*/ 43 w 151"/>
                <a:gd name="T33" fmla="*/ 127 h 200"/>
                <a:gd name="T34" fmla="*/ 46 w 151"/>
                <a:gd name="T35" fmla="*/ 121 h 200"/>
                <a:gd name="T36" fmla="*/ 48 w 151"/>
                <a:gd name="T37" fmla="*/ 114 h 200"/>
                <a:gd name="T38" fmla="*/ 51 w 151"/>
                <a:gd name="T39" fmla="*/ 105 h 200"/>
                <a:gd name="T40" fmla="*/ 54 w 151"/>
                <a:gd name="T41" fmla="*/ 97 h 200"/>
                <a:gd name="T42" fmla="*/ 56 w 151"/>
                <a:gd name="T43" fmla="*/ 90 h 200"/>
                <a:gd name="T44" fmla="*/ 59 w 151"/>
                <a:gd name="T45" fmla="*/ 83 h 200"/>
                <a:gd name="T46" fmla="*/ 62 w 151"/>
                <a:gd name="T47" fmla="*/ 77 h 200"/>
                <a:gd name="T48" fmla="*/ 64 w 151"/>
                <a:gd name="T49" fmla="*/ 71 h 200"/>
                <a:gd name="T50" fmla="*/ 67 w 151"/>
                <a:gd name="T51" fmla="*/ 65 h 200"/>
                <a:gd name="T52" fmla="*/ 69 w 151"/>
                <a:gd name="T53" fmla="*/ 60 h 200"/>
                <a:gd name="T54" fmla="*/ 72 w 151"/>
                <a:gd name="T55" fmla="*/ 57 h 200"/>
                <a:gd name="T56" fmla="*/ 75 w 151"/>
                <a:gd name="T57" fmla="*/ 50 h 200"/>
                <a:gd name="T58" fmla="*/ 77 w 151"/>
                <a:gd name="T59" fmla="*/ 45 h 200"/>
                <a:gd name="T60" fmla="*/ 80 w 151"/>
                <a:gd name="T61" fmla="*/ 40 h 200"/>
                <a:gd name="T62" fmla="*/ 83 w 151"/>
                <a:gd name="T63" fmla="*/ 36 h 200"/>
                <a:gd name="T64" fmla="*/ 85 w 151"/>
                <a:gd name="T65" fmla="*/ 32 h 200"/>
                <a:gd name="T66" fmla="*/ 88 w 151"/>
                <a:gd name="T67" fmla="*/ 29 h 200"/>
                <a:gd name="T68" fmla="*/ 91 w 151"/>
                <a:gd name="T69" fmla="*/ 26 h 200"/>
                <a:gd name="T70" fmla="*/ 93 w 151"/>
                <a:gd name="T71" fmla="*/ 24 h 200"/>
                <a:gd name="T72" fmla="*/ 96 w 151"/>
                <a:gd name="T73" fmla="*/ 21 h 200"/>
                <a:gd name="T74" fmla="*/ 98 w 151"/>
                <a:gd name="T75" fmla="*/ 19 h 200"/>
                <a:gd name="T76" fmla="*/ 101 w 151"/>
                <a:gd name="T77" fmla="*/ 17 h 200"/>
                <a:gd name="T78" fmla="*/ 104 w 151"/>
                <a:gd name="T79" fmla="*/ 16 h 200"/>
                <a:gd name="T80" fmla="*/ 106 w 151"/>
                <a:gd name="T81" fmla="*/ 16 h 200"/>
                <a:gd name="T82" fmla="*/ 109 w 151"/>
                <a:gd name="T83" fmla="*/ 15 h 200"/>
                <a:gd name="T84" fmla="*/ 112 w 151"/>
                <a:gd name="T85" fmla="*/ 14 h 200"/>
                <a:gd name="T86" fmla="*/ 114 w 151"/>
                <a:gd name="T87" fmla="*/ 13 h 200"/>
                <a:gd name="T88" fmla="*/ 117 w 151"/>
                <a:gd name="T89" fmla="*/ 12 h 200"/>
                <a:gd name="T90" fmla="*/ 120 w 151"/>
                <a:gd name="T91" fmla="*/ 11 h 200"/>
                <a:gd name="T92" fmla="*/ 122 w 151"/>
                <a:gd name="T93" fmla="*/ 9 h 200"/>
                <a:gd name="T94" fmla="*/ 125 w 151"/>
                <a:gd name="T95" fmla="*/ 8 h 200"/>
                <a:gd name="T96" fmla="*/ 127 w 151"/>
                <a:gd name="T97" fmla="*/ 8 h 200"/>
                <a:gd name="T98" fmla="*/ 130 w 151"/>
                <a:gd name="T99" fmla="*/ 7 h 200"/>
                <a:gd name="T100" fmla="*/ 133 w 151"/>
                <a:gd name="T101" fmla="*/ 6 h 200"/>
                <a:gd name="T102" fmla="*/ 135 w 151"/>
                <a:gd name="T103" fmla="*/ 5 h 200"/>
                <a:gd name="T104" fmla="*/ 138 w 151"/>
                <a:gd name="T105" fmla="*/ 4 h 200"/>
                <a:gd name="T106" fmla="*/ 141 w 151"/>
                <a:gd name="T107" fmla="*/ 3 h 200"/>
                <a:gd name="T108" fmla="*/ 143 w 151"/>
                <a:gd name="T109" fmla="*/ 2 h 200"/>
                <a:gd name="T110" fmla="*/ 146 w 151"/>
                <a:gd name="T111" fmla="*/ 1 h 200"/>
                <a:gd name="T112" fmla="*/ 149 w 151"/>
                <a:gd name="T113" fmla="*/ 1 h 200"/>
                <a:gd name="T114" fmla="*/ 151 w 151"/>
                <a:gd name="T11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200">
                  <a:moveTo>
                    <a:pt x="0" y="200"/>
                  </a:moveTo>
                  <a:lnTo>
                    <a:pt x="1" y="199"/>
                  </a:lnTo>
                  <a:lnTo>
                    <a:pt x="2" y="198"/>
                  </a:lnTo>
                  <a:lnTo>
                    <a:pt x="4" y="197"/>
                  </a:lnTo>
                  <a:lnTo>
                    <a:pt x="5" y="196"/>
                  </a:lnTo>
                  <a:lnTo>
                    <a:pt x="6" y="194"/>
                  </a:lnTo>
                  <a:lnTo>
                    <a:pt x="8" y="192"/>
                  </a:lnTo>
                  <a:lnTo>
                    <a:pt x="9" y="190"/>
                  </a:lnTo>
                  <a:lnTo>
                    <a:pt x="10" y="189"/>
                  </a:lnTo>
                  <a:lnTo>
                    <a:pt x="11" y="189"/>
                  </a:lnTo>
                  <a:lnTo>
                    <a:pt x="13" y="187"/>
                  </a:lnTo>
                  <a:lnTo>
                    <a:pt x="14" y="185"/>
                  </a:lnTo>
                  <a:lnTo>
                    <a:pt x="15" y="183"/>
                  </a:lnTo>
                  <a:lnTo>
                    <a:pt x="17" y="181"/>
                  </a:lnTo>
                  <a:lnTo>
                    <a:pt x="18" y="180"/>
                  </a:lnTo>
                  <a:lnTo>
                    <a:pt x="19" y="179"/>
                  </a:lnTo>
                  <a:lnTo>
                    <a:pt x="21" y="177"/>
                  </a:lnTo>
                  <a:lnTo>
                    <a:pt x="22" y="175"/>
                  </a:lnTo>
                  <a:lnTo>
                    <a:pt x="23" y="172"/>
                  </a:lnTo>
                  <a:lnTo>
                    <a:pt x="25" y="169"/>
                  </a:lnTo>
                  <a:lnTo>
                    <a:pt x="26" y="166"/>
                  </a:lnTo>
                  <a:lnTo>
                    <a:pt x="27" y="164"/>
                  </a:lnTo>
                  <a:lnTo>
                    <a:pt x="29" y="163"/>
                  </a:lnTo>
                  <a:lnTo>
                    <a:pt x="30" y="161"/>
                  </a:lnTo>
                  <a:lnTo>
                    <a:pt x="31" y="159"/>
                  </a:lnTo>
                  <a:lnTo>
                    <a:pt x="33" y="157"/>
                  </a:lnTo>
                  <a:lnTo>
                    <a:pt x="34" y="156"/>
                  </a:lnTo>
                  <a:lnTo>
                    <a:pt x="35" y="153"/>
                  </a:lnTo>
                  <a:lnTo>
                    <a:pt x="37" y="147"/>
                  </a:lnTo>
                  <a:lnTo>
                    <a:pt x="38" y="142"/>
                  </a:lnTo>
                  <a:lnTo>
                    <a:pt x="39" y="137"/>
                  </a:lnTo>
                  <a:lnTo>
                    <a:pt x="40" y="137"/>
                  </a:lnTo>
                  <a:lnTo>
                    <a:pt x="42" y="131"/>
                  </a:lnTo>
                  <a:lnTo>
                    <a:pt x="43" y="127"/>
                  </a:lnTo>
                  <a:lnTo>
                    <a:pt x="44" y="126"/>
                  </a:lnTo>
                  <a:lnTo>
                    <a:pt x="46" y="121"/>
                  </a:lnTo>
                  <a:lnTo>
                    <a:pt x="47" y="116"/>
                  </a:lnTo>
                  <a:lnTo>
                    <a:pt x="48" y="114"/>
                  </a:lnTo>
                  <a:lnTo>
                    <a:pt x="50" y="109"/>
                  </a:lnTo>
                  <a:lnTo>
                    <a:pt x="51" y="105"/>
                  </a:lnTo>
                  <a:lnTo>
                    <a:pt x="52" y="102"/>
                  </a:lnTo>
                  <a:lnTo>
                    <a:pt x="54" y="97"/>
                  </a:lnTo>
                  <a:lnTo>
                    <a:pt x="55" y="94"/>
                  </a:lnTo>
                  <a:lnTo>
                    <a:pt x="56" y="90"/>
                  </a:lnTo>
                  <a:lnTo>
                    <a:pt x="58" y="87"/>
                  </a:lnTo>
                  <a:lnTo>
                    <a:pt x="59" y="83"/>
                  </a:lnTo>
                  <a:lnTo>
                    <a:pt x="60" y="80"/>
                  </a:lnTo>
                  <a:lnTo>
                    <a:pt x="62" y="77"/>
                  </a:lnTo>
                  <a:lnTo>
                    <a:pt x="63" y="74"/>
                  </a:lnTo>
                  <a:lnTo>
                    <a:pt x="64" y="71"/>
                  </a:lnTo>
                  <a:lnTo>
                    <a:pt x="66" y="68"/>
                  </a:lnTo>
                  <a:lnTo>
                    <a:pt x="67" y="65"/>
                  </a:lnTo>
                  <a:lnTo>
                    <a:pt x="68" y="63"/>
                  </a:lnTo>
                  <a:lnTo>
                    <a:pt x="69" y="60"/>
                  </a:lnTo>
                  <a:lnTo>
                    <a:pt x="71" y="59"/>
                  </a:lnTo>
                  <a:lnTo>
                    <a:pt x="72" y="57"/>
                  </a:lnTo>
                  <a:lnTo>
                    <a:pt x="73" y="54"/>
                  </a:lnTo>
                  <a:lnTo>
                    <a:pt x="75" y="50"/>
                  </a:lnTo>
                  <a:lnTo>
                    <a:pt x="76" y="47"/>
                  </a:lnTo>
                  <a:lnTo>
                    <a:pt x="77" y="45"/>
                  </a:lnTo>
                  <a:lnTo>
                    <a:pt x="79" y="43"/>
                  </a:lnTo>
                  <a:lnTo>
                    <a:pt x="80" y="40"/>
                  </a:lnTo>
                  <a:lnTo>
                    <a:pt x="81" y="38"/>
                  </a:lnTo>
                  <a:lnTo>
                    <a:pt x="83" y="36"/>
                  </a:lnTo>
                  <a:lnTo>
                    <a:pt x="84" y="35"/>
                  </a:lnTo>
                  <a:lnTo>
                    <a:pt x="85" y="32"/>
                  </a:lnTo>
                  <a:lnTo>
                    <a:pt x="87" y="31"/>
                  </a:lnTo>
                  <a:lnTo>
                    <a:pt x="88" y="29"/>
                  </a:lnTo>
                  <a:lnTo>
                    <a:pt x="89" y="28"/>
                  </a:lnTo>
                  <a:lnTo>
                    <a:pt x="91" y="26"/>
                  </a:lnTo>
                  <a:lnTo>
                    <a:pt x="92" y="25"/>
                  </a:lnTo>
                  <a:lnTo>
                    <a:pt x="93" y="24"/>
                  </a:lnTo>
                  <a:lnTo>
                    <a:pt x="94" y="23"/>
                  </a:lnTo>
                  <a:lnTo>
                    <a:pt x="96" y="21"/>
                  </a:lnTo>
                  <a:lnTo>
                    <a:pt x="97" y="19"/>
                  </a:lnTo>
                  <a:lnTo>
                    <a:pt x="98" y="19"/>
                  </a:lnTo>
                  <a:lnTo>
                    <a:pt x="100" y="18"/>
                  </a:lnTo>
                  <a:lnTo>
                    <a:pt x="101" y="17"/>
                  </a:lnTo>
                  <a:lnTo>
                    <a:pt x="102" y="17"/>
                  </a:lnTo>
                  <a:lnTo>
                    <a:pt x="104" y="16"/>
                  </a:lnTo>
                  <a:lnTo>
                    <a:pt x="105" y="16"/>
                  </a:lnTo>
                  <a:lnTo>
                    <a:pt x="106" y="16"/>
                  </a:lnTo>
                  <a:lnTo>
                    <a:pt x="108" y="16"/>
                  </a:lnTo>
                  <a:lnTo>
                    <a:pt x="109" y="15"/>
                  </a:lnTo>
                  <a:lnTo>
                    <a:pt x="110" y="15"/>
                  </a:lnTo>
                  <a:lnTo>
                    <a:pt x="112" y="14"/>
                  </a:lnTo>
                  <a:lnTo>
                    <a:pt x="113" y="14"/>
                  </a:lnTo>
                  <a:lnTo>
                    <a:pt x="114" y="13"/>
                  </a:lnTo>
                  <a:lnTo>
                    <a:pt x="116" y="13"/>
                  </a:lnTo>
                  <a:lnTo>
                    <a:pt x="117" y="12"/>
                  </a:lnTo>
                  <a:lnTo>
                    <a:pt x="118" y="12"/>
                  </a:lnTo>
                  <a:lnTo>
                    <a:pt x="120" y="11"/>
                  </a:lnTo>
                  <a:lnTo>
                    <a:pt x="121" y="10"/>
                  </a:lnTo>
                  <a:lnTo>
                    <a:pt x="122" y="9"/>
                  </a:lnTo>
                  <a:lnTo>
                    <a:pt x="123" y="9"/>
                  </a:lnTo>
                  <a:lnTo>
                    <a:pt x="125" y="8"/>
                  </a:lnTo>
                  <a:lnTo>
                    <a:pt x="126" y="8"/>
                  </a:lnTo>
                  <a:lnTo>
                    <a:pt x="127" y="8"/>
                  </a:lnTo>
                  <a:lnTo>
                    <a:pt x="129" y="7"/>
                  </a:lnTo>
                  <a:lnTo>
                    <a:pt x="130" y="7"/>
                  </a:lnTo>
                  <a:lnTo>
                    <a:pt x="131" y="6"/>
                  </a:lnTo>
                  <a:lnTo>
                    <a:pt x="133" y="6"/>
                  </a:lnTo>
                  <a:lnTo>
                    <a:pt x="134" y="5"/>
                  </a:lnTo>
                  <a:lnTo>
                    <a:pt x="135" y="5"/>
                  </a:lnTo>
                  <a:lnTo>
                    <a:pt x="137" y="4"/>
                  </a:lnTo>
                  <a:lnTo>
                    <a:pt x="138" y="4"/>
                  </a:lnTo>
                  <a:lnTo>
                    <a:pt x="139" y="3"/>
                  </a:lnTo>
                  <a:lnTo>
                    <a:pt x="141" y="3"/>
                  </a:lnTo>
                  <a:lnTo>
                    <a:pt x="142" y="2"/>
                  </a:lnTo>
                  <a:lnTo>
                    <a:pt x="143" y="2"/>
                  </a:lnTo>
                  <a:lnTo>
                    <a:pt x="145" y="2"/>
                  </a:lnTo>
                  <a:lnTo>
                    <a:pt x="146" y="1"/>
                  </a:lnTo>
                  <a:lnTo>
                    <a:pt x="147" y="1"/>
                  </a:lnTo>
                  <a:lnTo>
                    <a:pt x="149" y="1"/>
                  </a:lnTo>
                  <a:lnTo>
                    <a:pt x="150" y="0"/>
                  </a:lnTo>
                  <a:lnTo>
                    <a:pt x="151" y="0"/>
                  </a:lnTo>
                </a:path>
              </a:pathLst>
            </a:custGeom>
            <a:noFill/>
            <a:ln w="11113" cap="flat">
              <a:solidFill>
                <a:srgbClr val="AC88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 name="Freeform 26"/>
            <p:cNvSpPr>
              <a:spLocks/>
            </p:cNvSpPr>
            <p:nvPr/>
          </p:nvSpPr>
          <p:spPr bwMode="auto">
            <a:xfrm>
              <a:off x="862013" y="3417890"/>
              <a:ext cx="1771650" cy="1982788"/>
            </a:xfrm>
            <a:custGeom>
              <a:avLst/>
              <a:gdLst>
                <a:gd name="T0" fmla="*/ 1 w 154"/>
                <a:gd name="T1" fmla="*/ 171 h 172"/>
                <a:gd name="T2" fmla="*/ 4 w 154"/>
                <a:gd name="T3" fmla="*/ 170 h 172"/>
                <a:gd name="T4" fmla="*/ 6 w 154"/>
                <a:gd name="T5" fmla="*/ 169 h 172"/>
                <a:gd name="T6" fmla="*/ 9 w 154"/>
                <a:gd name="T7" fmla="*/ 168 h 172"/>
                <a:gd name="T8" fmla="*/ 11 w 154"/>
                <a:gd name="T9" fmla="*/ 163 h 172"/>
                <a:gd name="T10" fmla="*/ 14 w 154"/>
                <a:gd name="T11" fmla="*/ 157 h 172"/>
                <a:gd name="T12" fmla="*/ 17 w 154"/>
                <a:gd name="T13" fmla="*/ 156 h 172"/>
                <a:gd name="T14" fmla="*/ 19 w 154"/>
                <a:gd name="T15" fmla="*/ 154 h 172"/>
                <a:gd name="T16" fmla="*/ 22 w 154"/>
                <a:gd name="T17" fmla="*/ 151 h 172"/>
                <a:gd name="T18" fmla="*/ 25 w 154"/>
                <a:gd name="T19" fmla="*/ 148 h 172"/>
                <a:gd name="T20" fmla="*/ 27 w 154"/>
                <a:gd name="T21" fmla="*/ 143 h 172"/>
                <a:gd name="T22" fmla="*/ 30 w 154"/>
                <a:gd name="T23" fmla="*/ 138 h 172"/>
                <a:gd name="T24" fmla="*/ 33 w 154"/>
                <a:gd name="T25" fmla="*/ 132 h 172"/>
                <a:gd name="T26" fmla="*/ 35 w 154"/>
                <a:gd name="T27" fmla="*/ 124 h 172"/>
                <a:gd name="T28" fmla="*/ 38 w 154"/>
                <a:gd name="T29" fmla="*/ 117 h 172"/>
                <a:gd name="T30" fmla="*/ 40 w 154"/>
                <a:gd name="T31" fmla="*/ 110 h 172"/>
                <a:gd name="T32" fmla="*/ 43 w 154"/>
                <a:gd name="T33" fmla="*/ 104 h 172"/>
                <a:gd name="T34" fmla="*/ 46 w 154"/>
                <a:gd name="T35" fmla="*/ 96 h 172"/>
                <a:gd name="T36" fmla="*/ 48 w 154"/>
                <a:gd name="T37" fmla="*/ 91 h 172"/>
                <a:gd name="T38" fmla="*/ 51 w 154"/>
                <a:gd name="T39" fmla="*/ 89 h 172"/>
                <a:gd name="T40" fmla="*/ 54 w 154"/>
                <a:gd name="T41" fmla="*/ 87 h 172"/>
                <a:gd name="T42" fmla="*/ 56 w 154"/>
                <a:gd name="T43" fmla="*/ 84 h 172"/>
                <a:gd name="T44" fmla="*/ 59 w 154"/>
                <a:gd name="T45" fmla="*/ 82 h 172"/>
                <a:gd name="T46" fmla="*/ 62 w 154"/>
                <a:gd name="T47" fmla="*/ 80 h 172"/>
                <a:gd name="T48" fmla="*/ 64 w 154"/>
                <a:gd name="T49" fmla="*/ 77 h 172"/>
                <a:gd name="T50" fmla="*/ 67 w 154"/>
                <a:gd name="T51" fmla="*/ 75 h 172"/>
                <a:gd name="T52" fmla="*/ 69 w 154"/>
                <a:gd name="T53" fmla="*/ 74 h 172"/>
                <a:gd name="T54" fmla="*/ 72 w 154"/>
                <a:gd name="T55" fmla="*/ 73 h 172"/>
                <a:gd name="T56" fmla="*/ 75 w 154"/>
                <a:gd name="T57" fmla="*/ 71 h 172"/>
                <a:gd name="T58" fmla="*/ 77 w 154"/>
                <a:gd name="T59" fmla="*/ 69 h 172"/>
                <a:gd name="T60" fmla="*/ 80 w 154"/>
                <a:gd name="T61" fmla="*/ 68 h 172"/>
                <a:gd name="T62" fmla="*/ 83 w 154"/>
                <a:gd name="T63" fmla="*/ 66 h 172"/>
                <a:gd name="T64" fmla="*/ 85 w 154"/>
                <a:gd name="T65" fmla="*/ 63 h 172"/>
                <a:gd name="T66" fmla="*/ 88 w 154"/>
                <a:gd name="T67" fmla="*/ 61 h 172"/>
                <a:gd name="T68" fmla="*/ 91 w 154"/>
                <a:gd name="T69" fmla="*/ 60 h 172"/>
                <a:gd name="T70" fmla="*/ 93 w 154"/>
                <a:gd name="T71" fmla="*/ 59 h 172"/>
                <a:gd name="T72" fmla="*/ 96 w 154"/>
                <a:gd name="T73" fmla="*/ 58 h 172"/>
                <a:gd name="T74" fmla="*/ 98 w 154"/>
                <a:gd name="T75" fmla="*/ 57 h 172"/>
                <a:gd name="T76" fmla="*/ 101 w 154"/>
                <a:gd name="T77" fmla="*/ 56 h 172"/>
                <a:gd name="T78" fmla="*/ 104 w 154"/>
                <a:gd name="T79" fmla="*/ 54 h 172"/>
                <a:gd name="T80" fmla="*/ 106 w 154"/>
                <a:gd name="T81" fmla="*/ 53 h 172"/>
                <a:gd name="T82" fmla="*/ 109 w 154"/>
                <a:gd name="T83" fmla="*/ 52 h 172"/>
                <a:gd name="T84" fmla="*/ 112 w 154"/>
                <a:gd name="T85" fmla="*/ 50 h 172"/>
                <a:gd name="T86" fmla="*/ 114 w 154"/>
                <a:gd name="T87" fmla="*/ 48 h 172"/>
                <a:gd name="T88" fmla="*/ 117 w 154"/>
                <a:gd name="T89" fmla="*/ 45 h 172"/>
                <a:gd name="T90" fmla="*/ 120 w 154"/>
                <a:gd name="T91" fmla="*/ 44 h 172"/>
                <a:gd name="T92" fmla="*/ 122 w 154"/>
                <a:gd name="T93" fmla="*/ 40 h 172"/>
                <a:gd name="T94" fmla="*/ 125 w 154"/>
                <a:gd name="T95" fmla="*/ 38 h 172"/>
                <a:gd name="T96" fmla="*/ 127 w 154"/>
                <a:gd name="T97" fmla="*/ 32 h 172"/>
                <a:gd name="T98" fmla="*/ 130 w 154"/>
                <a:gd name="T99" fmla="*/ 29 h 172"/>
                <a:gd name="T100" fmla="*/ 133 w 154"/>
                <a:gd name="T101" fmla="*/ 25 h 172"/>
                <a:gd name="T102" fmla="*/ 135 w 154"/>
                <a:gd name="T103" fmla="*/ 20 h 172"/>
                <a:gd name="T104" fmla="*/ 138 w 154"/>
                <a:gd name="T105" fmla="*/ 15 h 172"/>
                <a:gd name="T106" fmla="*/ 141 w 154"/>
                <a:gd name="T107" fmla="*/ 11 h 172"/>
                <a:gd name="T108" fmla="*/ 143 w 154"/>
                <a:gd name="T109" fmla="*/ 8 h 172"/>
                <a:gd name="T110" fmla="*/ 146 w 154"/>
                <a:gd name="T111" fmla="*/ 6 h 172"/>
                <a:gd name="T112" fmla="*/ 149 w 154"/>
                <a:gd name="T113" fmla="*/ 5 h 172"/>
                <a:gd name="T114" fmla="*/ 151 w 154"/>
                <a:gd name="T115" fmla="*/ 4 h 172"/>
                <a:gd name="T116" fmla="*/ 154 w 154"/>
                <a:gd name="T1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 h="172">
                  <a:moveTo>
                    <a:pt x="0" y="172"/>
                  </a:moveTo>
                  <a:lnTo>
                    <a:pt x="1" y="171"/>
                  </a:lnTo>
                  <a:lnTo>
                    <a:pt x="2" y="171"/>
                  </a:lnTo>
                  <a:lnTo>
                    <a:pt x="4" y="170"/>
                  </a:lnTo>
                  <a:lnTo>
                    <a:pt x="5" y="169"/>
                  </a:lnTo>
                  <a:lnTo>
                    <a:pt x="6" y="169"/>
                  </a:lnTo>
                  <a:lnTo>
                    <a:pt x="8" y="168"/>
                  </a:lnTo>
                  <a:lnTo>
                    <a:pt x="9" y="168"/>
                  </a:lnTo>
                  <a:lnTo>
                    <a:pt x="10" y="165"/>
                  </a:lnTo>
                  <a:lnTo>
                    <a:pt x="11" y="163"/>
                  </a:lnTo>
                  <a:lnTo>
                    <a:pt x="13" y="160"/>
                  </a:lnTo>
                  <a:lnTo>
                    <a:pt x="14" y="157"/>
                  </a:lnTo>
                  <a:lnTo>
                    <a:pt x="15" y="156"/>
                  </a:lnTo>
                  <a:lnTo>
                    <a:pt x="17" y="156"/>
                  </a:lnTo>
                  <a:lnTo>
                    <a:pt x="18" y="155"/>
                  </a:lnTo>
                  <a:lnTo>
                    <a:pt x="19" y="154"/>
                  </a:lnTo>
                  <a:lnTo>
                    <a:pt x="21" y="153"/>
                  </a:lnTo>
                  <a:lnTo>
                    <a:pt x="22" y="151"/>
                  </a:lnTo>
                  <a:lnTo>
                    <a:pt x="23" y="149"/>
                  </a:lnTo>
                  <a:lnTo>
                    <a:pt x="25" y="148"/>
                  </a:lnTo>
                  <a:lnTo>
                    <a:pt x="26" y="146"/>
                  </a:lnTo>
                  <a:lnTo>
                    <a:pt x="27" y="143"/>
                  </a:lnTo>
                  <a:lnTo>
                    <a:pt x="29" y="140"/>
                  </a:lnTo>
                  <a:lnTo>
                    <a:pt x="30" y="138"/>
                  </a:lnTo>
                  <a:lnTo>
                    <a:pt x="31" y="135"/>
                  </a:lnTo>
                  <a:lnTo>
                    <a:pt x="33" y="132"/>
                  </a:lnTo>
                  <a:lnTo>
                    <a:pt x="34" y="128"/>
                  </a:lnTo>
                  <a:lnTo>
                    <a:pt x="35" y="124"/>
                  </a:lnTo>
                  <a:lnTo>
                    <a:pt x="37" y="121"/>
                  </a:lnTo>
                  <a:lnTo>
                    <a:pt x="38" y="117"/>
                  </a:lnTo>
                  <a:lnTo>
                    <a:pt x="39" y="114"/>
                  </a:lnTo>
                  <a:lnTo>
                    <a:pt x="40" y="110"/>
                  </a:lnTo>
                  <a:lnTo>
                    <a:pt x="42" y="107"/>
                  </a:lnTo>
                  <a:lnTo>
                    <a:pt x="43" y="104"/>
                  </a:lnTo>
                  <a:lnTo>
                    <a:pt x="44" y="100"/>
                  </a:lnTo>
                  <a:lnTo>
                    <a:pt x="46" y="96"/>
                  </a:lnTo>
                  <a:lnTo>
                    <a:pt x="47" y="93"/>
                  </a:lnTo>
                  <a:lnTo>
                    <a:pt x="48" y="91"/>
                  </a:lnTo>
                  <a:lnTo>
                    <a:pt x="50" y="89"/>
                  </a:lnTo>
                  <a:lnTo>
                    <a:pt x="51" y="89"/>
                  </a:lnTo>
                  <a:lnTo>
                    <a:pt x="52" y="88"/>
                  </a:lnTo>
                  <a:lnTo>
                    <a:pt x="54" y="87"/>
                  </a:lnTo>
                  <a:lnTo>
                    <a:pt x="55" y="86"/>
                  </a:lnTo>
                  <a:lnTo>
                    <a:pt x="56" y="84"/>
                  </a:lnTo>
                  <a:lnTo>
                    <a:pt x="58" y="83"/>
                  </a:lnTo>
                  <a:lnTo>
                    <a:pt x="59" y="82"/>
                  </a:lnTo>
                  <a:lnTo>
                    <a:pt x="60" y="81"/>
                  </a:lnTo>
                  <a:lnTo>
                    <a:pt x="62" y="80"/>
                  </a:lnTo>
                  <a:lnTo>
                    <a:pt x="63" y="79"/>
                  </a:lnTo>
                  <a:lnTo>
                    <a:pt x="64" y="77"/>
                  </a:lnTo>
                  <a:lnTo>
                    <a:pt x="66" y="76"/>
                  </a:lnTo>
                  <a:lnTo>
                    <a:pt x="67" y="75"/>
                  </a:lnTo>
                  <a:lnTo>
                    <a:pt x="68" y="74"/>
                  </a:lnTo>
                  <a:lnTo>
                    <a:pt x="69" y="74"/>
                  </a:lnTo>
                  <a:lnTo>
                    <a:pt x="71" y="73"/>
                  </a:lnTo>
                  <a:lnTo>
                    <a:pt x="72" y="73"/>
                  </a:lnTo>
                  <a:lnTo>
                    <a:pt x="73" y="72"/>
                  </a:lnTo>
                  <a:lnTo>
                    <a:pt x="75" y="71"/>
                  </a:lnTo>
                  <a:lnTo>
                    <a:pt x="76" y="70"/>
                  </a:lnTo>
                  <a:lnTo>
                    <a:pt x="77" y="69"/>
                  </a:lnTo>
                  <a:lnTo>
                    <a:pt x="79" y="69"/>
                  </a:lnTo>
                  <a:lnTo>
                    <a:pt x="80" y="68"/>
                  </a:lnTo>
                  <a:lnTo>
                    <a:pt x="81" y="67"/>
                  </a:lnTo>
                  <a:lnTo>
                    <a:pt x="83" y="66"/>
                  </a:lnTo>
                  <a:lnTo>
                    <a:pt x="84" y="64"/>
                  </a:lnTo>
                  <a:lnTo>
                    <a:pt x="85" y="63"/>
                  </a:lnTo>
                  <a:lnTo>
                    <a:pt x="87" y="62"/>
                  </a:lnTo>
                  <a:lnTo>
                    <a:pt x="88" y="61"/>
                  </a:lnTo>
                  <a:lnTo>
                    <a:pt x="89" y="60"/>
                  </a:lnTo>
                  <a:lnTo>
                    <a:pt x="91" y="60"/>
                  </a:lnTo>
                  <a:lnTo>
                    <a:pt x="92" y="60"/>
                  </a:lnTo>
                  <a:lnTo>
                    <a:pt x="93" y="59"/>
                  </a:lnTo>
                  <a:lnTo>
                    <a:pt x="94" y="58"/>
                  </a:lnTo>
                  <a:lnTo>
                    <a:pt x="96" y="58"/>
                  </a:lnTo>
                  <a:lnTo>
                    <a:pt x="97" y="57"/>
                  </a:lnTo>
                  <a:lnTo>
                    <a:pt x="98" y="57"/>
                  </a:lnTo>
                  <a:lnTo>
                    <a:pt x="100" y="56"/>
                  </a:lnTo>
                  <a:lnTo>
                    <a:pt x="101" y="56"/>
                  </a:lnTo>
                  <a:lnTo>
                    <a:pt x="102" y="55"/>
                  </a:lnTo>
                  <a:lnTo>
                    <a:pt x="104" y="54"/>
                  </a:lnTo>
                  <a:lnTo>
                    <a:pt x="105" y="54"/>
                  </a:lnTo>
                  <a:lnTo>
                    <a:pt x="106" y="53"/>
                  </a:lnTo>
                  <a:lnTo>
                    <a:pt x="108" y="52"/>
                  </a:lnTo>
                  <a:lnTo>
                    <a:pt x="109" y="52"/>
                  </a:lnTo>
                  <a:lnTo>
                    <a:pt x="110" y="51"/>
                  </a:lnTo>
                  <a:lnTo>
                    <a:pt x="112" y="50"/>
                  </a:lnTo>
                  <a:lnTo>
                    <a:pt x="113" y="49"/>
                  </a:lnTo>
                  <a:lnTo>
                    <a:pt x="114" y="48"/>
                  </a:lnTo>
                  <a:lnTo>
                    <a:pt x="116" y="47"/>
                  </a:lnTo>
                  <a:lnTo>
                    <a:pt x="117" y="45"/>
                  </a:lnTo>
                  <a:lnTo>
                    <a:pt x="118" y="45"/>
                  </a:lnTo>
                  <a:lnTo>
                    <a:pt x="120" y="44"/>
                  </a:lnTo>
                  <a:lnTo>
                    <a:pt x="121" y="42"/>
                  </a:lnTo>
                  <a:lnTo>
                    <a:pt x="122" y="40"/>
                  </a:lnTo>
                  <a:lnTo>
                    <a:pt x="123" y="39"/>
                  </a:lnTo>
                  <a:lnTo>
                    <a:pt x="125" y="38"/>
                  </a:lnTo>
                  <a:lnTo>
                    <a:pt x="126" y="35"/>
                  </a:lnTo>
                  <a:lnTo>
                    <a:pt x="127" y="32"/>
                  </a:lnTo>
                  <a:lnTo>
                    <a:pt x="129" y="31"/>
                  </a:lnTo>
                  <a:lnTo>
                    <a:pt x="130" y="29"/>
                  </a:lnTo>
                  <a:lnTo>
                    <a:pt x="131" y="28"/>
                  </a:lnTo>
                  <a:lnTo>
                    <a:pt x="133" y="25"/>
                  </a:lnTo>
                  <a:lnTo>
                    <a:pt x="134" y="23"/>
                  </a:lnTo>
                  <a:lnTo>
                    <a:pt x="135" y="20"/>
                  </a:lnTo>
                  <a:lnTo>
                    <a:pt x="137" y="17"/>
                  </a:lnTo>
                  <a:lnTo>
                    <a:pt x="138" y="15"/>
                  </a:lnTo>
                  <a:lnTo>
                    <a:pt x="139" y="13"/>
                  </a:lnTo>
                  <a:lnTo>
                    <a:pt x="141" y="11"/>
                  </a:lnTo>
                  <a:lnTo>
                    <a:pt x="142" y="10"/>
                  </a:lnTo>
                  <a:lnTo>
                    <a:pt x="143" y="8"/>
                  </a:lnTo>
                  <a:lnTo>
                    <a:pt x="145" y="7"/>
                  </a:lnTo>
                  <a:lnTo>
                    <a:pt x="146" y="6"/>
                  </a:lnTo>
                  <a:lnTo>
                    <a:pt x="147" y="5"/>
                  </a:lnTo>
                  <a:lnTo>
                    <a:pt x="149" y="5"/>
                  </a:lnTo>
                  <a:lnTo>
                    <a:pt x="150" y="4"/>
                  </a:lnTo>
                  <a:lnTo>
                    <a:pt x="151" y="4"/>
                  </a:lnTo>
                  <a:lnTo>
                    <a:pt x="152" y="3"/>
                  </a:lnTo>
                  <a:lnTo>
                    <a:pt x="154" y="0"/>
                  </a:lnTo>
                </a:path>
              </a:pathLst>
            </a:custGeom>
            <a:noFill/>
            <a:ln w="11113" cap="flat">
              <a:solidFill>
                <a:srgbClr val="CF78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 name="Freeform 27"/>
            <p:cNvSpPr>
              <a:spLocks/>
            </p:cNvSpPr>
            <p:nvPr/>
          </p:nvSpPr>
          <p:spPr bwMode="auto">
            <a:xfrm>
              <a:off x="862013" y="3325815"/>
              <a:ext cx="1817688" cy="2074863"/>
            </a:xfrm>
            <a:custGeom>
              <a:avLst/>
              <a:gdLst>
                <a:gd name="T0" fmla="*/ 1 w 158"/>
                <a:gd name="T1" fmla="*/ 178 h 180"/>
                <a:gd name="T2" fmla="*/ 4 w 158"/>
                <a:gd name="T3" fmla="*/ 177 h 180"/>
                <a:gd name="T4" fmla="*/ 6 w 158"/>
                <a:gd name="T5" fmla="*/ 176 h 180"/>
                <a:gd name="T6" fmla="*/ 9 w 158"/>
                <a:gd name="T7" fmla="*/ 173 h 180"/>
                <a:gd name="T8" fmla="*/ 11 w 158"/>
                <a:gd name="T9" fmla="*/ 170 h 180"/>
                <a:gd name="T10" fmla="*/ 14 w 158"/>
                <a:gd name="T11" fmla="*/ 166 h 180"/>
                <a:gd name="T12" fmla="*/ 17 w 158"/>
                <a:gd name="T13" fmla="*/ 161 h 180"/>
                <a:gd name="T14" fmla="*/ 19 w 158"/>
                <a:gd name="T15" fmla="*/ 157 h 180"/>
                <a:gd name="T16" fmla="*/ 22 w 158"/>
                <a:gd name="T17" fmla="*/ 152 h 180"/>
                <a:gd name="T18" fmla="*/ 25 w 158"/>
                <a:gd name="T19" fmla="*/ 147 h 180"/>
                <a:gd name="T20" fmla="*/ 27 w 158"/>
                <a:gd name="T21" fmla="*/ 142 h 180"/>
                <a:gd name="T22" fmla="*/ 30 w 158"/>
                <a:gd name="T23" fmla="*/ 138 h 180"/>
                <a:gd name="T24" fmla="*/ 33 w 158"/>
                <a:gd name="T25" fmla="*/ 135 h 180"/>
                <a:gd name="T26" fmla="*/ 35 w 158"/>
                <a:gd name="T27" fmla="*/ 132 h 180"/>
                <a:gd name="T28" fmla="*/ 38 w 158"/>
                <a:gd name="T29" fmla="*/ 130 h 180"/>
                <a:gd name="T30" fmla="*/ 40 w 158"/>
                <a:gd name="T31" fmla="*/ 129 h 180"/>
                <a:gd name="T32" fmla="*/ 43 w 158"/>
                <a:gd name="T33" fmla="*/ 128 h 180"/>
                <a:gd name="T34" fmla="*/ 46 w 158"/>
                <a:gd name="T35" fmla="*/ 128 h 180"/>
                <a:gd name="T36" fmla="*/ 48 w 158"/>
                <a:gd name="T37" fmla="*/ 125 h 180"/>
                <a:gd name="T38" fmla="*/ 51 w 158"/>
                <a:gd name="T39" fmla="*/ 122 h 180"/>
                <a:gd name="T40" fmla="*/ 54 w 158"/>
                <a:gd name="T41" fmla="*/ 119 h 180"/>
                <a:gd name="T42" fmla="*/ 56 w 158"/>
                <a:gd name="T43" fmla="*/ 115 h 180"/>
                <a:gd name="T44" fmla="*/ 59 w 158"/>
                <a:gd name="T45" fmla="*/ 111 h 180"/>
                <a:gd name="T46" fmla="*/ 62 w 158"/>
                <a:gd name="T47" fmla="*/ 106 h 180"/>
                <a:gd name="T48" fmla="*/ 64 w 158"/>
                <a:gd name="T49" fmla="*/ 100 h 180"/>
                <a:gd name="T50" fmla="*/ 67 w 158"/>
                <a:gd name="T51" fmla="*/ 93 h 180"/>
                <a:gd name="T52" fmla="*/ 69 w 158"/>
                <a:gd name="T53" fmla="*/ 92 h 180"/>
                <a:gd name="T54" fmla="*/ 72 w 158"/>
                <a:gd name="T55" fmla="*/ 89 h 180"/>
                <a:gd name="T56" fmla="*/ 75 w 158"/>
                <a:gd name="T57" fmla="*/ 87 h 180"/>
                <a:gd name="T58" fmla="*/ 77 w 158"/>
                <a:gd name="T59" fmla="*/ 84 h 180"/>
                <a:gd name="T60" fmla="*/ 80 w 158"/>
                <a:gd name="T61" fmla="*/ 79 h 180"/>
                <a:gd name="T62" fmla="*/ 83 w 158"/>
                <a:gd name="T63" fmla="*/ 75 h 180"/>
                <a:gd name="T64" fmla="*/ 85 w 158"/>
                <a:gd name="T65" fmla="*/ 72 h 180"/>
                <a:gd name="T66" fmla="*/ 88 w 158"/>
                <a:gd name="T67" fmla="*/ 69 h 180"/>
                <a:gd name="T68" fmla="*/ 91 w 158"/>
                <a:gd name="T69" fmla="*/ 67 h 180"/>
                <a:gd name="T70" fmla="*/ 93 w 158"/>
                <a:gd name="T71" fmla="*/ 63 h 180"/>
                <a:gd name="T72" fmla="*/ 96 w 158"/>
                <a:gd name="T73" fmla="*/ 60 h 180"/>
                <a:gd name="T74" fmla="*/ 98 w 158"/>
                <a:gd name="T75" fmla="*/ 58 h 180"/>
                <a:gd name="T76" fmla="*/ 101 w 158"/>
                <a:gd name="T77" fmla="*/ 55 h 180"/>
                <a:gd name="T78" fmla="*/ 104 w 158"/>
                <a:gd name="T79" fmla="*/ 53 h 180"/>
                <a:gd name="T80" fmla="*/ 106 w 158"/>
                <a:gd name="T81" fmla="*/ 51 h 180"/>
                <a:gd name="T82" fmla="*/ 109 w 158"/>
                <a:gd name="T83" fmla="*/ 49 h 180"/>
                <a:gd name="T84" fmla="*/ 112 w 158"/>
                <a:gd name="T85" fmla="*/ 47 h 180"/>
                <a:gd name="T86" fmla="*/ 114 w 158"/>
                <a:gd name="T87" fmla="*/ 46 h 180"/>
                <a:gd name="T88" fmla="*/ 117 w 158"/>
                <a:gd name="T89" fmla="*/ 45 h 180"/>
                <a:gd name="T90" fmla="*/ 120 w 158"/>
                <a:gd name="T91" fmla="*/ 44 h 180"/>
                <a:gd name="T92" fmla="*/ 122 w 158"/>
                <a:gd name="T93" fmla="*/ 42 h 180"/>
                <a:gd name="T94" fmla="*/ 125 w 158"/>
                <a:gd name="T95" fmla="*/ 41 h 180"/>
                <a:gd name="T96" fmla="*/ 127 w 158"/>
                <a:gd name="T97" fmla="*/ 37 h 180"/>
                <a:gd name="T98" fmla="*/ 130 w 158"/>
                <a:gd name="T99" fmla="*/ 34 h 180"/>
                <a:gd name="T100" fmla="*/ 133 w 158"/>
                <a:gd name="T101" fmla="*/ 32 h 180"/>
                <a:gd name="T102" fmla="*/ 135 w 158"/>
                <a:gd name="T103" fmla="*/ 29 h 180"/>
                <a:gd name="T104" fmla="*/ 138 w 158"/>
                <a:gd name="T105" fmla="*/ 26 h 180"/>
                <a:gd name="T106" fmla="*/ 141 w 158"/>
                <a:gd name="T107" fmla="*/ 23 h 180"/>
                <a:gd name="T108" fmla="*/ 143 w 158"/>
                <a:gd name="T109" fmla="*/ 18 h 180"/>
                <a:gd name="T110" fmla="*/ 146 w 158"/>
                <a:gd name="T111" fmla="*/ 15 h 180"/>
                <a:gd name="T112" fmla="*/ 149 w 158"/>
                <a:gd name="T113" fmla="*/ 12 h 180"/>
                <a:gd name="T114" fmla="*/ 151 w 158"/>
                <a:gd name="T115" fmla="*/ 6 h 180"/>
                <a:gd name="T116" fmla="*/ 154 w 158"/>
                <a:gd name="T117" fmla="*/ 3 h 180"/>
                <a:gd name="T118" fmla="*/ 156 w 158"/>
                <a:gd name="T119"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180">
                  <a:moveTo>
                    <a:pt x="0" y="180"/>
                  </a:moveTo>
                  <a:lnTo>
                    <a:pt x="1" y="178"/>
                  </a:lnTo>
                  <a:lnTo>
                    <a:pt x="2" y="178"/>
                  </a:lnTo>
                  <a:lnTo>
                    <a:pt x="4" y="177"/>
                  </a:lnTo>
                  <a:lnTo>
                    <a:pt x="5" y="176"/>
                  </a:lnTo>
                  <a:lnTo>
                    <a:pt x="6" y="176"/>
                  </a:lnTo>
                  <a:lnTo>
                    <a:pt x="8" y="175"/>
                  </a:lnTo>
                  <a:lnTo>
                    <a:pt x="9" y="173"/>
                  </a:lnTo>
                  <a:lnTo>
                    <a:pt x="10" y="172"/>
                  </a:lnTo>
                  <a:lnTo>
                    <a:pt x="11" y="170"/>
                  </a:lnTo>
                  <a:lnTo>
                    <a:pt x="13" y="168"/>
                  </a:lnTo>
                  <a:lnTo>
                    <a:pt x="14" y="166"/>
                  </a:lnTo>
                  <a:lnTo>
                    <a:pt x="15" y="164"/>
                  </a:lnTo>
                  <a:lnTo>
                    <a:pt x="17" y="161"/>
                  </a:lnTo>
                  <a:lnTo>
                    <a:pt x="18" y="159"/>
                  </a:lnTo>
                  <a:lnTo>
                    <a:pt x="19" y="157"/>
                  </a:lnTo>
                  <a:lnTo>
                    <a:pt x="21" y="154"/>
                  </a:lnTo>
                  <a:lnTo>
                    <a:pt x="22" y="152"/>
                  </a:lnTo>
                  <a:lnTo>
                    <a:pt x="23" y="150"/>
                  </a:lnTo>
                  <a:lnTo>
                    <a:pt x="25" y="147"/>
                  </a:lnTo>
                  <a:lnTo>
                    <a:pt x="26" y="143"/>
                  </a:lnTo>
                  <a:lnTo>
                    <a:pt x="27" y="142"/>
                  </a:lnTo>
                  <a:lnTo>
                    <a:pt x="29" y="139"/>
                  </a:lnTo>
                  <a:lnTo>
                    <a:pt x="30" y="138"/>
                  </a:lnTo>
                  <a:lnTo>
                    <a:pt x="31" y="137"/>
                  </a:lnTo>
                  <a:lnTo>
                    <a:pt x="33" y="135"/>
                  </a:lnTo>
                  <a:lnTo>
                    <a:pt x="34" y="133"/>
                  </a:lnTo>
                  <a:lnTo>
                    <a:pt x="35" y="132"/>
                  </a:lnTo>
                  <a:lnTo>
                    <a:pt x="37" y="132"/>
                  </a:lnTo>
                  <a:lnTo>
                    <a:pt x="38" y="130"/>
                  </a:lnTo>
                  <a:lnTo>
                    <a:pt x="39" y="129"/>
                  </a:lnTo>
                  <a:lnTo>
                    <a:pt x="40" y="129"/>
                  </a:lnTo>
                  <a:lnTo>
                    <a:pt x="42" y="128"/>
                  </a:lnTo>
                  <a:lnTo>
                    <a:pt x="43" y="128"/>
                  </a:lnTo>
                  <a:lnTo>
                    <a:pt x="44" y="128"/>
                  </a:lnTo>
                  <a:lnTo>
                    <a:pt x="46" y="128"/>
                  </a:lnTo>
                  <a:lnTo>
                    <a:pt x="47" y="127"/>
                  </a:lnTo>
                  <a:lnTo>
                    <a:pt x="48" y="125"/>
                  </a:lnTo>
                  <a:lnTo>
                    <a:pt x="50" y="123"/>
                  </a:lnTo>
                  <a:lnTo>
                    <a:pt x="51" y="122"/>
                  </a:lnTo>
                  <a:lnTo>
                    <a:pt x="52" y="120"/>
                  </a:lnTo>
                  <a:lnTo>
                    <a:pt x="54" y="119"/>
                  </a:lnTo>
                  <a:lnTo>
                    <a:pt x="55" y="118"/>
                  </a:lnTo>
                  <a:lnTo>
                    <a:pt x="56" y="115"/>
                  </a:lnTo>
                  <a:lnTo>
                    <a:pt x="58" y="113"/>
                  </a:lnTo>
                  <a:lnTo>
                    <a:pt x="59" y="111"/>
                  </a:lnTo>
                  <a:lnTo>
                    <a:pt x="60" y="109"/>
                  </a:lnTo>
                  <a:lnTo>
                    <a:pt x="62" y="106"/>
                  </a:lnTo>
                  <a:lnTo>
                    <a:pt x="63" y="102"/>
                  </a:lnTo>
                  <a:lnTo>
                    <a:pt x="64" y="100"/>
                  </a:lnTo>
                  <a:lnTo>
                    <a:pt x="66" y="97"/>
                  </a:lnTo>
                  <a:lnTo>
                    <a:pt x="67" y="93"/>
                  </a:lnTo>
                  <a:lnTo>
                    <a:pt x="68" y="92"/>
                  </a:lnTo>
                  <a:lnTo>
                    <a:pt x="69" y="92"/>
                  </a:lnTo>
                  <a:lnTo>
                    <a:pt x="71" y="91"/>
                  </a:lnTo>
                  <a:lnTo>
                    <a:pt x="72" y="89"/>
                  </a:lnTo>
                  <a:lnTo>
                    <a:pt x="73" y="88"/>
                  </a:lnTo>
                  <a:lnTo>
                    <a:pt x="75" y="87"/>
                  </a:lnTo>
                  <a:lnTo>
                    <a:pt x="76" y="85"/>
                  </a:lnTo>
                  <a:lnTo>
                    <a:pt x="77" y="84"/>
                  </a:lnTo>
                  <a:lnTo>
                    <a:pt x="79" y="82"/>
                  </a:lnTo>
                  <a:lnTo>
                    <a:pt x="80" y="79"/>
                  </a:lnTo>
                  <a:lnTo>
                    <a:pt x="81" y="77"/>
                  </a:lnTo>
                  <a:lnTo>
                    <a:pt x="83" y="75"/>
                  </a:lnTo>
                  <a:lnTo>
                    <a:pt x="84" y="73"/>
                  </a:lnTo>
                  <a:lnTo>
                    <a:pt x="85" y="72"/>
                  </a:lnTo>
                  <a:lnTo>
                    <a:pt x="87" y="71"/>
                  </a:lnTo>
                  <a:lnTo>
                    <a:pt x="88" y="69"/>
                  </a:lnTo>
                  <a:lnTo>
                    <a:pt x="89" y="68"/>
                  </a:lnTo>
                  <a:lnTo>
                    <a:pt x="91" y="67"/>
                  </a:lnTo>
                  <a:lnTo>
                    <a:pt x="92" y="66"/>
                  </a:lnTo>
                  <a:lnTo>
                    <a:pt x="93" y="63"/>
                  </a:lnTo>
                  <a:lnTo>
                    <a:pt x="94" y="62"/>
                  </a:lnTo>
                  <a:lnTo>
                    <a:pt x="96" y="60"/>
                  </a:lnTo>
                  <a:lnTo>
                    <a:pt x="97" y="59"/>
                  </a:lnTo>
                  <a:lnTo>
                    <a:pt x="98" y="58"/>
                  </a:lnTo>
                  <a:lnTo>
                    <a:pt x="100" y="56"/>
                  </a:lnTo>
                  <a:lnTo>
                    <a:pt x="101" y="55"/>
                  </a:lnTo>
                  <a:lnTo>
                    <a:pt x="102" y="54"/>
                  </a:lnTo>
                  <a:lnTo>
                    <a:pt x="104" y="53"/>
                  </a:lnTo>
                  <a:lnTo>
                    <a:pt x="105" y="52"/>
                  </a:lnTo>
                  <a:lnTo>
                    <a:pt x="106" y="51"/>
                  </a:lnTo>
                  <a:lnTo>
                    <a:pt x="108" y="50"/>
                  </a:lnTo>
                  <a:lnTo>
                    <a:pt x="109" y="49"/>
                  </a:lnTo>
                  <a:lnTo>
                    <a:pt x="110" y="48"/>
                  </a:lnTo>
                  <a:lnTo>
                    <a:pt x="112" y="47"/>
                  </a:lnTo>
                  <a:lnTo>
                    <a:pt x="113" y="47"/>
                  </a:lnTo>
                  <a:lnTo>
                    <a:pt x="114" y="46"/>
                  </a:lnTo>
                  <a:lnTo>
                    <a:pt x="116" y="45"/>
                  </a:lnTo>
                  <a:lnTo>
                    <a:pt x="117" y="45"/>
                  </a:lnTo>
                  <a:lnTo>
                    <a:pt x="118" y="44"/>
                  </a:lnTo>
                  <a:lnTo>
                    <a:pt x="120" y="44"/>
                  </a:lnTo>
                  <a:lnTo>
                    <a:pt x="121" y="43"/>
                  </a:lnTo>
                  <a:lnTo>
                    <a:pt x="122" y="42"/>
                  </a:lnTo>
                  <a:lnTo>
                    <a:pt x="123" y="42"/>
                  </a:lnTo>
                  <a:lnTo>
                    <a:pt x="125" y="41"/>
                  </a:lnTo>
                  <a:lnTo>
                    <a:pt x="126" y="39"/>
                  </a:lnTo>
                  <a:lnTo>
                    <a:pt x="127" y="37"/>
                  </a:lnTo>
                  <a:lnTo>
                    <a:pt x="129" y="36"/>
                  </a:lnTo>
                  <a:lnTo>
                    <a:pt x="130" y="34"/>
                  </a:lnTo>
                  <a:lnTo>
                    <a:pt x="131" y="34"/>
                  </a:lnTo>
                  <a:lnTo>
                    <a:pt x="133" y="32"/>
                  </a:lnTo>
                  <a:lnTo>
                    <a:pt x="134" y="31"/>
                  </a:lnTo>
                  <a:lnTo>
                    <a:pt x="135" y="29"/>
                  </a:lnTo>
                  <a:lnTo>
                    <a:pt x="137" y="28"/>
                  </a:lnTo>
                  <a:lnTo>
                    <a:pt x="138" y="26"/>
                  </a:lnTo>
                  <a:lnTo>
                    <a:pt x="139" y="25"/>
                  </a:lnTo>
                  <a:lnTo>
                    <a:pt x="141" y="23"/>
                  </a:lnTo>
                  <a:lnTo>
                    <a:pt x="142" y="20"/>
                  </a:lnTo>
                  <a:lnTo>
                    <a:pt x="143" y="18"/>
                  </a:lnTo>
                  <a:lnTo>
                    <a:pt x="145" y="16"/>
                  </a:lnTo>
                  <a:lnTo>
                    <a:pt x="146" y="15"/>
                  </a:lnTo>
                  <a:lnTo>
                    <a:pt x="147" y="13"/>
                  </a:lnTo>
                  <a:lnTo>
                    <a:pt x="149" y="12"/>
                  </a:lnTo>
                  <a:lnTo>
                    <a:pt x="150" y="9"/>
                  </a:lnTo>
                  <a:lnTo>
                    <a:pt x="151" y="6"/>
                  </a:lnTo>
                  <a:lnTo>
                    <a:pt x="152" y="4"/>
                  </a:lnTo>
                  <a:lnTo>
                    <a:pt x="154" y="3"/>
                  </a:lnTo>
                  <a:lnTo>
                    <a:pt x="155" y="3"/>
                  </a:lnTo>
                  <a:lnTo>
                    <a:pt x="156" y="2"/>
                  </a:lnTo>
                  <a:lnTo>
                    <a:pt x="158" y="0"/>
                  </a:lnTo>
                </a:path>
              </a:pathLst>
            </a:custGeom>
            <a:noFill/>
            <a:ln w="11113" cap="flat">
              <a:solidFill>
                <a:srgbClr val="E76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 name="Freeform 28"/>
            <p:cNvSpPr>
              <a:spLocks/>
            </p:cNvSpPr>
            <p:nvPr/>
          </p:nvSpPr>
          <p:spPr bwMode="auto">
            <a:xfrm>
              <a:off x="862013" y="2841627"/>
              <a:ext cx="1690688" cy="2536826"/>
            </a:xfrm>
            <a:custGeom>
              <a:avLst/>
              <a:gdLst>
                <a:gd name="T0" fmla="*/ 1 w 147"/>
                <a:gd name="T1" fmla="*/ 218 h 220"/>
                <a:gd name="T2" fmla="*/ 4 w 147"/>
                <a:gd name="T3" fmla="*/ 216 h 220"/>
                <a:gd name="T4" fmla="*/ 6 w 147"/>
                <a:gd name="T5" fmla="*/ 216 h 220"/>
                <a:gd name="T6" fmla="*/ 9 w 147"/>
                <a:gd name="T7" fmla="*/ 214 h 220"/>
                <a:gd name="T8" fmla="*/ 11 w 147"/>
                <a:gd name="T9" fmla="*/ 213 h 220"/>
                <a:gd name="T10" fmla="*/ 14 w 147"/>
                <a:gd name="T11" fmla="*/ 212 h 220"/>
                <a:gd name="T12" fmla="*/ 17 w 147"/>
                <a:gd name="T13" fmla="*/ 209 h 220"/>
                <a:gd name="T14" fmla="*/ 19 w 147"/>
                <a:gd name="T15" fmla="*/ 207 h 220"/>
                <a:gd name="T16" fmla="*/ 22 w 147"/>
                <a:gd name="T17" fmla="*/ 204 h 220"/>
                <a:gd name="T18" fmla="*/ 25 w 147"/>
                <a:gd name="T19" fmla="*/ 202 h 220"/>
                <a:gd name="T20" fmla="*/ 27 w 147"/>
                <a:gd name="T21" fmla="*/ 201 h 220"/>
                <a:gd name="T22" fmla="*/ 30 w 147"/>
                <a:gd name="T23" fmla="*/ 200 h 220"/>
                <a:gd name="T24" fmla="*/ 33 w 147"/>
                <a:gd name="T25" fmla="*/ 198 h 220"/>
                <a:gd name="T26" fmla="*/ 35 w 147"/>
                <a:gd name="T27" fmla="*/ 197 h 220"/>
                <a:gd name="T28" fmla="*/ 38 w 147"/>
                <a:gd name="T29" fmla="*/ 196 h 220"/>
                <a:gd name="T30" fmla="*/ 40 w 147"/>
                <a:gd name="T31" fmla="*/ 194 h 220"/>
                <a:gd name="T32" fmla="*/ 43 w 147"/>
                <a:gd name="T33" fmla="*/ 192 h 220"/>
                <a:gd name="T34" fmla="*/ 46 w 147"/>
                <a:gd name="T35" fmla="*/ 191 h 220"/>
                <a:gd name="T36" fmla="*/ 48 w 147"/>
                <a:gd name="T37" fmla="*/ 190 h 220"/>
                <a:gd name="T38" fmla="*/ 51 w 147"/>
                <a:gd name="T39" fmla="*/ 189 h 220"/>
                <a:gd name="T40" fmla="*/ 54 w 147"/>
                <a:gd name="T41" fmla="*/ 188 h 220"/>
                <a:gd name="T42" fmla="*/ 56 w 147"/>
                <a:gd name="T43" fmla="*/ 187 h 220"/>
                <a:gd name="T44" fmla="*/ 59 w 147"/>
                <a:gd name="T45" fmla="*/ 186 h 220"/>
                <a:gd name="T46" fmla="*/ 62 w 147"/>
                <a:gd name="T47" fmla="*/ 183 h 220"/>
                <a:gd name="T48" fmla="*/ 64 w 147"/>
                <a:gd name="T49" fmla="*/ 180 h 220"/>
                <a:gd name="T50" fmla="*/ 67 w 147"/>
                <a:gd name="T51" fmla="*/ 179 h 220"/>
                <a:gd name="T52" fmla="*/ 69 w 147"/>
                <a:gd name="T53" fmla="*/ 177 h 220"/>
                <a:gd name="T54" fmla="*/ 72 w 147"/>
                <a:gd name="T55" fmla="*/ 175 h 220"/>
                <a:gd name="T56" fmla="*/ 75 w 147"/>
                <a:gd name="T57" fmla="*/ 174 h 220"/>
                <a:gd name="T58" fmla="*/ 77 w 147"/>
                <a:gd name="T59" fmla="*/ 172 h 220"/>
                <a:gd name="T60" fmla="*/ 80 w 147"/>
                <a:gd name="T61" fmla="*/ 170 h 220"/>
                <a:gd name="T62" fmla="*/ 83 w 147"/>
                <a:gd name="T63" fmla="*/ 167 h 220"/>
                <a:gd name="T64" fmla="*/ 85 w 147"/>
                <a:gd name="T65" fmla="*/ 160 h 220"/>
                <a:gd name="T66" fmla="*/ 88 w 147"/>
                <a:gd name="T67" fmla="*/ 152 h 220"/>
                <a:gd name="T68" fmla="*/ 91 w 147"/>
                <a:gd name="T69" fmla="*/ 148 h 220"/>
                <a:gd name="T70" fmla="*/ 93 w 147"/>
                <a:gd name="T71" fmla="*/ 142 h 220"/>
                <a:gd name="T72" fmla="*/ 96 w 147"/>
                <a:gd name="T73" fmla="*/ 135 h 220"/>
                <a:gd name="T74" fmla="*/ 98 w 147"/>
                <a:gd name="T75" fmla="*/ 128 h 220"/>
                <a:gd name="T76" fmla="*/ 101 w 147"/>
                <a:gd name="T77" fmla="*/ 121 h 220"/>
                <a:gd name="T78" fmla="*/ 104 w 147"/>
                <a:gd name="T79" fmla="*/ 114 h 220"/>
                <a:gd name="T80" fmla="*/ 106 w 147"/>
                <a:gd name="T81" fmla="*/ 108 h 220"/>
                <a:gd name="T82" fmla="*/ 109 w 147"/>
                <a:gd name="T83" fmla="*/ 103 h 220"/>
                <a:gd name="T84" fmla="*/ 112 w 147"/>
                <a:gd name="T85" fmla="*/ 97 h 220"/>
                <a:gd name="T86" fmla="*/ 114 w 147"/>
                <a:gd name="T87" fmla="*/ 92 h 220"/>
                <a:gd name="T88" fmla="*/ 117 w 147"/>
                <a:gd name="T89" fmla="*/ 86 h 220"/>
                <a:gd name="T90" fmla="*/ 120 w 147"/>
                <a:gd name="T91" fmla="*/ 79 h 220"/>
                <a:gd name="T92" fmla="*/ 122 w 147"/>
                <a:gd name="T93" fmla="*/ 77 h 220"/>
                <a:gd name="T94" fmla="*/ 125 w 147"/>
                <a:gd name="T95" fmla="*/ 68 h 220"/>
                <a:gd name="T96" fmla="*/ 127 w 147"/>
                <a:gd name="T97" fmla="*/ 61 h 220"/>
                <a:gd name="T98" fmla="*/ 130 w 147"/>
                <a:gd name="T99" fmla="*/ 54 h 220"/>
                <a:gd name="T100" fmla="*/ 133 w 147"/>
                <a:gd name="T101" fmla="*/ 47 h 220"/>
                <a:gd name="T102" fmla="*/ 135 w 147"/>
                <a:gd name="T103" fmla="*/ 40 h 220"/>
                <a:gd name="T104" fmla="*/ 138 w 147"/>
                <a:gd name="T105" fmla="*/ 35 h 220"/>
                <a:gd name="T106" fmla="*/ 141 w 147"/>
                <a:gd name="T107" fmla="*/ 19 h 220"/>
                <a:gd name="T108" fmla="*/ 143 w 147"/>
                <a:gd name="T109" fmla="*/ 14 h 220"/>
                <a:gd name="T110" fmla="*/ 146 w 147"/>
                <a:gd name="T111" fmla="*/ 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220">
                  <a:moveTo>
                    <a:pt x="0" y="220"/>
                  </a:moveTo>
                  <a:lnTo>
                    <a:pt x="1" y="218"/>
                  </a:lnTo>
                  <a:lnTo>
                    <a:pt x="2" y="216"/>
                  </a:lnTo>
                  <a:lnTo>
                    <a:pt x="4" y="216"/>
                  </a:lnTo>
                  <a:lnTo>
                    <a:pt x="5" y="216"/>
                  </a:lnTo>
                  <a:lnTo>
                    <a:pt x="6" y="216"/>
                  </a:lnTo>
                  <a:lnTo>
                    <a:pt x="8" y="215"/>
                  </a:lnTo>
                  <a:lnTo>
                    <a:pt x="9" y="214"/>
                  </a:lnTo>
                  <a:lnTo>
                    <a:pt x="10" y="213"/>
                  </a:lnTo>
                  <a:lnTo>
                    <a:pt x="11" y="213"/>
                  </a:lnTo>
                  <a:lnTo>
                    <a:pt x="13" y="213"/>
                  </a:lnTo>
                  <a:lnTo>
                    <a:pt x="14" y="212"/>
                  </a:lnTo>
                  <a:lnTo>
                    <a:pt x="15" y="210"/>
                  </a:lnTo>
                  <a:lnTo>
                    <a:pt x="17" y="209"/>
                  </a:lnTo>
                  <a:lnTo>
                    <a:pt x="18" y="208"/>
                  </a:lnTo>
                  <a:lnTo>
                    <a:pt x="19" y="207"/>
                  </a:lnTo>
                  <a:lnTo>
                    <a:pt x="21" y="205"/>
                  </a:lnTo>
                  <a:lnTo>
                    <a:pt x="22" y="204"/>
                  </a:lnTo>
                  <a:lnTo>
                    <a:pt x="23" y="203"/>
                  </a:lnTo>
                  <a:lnTo>
                    <a:pt x="25" y="202"/>
                  </a:lnTo>
                  <a:lnTo>
                    <a:pt x="26" y="202"/>
                  </a:lnTo>
                  <a:lnTo>
                    <a:pt x="27" y="201"/>
                  </a:lnTo>
                  <a:lnTo>
                    <a:pt x="29" y="201"/>
                  </a:lnTo>
                  <a:lnTo>
                    <a:pt x="30" y="200"/>
                  </a:lnTo>
                  <a:lnTo>
                    <a:pt x="31" y="199"/>
                  </a:lnTo>
                  <a:lnTo>
                    <a:pt x="33" y="198"/>
                  </a:lnTo>
                  <a:lnTo>
                    <a:pt x="34" y="197"/>
                  </a:lnTo>
                  <a:lnTo>
                    <a:pt x="35" y="197"/>
                  </a:lnTo>
                  <a:lnTo>
                    <a:pt x="37" y="196"/>
                  </a:lnTo>
                  <a:lnTo>
                    <a:pt x="38" y="196"/>
                  </a:lnTo>
                  <a:lnTo>
                    <a:pt x="39" y="195"/>
                  </a:lnTo>
                  <a:lnTo>
                    <a:pt x="40" y="194"/>
                  </a:lnTo>
                  <a:lnTo>
                    <a:pt x="42" y="193"/>
                  </a:lnTo>
                  <a:lnTo>
                    <a:pt x="43" y="192"/>
                  </a:lnTo>
                  <a:lnTo>
                    <a:pt x="44" y="191"/>
                  </a:lnTo>
                  <a:lnTo>
                    <a:pt x="46" y="191"/>
                  </a:lnTo>
                  <a:lnTo>
                    <a:pt x="47" y="190"/>
                  </a:lnTo>
                  <a:lnTo>
                    <a:pt x="48" y="190"/>
                  </a:lnTo>
                  <a:lnTo>
                    <a:pt x="50" y="189"/>
                  </a:lnTo>
                  <a:lnTo>
                    <a:pt x="51" y="189"/>
                  </a:lnTo>
                  <a:lnTo>
                    <a:pt x="52" y="188"/>
                  </a:lnTo>
                  <a:lnTo>
                    <a:pt x="54" y="188"/>
                  </a:lnTo>
                  <a:lnTo>
                    <a:pt x="55" y="187"/>
                  </a:lnTo>
                  <a:lnTo>
                    <a:pt x="56" y="187"/>
                  </a:lnTo>
                  <a:lnTo>
                    <a:pt x="58" y="187"/>
                  </a:lnTo>
                  <a:lnTo>
                    <a:pt x="59" y="186"/>
                  </a:lnTo>
                  <a:lnTo>
                    <a:pt x="60" y="185"/>
                  </a:lnTo>
                  <a:lnTo>
                    <a:pt x="62" y="183"/>
                  </a:lnTo>
                  <a:lnTo>
                    <a:pt x="63" y="181"/>
                  </a:lnTo>
                  <a:lnTo>
                    <a:pt x="64" y="180"/>
                  </a:lnTo>
                  <a:lnTo>
                    <a:pt x="66" y="179"/>
                  </a:lnTo>
                  <a:lnTo>
                    <a:pt x="67" y="179"/>
                  </a:lnTo>
                  <a:lnTo>
                    <a:pt x="68" y="178"/>
                  </a:lnTo>
                  <a:lnTo>
                    <a:pt x="69" y="177"/>
                  </a:lnTo>
                  <a:lnTo>
                    <a:pt x="71" y="176"/>
                  </a:lnTo>
                  <a:lnTo>
                    <a:pt x="72" y="175"/>
                  </a:lnTo>
                  <a:lnTo>
                    <a:pt x="73" y="174"/>
                  </a:lnTo>
                  <a:lnTo>
                    <a:pt x="75" y="174"/>
                  </a:lnTo>
                  <a:lnTo>
                    <a:pt x="76" y="173"/>
                  </a:lnTo>
                  <a:lnTo>
                    <a:pt x="77" y="172"/>
                  </a:lnTo>
                  <a:lnTo>
                    <a:pt x="79" y="171"/>
                  </a:lnTo>
                  <a:lnTo>
                    <a:pt x="80" y="170"/>
                  </a:lnTo>
                  <a:lnTo>
                    <a:pt x="81" y="169"/>
                  </a:lnTo>
                  <a:lnTo>
                    <a:pt x="83" y="167"/>
                  </a:lnTo>
                  <a:lnTo>
                    <a:pt x="84" y="163"/>
                  </a:lnTo>
                  <a:lnTo>
                    <a:pt x="85" y="160"/>
                  </a:lnTo>
                  <a:lnTo>
                    <a:pt x="87" y="155"/>
                  </a:lnTo>
                  <a:lnTo>
                    <a:pt x="88" y="152"/>
                  </a:lnTo>
                  <a:lnTo>
                    <a:pt x="89" y="149"/>
                  </a:lnTo>
                  <a:lnTo>
                    <a:pt x="91" y="148"/>
                  </a:lnTo>
                  <a:lnTo>
                    <a:pt x="92" y="145"/>
                  </a:lnTo>
                  <a:lnTo>
                    <a:pt x="93" y="142"/>
                  </a:lnTo>
                  <a:lnTo>
                    <a:pt x="94" y="139"/>
                  </a:lnTo>
                  <a:lnTo>
                    <a:pt x="96" y="135"/>
                  </a:lnTo>
                  <a:lnTo>
                    <a:pt x="97" y="131"/>
                  </a:lnTo>
                  <a:lnTo>
                    <a:pt x="98" y="128"/>
                  </a:lnTo>
                  <a:lnTo>
                    <a:pt x="100" y="125"/>
                  </a:lnTo>
                  <a:lnTo>
                    <a:pt x="101" y="121"/>
                  </a:lnTo>
                  <a:lnTo>
                    <a:pt x="102" y="118"/>
                  </a:lnTo>
                  <a:lnTo>
                    <a:pt x="104" y="114"/>
                  </a:lnTo>
                  <a:lnTo>
                    <a:pt x="105" y="110"/>
                  </a:lnTo>
                  <a:lnTo>
                    <a:pt x="106" y="108"/>
                  </a:lnTo>
                  <a:lnTo>
                    <a:pt x="108" y="106"/>
                  </a:lnTo>
                  <a:lnTo>
                    <a:pt x="109" y="103"/>
                  </a:lnTo>
                  <a:lnTo>
                    <a:pt x="110" y="100"/>
                  </a:lnTo>
                  <a:lnTo>
                    <a:pt x="112" y="97"/>
                  </a:lnTo>
                  <a:lnTo>
                    <a:pt x="113" y="95"/>
                  </a:lnTo>
                  <a:lnTo>
                    <a:pt x="114" y="92"/>
                  </a:lnTo>
                  <a:lnTo>
                    <a:pt x="116" y="89"/>
                  </a:lnTo>
                  <a:lnTo>
                    <a:pt x="117" y="86"/>
                  </a:lnTo>
                  <a:lnTo>
                    <a:pt x="118" y="83"/>
                  </a:lnTo>
                  <a:lnTo>
                    <a:pt x="120" y="79"/>
                  </a:lnTo>
                  <a:lnTo>
                    <a:pt x="121" y="77"/>
                  </a:lnTo>
                  <a:lnTo>
                    <a:pt x="122" y="77"/>
                  </a:lnTo>
                  <a:lnTo>
                    <a:pt x="123" y="73"/>
                  </a:lnTo>
                  <a:lnTo>
                    <a:pt x="125" y="68"/>
                  </a:lnTo>
                  <a:lnTo>
                    <a:pt x="126" y="64"/>
                  </a:lnTo>
                  <a:lnTo>
                    <a:pt x="127" y="61"/>
                  </a:lnTo>
                  <a:lnTo>
                    <a:pt x="129" y="59"/>
                  </a:lnTo>
                  <a:lnTo>
                    <a:pt x="130" y="54"/>
                  </a:lnTo>
                  <a:lnTo>
                    <a:pt x="131" y="51"/>
                  </a:lnTo>
                  <a:lnTo>
                    <a:pt x="133" y="47"/>
                  </a:lnTo>
                  <a:lnTo>
                    <a:pt x="134" y="42"/>
                  </a:lnTo>
                  <a:lnTo>
                    <a:pt x="135" y="40"/>
                  </a:lnTo>
                  <a:lnTo>
                    <a:pt x="137" y="36"/>
                  </a:lnTo>
                  <a:lnTo>
                    <a:pt x="138" y="35"/>
                  </a:lnTo>
                  <a:lnTo>
                    <a:pt x="139" y="25"/>
                  </a:lnTo>
                  <a:lnTo>
                    <a:pt x="141" y="19"/>
                  </a:lnTo>
                  <a:lnTo>
                    <a:pt x="142" y="16"/>
                  </a:lnTo>
                  <a:lnTo>
                    <a:pt x="143" y="14"/>
                  </a:lnTo>
                  <a:lnTo>
                    <a:pt x="145" y="11"/>
                  </a:lnTo>
                  <a:lnTo>
                    <a:pt x="146" y="5"/>
                  </a:lnTo>
                  <a:lnTo>
                    <a:pt x="147" y="0"/>
                  </a:lnTo>
                </a:path>
              </a:pathLst>
            </a:custGeom>
            <a:noFill/>
            <a:ln w="11113" cap="flat">
              <a:solidFill>
                <a:srgbClr val="F763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 name="Freeform 29"/>
            <p:cNvSpPr>
              <a:spLocks/>
            </p:cNvSpPr>
            <p:nvPr/>
          </p:nvSpPr>
          <p:spPr bwMode="auto">
            <a:xfrm>
              <a:off x="862013" y="2957515"/>
              <a:ext cx="1795463" cy="2443164"/>
            </a:xfrm>
            <a:custGeom>
              <a:avLst/>
              <a:gdLst>
                <a:gd name="T0" fmla="*/ 1 w 156"/>
                <a:gd name="T1" fmla="*/ 211 h 212"/>
                <a:gd name="T2" fmla="*/ 4 w 156"/>
                <a:gd name="T3" fmla="*/ 210 h 212"/>
                <a:gd name="T4" fmla="*/ 6 w 156"/>
                <a:gd name="T5" fmla="*/ 209 h 212"/>
                <a:gd name="T6" fmla="*/ 9 w 156"/>
                <a:gd name="T7" fmla="*/ 208 h 212"/>
                <a:gd name="T8" fmla="*/ 11 w 156"/>
                <a:gd name="T9" fmla="*/ 207 h 212"/>
                <a:gd name="T10" fmla="*/ 14 w 156"/>
                <a:gd name="T11" fmla="*/ 206 h 212"/>
                <a:gd name="T12" fmla="*/ 17 w 156"/>
                <a:gd name="T13" fmla="*/ 205 h 212"/>
                <a:gd name="T14" fmla="*/ 19 w 156"/>
                <a:gd name="T15" fmla="*/ 204 h 212"/>
                <a:gd name="T16" fmla="*/ 22 w 156"/>
                <a:gd name="T17" fmla="*/ 203 h 212"/>
                <a:gd name="T18" fmla="*/ 25 w 156"/>
                <a:gd name="T19" fmla="*/ 201 h 212"/>
                <a:gd name="T20" fmla="*/ 27 w 156"/>
                <a:gd name="T21" fmla="*/ 200 h 212"/>
                <a:gd name="T22" fmla="*/ 30 w 156"/>
                <a:gd name="T23" fmla="*/ 199 h 212"/>
                <a:gd name="T24" fmla="*/ 33 w 156"/>
                <a:gd name="T25" fmla="*/ 197 h 212"/>
                <a:gd name="T26" fmla="*/ 35 w 156"/>
                <a:gd name="T27" fmla="*/ 194 h 212"/>
                <a:gd name="T28" fmla="*/ 38 w 156"/>
                <a:gd name="T29" fmla="*/ 192 h 212"/>
                <a:gd name="T30" fmla="*/ 40 w 156"/>
                <a:gd name="T31" fmla="*/ 189 h 212"/>
                <a:gd name="T32" fmla="*/ 43 w 156"/>
                <a:gd name="T33" fmla="*/ 186 h 212"/>
                <a:gd name="T34" fmla="*/ 46 w 156"/>
                <a:gd name="T35" fmla="*/ 184 h 212"/>
                <a:gd name="T36" fmla="*/ 48 w 156"/>
                <a:gd name="T37" fmla="*/ 183 h 212"/>
                <a:gd name="T38" fmla="*/ 51 w 156"/>
                <a:gd name="T39" fmla="*/ 182 h 212"/>
                <a:gd name="T40" fmla="*/ 54 w 156"/>
                <a:gd name="T41" fmla="*/ 180 h 212"/>
                <a:gd name="T42" fmla="*/ 56 w 156"/>
                <a:gd name="T43" fmla="*/ 179 h 212"/>
                <a:gd name="T44" fmla="*/ 59 w 156"/>
                <a:gd name="T45" fmla="*/ 177 h 212"/>
                <a:gd name="T46" fmla="*/ 62 w 156"/>
                <a:gd name="T47" fmla="*/ 176 h 212"/>
                <a:gd name="T48" fmla="*/ 64 w 156"/>
                <a:gd name="T49" fmla="*/ 175 h 212"/>
                <a:gd name="T50" fmla="*/ 67 w 156"/>
                <a:gd name="T51" fmla="*/ 168 h 212"/>
                <a:gd name="T52" fmla="*/ 69 w 156"/>
                <a:gd name="T53" fmla="*/ 165 h 212"/>
                <a:gd name="T54" fmla="*/ 72 w 156"/>
                <a:gd name="T55" fmla="*/ 160 h 212"/>
                <a:gd name="T56" fmla="*/ 75 w 156"/>
                <a:gd name="T57" fmla="*/ 154 h 212"/>
                <a:gd name="T58" fmla="*/ 77 w 156"/>
                <a:gd name="T59" fmla="*/ 150 h 212"/>
                <a:gd name="T60" fmla="*/ 80 w 156"/>
                <a:gd name="T61" fmla="*/ 147 h 212"/>
                <a:gd name="T62" fmla="*/ 83 w 156"/>
                <a:gd name="T63" fmla="*/ 143 h 212"/>
                <a:gd name="T64" fmla="*/ 85 w 156"/>
                <a:gd name="T65" fmla="*/ 141 h 212"/>
                <a:gd name="T66" fmla="*/ 88 w 156"/>
                <a:gd name="T67" fmla="*/ 135 h 212"/>
                <a:gd name="T68" fmla="*/ 91 w 156"/>
                <a:gd name="T69" fmla="*/ 130 h 212"/>
                <a:gd name="T70" fmla="*/ 93 w 156"/>
                <a:gd name="T71" fmla="*/ 126 h 212"/>
                <a:gd name="T72" fmla="*/ 96 w 156"/>
                <a:gd name="T73" fmla="*/ 121 h 212"/>
                <a:gd name="T74" fmla="*/ 98 w 156"/>
                <a:gd name="T75" fmla="*/ 118 h 212"/>
                <a:gd name="T76" fmla="*/ 101 w 156"/>
                <a:gd name="T77" fmla="*/ 114 h 212"/>
                <a:gd name="T78" fmla="*/ 104 w 156"/>
                <a:gd name="T79" fmla="*/ 108 h 212"/>
                <a:gd name="T80" fmla="*/ 106 w 156"/>
                <a:gd name="T81" fmla="*/ 101 h 212"/>
                <a:gd name="T82" fmla="*/ 109 w 156"/>
                <a:gd name="T83" fmla="*/ 96 h 212"/>
                <a:gd name="T84" fmla="*/ 112 w 156"/>
                <a:gd name="T85" fmla="*/ 90 h 212"/>
                <a:gd name="T86" fmla="*/ 114 w 156"/>
                <a:gd name="T87" fmla="*/ 86 h 212"/>
                <a:gd name="T88" fmla="*/ 117 w 156"/>
                <a:gd name="T89" fmla="*/ 81 h 212"/>
                <a:gd name="T90" fmla="*/ 120 w 156"/>
                <a:gd name="T91" fmla="*/ 75 h 212"/>
                <a:gd name="T92" fmla="*/ 122 w 156"/>
                <a:gd name="T93" fmla="*/ 68 h 212"/>
                <a:gd name="T94" fmla="*/ 125 w 156"/>
                <a:gd name="T95" fmla="*/ 64 h 212"/>
                <a:gd name="T96" fmla="*/ 127 w 156"/>
                <a:gd name="T97" fmla="*/ 57 h 212"/>
                <a:gd name="T98" fmla="*/ 130 w 156"/>
                <a:gd name="T99" fmla="*/ 49 h 212"/>
                <a:gd name="T100" fmla="*/ 133 w 156"/>
                <a:gd name="T101" fmla="*/ 43 h 212"/>
                <a:gd name="T102" fmla="*/ 135 w 156"/>
                <a:gd name="T103" fmla="*/ 40 h 212"/>
                <a:gd name="T104" fmla="*/ 138 w 156"/>
                <a:gd name="T105" fmla="*/ 36 h 212"/>
                <a:gd name="T106" fmla="*/ 141 w 156"/>
                <a:gd name="T107" fmla="*/ 30 h 212"/>
                <a:gd name="T108" fmla="*/ 143 w 156"/>
                <a:gd name="T109" fmla="*/ 25 h 212"/>
                <a:gd name="T110" fmla="*/ 146 w 156"/>
                <a:gd name="T111" fmla="*/ 18 h 212"/>
                <a:gd name="T112" fmla="*/ 149 w 156"/>
                <a:gd name="T113" fmla="*/ 12 h 212"/>
                <a:gd name="T114" fmla="*/ 151 w 156"/>
                <a:gd name="T115" fmla="*/ 7 h 212"/>
                <a:gd name="T116" fmla="*/ 154 w 156"/>
                <a:gd name="T117" fmla="*/ 4 h 212"/>
                <a:gd name="T118" fmla="*/ 156 w 156"/>
                <a:gd name="T11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212">
                  <a:moveTo>
                    <a:pt x="0" y="212"/>
                  </a:moveTo>
                  <a:lnTo>
                    <a:pt x="1" y="211"/>
                  </a:lnTo>
                  <a:lnTo>
                    <a:pt x="2" y="210"/>
                  </a:lnTo>
                  <a:lnTo>
                    <a:pt x="4" y="210"/>
                  </a:lnTo>
                  <a:lnTo>
                    <a:pt x="5" y="209"/>
                  </a:lnTo>
                  <a:lnTo>
                    <a:pt x="6" y="209"/>
                  </a:lnTo>
                  <a:lnTo>
                    <a:pt x="8" y="208"/>
                  </a:lnTo>
                  <a:lnTo>
                    <a:pt x="9" y="208"/>
                  </a:lnTo>
                  <a:lnTo>
                    <a:pt x="10" y="207"/>
                  </a:lnTo>
                  <a:lnTo>
                    <a:pt x="11" y="207"/>
                  </a:lnTo>
                  <a:lnTo>
                    <a:pt x="13" y="206"/>
                  </a:lnTo>
                  <a:lnTo>
                    <a:pt x="14" y="206"/>
                  </a:lnTo>
                  <a:lnTo>
                    <a:pt x="15" y="205"/>
                  </a:lnTo>
                  <a:lnTo>
                    <a:pt x="17" y="205"/>
                  </a:lnTo>
                  <a:lnTo>
                    <a:pt x="18" y="205"/>
                  </a:lnTo>
                  <a:lnTo>
                    <a:pt x="19" y="204"/>
                  </a:lnTo>
                  <a:lnTo>
                    <a:pt x="21" y="204"/>
                  </a:lnTo>
                  <a:lnTo>
                    <a:pt x="22" y="203"/>
                  </a:lnTo>
                  <a:lnTo>
                    <a:pt x="23" y="202"/>
                  </a:lnTo>
                  <a:lnTo>
                    <a:pt x="25" y="201"/>
                  </a:lnTo>
                  <a:lnTo>
                    <a:pt x="26" y="201"/>
                  </a:lnTo>
                  <a:lnTo>
                    <a:pt x="27" y="200"/>
                  </a:lnTo>
                  <a:lnTo>
                    <a:pt x="29" y="200"/>
                  </a:lnTo>
                  <a:lnTo>
                    <a:pt x="30" y="199"/>
                  </a:lnTo>
                  <a:lnTo>
                    <a:pt x="31" y="198"/>
                  </a:lnTo>
                  <a:lnTo>
                    <a:pt x="33" y="197"/>
                  </a:lnTo>
                  <a:lnTo>
                    <a:pt x="34" y="196"/>
                  </a:lnTo>
                  <a:lnTo>
                    <a:pt x="35" y="194"/>
                  </a:lnTo>
                  <a:lnTo>
                    <a:pt x="37" y="193"/>
                  </a:lnTo>
                  <a:lnTo>
                    <a:pt x="38" y="192"/>
                  </a:lnTo>
                  <a:lnTo>
                    <a:pt x="39" y="190"/>
                  </a:lnTo>
                  <a:lnTo>
                    <a:pt x="40" y="189"/>
                  </a:lnTo>
                  <a:lnTo>
                    <a:pt x="42" y="187"/>
                  </a:lnTo>
                  <a:lnTo>
                    <a:pt x="43" y="186"/>
                  </a:lnTo>
                  <a:lnTo>
                    <a:pt x="44" y="185"/>
                  </a:lnTo>
                  <a:lnTo>
                    <a:pt x="46" y="184"/>
                  </a:lnTo>
                  <a:lnTo>
                    <a:pt x="47" y="184"/>
                  </a:lnTo>
                  <a:lnTo>
                    <a:pt x="48" y="183"/>
                  </a:lnTo>
                  <a:lnTo>
                    <a:pt x="50" y="182"/>
                  </a:lnTo>
                  <a:lnTo>
                    <a:pt x="51" y="182"/>
                  </a:lnTo>
                  <a:lnTo>
                    <a:pt x="52" y="181"/>
                  </a:lnTo>
                  <a:lnTo>
                    <a:pt x="54" y="180"/>
                  </a:lnTo>
                  <a:lnTo>
                    <a:pt x="55" y="180"/>
                  </a:lnTo>
                  <a:lnTo>
                    <a:pt x="56" y="179"/>
                  </a:lnTo>
                  <a:lnTo>
                    <a:pt x="58" y="178"/>
                  </a:lnTo>
                  <a:lnTo>
                    <a:pt x="59" y="177"/>
                  </a:lnTo>
                  <a:lnTo>
                    <a:pt x="60" y="176"/>
                  </a:lnTo>
                  <a:lnTo>
                    <a:pt x="62" y="176"/>
                  </a:lnTo>
                  <a:lnTo>
                    <a:pt x="63" y="175"/>
                  </a:lnTo>
                  <a:lnTo>
                    <a:pt x="64" y="175"/>
                  </a:lnTo>
                  <a:lnTo>
                    <a:pt x="66" y="171"/>
                  </a:lnTo>
                  <a:lnTo>
                    <a:pt x="67" y="168"/>
                  </a:lnTo>
                  <a:lnTo>
                    <a:pt x="68" y="166"/>
                  </a:lnTo>
                  <a:lnTo>
                    <a:pt x="69" y="165"/>
                  </a:lnTo>
                  <a:lnTo>
                    <a:pt x="71" y="162"/>
                  </a:lnTo>
                  <a:lnTo>
                    <a:pt x="72" y="160"/>
                  </a:lnTo>
                  <a:lnTo>
                    <a:pt x="73" y="157"/>
                  </a:lnTo>
                  <a:lnTo>
                    <a:pt x="75" y="154"/>
                  </a:lnTo>
                  <a:lnTo>
                    <a:pt x="76" y="151"/>
                  </a:lnTo>
                  <a:lnTo>
                    <a:pt x="77" y="150"/>
                  </a:lnTo>
                  <a:lnTo>
                    <a:pt x="79" y="149"/>
                  </a:lnTo>
                  <a:lnTo>
                    <a:pt x="80" y="147"/>
                  </a:lnTo>
                  <a:lnTo>
                    <a:pt x="81" y="145"/>
                  </a:lnTo>
                  <a:lnTo>
                    <a:pt x="83" y="143"/>
                  </a:lnTo>
                  <a:lnTo>
                    <a:pt x="84" y="143"/>
                  </a:lnTo>
                  <a:lnTo>
                    <a:pt x="85" y="141"/>
                  </a:lnTo>
                  <a:lnTo>
                    <a:pt x="87" y="138"/>
                  </a:lnTo>
                  <a:lnTo>
                    <a:pt x="88" y="135"/>
                  </a:lnTo>
                  <a:lnTo>
                    <a:pt x="89" y="133"/>
                  </a:lnTo>
                  <a:lnTo>
                    <a:pt x="91" y="130"/>
                  </a:lnTo>
                  <a:lnTo>
                    <a:pt x="92" y="127"/>
                  </a:lnTo>
                  <a:lnTo>
                    <a:pt x="93" y="126"/>
                  </a:lnTo>
                  <a:lnTo>
                    <a:pt x="94" y="124"/>
                  </a:lnTo>
                  <a:lnTo>
                    <a:pt x="96" y="121"/>
                  </a:lnTo>
                  <a:lnTo>
                    <a:pt x="97" y="120"/>
                  </a:lnTo>
                  <a:lnTo>
                    <a:pt x="98" y="118"/>
                  </a:lnTo>
                  <a:lnTo>
                    <a:pt x="100" y="117"/>
                  </a:lnTo>
                  <a:lnTo>
                    <a:pt x="101" y="114"/>
                  </a:lnTo>
                  <a:lnTo>
                    <a:pt x="102" y="112"/>
                  </a:lnTo>
                  <a:lnTo>
                    <a:pt x="104" y="108"/>
                  </a:lnTo>
                  <a:lnTo>
                    <a:pt x="105" y="104"/>
                  </a:lnTo>
                  <a:lnTo>
                    <a:pt x="106" y="101"/>
                  </a:lnTo>
                  <a:lnTo>
                    <a:pt x="108" y="99"/>
                  </a:lnTo>
                  <a:lnTo>
                    <a:pt x="109" y="96"/>
                  </a:lnTo>
                  <a:lnTo>
                    <a:pt x="110" y="93"/>
                  </a:lnTo>
                  <a:lnTo>
                    <a:pt x="112" y="90"/>
                  </a:lnTo>
                  <a:lnTo>
                    <a:pt x="113" y="88"/>
                  </a:lnTo>
                  <a:lnTo>
                    <a:pt x="114" y="86"/>
                  </a:lnTo>
                  <a:lnTo>
                    <a:pt x="116" y="84"/>
                  </a:lnTo>
                  <a:lnTo>
                    <a:pt x="117" y="81"/>
                  </a:lnTo>
                  <a:lnTo>
                    <a:pt x="118" y="78"/>
                  </a:lnTo>
                  <a:lnTo>
                    <a:pt x="120" y="75"/>
                  </a:lnTo>
                  <a:lnTo>
                    <a:pt x="121" y="72"/>
                  </a:lnTo>
                  <a:lnTo>
                    <a:pt x="122" y="68"/>
                  </a:lnTo>
                  <a:lnTo>
                    <a:pt x="123" y="65"/>
                  </a:lnTo>
                  <a:lnTo>
                    <a:pt x="125" y="64"/>
                  </a:lnTo>
                  <a:lnTo>
                    <a:pt x="126" y="61"/>
                  </a:lnTo>
                  <a:lnTo>
                    <a:pt x="127" y="57"/>
                  </a:lnTo>
                  <a:lnTo>
                    <a:pt x="129" y="53"/>
                  </a:lnTo>
                  <a:lnTo>
                    <a:pt x="130" y="49"/>
                  </a:lnTo>
                  <a:lnTo>
                    <a:pt x="131" y="46"/>
                  </a:lnTo>
                  <a:lnTo>
                    <a:pt x="133" y="43"/>
                  </a:lnTo>
                  <a:lnTo>
                    <a:pt x="134" y="40"/>
                  </a:lnTo>
                  <a:lnTo>
                    <a:pt x="135" y="40"/>
                  </a:lnTo>
                  <a:lnTo>
                    <a:pt x="137" y="39"/>
                  </a:lnTo>
                  <a:lnTo>
                    <a:pt x="138" y="36"/>
                  </a:lnTo>
                  <a:lnTo>
                    <a:pt x="139" y="33"/>
                  </a:lnTo>
                  <a:lnTo>
                    <a:pt x="141" y="30"/>
                  </a:lnTo>
                  <a:lnTo>
                    <a:pt x="142" y="28"/>
                  </a:lnTo>
                  <a:lnTo>
                    <a:pt x="143" y="25"/>
                  </a:lnTo>
                  <a:lnTo>
                    <a:pt x="145" y="23"/>
                  </a:lnTo>
                  <a:lnTo>
                    <a:pt x="146" y="18"/>
                  </a:lnTo>
                  <a:lnTo>
                    <a:pt x="147" y="14"/>
                  </a:lnTo>
                  <a:lnTo>
                    <a:pt x="149" y="12"/>
                  </a:lnTo>
                  <a:lnTo>
                    <a:pt x="150" y="8"/>
                  </a:lnTo>
                  <a:lnTo>
                    <a:pt x="151" y="7"/>
                  </a:lnTo>
                  <a:lnTo>
                    <a:pt x="152" y="6"/>
                  </a:lnTo>
                  <a:lnTo>
                    <a:pt x="154" y="4"/>
                  </a:lnTo>
                  <a:lnTo>
                    <a:pt x="155" y="2"/>
                  </a:lnTo>
                  <a:lnTo>
                    <a:pt x="156" y="0"/>
                  </a:lnTo>
                </a:path>
              </a:pathLst>
            </a:custGeom>
            <a:noFill/>
            <a:ln w="11113" cap="flat">
              <a:solidFill>
                <a:srgbClr val="FF61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 name="Freeform 30"/>
            <p:cNvSpPr>
              <a:spLocks/>
            </p:cNvSpPr>
            <p:nvPr/>
          </p:nvSpPr>
          <p:spPr bwMode="auto">
            <a:xfrm>
              <a:off x="862013" y="3084515"/>
              <a:ext cx="1782763" cy="2316163"/>
            </a:xfrm>
            <a:custGeom>
              <a:avLst/>
              <a:gdLst>
                <a:gd name="T0" fmla="*/ 1 w 155"/>
                <a:gd name="T1" fmla="*/ 200 h 201"/>
                <a:gd name="T2" fmla="*/ 4 w 155"/>
                <a:gd name="T3" fmla="*/ 200 h 201"/>
                <a:gd name="T4" fmla="*/ 6 w 155"/>
                <a:gd name="T5" fmla="*/ 198 h 201"/>
                <a:gd name="T6" fmla="*/ 9 w 155"/>
                <a:gd name="T7" fmla="*/ 197 h 201"/>
                <a:gd name="T8" fmla="*/ 11 w 155"/>
                <a:gd name="T9" fmla="*/ 196 h 201"/>
                <a:gd name="T10" fmla="*/ 14 w 155"/>
                <a:gd name="T11" fmla="*/ 196 h 201"/>
                <a:gd name="T12" fmla="*/ 17 w 155"/>
                <a:gd name="T13" fmla="*/ 195 h 201"/>
                <a:gd name="T14" fmla="*/ 19 w 155"/>
                <a:gd name="T15" fmla="*/ 194 h 201"/>
                <a:gd name="T16" fmla="*/ 22 w 155"/>
                <a:gd name="T17" fmla="*/ 193 h 201"/>
                <a:gd name="T18" fmla="*/ 25 w 155"/>
                <a:gd name="T19" fmla="*/ 191 h 201"/>
                <a:gd name="T20" fmla="*/ 27 w 155"/>
                <a:gd name="T21" fmla="*/ 190 h 201"/>
                <a:gd name="T22" fmla="*/ 30 w 155"/>
                <a:gd name="T23" fmla="*/ 188 h 201"/>
                <a:gd name="T24" fmla="*/ 33 w 155"/>
                <a:gd name="T25" fmla="*/ 186 h 201"/>
                <a:gd name="T26" fmla="*/ 35 w 155"/>
                <a:gd name="T27" fmla="*/ 185 h 201"/>
                <a:gd name="T28" fmla="*/ 38 w 155"/>
                <a:gd name="T29" fmla="*/ 182 h 201"/>
                <a:gd name="T30" fmla="*/ 40 w 155"/>
                <a:gd name="T31" fmla="*/ 181 h 201"/>
                <a:gd name="T32" fmla="*/ 43 w 155"/>
                <a:gd name="T33" fmla="*/ 180 h 201"/>
                <a:gd name="T34" fmla="*/ 46 w 155"/>
                <a:gd name="T35" fmla="*/ 177 h 201"/>
                <a:gd name="T36" fmla="*/ 48 w 155"/>
                <a:gd name="T37" fmla="*/ 176 h 201"/>
                <a:gd name="T38" fmla="*/ 51 w 155"/>
                <a:gd name="T39" fmla="*/ 174 h 201"/>
                <a:gd name="T40" fmla="*/ 54 w 155"/>
                <a:gd name="T41" fmla="*/ 172 h 201"/>
                <a:gd name="T42" fmla="*/ 56 w 155"/>
                <a:gd name="T43" fmla="*/ 170 h 201"/>
                <a:gd name="T44" fmla="*/ 59 w 155"/>
                <a:gd name="T45" fmla="*/ 167 h 201"/>
                <a:gd name="T46" fmla="*/ 62 w 155"/>
                <a:gd name="T47" fmla="*/ 165 h 201"/>
                <a:gd name="T48" fmla="*/ 64 w 155"/>
                <a:gd name="T49" fmla="*/ 163 h 201"/>
                <a:gd name="T50" fmla="*/ 67 w 155"/>
                <a:gd name="T51" fmla="*/ 161 h 201"/>
                <a:gd name="T52" fmla="*/ 69 w 155"/>
                <a:gd name="T53" fmla="*/ 160 h 201"/>
                <a:gd name="T54" fmla="*/ 72 w 155"/>
                <a:gd name="T55" fmla="*/ 158 h 201"/>
                <a:gd name="T56" fmla="*/ 75 w 155"/>
                <a:gd name="T57" fmla="*/ 156 h 201"/>
                <a:gd name="T58" fmla="*/ 77 w 155"/>
                <a:gd name="T59" fmla="*/ 154 h 201"/>
                <a:gd name="T60" fmla="*/ 80 w 155"/>
                <a:gd name="T61" fmla="*/ 151 h 201"/>
                <a:gd name="T62" fmla="*/ 83 w 155"/>
                <a:gd name="T63" fmla="*/ 150 h 201"/>
                <a:gd name="T64" fmla="*/ 85 w 155"/>
                <a:gd name="T65" fmla="*/ 148 h 201"/>
                <a:gd name="T66" fmla="*/ 88 w 155"/>
                <a:gd name="T67" fmla="*/ 145 h 201"/>
                <a:gd name="T68" fmla="*/ 91 w 155"/>
                <a:gd name="T69" fmla="*/ 143 h 201"/>
                <a:gd name="T70" fmla="*/ 93 w 155"/>
                <a:gd name="T71" fmla="*/ 139 h 201"/>
                <a:gd name="T72" fmla="*/ 96 w 155"/>
                <a:gd name="T73" fmla="*/ 135 h 201"/>
                <a:gd name="T74" fmla="*/ 98 w 155"/>
                <a:gd name="T75" fmla="*/ 130 h 201"/>
                <a:gd name="T76" fmla="*/ 101 w 155"/>
                <a:gd name="T77" fmla="*/ 125 h 201"/>
                <a:gd name="T78" fmla="*/ 104 w 155"/>
                <a:gd name="T79" fmla="*/ 121 h 201"/>
                <a:gd name="T80" fmla="*/ 106 w 155"/>
                <a:gd name="T81" fmla="*/ 117 h 201"/>
                <a:gd name="T82" fmla="*/ 109 w 155"/>
                <a:gd name="T83" fmla="*/ 113 h 201"/>
                <a:gd name="T84" fmla="*/ 112 w 155"/>
                <a:gd name="T85" fmla="*/ 108 h 201"/>
                <a:gd name="T86" fmla="*/ 114 w 155"/>
                <a:gd name="T87" fmla="*/ 101 h 201"/>
                <a:gd name="T88" fmla="*/ 117 w 155"/>
                <a:gd name="T89" fmla="*/ 93 h 201"/>
                <a:gd name="T90" fmla="*/ 120 w 155"/>
                <a:gd name="T91" fmla="*/ 86 h 201"/>
                <a:gd name="T92" fmla="*/ 122 w 155"/>
                <a:gd name="T93" fmla="*/ 79 h 201"/>
                <a:gd name="T94" fmla="*/ 125 w 155"/>
                <a:gd name="T95" fmla="*/ 70 h 201"/>
                <a:gd name="T96" fmla="*/ 127 w 155"/>
                <a:gd name="T97" fmla="*/ 62 h 201"/>
                <a:gd name="T98" fmla="*/ 130 w 155"/>
                <a:gd name="T99" fmla="*/ 56 h 201"/>
                <a:gd name="T100" fmla="*/ 133 w 155"/>
                <a:gd name="T101" fmla="*/ 50 h 201"/>
                <a:gd name="T102" fmla="*/ 135 w 155"/>
                <a:gd name="T103" fmla="*/ 44 h 201"/>
                <a:gd name="T104" fmla="*/ 138 w 155"/>
                <a:gd name="T105" fmla="*/ 39 h 201"/>
                <a:gd name="T106" fmla="*/ 141 w 155"/>
                <a:gd name="T107" fmla="*/ 32 h 201"/>
                <a:gd name="T108" fmla="*/ 143 w 155"/>
                <a:gd name="T109" fmla="*/ 25 h 201"/>
                <a:gd name="T110" fmla="*/ 146 w 155"/>
                <a:gd name="T111" fmla="*/ 19 h 201"/>
                <a:gd name="T112" fmla="*/ 149 w 155"/>
                <a:gd name="T113" fmla="*/ 12 h 201"/>
                <a:gd name="T114" fmla="*/ 151 w 155"/>
                <a:gd name="T115" fmla="*/ 7 h 201"/>
                <a:gd name="T116" fmla="*/ 154 w 155"/>
                <a:gd name="T117"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201">
                  <a:moveTo>
                    <a:pt x="0" y="201"/>
                  </a:moveTo>
                  <a:lnTo>
                    <a:pt x="1" y="200"/>
                  </a:lnTo>
                  <a:lnTo>
                    <a:pt x="2" y="200"/>
                  </a:lnTo>
                  <a:lnTo>
                    <a:pt x="4" y="200"/>
                  </a:lnTo>
                  <a:lnTo>
                    <a:pt x="5" y="199"/>
                  </a:lnTo>
                  <a:lnTo>
                    <a:pt x="6" y="198"/>
                  </a:lnTo>
                  <a:lnTo>
                    <a:pt x="8" y="198"/>
                  </a:lnTo>
                  <a:lnTo>
                    <a:pt x="9" y="197"/>
                  </a:lnTo>
                  <a:lnTo>
                    <a:pt x="10" y="197"/>
                  </a:lnTo>
                  <a:lnTo>
                    <a:pt x="11" y="196"/>
                  </a:lnTo>
                  <a:lnTo>
                    <a:pt x="13" y="196"/>
                  </a:lnTo>
                  <a:lnTo>
                    <a:pt x="14" y="196"/>
                  </a:lnTo>
                  <a:lnTo>
                    <a:pt x="15" y="195"/>
                  </a:lnTo>
                  <a:lnTo>
                    <a:pt x="17" y="195"/>
                  </a:lnTo>
                  <a:lnTo>
                    <a:pt x="18" y="194"/>
                  </a:lnTo>
                  <a:lnTo>
                    <a:pt x="19" y="194"/>
                  </a:lnTo>
                  <a:lnTo>
                    <a:pt x="21" y="193"/>
                  </a:lnTo>
                  <a:lnTo>
                    <a:pt x="22" y="193"/>
                  </a:lnTo>
                  <a:lnTo>
                    <a:pt x="23" y="192"/>
                  </a:lnTo>
                  <a:lnTo>
                    <a:pt x="25" y="191"/>
                  </a:lnTo>
                  <a:lnTo>
                    <a:pt x="26" y="191"/>
                  </a:lnTo>
                  <a:lnTo>
                    <a:pt x="27" y="190"/>
                  </a:lnTo>
                  <a:lnTo>
                    <a:pt x="29" y="189"/>
                  </a:lnTo>
                  <a:lnTo>
                    <a:pt x="30" y="188"/>
                  </a:lnTo>
                  <a:lnTo>
                    <a:pt x="31" y="187"/>
                  </a:lnTo>
                  <a:lnTo>
                    <a:pt x="33" y="186"/>
                  </a:lnTo>
                  <a:lnTo>
                    <a:pt x="34" y="186"/>
                  </a:lnTo>
                  <a:lnTo>
                    <a:pt x="35" y="185"/>
                  </a:lnTo>
                  <a:lnTo>
                    <a:pt x="37" y="183"/>
                  </a:lnTo>
                  <a:lnTo>
                    <a:pt x="38" y="182"/>
                  </a:lnTo>
                  <a:lnTo>
                    <a:pt x="39" y="181"/>
                  </a:lnTo>
                  <a:lnTo>
                    <a:pt x="40" y="181"/>
                  </a:lnTo>
                  <a:lnTo>
                    <a:pt x="42" y="180"/>
                  </a:lnTo>
                  <a:lnTo>
                    <a:pt x="43" y="180"/>
                  </a:lnTo>
                  <a:lnTo>
                    <a:pt x="44" y="178"/>
                  </a:lnTo>
                  <a:lnTo>
                    <a:pt x="46" y="177"/>
                  </a:lnTo>
                  <a:lnTo>
                    <a:pt x="47" y="176"/>
                  </a:lnTo>
                  <a:lnTo>
                    <a:pt x="48" y="176"/>
                  </a:lnTo>
                  <a:lnTo>
                    <a:pt x="50" y="175"/>
                  </a:lnTo>
                  <a:lnTo>
                    <a:pt x="51" y="174"/>
                  </a:lnTo>
                  <a:lnTo>
                    <a:pt x="52" y="173"/>
                  </a:lnTo>
                  <a:lnTo>
                    <a:pt x="54" y="172"/>
                  </a:lnTo>
                  <a:lnTo>
                    <a:pt x="55" y="171"/>
                  </a:lnTo>
                  <a:lnTo>
                    <a:pt x="56" y="170"/>
                  </a:lnTo>
                  <a:lnTo>
                    <a:pt x="58" y="168"/>
                  </a:lnTo>
                  <a:lnTo>
                    <a:pt x="59" y="167"/>
                  </a:lnTo>
                  <a:lnTo>
                    <a:pt x="60" y="165"/>
                  </a:lnTo>
                  <a:lnTo>
                    <a:pt x="62" y="165"/>
                  </a:lnTo>
                  <a:lnTo>
                    <a:pt x="63" y="164"/>
                  </a:lnTo>
                  <a:lnTo>
                    <a:pt x="64" y="163"/>
                  </a:lnTo>
                  <a:lnTo>
                    <a:pt x="66" y="162"/>
                  </a:lnTo>
                  <a:lnTo>
                    <a:pt x="67" y="161"/>
                  </a:lnTo>
                  <a:lnTo>
                    <a:pt x="68" y="161"/>
                  </a:lnTo>
                  <a:lnTo>
                    <a:pt x="69" y="160"/>
                  </a:lnTo>
                  <a:lnTo>
                    <a:pt x="71" y="159"/>
                  </a:lnTo>
                  <a:lnTo>
                    <a:pt x="72" y="158"/>
                  </a:lnTo>
                  <a:lnTo>
                    <a:pt x="73" y="157"/>
                  </a:lnTo>
                  <a:lnTo>
                    <a:pt x="75" y="156"/>
                  </a:lnTo>
                  <a:lnTo>
                    <a:pt x="76" y="156"/>
                  </a:lnTo>
                  <a:lnTo>
                    <a:pt x="77" y="154"/>
                  </a:lnTo>
                  <a:lnTo>
                    <a:pt x="79" y="152"/>
                  </a:lnTo>
                  <a:lnTo>
                    <a:pt x="80" y="151"/>
                  </a:lnTo>
                  <a:lnTo>
                    <a:pt x="81" y="150"/>
                  </a:lnTo>
                  <a:lnTo>
                    <a:pt x="83" y="150"/>
                  </a:lnTo>
                  <a:lnTo>
                    <a:pt x="84" y="149"/>
                  </a:lnTo>
                  <a:lnTo>
                    <a:pt x="85" y="148"/>
                  </a:lnTo>
                  <a:lnTo>
                    <a:pt x="87" y="147"/>
                  </a:lnTo>
                  <a:lnTo>
                    <a:pt x="88" y="145"/>
                  </a:lnTo>
                  <a:lnTo>
                    <a:pt x="89" y="144"/>
                  </a:lnTo>
                  <a:lnTo>
                    <a:pt x="91" y="143"/>
                  </a:lnTo>
                  <a:lnTo>
                    <a:pt x="92" y="141"/>
                  </a:lnTo>
                  <a:lnTo>
                    <a:pt x="93" y="139"/>
                  </a:lnTo>
                  <a:lnTo>
                    <a:pt x="94" y="137"/>
                  </a:lnTo>
                  <a:lnTo>
                    <a:pt x="96" y="135"/>
                  </a:lnTo>
                  <a:lnTo>
                    <a:pt x="97" y="132"/>
                  </a:lnTo>
                  <a:lnTo>
                    <a:pt x="98" y="130"/>
                  </a:lnTo>
                  <a:lnTo>
                    <a:pt x="100" y="128"/>
                  </a:lnTo>
                  <a:lnTo>
                    <a:pt x="101" y="125"/>
                  </a:lnTo>
                  <a:lnTo>
                    <a:pt x="102" y="123"/>
                  </a:lnTo>
                  <a:lnTo>
                    <a:pt x="104" y="121"/>
                  </a:lnTo>
                  <a:lnTo>
                    <a:pt x="105" y="119"/>
                  </a:lnTo>
                  <a:lnTo>
                    <a:pt x="106" y="117"/>
                  </a:lnTo>
                  <a:lnTo>
                    <a:pt x="108" y="115"/>
                  </a:lnTo>
                  <a:lnTo>
                    <a:pt x="109" y="113"/>
                  </a:lnTo>
                  <a:lnTo>
                    <a:pt x="110" y="110"/>
                  </a:lnTo>
                  <a:lnTo>
                    <a:pt x="112" y="108"/>
                  </a:lnTo>
                  <a:lnTo>
                    <a:pt x="113" y="105"/>
                  </a:lnTo>
                  <a:lnTo>
                    <a:pt x="114" y="101"/>
                  </a:lnTo>
                  <a:lnTo>
                    <a:pt x="116" y="96"/>
                  </a:lnTo>
                  <a:lnTo>
                    <a:pt x="117" y="93"/>
                  </a:lnTo>
                  <a:lnTo>
                    <a:pt x="118" y="89"/>
                  </a:lnTo>
                  <a:lnTo>
                    <a:pt x="120" y="86"/>
                  </a:lnTo>
                  <a:lnTo>
                    <a:pt x="121" y="82"/>
                  </a:lnTo>
                  <a:lnTo>
                    <a:pt x="122" y="79"/>
                  </a:lnTo>
                  <a:lnTo>
                    <a:pt x="123" y="74"/>
                  </a:lnTo>
                  <a:lnTo>
                    <a:pt x="125" y="70"/>
                  </a:lnTo>
                  <a:lnTo>
                    <a:pt x="126" y="66"/>
                  </a:lnTo>
                  <a:lnTo>
                    <a:pt x="127" y="62"/>
                  </a:lnTo>
                  <a:lnTo>
                    <a:pt x="129" y="60"/>
                  </a:lnTo>
                  <a:lnTo>
                    <a:pt x="130" y="56"/>
                  </a:lnTo>
                  <a:lnTo>
                    <a:pt x="131" y="54"/>
                  </a:lnTo>
                  <a:lnTo>
                    <a:pt x="133" y="50"/>
                  </a:lnTo>
                  <a:lnTo>
                    <a:pt x="134" y="47"/>
                  </a:lnTo>
                  <a:lnTo>
                    <a:pt x="135" y="44"/>
                  </a:lnTo>
                  <a:lnTo>
                    <a:pt x="137" y="42"/>
                  </a:lnTo>
                  <a:lnTo>
                    <a:pt x="138" y="39"/>
                  </a:lnTo>
                  <a:lnTo>
                    <a:pt x="139" y="35"/>
                  </a:lnTo>
                  <a:lnTo>
                    <a:pt x="141" y="32"/>
                  </a:lnTo>
                  <a:lnTo>
                    <a:pt x="142" y="29"/>
                  </a:lnTo>
                  <a:lnTo>
                    <a:pt x="143" y="25"/>
                  </a:lnTo>
                  <a:lnTo>
                    <a:pt x="145" y="21"/>
                  </a:lnTo>
                  <a:lnTo>
                    <a:pt x="146" y="19"/>
                  </a:lnTo>
                  <a:lnTo>
                    <a:pt x="147" y="16"/>
                  </a:lnTo>
                  <a:lnTo>
                    <a:pt x="149" y="12"/>
                  </a:lnTo>
                  <a:lnTo>
                    <a:pt x="150" y="8"/>
                  </a:lnTo>
                  <a:lnTo>
                    <a:pt x="151" y="7"/>
                  </a:lnTo>
                  <a:lnTo>
                    <a:pt x="152" y="6"/>
                  </a:lnTo>
                  <a:lnTo>
                    <a:pt x="154" y="3"/>
                  </a:lnTo>
                  <a:lnTo>
                    <a:pt x="155" y="0"/>
                  </a:lnTo>
                </a:path>
              </a:pathLst>
            </a:custGeom>
            <a:noFill/>
            <a:ln w="11113" cap="flat">
              <a:solidFill>
                <a:srgbClr val="FF65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 name="Freeform 31"/>
            <p:cNvSpPr>
              <a:spLocks/>
            </p:cNvSpPr>
            <p:nvPr/>
          </p:nvSpPr>
          <p:spPr bwMode="auto">
            <a:xfrm>
              <a:off x="862013" y="3176590"/>
              <a:ext cx="3451225" cy="2212976"/>
            </a:xfrm>
            <a:custGeom>
              <a:avLst/>
              <a:gdLst>
                <a:gd name="T0" fmla="*/ 4 w 300"/>
                <a:gd name="T1" fmla="*/ 187 h 192"/>
                <a:gd name="T2" fmla="*/ 9 w 300"/>
                <a:gd name="T3" fmla="*/ 182 h 192"/>
                <a:gd name="T4" fmla="*/ 14 w 300"/>
                <a:gd name="T5" fmla="*/ 176 h 192"/>
                <a:gd name="T6" fmla="*/ 19 w 300"/>
                <a:gd name="T7" fmla="*/ 169 h 192"/>
                <a:gd name="T8" fmla="*/ 25 w 300"/>
                <a:gd name="T9" fmla="*/ 162 h 192"/>
                <a:gd name="T10" fmla="*/ 30 w 300"/>
                <a:gd name="T11" fmla="*/ 154 h 192"/>
                <a:gd name="T12" fmla="*/ 35 w 300"/>
                <a:gd name="T13" fmla="*/ 148 h 192"/>
                <a:gd name="T14" fmla="*/ 40 w 300"/>
                <a:gd name="T15" fmla="*/ 142 h 192"/>
                <a:gd name="T16" fmla="*/ 46 w 300"/>
                <a:gd name="T17" fmla="*/ 137 h 192"/>
                <a:gd name="T18" fmla="*/ 51 w 300"/>
                <a:gd name="T19" fmla="*/ 132 h 192"/>
                <a:gd name="T20" fmla="*/ 56 w 300"/>
                <a:gd name="T21" fmla="*/ 127 h 192"/>
                <a:gd name="T22" fmla="*/ 62 w 300"/>
                <a:gd name="T23" fmla="*/ 124 h 192"/>
                <a:gd name="T24" fmla="*/ 67 w 300"/>
                <a:gd name="T25" fmla="*/ 120 h 192"/>
                <a:gd name="T26" fmla="*/ 72 w 300"/>
                <a:gd name="T27" fmla="*/ 116 h 192"/>
                <a:gd name="T28" fmla="*/ 77 w 300"/>
                <a:gd name="T29" fmla="*/ 112 h 192"/>
                <a:gd name="T30" fmla="*/ 83 w 300"/>
                <a:gd name="T31" fmla="*/ 110 h 192"/>
                <a:gd name="T32" fmla="*/ 88 w 300"/>
                <a:gd name="T33" fmla="*/ 106 h 192"/>
                <a:gd name="T34" fmla="*/ 93 w 300"/>
                <a:gd name="T35" fmla="*/ 100 h 192"/>
                <a:gd name="T36" fmla="*/ 98 w 300"/>
                <a:gd name="T37" fmla="*/ 97 h 192"/>
                <a:gd name="T38" fmla="*/ 104 w 300"/>
                <a:gd name="T39" fmla="*/ 94 h 192"/>
                <a:gd name="T40" fmla="*/ 109 w 300"/>
                <a:gd name="T41" fmla="*/ 91 h 192"/>
                <a:gd name="T42" fmla="*/ 114 w 300"/>
                <a:gd name="T43" fmla="*/ 86 h 192"/>
                <a:gd name="T44" fmla="*/ 120 w 300"/>
                <a:gd name="T45" fmla="*/ 79 h 192"/>
                <a:gd name="T46" fmla="*/ 125 w 300"/>
                <a:gd name="T47" fmla="*/ 74 h 192"/>
                <a:gd name="T48" fmla="*/ 130 w 300"/>
                <a:gd name="T49" fmla="*/ 70 h 192"/>
                <a:gd name="T50" fmla="*/ 135 w 300"/>
                <a:gd name="T51" fmla="*/ 67 h 192"/>
                <a:gd name="T52" fmla="*/ 141 w 300"/>
                <a:gd name="T53" fmla="*/ 63 h 192"/>
                <a:gd name="T54" fmla="*/ 146 w 300"/>
                <a:gd name="T55" fmla="*/ 60 h 192"/>
                <a:gd name="T56" fmla="*/ 151 w 300"/>
                <a:gd name="T57" fmla="*/ 56 h 192"/>
                <a:gd name="T58" fmla="*/ 156 w 300"/>
                <a:gd name="T59" fmla="*/ 54 h 192"/>
                <a:gd name="T60" fmla="*/ 162 w 300"/>
                <a:gd name="T61" fmla="*/ 52 h 192"/>
                <a:gd name="T62" fmla="*/ 167 w 300"/>
                <a:gd name="T63" fmla="*/ 51 h 192"/>
                <a:gd name="T64" fmla="*/ 172 w 300"/>
                <a:gd name="T65" fmla="*/ 49 h 192"/>
                <a:gd name="T66" fmla="*/ 177 w 300"/>
                <a:gd name="T67" fmla="*/ 45 h 192"/>
                <a:gd name="T68" fmla="*/ 183 w 300"/>
                <a:gd name="T69" fmla="*/ 40 h 192"/>
                <a:gd name="T70" fmla="*/ 188 w 300"/>
                <a:gd name="T71" fmla="*/ 36 h 192"/>
                <a:gd name="T72" fmla="*/ 193 w 300"/>
                <a:gd name="T73" fmla="*/ 33 h 192"/>
                <a:gd name="T74" fmla="*/ 199 w 300"/>
                <a:gd name="T75" fmla="*/ 30 h 192"/>
                <a:gd name="T76" fmla="*/ 204 w 300"/>
                <a:gd name="T77" fmla="*/ 28 h 192"/>
                <a:gd name="T78" fmla="*/ 209 w 300"/>
                <a:gd name="T79" fmla="*/ 25 h 192"/>
                <a:gd name="T80" fmla="*/ 214 w 300"/>
                <a:gd name="T81" fmla="*/ 23 h 192"/>
                <a:gd name="T82" fmla="*/ 220 w 300"/>
                <a:gd name="T83" fmla="*/ 22 h 192"/>
                <a:gd name="T84" fmla="*/ 225 w 300"/>
                <a:gd name="T85" fmla="*/ 21 h 192"/>
                <a:gd name="T86" fmla="*/ 230 w 300"/>
                <a:gd name="T87" fmla="*/ 20 h 192"/>
                <a:gd name="T88" fmla="*/ 235 w 300"/>
                <a:gd name="T89" fmla="*/ 19 h 192"/>
                <a:gd name="T90" fmla="*/ 241 w 300"/>
                <a:gd name="T91" fmla="*/ 17 h 192"/>
                <a:gd name="T92" fmla="*/ 246 w 300"/>
                <a:gd name="T93" fmla="*/ 16 h 192"/>
                <a:gd name="T94" fmla="*/ 251 w 300"/>
                <a:gd name="T95" fmla="*/ 14 h 192"/>
                <a:gd name="T96" fmla="*/ 257 w 300"/>
                <a:gd name="T97" fmla="*/ 13 h 192"/>
                <a:gd name="T98" fmla="*/ 262 w 300"/>
                <a:gd name="T99" fmla="*/ 10 h 192"/>
                <a:gd name="T100" fmla="*/ 267 w 300"/>
                <a:gd name="T101" fmla="*/ 9 h 192"/>
                <a:gd name="T102" fmla="*/ 272 w 300"/>
                <a:gd name="T103" fmla="*/ 8 h 192"/>
                <a:gd name="T104" fmla="*/ 278 w 300"/>
                <a:gd name="T105" fmla="*/ 4 h 192"/>
                <a:gd name="T106" fmla="*/ 283 w 300"/>
                <a:gd name="T107" fmla="*/ 3 h 192"/>
                <a:gd name="T108" fmla="*/ 288 w 300"/>
                <a:gd name="T109" fmla="*/ 2 h 192"/>
                <a:gd name="T110" fmla="*/ 293 w 300"/>
                <a:gd name="T111" fmla="*/ 0 h 192"/>
                <a:gd name="T112" fmla="*/ 299 w 300"/>
                <a:gd name="T11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192">
                  <a:moveTo>
                    <a:pt x="0" y="192"/>
                  </a:moveTo>
                  <a:lnTo>
                    <a:pt x="1" y="190"/>
                  </a:lnTo>
                  <a:lnTo>
                    <a:pt x="2" y="189"/>
                  </a:lnTo>
                  <a:lnTo>
                    <a:pt x="4" y="187"/>
                  </a:lnTo>
                  <a:lnTo>
                    <a:pt x="5" y="185"/>
                  </a:lnTo>
                  <a:lnTo>
                    <a:pt x="6" y="183"/>
                  </a:lnTo>
                  <a:lnTo>
                    <a:pt x="8" y="183"/>
                  </a:lnTo>
                  <a:lnTo>
                    <a:pt x="9" y="182"/>
                  </a:lnTo>
                  <a:lnTo>
                    <a:pt x="10" y="181"/>
                  </a:lnTo>
                  <a:lnTo>
                    <a:pt x="11" y="180"/>
                  </a:lnTo>
                  <a:lnTo>
                    <a:pt x="13" y="177"/>
                  </a:lnTo>
                  <a:lnTo>
                    <a:pt x="14" y="176"/>
                  </a:lnTo>
                  <a:lnTo>
                    <a:pt x="15" y="175"/>
                  </a:lnTo>
                  <a:lnTo>
                    <a:pt x="17" y="173"/>
                  </a:lnTo>
                  <a:lnTo>
                    <a:pt x="18" y="171"/>
                  </a:lnTo>
                  <a:lnTo>
                    <a:pt x="19" y="169"/>
                  </a:lnTo>
                  <a:lnTo>
                    <a:pt x="21" y="165"/>
                  </a:lnTo>
                  <a:lnTo>
                    <a:pt x="22" y="164"/>
                  </a:lnTo>
                  <a:lnTo>
                    <a:pt x="23" y="163"/>
                  </a:lnTo>
                  <a:lnTo>
                    <a:pt x="25" y="162"/>
                  </a:lnTo>
                  <a:lnTo>
                    <a:pt x="26" y="161"/>
                  </a:lnTo>
                  <a:lnTo>
                    <a:pt x="27" y="159"/>
                  </a:lnTo>
                  <a:lnTo>
                    <a:pt x="29" y="156"/>
                  </a:lnTo>
                  <a:lnTo>
                    <a:pt x="30" y="154"/>
                  </a:lnTo>
                  <a:lnTo>
                    <a:pt x="31" y="152"/>
                  </a:lnTo>
                  <a:lnTo>
                    <a:pt x="33" y="151"/>
                  </a:lnTo>
                  <a:lnTo>
                    <a:pt x="34" y="149"/>
                  </a:lnTo>
                  <a:lnTo>
                    <a:pt x="35" y="148"/>
                  </a:lnTo>
                  <a:lnTo>
                    <a:pt x="37" y="147"/>
                  </a:lnTo>
                  <a:lnTo>
                    <a:pt x="38" y="146"/>
                  </a:lnTo>
                  <a:lnTo>
                    <a:pt x="39" y="144"/>
                  </a:lnTo>
                  <a:lnTo>
                    <a:pt x="40" y="142"/>
                  </a:lnTo>
                  <a:lnTo>
                    <a:pt x="42" y="141"/>
                  </a:lnTo>
                  <a:lnTo>
                    <a:pt x="43" y="140"/>
                  </a:lnTo>
                  <a:lnTo>
                    <a:pt x="44" y="138"/>
                  </a:lnTo>
                  <a:lnTo>
                    <a:pt x="46" y="137"/>
                  </a:lnTo>
                  <a:lnTo>
                    <a:pt x="47" y="136"/>
                  </a:lnTo>
                  <a:lnTo>
                    <a:pt x="48" y="135"/>
                  </a:lnTo>
                  <a:lnTo>
                    <a:pt x="50" y="134"/>
                  </a:lnTo>
                  <a:lnTo>
                    <a:pt x="51" y="132"/>
                  </a:lnTo>
                  <a:lnTo>
                    <a:pt x="52" y="132"/>
                  </a:lnTo>
                  <a:lnTo>
                    <a:pt x="54" y="130"/>
                  </a:lnTo>
                  <a:lnTo>
                    <a:pt x="55" y="128"/>
                  </a:lnTo>
                  <a:lnTo>
                    <a:pt x="56" y="127"/>
                  </a:lnTo>
                  <a:lnTo>
                    <a:pt x="58" y="126"/>
                  </a:lnTo>
                  <a:lnTo>
                    <a:pt x="59" y="126"/>
                  </a:lnTo>
                  <a:lnTo>
                    <a:pt x="60" y="125"/>
                  </a:lnTo>
                  <a:lnTo>
                    <a:pt x="62" y="124"/>
                  </a:lnTo>
                  <a:lnTo>
                    <a:pt x="63" y="123"/>
                  </a:lnTo>
                  <a:lnTo>
                    <a:pt x="64" y="122"/>
                  </a:lnTo>
                  <a:lnTo>
                    <a:pt x="66" y="121"/>
                  </a:lnTo>
                  <a:lnTo>
                    <a:pt x="67" y="120"/>
                  </a:lnTo>
                  <a:lnTo>
                    <a:pt x="68" y="119"/>
                  </a:lnTo>
                  <a:lnTo>
                    <a:pt x="69" y="118"/>
                  </a:lnTo>
                  <a:lnTo>
                    <a:pt x="71" y="117"/>
                  </a:lnTo>
                  <a:lnTo>
                    <a:pt x="72" y="116"/>
                  </a:lnTo>
                  <a:lnTo>
                    <a:pt x="73" y="115"/>
                  </a:lnTo>
                  <a:lnTo>
                    <a:pt x="75" y="114"/>
                  </a:lnTo>
                  <a:lnTo>
                    <a:pt x="76" y="113"/>
                  </a:lnTo>
                  <a:lnTo>
                    <a:pt x="77" y="112"/>
                  </a:lnTo>
                  <a:lnTo>
                    <a:pt x="79" y="112"/>
                  </a:lnTo>
                  <a:lnTo>
                    <a:pt x="80" y="111"/>
                  </a:lnTo>
                  <a:lnTo>
                    <a:pt x="81" y="111"/>
                  </a:lnTo>
                  <a:lnTo>
                    <a:pt x="83" y="110"/>
                  </a:lnTo>
                  <a:lnTo>
                    <a:pt x="84" y="109"/>
                  </a:lnTo>
                  <a:lnTo>
                    <a:pt x="85" y="108"/>
                  </a:lnTo>
                  <a:lnTo>
                    <a:pt x="87" y="108"/>
                  </a:lnTo>
                  <a:lnTo>
                    <a:pt x="88" y="106"/>
                  </a:lnTo>
                  <a:lnTo>
                    <a:pt x="89" y="105"/>
                  </a:lnTo>
                  <a:lnTo>
                    <a:pt x="91" y="104"/>
                  </a:lnTo>
                  <a:lnTo>
                    <a:pt x="92" y="102"/>
                  </a:lnTo>
                  <a:lnTo>
                    <a:pt x="93" y="100"/>
                  </a:lnTo>
                  <a:lnTo>
                    <a:pt x="94" y="99"/>
                  </a:lnTo>
                  <a:lnTo>
                    <a:pt x="96" y="98"/>
                  </a:lnTo>
                  <a:lnTo>
                    <a:pt x="97" y="97"/>
                  </a:lnTo>
                  <a:lnTo>
                    <a:pt x="98" y="97"/>
                  </a:lnTo>
                  <a:lnTo>
                    <a:pt x="100" y="96"/>
                  </a:lnTo>
                  <a:lnTo>
                    <a:pt x="101" y="95"/>
                  </a:lnTo>
                  <a:lnTo>
                    <a:pt x="102" y="95"/>
                  </a:lnTo>
                  <a:lnTo>
                    <a:pt x="104" y="94"/>
                  </a:lnTo>
                  <a:lnTo>
                    <a:pt x="105" y="94"/>
                  </a:lnTo>
                  <a:lnTo>
                    <a:pt x="106" y="92"/>
                  </a:lnTo>
                  <a:lnTo>
                    <a:pt x="108" y="92"/>
                  </a:lnTo>
                  <a:lnTo>
                    <a:pt x="109" y="91"/>
                  </a:lnTo>
                  <a:lnTo>
                    <a:pt x="110" y="90"/>
                  </a:lnTo>
                  <a:lnTo>
                    <a:pt x="112" y="88"/>
                  </a:lnTo>
                  <a:lnTo>
                    <a:pt x="113" y="87"/>
                  </a:lnTo>
                  <a:lnTo>
                    <a:pt x="114" y="86"/>
                  </a:lnTo>
                  <a:lnTo>
                    <a:pt x="116" y="85"/>
                  </a:lnTo>
                  <a:lnTo>
                    <a:pt x="117" y="83"/>
                  </a:lnTo>
                  <a:lnTo>
                    <a:pt x="118" y="80"/>
                  </a:lnTo>
                  <a:lnTo>
                    <a:pt x="120" y="79"/>
                  </a:lnTo>
                  <a:lnTo>
                    <a:pt x="121" y="77"/>
                  </a:lnTo>
                  <a:lnTo>
                    <a:pt x="122" y="76"/>
                  </a:lnTo>
                  <a:lnTo>
                    <a:pt x="123" y="75"/>
                  </a:lnTo>
                  <a:lnTo>
                    <a:pt x="125" y="74"/>
                  </a:lnTo>
                  <a:lnTo>
                    <a:pt x="126" y="74"/>
                  </a:lnTo>
                  <a:lnTo>
                    <a:pt x="127" y="73"/>
                  </a:lnTo>
                  <a:lnTo>
                    <a:pt x="129" y="71"/>
                  </a:lnTo>
                  <a:lnTo>
                    <a:pt x="130" y="70"/>
                  </a:lnTo>
                  <a:lnTo>
                    <a:pt x="131" y="69"/>
                  </a:lnTo>
                  <a:lnTo>
                    <a:pt x="133" y="69"/>
                  </a:lnTo>
                  <a:lnTo>
                    <a:pt x="134" y="68"/>
                  </a:lnTo>
                  <a:lnTo>
                    <a:pt x="135" y="67"/>
                  </a:lnTo>
                  <a:lnTo>
                    <a:pt x="137" y="66"/>
                  </a:lnTo>
                  <a:lnTo>
                    <a:pt x="138" y="66"/>
                  </a:lnTo>
                  <a:lnTo>
                    <a:pt x="139" y="64"/>
                  </a:lnTo>
                  <a:lnTo>
                    <a:pt x="141" y="63"/>
                  </a:lnTo>
                  <a:lnTo>
                    <a:pt x="142" y="62"/>
                  </a:lnTo>
                  <a:lnTo>
                    <a:pt x="143" y="62"/>
                  </a:lnTo>
                  <a:lnTo>
                    <a:pt x="145" y="61"/>
                  </a:lnTo>
                  <a:lnTo>
                    <a:pt x="146" y="60"/>
                  </a:lnTo>
                  <a:lnTo>
                    <a:pt x="147" y="58"/>
                  </a:lnTo>
                  <a:lnTo>
                    <a:pt x="149" y="57"/>
                  </a:lnTo>
                  <a:lnTo>
                    <a:pt x="150" y="57"/>
                  </a:lnTo>
                  <a:lnTo>
                    <a:pt x="151" y="56"/>
                  </a:lnTo>
                  <a:lnTo>
                    <a:pt x="152" y="55"/>
                  </a:lnTo>
                  <a:lnTo>
                    <a:pt x="154" y="54"/>
                  </a:lnTo>
                  <a:lnTo>
                    <a:pt x="155" y="54"/>
                  </a:lnTo>
                  <a:lnTo>
                    <a:pt x="156" y="54"/>
                  </a:lnTo>
                  <a:lnTo>
                    <a:pt x="158" y="53"/>
                  </a:lnTo>
                  <a:lnTo>
                    <a:pt x="159" y="53"/>
                  </a:lnTo>
                  <a:lnTo>
                    <a:pt x="160" y="53"/>
                  </a:lnTo>
                  <a:lnTo>
                    <a:pt x="162" y="52"/>
                  </a:lnTo>
                  <a:lnTo>
                    <a:pt x="163" y="52"/>
                  </a:lnTo>
                  <a:lnTo>
                    <a:pt x="164" y="52"/>
                  </a:lnTo>
                  <a:lnTo>
                    <a:pt x="166" y="52"/>
                  </a:lnTo>
                  <a:lnTo>
                    <a:pt x="167" y="51"/>
                  </a:lnTo>
                  <a:lnTo>
                    <a:pt x="168" y="51"/>
                  </a:lnTo>
                  <a:lnTo>
                    <a:pt x="170" y="51"/>
                  </a:lnTo>
                  <a:lnTo>
                    <a:pt x="171" y="50"/>
                  </a:lnTo>
                  <a:lnTo>
                    <a:pt x="172" y="49"/>
                  </a:lnTo>
                  <a:lnTo>
                    <a:pt x="174" y="49"/>
                  </a:lnTo>
                  <a:lnTo>
                    <a:pt x="175" y="46"/>
                  </a:lnTo>
                  <a:lnTo>
                    <a:pt x="176" y="45"/>
                  </a:lnTo>
                  <a:lnTo>
                    <a:pt x="177" y="45"/>
                  </a:lnTo>
                  <a:lnTo>
                    <a:pt x="179" y="44"/>
                  </a:lnTo>
                  <a:lnTo>
                    <a:pt x="180" y="44"/>
                  </a:lnTo>
                  <a:lnTo>
                    <a:pt x="181" y="42"/>
                  </a:lnTo>
                  <a:lnTo>
                    <a:pt x="183" y="40"/>
                  </a:lnTo>
                  <a:lnTo>
                    <a:pt x="184" y="39"/>
                  </a:lnTo>
                  <a:lnTo>
                    <a:pt x="185" y="39"/>
                  </a:lnTo>
                  <a:lnTo>
                    <a:pt x="187" y="37"/>
                  </a:lnTo>
                  <a:lnTo>
                    <a:pt x="188" y="36"/>
                  </a:lnTo>
                  <a:lnTo>
                    <a:pt x="189" y="35"/>
                  </a:lnTo>
                  <a:lnTo>
                    <a:pt x="191" y="34"/>
                  </a:lnTo>
                  <a:lnTo>
                    <a:pt x="192" y="34"/>
                  </a:lnTo>
                  <a:lnTo>
                    <a:pt x="193" y="33"/>
                  </a:lnTo>
                  <a:lnTo>
                    <a:pt x="195" y="32"/>
                  </a:lnTo>
                  <a:lnTo>
                    <a:pt x="196" y="31"/>
                  </a:lnTo>
                  <a:lnTo>
                    <a:pt x="197" y="31"/>
                  </a:lnTo>
                  <a:lnTo>
                    <a:pt x="199" y="30"/>
                  </a:lnTo>
                  <a:lnTo>
                    <a:pt x="200" y="30"/>
                  </a:lnTo>
                  <a:lnTo>
                    <a:pt x="201" y="29"/>
                  </a:lnTo>
                  <a:lnTo>
                    <a:pt x="203" y="28"/>
                  </a:lnTo>
                  <a:lnTo>
                    <a:pt x="204" y="28"/>
                  </a:lnTo>
                  <a:lnTo>
                    <a:pt x="205" y="27"/>
                  </a:lnTo>
                  <a:lnTo>
                    <a:pt x="206" y="27"/>
                  </a:lnTo>
                  <a:lnTo>
                    <a:pt x="208" y="26"/>
                  </a:lnTo>
                  <a:lnTo>
                    <a:pt x="209" y="25"/>
                  </a:lnTo>
                  <a:lnTo>
                    <a:pt x="210" y="24"/>
                  </a:lnTo>
                  <a:lnTo>
                    <a:pt x="212" y="24"/>
                  </a:lnTo>
                  <a:lnTo>
                    <a:pt x="213" y="24"/>
                  </a:lnTo>
                  <a:lnTo>
                    <a:pt x="214" y="23"/>
                  </a:lnTo>
                  <a:lnTo>
                    <a:pt x="216" y="23"/>
                  </a:lnTo>
                  <a:lnTo>
                    <a:pt x="217" y="22"/>
                  </a:lnTo>
                  <a:lnTo>
                    <a:pt x="218" y="22"/>
                  </a:lnTo>
                  <a:lnTo>
                    <a:pt x="220" y="22"/>
                  </a:lnTo>
                  <a:lnTo>
                    <a:pt x="221" y="22"/>
                  </a:lnTo>
                  <a:lnTo>
                    <a:pt x="222" y="21"/>
                  </a:lnTo>
                  <a:lnTo>
                    <a:pt x="224" y="21"/>
                  </a:lnTo>
                  <a:lnTo>
                    <a:pt x="225" y="21"/>
                  </a:lnTo>
                  <a:lnTo>
                    <a:pt x="226" y="21"/>
                  </a:lnTo>
                  <a:lnTo>
                    <a:pt x="228" y="20"/>
                  </a:lnTo>
                  <a:lnTo>
                    <a:pt x="229" y="20"/>
                  </a:lnTo>
                  <a:lnTo>
                    <a:pt x="230" y="20"/>
                  </a:lnTo>
                  <a:lnTo>
                    <a:pt x="232" y="19"/>
                  </a:lnTo>
                  <a:lnTo>
                    <a:pt x="233" y="19"/>
                  </a:lnTo>
                  <a:lnTo>
                    <a:pt x="234" y="19"/>
                  </a:lnTo>
                  <a:lnTo>
                    <a:pt x="235" y="19"/>
                  </a:lnTo>
                  <a:lnTo>
                    <a:pt x="237" y="18"/>
                  </a:lnTo>
                  <a:lnTo>
                    <a:pt x="238" y="18"/>
                  </a:lnTo>
                  <a:lnTo>
                    <a:pt x="239" y="17"/>
                  </a:lnTo>
                  <a:lnTo>
                    <a:pt x="241" y="17"/>
                  </a:lnTo>
                  <a:lnTo>
                    <a:pt x="242" y="17"/>
                  </a:lnTo>
                  <a:lnTo>
                    <a:pt x="243" y="16"/>
                  </a:lnTo>
                  <a:lnTo>
                    <a:pt x="245" y="16"/>
                  </a:lnTo>
                  <a:lnTo>
                    <a:pt x="246" y="16"/>
                  </a:lnTo>
                  <a:lnTo>
                    <a:pt x="247" y="15"/>
                  </a:lnTo>
                  <a:lnTo>
                    <a:pt x="249" y="15"/>
                  </a:lnTo>
                  <a:lnTo>
                    <a:pt x="250" y="15"/>
                  </a:lnTo>
                  <a:lnTo>
                    <a:pt x="251" y="14"/>
                  </a:lnTo>
                  <a:lnTo>
                    <a:pt x="253" y="14"/>
                  </a:lnTo>
                  <a:lnTo>
                    <a:pt x="254" y="14"/>
                  </a:lnTo>
                  <a:lnTo>
                    <a:pt x="255" y="13"/>
                  </a:lnTo>
                  <a:lnTo>
                    <a:pt x="257" y="13"/>
                  </a:lnTo>
                  <a:lnTo>
                    <a:pt x="258" y="12"/>
                  </a:lnTo>
                  <a:lnTo>
                    <a:pt x="259" y="12"/>
                  </a:lnTo>
                  <a:lnTo>
                    <a:pt x="260" y="11"/>
                  </a:lnTo>
                  <a:lnTo>
                    <a:pt x="262" y="10"/>
                  </a:lnTo>
                  <a:lnTo>
                    <a:pt x="263" y="10"/>
                  </a:lnTo>
                  <a:lnTo>
                    <a:pt x="264" y="10"/>
                  </a:lnTo>
                  <a:lnTo>
                    <a:pt x="266" y="9"/>
                  </a:lnTo>
                  <a:lnTo>
                    <a:pt x="267" y="9"/>
                  </a:lnTo>
                  <a:lnTo>
                    <a:pt x="268" y="9"/>
                  </a:lnTo>
                  <a:lnTo>
                    <a:pt x="270" y="9"/>
                  </a:lnTo>
                  <a:lnTo>
                    <a:pt x="271" y="8"/>
                  </a:lnTo>
                  <a:lnTo>
                    <a:pt x="272" y="8"/>
                  </a:lnTo>
                  <a:lnTo>
                    <a:pt x="274" y="8"/>
                  </a:lnTo>
                  <a:lnTo>
                    <a:pt x="275" y="6"/>
                  </a:lnTo>
                  <a:lnTo>
                    <a:pt x="276" y="6"/>
                  </a:lnTo>
                  <a:lnTo>
                    <a:pt x="278" y="4"/>
                  </a:lnTo>
                  <a:lnTo>
                    <a:pt x="279" y="4"/>
                  </a:lnTo>
                  <a:lnTo>
                    <a:pt x="280" y="3"/>
                  </a:lnTo>
                  <a:lnTo>
                    <a:pt x="282" y="3"/>
                  </a:lnTo>
                  <a:lnTo>
                    <a:pt x="283" y="3"/>
                  </a:lnTo>
                  <a:lnTo>
                    <a:pt x="284" y="3"/>
                  </a:lnTo>
                  <a:lnTo>
                    <a:pt x="286" y="2"/>
                  </a:lnTo>
                  <a:lnTo>
                    <a:pt x="287" y="2"/>
                  </a:lnTo>
                  <a:lnTo>
                    <a:pt x="288" y="2"/>
                  </a:lnTo>
                  <a:lnTo>
                    <a:pt x="289" y="1"/>
                  </a:lnTo>
                  <a:lnTo>
                    <a:pt x="291" y="1"/>
                  </a:lnTo>
                  <a:lnTo>
                    <a:pt x="292" y="1"/>
                  </a:lnTo>
                  <a:lnTo>
                    <a:pt x="293" y="0"/>
                  </a:lnTo>
                  <a:lnTo>
                    <a:pt x="295" y="0"/>
                  </a:lnTo>
                  <a:lnTo>
                    <a:pt x="296" y="0"/>
                  </a:lnTo>
                  <a:lnTo>
                    <a:pt x="297" y="0"/>
                  </a:lnTo>
                  <a:lnTo>
                    <a:pt x="299" y="0"/>
                  </a:lnTo>
                  <a:lnTo>
                    <a:pt x="300" y="0"/>
                  </a:lnTo>
                </a:path>
              </a:pathLst>
            </a:custGeom>
            <a:noFill/>
            <a:ln w="11113" cap="flat">
              <a:solidFill>
                <a:srgbClr val="FF6C9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 name="Freeform 32"/>
            <p:cNvSpPr>
              <a:spLocks noEditPoints="1"/>
            </p:cNvSpPr>
            <p:nvPr/>
          </p:nvSpPr>
          <p:spPr bwMode="auto">
            <a:xfrm>
              <a:off x="736600" y="3671890"/>
              <a:ext cx="3749675" cy="0"/>
            </a:xfrm>
            <a:custGeom>
              <a:avLst/>
              <a:gdLst>
                <a:gd name="T0" fmla="*/ 4 w 326"/>
                <a:gd name="T1" fmla="*/ 12 w 326"/>
                <a:gd name="T2" fmla="*/ 20 w 326"/>
                <a:gd name="T3" fmla="*/ 28 w 326"/>
                <a:gd name="T4" fmla="*/ 36 w 326"/>
                <a:gd name="T5" fmla="*/ 44 w 326"/>
                <a:gd name="T6" fmla="*/ 52 w 326"/>
                <a:gd name="T7" fmla="*/ 60 w 326"/>
                <a:gd name="T8" fmla="*/ 68 w 326"/>
                <a:gd name="T9" fmla="*/ 76 w 326"/>
                <a:gd name="T10" fmla="*/ 84 w 326"/>
                <a:gd name="T11" fmla="*/ 92 w 326"/>
                <a:gd name="T12" fmla="*/ 100 w 326"/>
                <a:gd name="T13" fmla="*/ 108 w 326"/>
                <a:gd name="T14" fmla="*/ 116 w 326"/>
                <a:gd name="T15" fmla="*/ 124 w 326"/>
                <a:gd name="T16" fmla="*/ 132 w 326"/>
                <a:gd name="T17" fmla="*/ 140 w 326"/>
                <a:gd name="T18" fmla="*/ 148 w 326"/>
                <a:gd name="T19" fmla="*/ 156 w 326"/>
                <a:gd name="T20" fmla="*/ 164 w 326"/>
                <a:gd name="T21" fmla="*/ 172 w 326"/>
                <a:gd name="T22" fmla="*/ 180 w 326"/>
                <a:gd name="T23" fmla="*/ 188 w 326"/>
                <a:gd name="T24" fmla="*/ 196 w 326"/>
                <a:gd name="T25" fmla="*/ 204 w 326"/>
                <a:gd name="T26" fmla="*/ 212 w 326"/>
                <a:gd name="T27" fmla="*/ 220 w 326"/>
                <a:gd name="T28" fmla="*/ 228 w 326"/>
                <a:gd name="T29" fmla="*/ 236 w 326"/>
                <a:gd name="T30" fmla="*/ 244 w 326"/>
                <a:gd name="T31" fmla="*/ 252 w 326"/>
                <a:gd name="T32" fmla="*/ 260 w 326"/>
                <a:gd name="T33" fmla="*/ 268 w 326"/>
                <a:gd name="T34" fmla="*/ 276 w 326"/>
                <a:gd name="T35" fmla="*/ 284 w 326"/>
                <a:gd name="T36" fmla="*/ 292 w 326"/>
                <a:gd name="T37" fmla="*/ 300 w 326"/>
                <a:gd name="T38" fmla="*/ 308 w 326"/>
                <a:gd name="T39" fmla="*/ 316 w 326"/>
                <a:gd name="T40" fmla="*/ 324 w 32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Lst>
              <a:rect l="0" t="0" r="r" b="b"/>
              <a:pathLst>
                <a:path w="326">
                  <a:moveTo>
                    <a:pt x="4" y="0"/>
                  </a:moveTo>
                  <a:lnTo>
                    <a:pt x="8" y="0"/>
                  </a:lnTo>
                  <a:moveTo>
                    <a:pt x="12" y="0"/>
                  </a:moveTo>
                  <a:lnTo>
                    <a:pt x="16" y="0"/>
                  </a:lnTo>
                  <a:moveTo>
                    <a:pt x="20" y="0"/>
                  </a:moveTo>
                  <a:lnTo>
                    <a:pt x="24" y="0"/>
                  </a:lnTo>
                  <a:moveTo>
                    <a:pt x="28" y="0"/>
                  </a:moveTo>
                  <a:lnTo>
                    <a:pt x="32" y="0"/>
                  </a:lnTo>
                  <a:moveTo>
                    <a:pt x="36" y="0"/>
                  </a:moveTo>
                  <a:lnTo>
                    <a:pt x="40" y="0"/>
                  </a:lnTo>
                  <a:moveTo>
                    <a:pt x="44" y="0"/>
                  </a:moveTo>
                  <a:lnTo>
                    <a:pt x="48" y="0"/>
                  </a:lnTo>
                  <a:moveTo>
                    <a:pt x="52" y="0"/>
                  </a:moveTo>
                  <a:lnTo>
                    <a:pt x="56" y="0"/>
                  </a:lnTo>
                  <a:moveTo>
                    <a:pt x="60" y="0"/>
                  </a:moveTo>
                  <a:lnTo>
                    <a:pt x="64" y="0"/>
                  </a:lnTo>
                  <a:moveTo>
                    <a:pt x="68" y="0"/>
                  </a:moveTo>
                  <a:lnTo>
                    <a:pt x="72" y="0"/>
                  </a:lnTo>
                  <a:moveTo>
                    <a:pt x="76" y="0"/>
                  </a:moveTo>
                  <a:lnTo>
                    <a:pt x="80" y="0"/>
                  </a:lnTo>
                  <a:moveTo>
                    <a:pt x="84" y="0"/>
                  </a:moveTo>
                  <a:lnTo>
                    <a:pt x="88" y="0"/>
                  </a:lnTo>
                  <a:moveTo>
                    <a:pt x="92" y="0"/>
                  </a:moveTo>
                  <a:lnTo>
                    <a:pt x="96" y="0"/>
                  </a:lnTo>
                  <a:moveTo>
                    <a:pt x="100" y="0"/>
                  </a:moveTo>
                  <a:lnTo>
                    <a:pt x="104" y="0"/>
                  </a:lnTo>
                  <a:moveTo>
                    <a:pt x="108" y="0"/>
                  </a:moveTo>
                  <a:lnTo>
                    <a:pt x="112" y="0"/>
                  </a:lnTo>
                  <a:moveTo>
                    <a:pt x="116" y="0"/>
                  </a:moveTo>
                  <a:lnTo>
                    <a:pt x="120" y="0"/>
                  </a:lnTo>
                  <a:moveTo>
                    <a:pt x="124" y="0"/>
                  </a:moveTo>
                  <a:lnTo>
                    <a:pt x="128" y="0"/>
                  </a:lnTo>
                  <a:moveTo>
                    <a:pt x="132" y="0"/>
                  </a:moveTo>
                  <a:lnTo>
                    <a:pt x="136" y="0"/>
                  </a:lnTo>
                  <a:moveTo>
                    <a:pt x="140" y="0"/>
                  </a:moveTo>
                  <a:lnTo>
                    <a:pt x="144" y="0"/>
                  </a:lnTo>
                  <a:moveTo>
                    <a:pt x="148" y="0"/>
                  </a:moveTo>
                  <a:lnTo>
                    <a:pt x="152" y="0"/>
                  </a:lnTo>
                  <a:moveTo>
                    <a:pt x="156" y="0"/>
                  </a:moveTo>
                  <a:lnTo>
                    <a:pt x="160" y="0"/>
                  </a:lnTo>
                  <a:moveTo>
                    <a:pt x="164" y="0"/>
                  </a:moveTo>
                  <a:lnTo>
                    <a:pt x="168" y="0"/>
                  </a:lnTo>
                  <a:moveTo>
                    <a:pt x="172" y="0"/>
                  </a:moveTo>
                  <a:lnTo>
                    <a:pt x="176" y="0"/>
                  </a:lnTo>
                  <a:moveTo>
                    <a:pt x="180" y="0"/>
                  </a:moveTo>
                  <a:lnTo>
                    <a:pt x="184" y="0"/>
                  </a:lnTo>
                  <a:moveTo>
                    <a:pt x="188" y="0"/>
                  </a:moveTo>
                  <a:lnTo>
                    <a:pt x="192" y="0"/>
                  </a:lnTo>
                  <a:moveTo>
                    <a:pt x="196" y="0"/>
                  </a:moveTo>
                  <a:lnTo>
                    <a:pt x="200" y="0"/>
                  </a:lnTo>
                  <a:moveTo>
                    <a:pt x="204" y="0"/>
                  </a:moveTo>
                  <a:lnTo>
                    <a:pt x="208" y="0"/>
                  </a:lnTo>
                  <a:moveTo>
                    <a:pt x="212" y="0"/>
                  </a:moveTo>
                  <a:lnTo>
                    <a:pt x="216" y="0"/>
                  </a:lnTo>
                  <a:moveTo>
                    <a:pt x="220" y="0"/>
                  </a:moveTo>
                  <a:lnTo>
                    <a:pt x="224" y="0"/>
                  </a:lnTo>
                  <a:moveTo>
                    <a:pt x="228" y="0"/>
                  </a:moveTo>
                  <a:lnTo>
                    <a:pt x="232" y="0"/>
                  </a:lnTo>
                  <a:moveTo>
                    <a:pt x="236" y="0"/>
                  </a:moveTo>
                  <a:lnTo>
                    <a:pt x="240" y="0"/>
                  </a:lnTo>
                  <a:moveTo>
                    <a:pt x="244" y="0"/>
                  </a:moveTo>
                  <a:lnTo>
                    <a:pt x="248" y="0"/>
                  </a:lnTo>
                  <a:moveTo>
                    <a:pt x="252" y="0"/>
                  </a:moveTo>
                  <a:lnTo>
                    <a:pt x="256" y="0"/>
                  </a:lnTo>
                  <a:moveTo>
                    <a:pt x="260" y="0"/>
                  </a:moveTo>
                  <a:lnTo>
                    <a:pt x="264" y="0"/>
                  </a:lnTo>
                  <a:moveTo>
                    <a:pt x="268" y="0"/>
                  </a:moveTo>
                  <a:lnTo>
                    <a:pt x="272" y="0"/>
                  </a:lnTo>
                  <a:moveTo>
                    <a:pt x="276" y="0"/>
                  </a:moveTo>
                  <a:lnTo>
                    <a:pt x="280" y="0"/>
                  </a:lnTo>
                  <a:moveTo>
                    <a:pt x="284" y="0"/>
                  </a:moveTo>
                  <a:lnTo>
                    <a:pt x="288" y="0"/>
                  </a:lnTo>
                  <a:moveTo>
                    <a:pt x="292" y="0"/>
                  </a:moveTo>
                  <a:lnTo>
                    <a:pt x="296" y="0"/>
                  </a:lnTo>
                  <a:moveTo>
                    <a:pt x="300" y="0"/>
                  </a:moveTo>
                  <a:lnTo>
                    <a:pt x="304" y="0"/>
                  </a:lnTo>
                  <a:moveTo>
                    <a:pt x="308" y="0"/>
                  </a:moveTo>
                  <a:lnTo>
                    <a:pt x="312" y="0"/>
                  </a:lnTo>
                  <a:moveTo>
                    <a:pt x="316" y="0"/>
                  </a:moveTo>
                  <a:lnTo>
                    <a:pt x="320" y="0"/>
                  </a:lnTo>
                  <a:moveTo>
                    <a:pt x="324" y="0"/>
                  </a:move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 name="Rectangle 33"/>
            <p:cNvSpPr>
              <a:spLocks noChangeArrowheads="1"/>
            </p:cNvSpPr>
            <p:nvPr/>
          </p:nvSpPr>
          <p:spPr bwMode="auto">
            <a:xfrm>
              <a:off x="3727450" y="3590927"/>
              <a:ext cx="2984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rgbClr val="000000"/>
                  </a:solidFill>
                  <a:effectLst/>
                  <a:latin typeface="Arial" pitchFamily="34" charset="0"/>
                  <a:cs typeface="Arial" pitchFamily="34" charset="0"/>
                </a:rPr>
                <a:t>DME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53" name="Rectangle 34"/>
            <p:cNvSpPr>
              <a:spLocks noChangeArrowheads="1"/>
            </p:cNvSpPr>
            <p:nvPr/>
          </p:nvSpPr>
          <p:spPr bwMode="auto">
            <a:xfrm>
              <a:off x="690563" y="2703515"/>
              <a:ext cx="3795713" cy="2824164"/>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 name="Rectangle 35"/>
            <p:cNvSpPr>
              <a:spLocks noChangeArrowheads="1"/>
            </p:cNvSpPr>
            <p:nvPr/>
          </p:nvSpPr>
          <p:spPr bwMode="auto">
            <a:xfrm>
              <a:off x="449263" y="5354641"/>
              <a:ext cx="1492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55" name="Rectangle 36"/>
            <p:cNvSpPr>
              <a:spLocks noChangeArrowheads="1"/>
            </p:cNvSpPr>
            <p:nvPr/>
          </p:nvSpPr>
          <p:spPr bwMode="auto">
            <a:xfrm>
              <a:off x="368300" y="4697415"/>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30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56" name="Rectangle 37"/>
            <p:cNvSpPr>
              <a:spLocks noChangeArrowheads="1"/>
            </p:cNvSpPr>
            <p:nvPr/>
          </p:nvSpPr>
          <p:spPr bwMode="auto">
            <a:xfrm>
              <a:off x="368300" y="404019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60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57" name="Rectangle 38"/>
            <p:cNvSpPr>
              <a:spLocks noChangeArrowheads="1"/>
            </p:cNvSpPr>
            <p:nvPr/>
          </p:nvSpPr>
          <p:spPr bwMode="auto">
            <a:xfrm>
              <a:off x="368300" y="3384552"/>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90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58" name="Rectangle 39"/>
            <p:cNvSpPr>
              <a:spLocks noChangeArrowheads="1"/>
            </p:cNvSpPr>
            <p:nvPr/>
          </p:nvSpPr>
          <p:spPr bwMode="auto">
            <a:xfrm>
              <a:off x="276225" y="2727327"/>
              <a:ext cx="322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120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59" name="Line 40"/>
            <p:cNvSpPr>
              <a:spLocks noChangeShapeType="1"/>
            </p:cNvSpPr>
            <p:nvPr/>
          </p:nvSpPr>
          <p:spPr bwMode="auto">
            <a:xfrm>
              <a:off x="644525" y="5413378"/>
              <a:ext cx="46038"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 name="Line 41"/>
            <p:cNvSpPr>
              <a:spLocks noChangeShapeType="1"/>
            </p:cNvSpPr>
            <p:nvPr/>
          </p:nvSpPr>
          <p:spPr bwMode="auto">
            <a:xfrm>
              <a:off x="644525" y="4756153"/>
              <a:ext cx="46038"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 name="Line 42"/>
            <p:cNvSpPr>
              <a:spLocks noChangeShapeType="1"/>
            </p:cNvSpPr>
            <p:nvPr/>
          </p:nvSpPr>
          <p:spPr bwMode="auto">
            <a:xfrm>
              <a:off x="644525" y="4110040"/>
              <a:ext cx="46038"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 name="Line 43"/>
            <p:cNvSpPr>
              <a:spLocks noChangeShapeType="1"/>
            </p:cNvSpPr>
            <p:nvPr/>
          </p:nvSpPr>
          <p:spPr bwMode="auto">
            <a:xfrm>
              <a:off x="644525" y="3452815"/>
              <a:ext cx="46038"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 name="Line 44"/>
            <p:cNvSpPr>
              <a:spLocks noChangeShapeType="1"/>
            </p:cNvSpPr>
            <p:nvPr/>
          </p:nvSpPr>
          <p:spPr bwMode="auto">
            <a:xfrm>
              <a:off x="644525" y="2795590"/>
              <a:ext cx="46038"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 name="Line 45"/>
            <p:cNvSpPr>
              <a:spLocks noChangeShapeType="1"/>
            </p:cNvSpPr>
            <p:nvPr/>
          </p:nvSpPr>
          <p:spPr bwMode="auto">
            <a:xfrm flipV="1">
              <a:off x="839788" y="5527678"/>
              <a:ext cx="0" cy="46038"/>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 name="Line 46"/>
            <p:cNvSpPr>
              <a:spLocks noChangeShapeType="1"/>
            </p:cNvSpPr>
            <p:nvPr/>
          </p:nvSpPr>
          <p:spPr bwMode="auto">
            <a:xfrm flipV="1">
              <a:off x="1598613" y="5527678"/>
              <a:ext cx="0" cy="46038"/>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 name="Line 47"/>
            <p:cNvSpPr>
              <a:spLocks noChangeShapeType="1"/>
            </p:cNvSpPr>
            <p:nvPr/>
          </p:nvSpPr>
          <p:spPr bwMode="auto">
            <a:xfrm flipV="1">
              <a:off x="2357438" y="5527678"/>
              <a:ext cx="0" cy="46038"/>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 name="Line 48"/>
            <p:cNvSpPr>
              <a:spLocks noChangeShapeType="1"/>
            </p:cNvSpPr>
            <p:nvPr/>
          </p:nvSpPr>
          <p:spPr bwMode="auto">
            <a:xfrm flipV="1">
              <a:off x="3116263" y="5527678"/>
              <a:ext cx="0" cy="46038"/>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 name="Line 49"/>
            <p:cNvSpPr>
              <a:spLocks noChangeShapeType="1"/>
            </p:cNvSpPr>
            <p:nvPr/>
          </p:nvSpPr>
          <p:spPr bwMode="auto">
            <a:xfrm flipV="1">
              <a:off x="3876675" y="5527678"/>
              <a:ext cx="0" cy="46038"/>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 name="Rectangle 50"/>
            <p:cNvSpPr>
              <a:spLocks noChangeArrowheads="1"/>
            </p:cNvSpPr>
            <p:nvPr/>
          </p:nvSpPr>
          <p:spPr bwMode="auto">
            <a:xfrm>
              <a:off x="765175" y="5621341"/>
              <a:ext cx="1492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70" name="Rectangle 51"/>
            <p:cNvSpPr>
              <a:spLocks noChangeArrowheads="1"/>
            </p:cNvSpPr>
            <p:nvPr/>
          </p:nvSpPr>
          <p:spPr bwMode="auto">
            <a:xfrm>
              <a:off x="1484313" y="5621341"/>
              <a:ext cx="228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50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71" name="Rectangle 52"/>
            <p:cNvSpPr>
              <a:spLocks noChangeArrowheads="1"/>
            </p:cNvSpPr>
            <p:nvPr/>
          </p:nvSpPr>
          <p:spPr bwMode="auto">
            <a:xfrm>
              <a:off x="2197100" y="5621341"/>
              <a:ext cx="320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72" name="Rectangle 53"/>
            <p:cNvSpPr>
              <a:spLocks noChangeArrowheads="1"/>
            </p:cNvSpPr>
            <p:nvPr/>
          </p:nvSpPr>
          <p:spPr bwMode="auto">
            <a:xfrm>
              <a:off x="2955925" y="5621341"/>
              <a:ext cx="320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150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73" name="Rectangle 54"/>
            <p:cNvSpPr>
              <a:spLocks noChangeArrowheads="1"/>
            </p:cNvSpPr>
            <p:nvPr/>
          </p:nvSpPr>
          <p:spPr bwMode="auto">
            <a:xfrm>
              <a:off x="3716338" y="5621341"/>
              <a:ext cx="320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200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74" name="Rectangle 55"/>
            <p:cNvSpPr>
              <a:spLocks noChangeArrowheads="1"/>
            </p:cNvSpPr>
            <p:nvPr/>
          </p:nvSpPr>
          <p:spPr bwMode="auto">
            <a:xfrm>
              <a:off x="2093913" y="5838828"/>
              <a:ext cx="106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rgbClr val="000000"/>
                  </a:solidFill>
                  <a:effectLst/>
                  <a:latin typeface="Arial" pitchFamily="34" charset="0"/>
                  <a:cs typeface="Arial" pitchFamily="34" charset="0"/>
                </a:rPr>
                <a:t>Age (année)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75" name="Rectangle 56"/>
            <p:cNvSpPr>
              <a:spLocks noChangeArrowheads="1"/>
            </p:cNvSpPr>
            <p:nvPr/>
          </p:nvSpPr>
          <p:spPr bwMode="auto">
            <a:xfrm rot="16200000">
              <a:off x="-409575" y="4005265"/>
              <a:ext cx="1219201"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rgbClr val="000000"/>
                  </a:solidFill>
                  <a:effectLst/>
                  <a:latin typeface="Arial" pitchFamily="34" charset="0"/>
                  <a:cs typeface="Arial" pitchFamily="34" charset="0"/>
                </a:rPr>
                <a:t>Diamètre (cm)</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76" name="Rectangle 57"/>
          <p:cNvSpPr>
            <a:spLocks noChangeArrowheads="1"/>
          </p:cNvSpPr>
          <p:nvPr/>
        </p:nvSpPr>
        <p:spPr bwMode="auto">
          <a:xfrm>
            <a:off x="4603749" y="2622552"/>
            <a:ext cx="4576763" cy="34813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Rectangle 58"/>
          <p:cNvSpPr>
            <a:spLocks noChangeArrowheads="1"/>
          </p:cNvSpPr>
          <p:nvPr/>
        </p:nvSpPr>
        <p:spPr bwMode="auto">
          <a:xfrm>
            <a:off x="4603749" y="2622552"/>
            <a:ext cx="4576763" cy="3481389"/>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26" name="Groupe 1025"/>
          <p:cNvGrpSpPr/>
          <p:nvPr/>
        </p:nvGrpSpPr>
        <p:grpSpPr>
          <a:xfrm>
            <a:off x="4701380" y="2604295"/>
            <a:ext cx="4399757" cy="3464721"/>
            <a:chOff x="4675981" y="2604295"/>
            <a:chExt cx="4399757" cy="3464721"/>
          </a:xfrm>
        </p:grpSpPr>
        <p:sp>
          <p:nvSpPr>
            <p:cNvPr id="878" name="Rectangle 59"/>
            <p:cNvSpPr>
              <a:spLocks noChangeArrowheads="1"/>
            </p:cNvSpPr>
            <p:nvPr/>
          </p:nvSpPr>
          <p:spPr bwMode="auto">
            <a:xfrm>
              <a:off x="5554663" y="4064003"/>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Rectangle 60"/>
            <p:cNvSpPr>
              <a:spLocks noChangeArrowheads="1"/>
            </p:cNvSpPr>
            <p:nvPr/>
          </p:nvSpPr>
          <p:spPr bwMode="auto">
            <a:xfrm>
              <a:off x="5554663" y="411004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Rectangle 61"/>
            <p:cNvSpPr>
              <a:spLocks noChangeArrowheads="1"/>
            </p:cNvSpPr>
            <p:nvPr/>
          </p:nvSpPr>
          <p:spPr bwMode="auto">
            <a:xfrm>
              <a:off x="5543550" y="40751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Rectangle 62"/>
            <p:cNvSpPr>
              <a:spLocks noChangeArrowheads="1"/>
            </p:cNvSpPr>
            <p:nvPr/>
          </p:nvSpPr>
          <p:spPr bwMode="auto">
            <a:xfrm>
              <a:off x="5543550" y="409892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Rectangle 63"/>
            <p:cNvSpPr>
              <a:spLocks noChangeArrowheads="1"/>
            </p:cNvSpPr>
            <p:nvPr/>
          </p:nvSpPr>
          <p:spPr bwMode="auto">
            <a:xfrm>
              <a:off x="5543550" y="4086228"/>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Rectangle 64"/>
            <p:cNvSpPr>
              <a:spLocks noChangeArrowheads="1"/>
            </p:cNvSpPr>
            <p:nvPr/>
          </p:nvSpPr>
          <p:spPr bwMode="auto">
            <a:xfrm>
              <a:off x="5543550" y="4086228"/>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Oval 65"/>
            <p:cNvSpPr>
              <a:spLocks noChangeArrowheads="1"/>
            </p:cNvSpPr>
            <p:nvPr/>
          </p:nvSpPr>
          <p:spPr bwMode="auto">
            <a:xfrm>
              <a:off x="5543550" y="4064003"/>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 name="Rectangle 66"/>
            <p:cNvSpPr>
              <a:spLocks noChangeArrowheads="1"/>
            </p:cNvSpPr>
            <p:nvPr/>
          </p:nvSpPr>
          <p:spPr bwMode="auto">
            <a:xfrm>
              <a:off x="5554663" y="4017965"/>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Rectangle 67"/>
            <p:cNvSpPr>
              <a:spLocks noChangeArrowheads="1"/>
            </p:cNvSpPr>
            <p:nvPr/>
          </p:nvSpPr>
          <p:spPr bwMode="auto">
            <a:xfrm>
              <a:off x="5554663" y="4064003"/>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Rectangle 68"/>
            <p:cNvSpPr>
              <a:spLocks noChangeArrowheads="1"/>
            </p:cNvSpPr>
            <p:nvPr/>
          </p:nvSpPr>
          <p:spPr bwMode="auto">
            <a:xfrm>
              <a:off x="5543550" y="402907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Rectangle 69"/>
            <p:cNvSpPr>
              <a:spLocks noChangeArrowheads="1"/>
            </p:cNvSpPr>
            <p:nvPr/>
          </p:nvSpPr>
          <p:spPr bwMode="auto">
            <a:xfrm>
              <a:off x="5543550" y="405289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Rectangle 70"/>
            <p:cNvSpPr>
              <a:spLocks noChangeArrowheads="1"/>
            </p:cNvSpPr>
            <p:nvPr/>
          </p:nvSpPr>
          <p:spPr bwMode="auto">
            <a:xfrm>
              <a:off x="5543550" y="404019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Rectangle 71"/>
            <p:cNvSpPr>
              <a:spLocks noChangeArrowheads="1"/>
            </p:cNvSpPr>
            <p:nvPr/>
          </p:nvSpPr>
          <p:spPr bwMode="auto">
            <a:xfrm>
              <a:off x="5543550" y="404019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Oval 72"/>
            <p:cNvSpPr>
              <a:spLocks noChangeArrowheads="1"/>
            </p:cNvSpPr>
            <p:nvPr/>
          </p:nvSpPr>
          <p:spPr bwMode="auto">
            <a:xfrm>
              <a:off x="5543550" y="4017965"/>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 name="Rectangle 73"/>
            <p:cNvSpPr>
              <a:spLocks noChangeArrowheads="1"/>
            </p:cNvSpPr>
            <p:nvPr/>
          </p:nvSpPr>
          <p:spPr bwMode="auto">
            <a:xfrm>
              <a:off x="5554663" y="379889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Rectangle 74"/>
            <p:cNvSpPr>
              <a:spLocks noChangeArrowheads="1"/>
            </p:cNvSpPr>
            <p:nvPr/>
          </p:nvSpPr>
          <p:spPr bwMode="auto">
            <a:xfrm>
              <a:off x="5554663" y="3844928"/>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Rectangle 75"/>
            <p:cNvSpPr>
              <a:spLocks noChangeArrowheads="1"/>
            </p:cNvSpPr>
            <p:nvPr/>
          </p:nvSpPr>
          <p:spPr bwMode="auto">
            <a:xfrm>
              <a:off x="5543550" y="3810003"/>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Rectangle 76"/>
            <p:cNvSpPr>
              <a:spLocks noChangeArrowheads="1"/>
            </p:cNvSpPr>
            <p:nvPr/>
          </p:nvSpPr>
          <p:spPr bwMode="auto">
            <a:xfrm>
              <a:off x="5543550" y="38338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Rectangle 77"/>
            <p:cNvSpPr>
              <a:spLocks noChangeArrowheads="1"/>
            </p:cNvSpPr>
            <p:nvPr/>
          </p:nvSpPr>
          <p:spPr bwMode="auto">
            <a:xfrm>
              <a:off x="5543550" y="3821115"/>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Rectangle 78"/>
            <p:cNvSpPr>
              <a:spLocks noChangeArrowheads="1"/>
            </p:cNvSpPr>
            <p:nvPr/>
          </p:nvSpPr>
          <p:spPr bwMode="auto">
            <a:xfrm>
              <a:off x="5543550" y="3821115"/>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Oval 79"/>
            <p:cNvSpPr>
              <a:spLocks noChangeArrowheads="1"/>
            </p:cNvSpPr>
            <p:nvPr/>
          </p:nvSpPr>
          <p:spPr bwMode="auto">
            <a:xfrm>
              <a:off x="5543550" y="3798890"/>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 name="Rectangle 80"/>
            <p:cNvSpPr>
              <a:spLocks noChangeArrowheads="1"/>
            </p:cNvSpPr>
            <p:nvPr/>
          </p:nvSpPr>
          <p:spPr bwMode="auto">
            <a:xfrm>
              <a:off x="5554663" y="4121153"/>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Rectangle 81"/>
            <p:cNvSpPr>
              <a:spLocks noChangeArrowheads="1"/>
            </p:cNvSpPr>
            <p:nvPr/>
          </p:nvSpPr>
          <p:spPr bwMode="auto">
            <a:xfrm>
              <a:off x="5554663" y="416719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Rectangle 82"/>
            <p:cNvSpPr>
              <a:spLocks noChangeArrowheads="1"/>
            </p:cNvSpPr>
            <p:nvPr/>
          </p:nvSpPr>
          <p:spPr bwMode="auto">
            <a:xfrm>
              <a:off x="5543550" y="4132265"/>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Rectangle 83"/>
            <p:cNvSpPr>
              <a:spLocks noChangeArrowheads="1"/>
            </p:cNvSpPr>
            <p:nvPr/>
          </p:nvSpPr>
          <p:spPr bwMode="auto">
            <a:xfrm>
              <a:off x="5543550" y="415607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Rectangle 84"/>
            <p:cNvSpPr>
              <a:spLocks noChangeArrowheads="1"/>
            </p:cNvSpPr>
            <p:nvPr/>
          </p:nvSpPr>
          <p:spPr bwMode="auto">
            <a:xfrm>
              <a:off x="5543550" y="414496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Rectangle 85"/>
            <p:cNvSpPr>
              <a:spLocks noChangeArrowheads="1"/>
            </p:cNvSpPr>
            <p:nvPr/>
          </p:nvSpPr>
          <p:spPr bwMode="auto">
            <a:xfrm>
              <a:off x="5543550" y="414496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Oval 86"/>
            <p:cNvSpPr>
              <a:spLocks noChangeArrowheads="1"/>
            </p:cNvSpPr>
            <p:nvPr/>
          </p:nvSpPr>
          <p:spPr bwMode="auto">
            <a:xfrm>
              <a:off x="5543550" y="4121153"/>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 name="Rectangle 87"/>
            <p:cNvSpPr>
              <a:spLocks noChangeArrowheads="1"/>
            </p:cNvSpPr>
            <p:nvPr/>
          </p:nvSpPr>
          <p:spPr bwMode="auto">
            <a:xfrm>
              <a:off x="5554663" y="4086228"/>
              <a:ext cx="34925"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Rectangle 88"/>
            <p:cNvSpPr>
              <a:spLocks noChangeArrowheads="1"/>
            </p:cNvSpPr>
            <p:nvPr/>
          </p:nvSpPr>
          <p:spPr bwMode="auto">
            <a:xfrm>
              <a:off x="5554663" y="4132265"/>
              <a:ext cx="34925"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Rectangle 89"/>
            <p:cNvSpPr>
              <a:spLocks noChangeArrowheads="1"/>
            </p:cNvSpPr>
            <p:nvPr/>
          </p:nvSpPr>
          <p:spPr bwMode="auto">
            <a:xfrm>
              <a:off x="5543550" y="409892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Rectangle 90"/>
            <p:cNvSpPr>
              <a:spLocks noChangeArrowheads="1"/>
            </p:cNvSpPr>
            <p:nvPr/>
          </p:nvSpPr>
          <p:spPr bwMode="auto">
            <a:xfrm>
              <a:off x="5543550" y="4121153"/>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Rectangle 91"/>
            <p:cNvSpPr>
              <a:spLocks noChangeArrowheads="1"/>
            </p:cNvSpPr>
            <p:nvPr/>
          </p:nvSpPr>
          <p:spPr bwMode="auto">
            <a:xfrm>
              <a:off x="5543550" y="411004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Rectangle 92"/>
            <p:cNvSpPr>
              <a:spLocks noChangeArrowheads="1"/>
            </p:cNvSpPr>
            <p:nvPr/>
          </p:nvSpPr>
          <p:spPr bwMode="auto">
            <a:xfrm>
              <a:off x="5543550" y="411004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Oval 93"/>
            <p:cNvSpPr>
              <a:spLocks noChangeArrowheads="1"/>
            </p:cNvSpPr>
            <p:nvPr/>
          </p:nvSpPr>
          <p:spPr bwMode="auto">
            <a:xfrm>
              <a:off x="5543550" y="4086228"/>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 name="Rectangle 94"/>
            <p:cNvSpPr>
              <a:spLocks noChangeArrowheads="1"/>
            </p:cNvSpPr>
            <p:nvPr/>
          </p:nvSpPr>
          <p:spPr bwMode="auto">
            <a:xfrm>
              <a:off x="5554663" y="3890965"/>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Rectangle 95"/>
            <p:cNvSpPr>
              <a:spLocks noChangeArrowheads="1"/>
            </p:cNvSpPr>
            <p:nvPr/>
          </p:nvSpPr>
          <p:spPr bwMode="auto">
            <a:xfrm>
              <a:off x="5554663" y="3937003"/>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Rectangle 96"/>
            <p:cNvSpPr>
              <a:spLocks noChangeArrowheads="1"/>
            </p:cNvSpPr>
            <p:nvPr/>
          </p:nvSpPr>
          <p:spPr bwMode="auto">
            <a:xfrm>
              <a:off x="5543550" y="390207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Rectangle 97"/>
            <p:cNvSpPr>
              <a:spLocks noChangeArrowheads="1"/>
            </p:cNvSpPr>
            <p:nvPr/>
          </p:nvSpPr>
          <p:spPr bwMode="auto">
            <a:xfrm>
              <a:off x="5543550" y="392589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Rectangle 98"/>
            <p:cNvSpPr>
              <a:spLocks noChangeArrowheads="1"/>
            </p:cNvSpPr>
            <p:nvPr/>
          </p:nvSpPr>
          <p:spPr bwMode="auto">
            <a:xfrm>
              <a:off x="5543550" y="391319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Rectangle 99"/>
            <p:cNvSpPr>
              <a:spLocks noChangeArrowheads="1"/>
            </p:cNvSpPr>
            <p:nvPr/>
          </p:nvSpPr>
          <p:spPr bwMode="auto">
            <a:xfrm>
              <a:off x="5543550" y="391319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Oval 100"/>
            <p:cNvSpPr>
              <a:spLocks noChangeArrowheads="1"/>
            </p:cNvSpPr>
            <p:nvPr/>
          </p:nvSpPr>
          <p:spPr bwMode="auto">
            <a:xfrm>
              <a:off x="5543550" y="3890965"/>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 name="Rectangle 101"/>
            <p:cNvSpPr>
              <a:spLocks noChangeArrowheads="1"/>
            </p:cNvSpPr>
            <p:nvPr/>
          </p:nvSpPr>
          <p:spPr bwMode="auto">
            <a:xfrm>
              <a:off x="5554663" y="4121153"/>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Rectangle 102"/>
            <p:cNvSpPr>
              <a:spLocks noChangeArrowheads="1"/>
            </p:cNvSpPr>
            <p:nvPr/>
          </p:nvSpPr>
          <p:spPr bwMode="auto">
            <a:xfrm>
              <a:off x="5554663" y="416719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Rectangle 103"/>
            <p:cNvSpPr>
              <a:spLocks noChangeArrowheads="1"/>
            </p:cNvSpPr>
            <p:nvPr/>
          </p:nvSpPr>
          <p:spPr bwMode="auto">
            <a:xfrm>
              <a:off x="5543550" y="4132265"/>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Rectangle 104"/>
            <p:cNvSpPr>
              <a:spLocks noChangeArrowheads="1"/>
            </p:cNvSpPr>
            <p:nvPr/>
          </p:nvSpPr>
          <p:spPr bwMode="auto">
            <a:xfrm>
              <a:off x="5543550" y="415607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Rectangle 105"/>
            <p:cNvSpPr>
              <a:spLocks noChangeArrowheads="1"/>
            </p:cNvSpPr>
            <p:nvPr/>
          </p:nvSpPr>
          <p:spPr bwMode="auto">
            <a:xfrm>
              <a:off x="5543550" y="414496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Rectangle 106"/>
            <p:cNvSpPr>
              <a:spLocks noChangeArrowheads="1"/>
            </p:cNvSpPr>
            <p:nvPr/>
          </p:nvSpPr>
          <p:spPr bwMode="auto">
            <a:xfrm>
              <a:off x="5543550" y="414496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Oval 107"/>
            <p:cNvSpPr>
              <a:spLocks noChangeArrowheads="1"/>
            </p:cNvSpPr>
            <p:nvPr/>
          </p:nvSpPr>
          <p:spPr bwMode="auto">
            <a:xfrm>
              <a:off x="5543550" y="4121153"/>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 name="Rectangle 108"/>
            <p:cNvSpPr>
              <a:spLocks noChangeArrowheads="1"/>
            </p:cNvSpPr>
            <p:nvPr/>
          </p:nvSpPr>
          <p:spPr bwMode="auto">
            <a:xfrm>
              <a:off x="5554663" y="3902078"/>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Rectangle 109"/>
            <p:cNvSpPr>
              <a:spLocks noChangeArrowheads="1"/>
            </p:cNvSpPr>
            <p:nvPr/>
          </p:nvSpPr>
          <p:spPr bwMode="auto">
            <a:xfrm>
              <a:off x="5554663" y="3948115"/>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Rectangle 110"/>
            <p:cNvSpPr>
              <a:spLocks noChangeArrowheads="1"/>
            </p:cNvSpPr>
            <p:nvPr/>
          </p:nvSpPr>
          <p:spPr bwMode="auto">
            <a:xfrm>
              <a:off x="5543550" y="391319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Rectangle 111"/>
            <p:cNvSpPr>
              <a:spLocks noChangeArrowheads="1"/>
            </p:cNvSpPr>
            <p:nvPr/>
          </p:nvSpPr>
          <p:spPr bwMode="auto">
            <a:xfrm>
              <a:off x="5543550" y="3937003"/>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Rectangle 112"/>
            <p:cNvSpPr>
              <a:spLocks noChangeArrowheads="1"/>
            </p:cNvSpPr>
            <p:nvPr/>
          </p:nvSpPr>
          <p:spPr bwMode="auto">
            <a:xfrm>
              <a:off x="5543550" y="392589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Rectangle 113"/>
            <p:cNvSpPr>
              <a:spLocks noChangeArrowheads="1"/>
            </p:cNvSpPr>
            <p:nvPr/>
          </p:nvSpPr>
          <p:spPr bwMode="auto">
            <a:xfrm>
              <a:off x="5543550" y="392589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Oval 114"/>
            <p:cNvSpPr>
              <a:spLocks noChangeArrowheads="1"/>
            </p:cNvSpPr>
            <p:nvPr/>
          </p:nvSpPr>
          <p:spPr bwMode="auto">
            <a:xfrm>
              <a:off x="5543550" y="3902078"/>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 name="Rectangle 115"/>
            <p:cNvSpPr>
              <a:spLocks noChangeArrowheads="1"/>
            </p:cNvSpPr>
            <p:nvPr/>
          </p:nvSpPr>
          <p:spPr bwMode="auto">
            <a:xfrm>
              <a:off x="5554663" y="4075115"/>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Rectangle 116"/>
            <p:cNvSpPr>
              <a:spLocks noChangeArrowheads="1"/>
            </p:cNvSpPr>
            <p:nvPr/>
          </p:nvSpPr>
          <p:spPr bwMode="auto">
            <a:xfrm>
              <a:off x="5554663" y="4121153"/>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Rectangle 117"/>
            <p:cNvSpPr>
              <a:spLocks noChangeArrowheads="1"/>
            </p:cNvSpPr>
            <p:nvPr/>
          </p:nvSpPr>
          <p:spPr bwMode="auto">
            <a:xfrm>
              <a:off x="5543550" y="4086228"/>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Rectangle 118"/>
            <p:cNvSpPr>
              <a:spLocks noChangeArrowheads="1"/>
            </p:cNvSpPr>
            <p:nvPr/>
          </p:nvSpPr>
          <p:spPr bwMode="auto">
            <a:xfrm>
              <a:off x="5543550" y="411004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Rectangle 119"/>
            <p:cNvSpPr>
              <a:spLocks noChangeArrowheads="1"/>
            </p:cNvSpPr>
            <p:nvPr/>
          </p:nvSpPr>
          <p:spPr bwMode="auto">
            <a:xfrm>
              <a:off x="5543550" y="409892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Rectangle 120"/>
            <p:cNvSpPr>
              <a:spLocks noChangeArrowheads="1"/>
            </p:cNvSpPr>
            <p:nvPr/>
          </p:nvSpPr>
          <p:spPr bwMode="auto">
            <a:xfrm>
              <a:off x="5543550" y="409892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Oval 121"/>
            <p:cNvSpPr>
              <a:spLocks noChangeArrowheads="1"/>
            </p:cNvSpPr>
            <p:nvPr/>
          </p:nvSpPr>
          <p:spPr bwMode="auto">
            <a:xfrm>
              <a:off x="5543550" y="4075115"/>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 name="Rectangle 122"/>
            <p:cNvSpPr>
              <a:spLocks noChangeArrowheads="1"/>
            </p:cNvSpPr>
            <p:nvPr/>
          </p:nvSpPr>
          <p:spPr bwMode="auto">
            <a:xfrm>
              <a:off x="5554663" y="405289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Rectangle 123"/>
            <p:cNvSpPr>
              <a:spLocks noChangeArrowheads="1"/>
            </p:cNvSpPr>
            <p:nvPr/>
          </p:nvSpPr>
          <p:spPr bwMode="auto">
            <a:xfrm>
              <a:off x="5554663" y="4098928"/>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Rectangle 124"/>
            <p:cNvSpPr>
              <a:spLocks noChangeArrowheads="1"/>
            </p:cNvSpPr>
            <p:nvPr/>
          </p:nvSpPr>
          <p:spPr bwMode="auto">
            <a:xfrm>
              <a:off x="5543550" y="4064003"/>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Rectangle 125"/>
            <p:cNvSpPr>
              <a:spLocks noChangeArrowheads="1"/>
            </p:cNvSpPr>
            <p:nvPr/>
          </p:nvSpPr>
          <p:spPr bwMode="auto">
            <a:xfrm>
              <a:off x="5543550" y="4086228"/>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Rectangle 126"/>
            <p:cNvSpPr>
              <a:spLocks noChangeArrowheads="1"/>
            </p:cNvSpPr>
            <p:nvPr/>
          </p:nvSpPr>
          <p:spPr bwMode="auto">
            <a:xfrm>
              <a:off x="5543550" y="40751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Rectangle 127"/>
            <p:cNvSpPr>
              <a:spLocks noChangeArrowheads="1"/>
            </p:cNvSpPr>
            <p:nvPr/>
          </p:nvSpPr>
          <p:spPr bwMode="auto">
            <a:xfrm>
              <a:off x="5543550" y="40751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Oval 128"/>
            <p:cNvSpPr>
              <a:spLocks noChangeArrowheads="1"/>
            </p:cNvSpPr>
            <p:nvPr/>
          </p:nvSpPr>
          <p:spPr bwMode="auto">
            <a:xfrm>
              <a:off x="5543550" y="4052890"/>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 name="Rectangle 129"/>
            <p:cNvSpPr>
              <a:spLocks noChangeArrowheads="1"/>
            </p:cNvSpPr>
            <p:nvPr/>
          </p:nvSpPr>
          <p:spPr bwMode="auto">
            <a:xfrm>
              <a:off x="5554663" y="3568702"/>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Rectangle 130"/>
            <p:cNvSpPr>
              <a:spLocks noChangeArrowheads="1"/>
            </p:cNvSpPr>
            <p:nvPr/>
          </p:nvSpPr>
          <p:spPr bwMode="auto">
            <a:xfrm>
              <a:off x="5554663" y="361474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Rectangle 131"/>
            <p:cNvSpPr>
              <a:spLocks noChangeArrowheads="1"/>
            </p:cNvSpPr>
            <p:nvPr/>
          </p:nvSpPr>
          <p:spPr bwMode="auto">
            <a:xfrm>
              <a:off x="5543550" y="35798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Rectangle 132"/>
            <p:cNvSpPr>
              <a:spLocks noChangeArrowheads="1"/>
            </p:cNvSpPr>
            <p:nvPr/>
          </p:nvSpPr>
          <p:spPr bwMode="auto">
            <a:xfrm>
              <a:off x="5543550" y="360204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Rectangle 133"/>
            <p:cNvSpPr>
              <a:spLocks noChangeArrowheads="1"/>
            </p:cNvSpPr>
            <p:nvPr/>
          </p:nvSpPr>
          <p:spPr bwMode="auto">
            <a:xfrm>
              <a:off x="5543550" y="3590927"/>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Rectangle 134"/>
            <p:cNvSpPr>
              <a:spLocks noChangeArrowheads="1"/>
            </p:cNvSpPr>
            <p:nvPr/>
          </p:nvSpPr>
          <p:spPr bwMode="auto">
            <a:xfrm>
              <a:off x="5543550" y="3590927"/>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Oval 135"/>
            <p:cNvSpPr>
              <a:spLocks noChangeArrowheads="1"/>
            </p:cNvSpPr>
            <p:nvPr/>
          </p:nvSpPr>
          <p:spPr bwMode="auto">
            <a:xfrm>
              <a:off x="5543550" y="3568702"/>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 name="Rectangle 136"/>
            <p:cNvSpPr>
              <a:spLocks noChangeArrowheads="1"/>
            </p:cNvSpPr>
            <p:nvPr/>
          </p:nvSpPr>
          <p:spPr bwMode="auto">
            <a:xfrm>
              <a:off x="5554663" y="3683002"/>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Rectangle 137"/>
            <p:cNvSpPr>
              <a:spLocks noChangeArrowheads="1"/>
            </p:cNvSpPr>
            <p:nvPr/>
          </p:nvSpPr>
          <p:spPr bwMode="auto">
            <a:xfrm>
              <a:off x="5554663" y="372904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Rectangle 138"/>
            <p:cNvSpPr>
              <a:spLocks noChangeArrowheads="1"/>
            </p:cNvSpPr>
            <p:nvPr/>
          </p:nvSpPr>
          <p:spPr bwMode="auto">
            <a:xfrm>
              <a:off x="5543550" y="3694115"/>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Rectangle 139"/>
            <p:cNvSpPr>
              <a:spLocks noChangeArrowheads="1"/>
            </p:cNvSpPr>
            <p:nvPr/>
          </p:nvSpPr>
          <p:spPr bwMode="auto">
            <a:xfrm>
              <a:off x="5543550" y="3717927"/>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Rectangle 140"/>
            <p:cNvSpPr>
              <a:spLocks noChangeArrowheads="1"/>
            </p:cNvSpPr>
            <p:nvPr/>
          </p:nvSpPr>
          <p:spPr bwMode="auto">
            <a:xfrm>
              <a:off x="5543550" y="37068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Rectangle 141"/>
            <p:cNvSpPr>
              <a:spLocks noChangeArrowheads="1"/>
            </p:cNvSpPr>
            <p:nvPr/>
          </p:nvSpPr>
          <p:spPr bwMode="auto">
            <a:xfrm>
              <a:off x="5543550" y="37068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Oval 142"/>
            <p:cNvSpPr>
              <a:spLocks noChangeArrowheads="1"/>
            </p:cNvSpPr>
            <p:nvPr/>
          </p:nvSpPr>
          <p:spPr bwMode="auto">
            <a:xfrm>
              <a:off x="5543550" y="3683002"/>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 name="Rectangle 143"/>
            <p:cNvSpPr>
              <a:spLocks noChangeArrowheads="1"/>
            </p:cNvSpPr>
            <p:nvPr/>
          </p:nvSpPr>
          <p:spPr bwMode="auto">
            <a:xfrm>
              <a:off x="5554663" y="3590927"/>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Rectangle 144"/>
            <p:cNvSpPr>
              <a:spLocks noChangeArrowheads="1"/>
            </p:cNvSpPr>
            <p:nvPr/>
          </p:nvSpPr>
          <p:spPr bwMode="auto">
            <a:xfrm>
              <a:off x="5554663" y="3636965"/>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Rectangle 145"/>
            <p:cNvSpPr>
              <a:spLocks noChangeArrowheads="1"/>
            </p:cNvSpPr>
            <p:nvPr/>
          </p:nvSpPr>
          <p:spPr bwMode="auto">
            <a:xfrm>
              <a:off x="5543550" y="360204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Rectangle 146"/>
            <p:cNvSpPr>
              <a:spLocks noChangeArrowheads="1"/>
            </p:cNvSpPr>
            <p:nvPr/>
          </p:nvSpPr>
          <p:spPr bwMode="auto">
            <a:xfrm>
              <a:off x="5543550" y="3625852"/>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Rectangle 147"/>
            <p:cNvSpPr>
              <a:spLocks noChangeArrowheads="1"/>
            </p:cNvSpPr>
            <p:nvPr/>
          </p:nvSpPr>
          <p:spPr bwMode="auto">
            <a:xfrm>
              <a:off x="5543550" y="361474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Rectangle 148"/>
            <p:cNvSpPr>
              <a:spLocks noChangeArrowheads="1"/>
            </p:cNvSpPr>
            <p:nvPr/>
          </p:nvSpPr>
          <p:spPr bwMode="auto">
            <a:xfrm>
              <a:off x="5543550" y="361474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Oval 149"/>
            <p:cNvSpPr>
              <a:spLocks noChangeArrowheads="1"/>
            </p:cNvSpPr>
            <p:nvPr/>
          </p:nvSpPr>
          <p:spPr bwMode="auto">
            <a:xfrm>
              <a:off x="5543550" y="3590927"/>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 name="Rectangle 150"/>
            <p:cNvSpPr>
              <a:spLocks noChangeArrowheads="1"/>
            </p:cNvSpPr>
            <p:nvPr/>
          </p:nvSpPr>
          <p:spPr bwMode="auto">
            <a:xfrm>
              <a:off x="5554663" y="3290890"/>
              <a:ext cx="34925"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Rectangle 151"/>
            <p:cNvSpPr>
              <a:spLocks noChangeArrowheads="1"/>
            </p:cNvSpPr>
            <p:nvPr/>
          </p:nvSpPr>
          <p:spPr bwMode="auto">
            <a:xfrm>
              <a:off x="5554663" y="3336927"/>
              <a:ext cx="34925"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Rectangle 152"/>
            <p:cNvSpPr>
              <a:spLocks noChangeArrowheads="1"/>
            </p:cNvSpPr>
            <p:nvPr/>
          </p:nvSpPr>
          <p:spPr bwMode="auto">
            <a:xfrm>
              <a:off x="5543550" y="330359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Rectangle 153"/>
            <p:cNvSpPr>
              <a:spLocks noChangeArrowheads="1"/>
            </p:cNvSpPr>
            <p:nvPr/>
          </p:nvSpPr>
          <p:spPr bwMode="auto">
            <a:xfrm>
              <a:off x="5543550" y="33258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Rectangle 154"/>
            <p:cNvSpPr>
              <a:spLocks noChangeArrowheads="1"/>
            </p:cNvSpPr>
            <p:nvPr/>
          </p:nvSpPr>
          <p:spPr bwMode="auto">
            <a:xfrm>
              <a:off x="5543550" y="3314702"/>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Rectangle 155"/>
            <p:cNvSpPr>
              <a:spLocks noChangeArrowheads="1"/>
            </p:cNvSpPr>
            <p:nvPr/>
          </p:nvSpPr>
          <p:spPr bwMode="auto">
            <a:xfrm>
              <a:off x="5543550" y="3314702"/>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Oval 156"/>
            <p:cNvSpPr>
              <a:spLocks noChangeArrowheads="1"/>
            </p:cNvSpPr>
            <p:nvPr/>
          </p:nvSpPr>
          <p:spPr bwMode="auto">
            <a:xfrm>
              <a:off x="5543550" y="3290890"/>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 name="Rectangle 157"/>
            <p:cNvSpPr>
              <a:spLocks noChangeArrowheads="1"/>
            </p:cNvSpPr>
            <p:nvPr/>
          </p:nvSpPr>
          <p:spPr bwMode="auto">
            <a:xfrm>
              <a:off x="5554663" y="3890965"/>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Rectangle 158"/>
            <p:cNvSpPr>
              <a:spLocks noChangeArrowheads="1"/>
            </p:cNvSpPr>
            <p:nvPr/>
          </p:nvSpPr>
          <p:spPr bwMode="auto">
            <a:xfrm>
              <a:off x="5554663" y="3937003"/>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Rectangle 159"/>
            <p:cNvSpPr>
              <a:spLocks noChangeArrowheads="1"/>
            </p:cNvSpPr>
            <p:nvPr/>
          </p:nvSpPr>
          <p:spPr bwMode="auto">
            <a:xfrm>
              <a:off x="5543550" y="390207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Rectangle 160"/>
            <p:cNvSpPr>
              <a:spLocks noChangeArrowheads="1"/>
            </p:cNvSpPr>
            <p:nvPr/>
          </p:nvSpPr>
          <p:spPr bwMode="auto">
            <a:xfrm>
              <a:off x="5543550" y="392589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Rectangle 161"/>
            <p:cNvSpPr>
              <a:spLocks noChangeArrowheads="1"/>
            </p:cNvSpPr>
            <p:nvPr/>
          </p:nvSpPr>
          <p:spPr bwMode="auto">
            <a:xfrm>
              <a:off x="5543550" y="391319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Rectangle 162"/>
            <p:cNvSpPr>
              <a:spLocks noChangeArrowheads="1"/>
            </p:cNvSpPr>
            <p:nvPr/>
          </p:nvSpPr>
          <p:spPr bwMode="auto">
            <a:xfrm>
              <a:off x="5543550" y="391319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Oval 163"/>
            <p:cNvSpPr>
              <a:spLocks noChangeArrowheads="1"/>
            </p:cNvSpPr>
            <p:nvPr/>
          </p:nvSpPr>
          <p:spPr bwMode="auto">
            <a:xfrm>
              <a:off x="5543550" y="3890965"/>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 name="Rectangle 164"/>
            <p:cNvSpPr>
              <a:spLocks noChangeArrowheads="1"/>
            </p:cNvSpPr>
            <p:nvPr/>
          </p:nvSpPr>
          <p:spPr bwMode="auto">
            <a:xfrm>
              <a:off x="5554663" y="3937003"/>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Rectangle 165"/>
            <p:cNvSpPr>
              <a:spLocks noChangeArrowheads="1"/>
            </p:cNvSpPr>
            <p:nvPr/>
          </p:nvSpPr>
          <p:spPr bwMode="auto">
            <a:xfrm>
              <a:off x="5554663" y="398304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Rectangle 166"/>
            <p:cNvSpPr>
              <a:spLocks noChangeArrowheads="1"/>
            </p:cNvSpPr>
            <p:nvPr/>
          </p:nvSpPr>
          <p:spPr bwMode="auto">
            <a:xfrm>
              <a:off x="5543550" y="39481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Rectangle 167"/>
            <p:cNvSpPr>
              <a:spLocks noChangeArrowheads="1"/>
            </p:cNvSpPr>
            <p:nvPr/>
          </p:nvSpPr>
          <p:spPr bwMode="auto">
            <a:xfrm>
              <a:off x="5543550" y="397192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Rectangle 168"/>
            <p:cNvSpPr>
              <a:spLocks noChangeArrowheads="1"/>
            </p:cNvSpPr>
            <p:nvPr/>
          </p:nvSpPr>
          <p:spPr bwMode="auto">
            <a:xfrm>
              <a:off x="5543550" y="3959228"/>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Rectangle 169"/>
            <p:cNvSpPr>
              <a:spLocks noChangeArrowheads="1"/>
            </p:cNvSpPr>
            <p:nvPr/>
          </p:nvSpPr>
          <p:spPr bwMode="auto">
            <a:xfrm>
              <a:off x="5543550" y="3959228"/>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Oval 170"/>
            <p:cNvSpPr>
              <a:spLocks noChangeArrowheads="1"/>
            </p:cNvSpPr>
            <p:nvPr/>
          </p:nvSpPr>
          <p:spPr bwMode="auto">
            <a:xfrm>
              <a:off x="5543550" y="3937003"/>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 name="Rectangle 171"/>
            <p:cNvSpPr>
              <a:spLocks noChangeArrowheads="1"/>
            </p:cNvSpPr>
            <p:nvPr/>
          </p:nvSpPr>
          <p:spPr bwMode="auto">
            <a:xfrm>
              <a:off x="5554663" y="405289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Rectangle 172"/>
            <p:cNvSpPr>
              <a:spLocks noChangeArrowheads="1"/>
            </p:cNvSpPr>
            <p:nvPr/>
          </p:nvSpPr>
          <p:spPr bwMode="auto">
            <a:xfrm>
              <a:off x="5554663" y="4098928"/>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Rectangle 173"/>
            <p:cNvSpPr>
              <a:spLocks noChangeArrowheads="1"/>
            </p:cNvSpPr>
            <p:nvPr/>
          </p:nvSpPr>
          <p:spPr bwMode="auto">
            <a:xfrm>
              <a:off x="5543550" y="4064003"/>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Rectangle 174"/>
            <p:cNvSpPr>
              <a:spLocks noChangeArrowheads="1"/>
            </p:cNvSpPr>
            <p:nvPr/>
          </p:nvSpPr>
          <p:spPr bwMode="auto">
            <a:xfrm>
              <a:off x="5543550" y="4086228"/>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Rectangle 175"/>
            <p:cNvSpPr>
              <a:spLocks noChangeArrowheads="1"/>
            </p:cNvSpPr>
            <p:nvPr/>
          </p:nvSpPr>
          <p:spPr bwMode="auto">
            <a:xfrm>
              <a:off x="5543550" y="40751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Rectangle 176"/>
            <p:cNvSpPr>
              <a:spLocks noChangeArrowheads="1"/>
            </p:cNvSpPr>
            <p:nvPr/>
          </p:nvSpPr>
          <p:spPr bwMode="auto">
            <a:xfrm>
              <a:off x="5543550" y="40751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Oval 177"/>
            <p:cNvSpPr>
              <a:spLocks noChangeArrowheads="1"/>
            </p:cNvSpPr>
            <p:nvPr/>
          </p:nvSpPr>
          <p:spPr bwMode="auto">
            <a:xfrm>
              <a:off x="5543550" y="4052890"/>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 name="Rectangle 178"/>
            <p:cNvSpPr>
              <a:spLocks noChangeArrowheads="1"/>
            </p:cNvSpPr>
            <p:nvPr/>
          </p:nvSpPr>
          <p:spPr bwMode="auto">
            <a:xfrm>
              <a:off x="5554663" y="3084515"/>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Rectangle 179"/>
            <p:cNvSpPr>
              <a:spLocks noChangeArrowheads="1"/>
            </p:cNvSpPr>
            <p:nvPr/>
          </p:nvSpPr>
          <p:spPr bwMode="auto">
            <a:xfrm>
              <a:off x="5554663" y="3130552"/>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Rectangle 180"/>
            <p:cNvSpPr>
              <a:spLocks noChangeArrowheads="1"/>
            </p:cNvSpPr>
            <p:nvPr/>
          </p:nvSpPr>
          <p:spPr bwMode="auto">
            <a:xfrm>
              <a:off x="5543550" y="3095627"/>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Rectangle 181"/>
            <p:cNvSpPr>
              <a:spLocks noChangeArrowheads="1"/>
            </p:cNvSpPr>
            <p:nvPr/>
          </p:nvSpPr>
          <p:spPr bwMode="auto">
            <a:xfrm>
              <a:off x="5543550" y="3117852"/>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Rectangle 182"/>
            <p:cNvSpPr>
              <a:spLocks noChangeArrowheads="1"/>
            </p:cNvSpPr>
            <p:nvPr/>
          </p:nvSpPr>
          <p:spPr bwMode="auto">
            <a:xfrm>
              <a:off x="5543550" y="310674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Rectangle 183"/>
            <p:cNvSpPr>
              <a:spLocks noChangeArrowheads="1"/>
            </p:cNvSpPr>
            <p:nvPr/>
          </p:nvSpPr>
          <p:spPr bwMode="auto">
            <a:xfrm>
              <a:off x="5543550" y="310674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Oval 184"/>
            <p:cNvSpPr>
              <a:spLocks noChangeArrowheads="1"/>
            </p:cNvSpPr>
            <p:nvPr/>
          </p:nvSpPr>
          <p:spPr bwMode="auto">
            <a:xfrm>
              <a:off x="5543550" y="3084515"/>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 name="Rectangle 185"/>
            <p:cNvSpPr>
              <a:spLocks noChangeArrowheads="1"/>
            </p:cNvSpPr>
            <p:nvPr/>
          </p:nvSpPr>
          <p:spPr bwMode="auto">
            <a:xfrm>
              <a:off x="5554663" y="4086228"/>
              <a:ext cx="34925"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Rectangle 186"/>
            <p:cNvSpPr>
              <a:spLocks noChangeArrowheads="1"/>
            </p:cNvSpPr>
            <p:nvPr/>
          </p:nvSpPr>
          <p:spPr bwMode="auto">
            <a:xfrm>
              <a:off x="5554663" y="4132265"/>
              <a:ext cx="34925"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Rectangle 187"/>
            <p:cNvSpPr>
              <a:spLocks noChangeArrowheads="1"/>
            </p:cNvSpPr>
            <p:nvPr/>
          </p:nvSpPr>
          <p:spPr bwMode="auto">
            <a:xfrm>
              <a:off x="5543550" y="409892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Rectangle 188"/>
            <p:cNvSpPr>
              <a:spLocks noChangeArrowheads="1"/>
            </p:cNvSpPr>
            <p:nvPr/>
          </p:nvSpPr>
          <p:spPr bwMode="auto">
            <a:xfrm>
              <a:off x="5543550" y="4121153"/>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Rectangle 189"/>
            <p:cNvSpPr>
              <a:spLocks noChangeArrowheads="1"/>
            </p:cNvSpPr>
            <p:nvPr/>
          </p:nvSpPr>
          <p:spPr bwMode="auto">
            <a:xfrm>
              <a:off x="5543550" y="411004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Rectangle 190"/>
            <p:cNvSpPr>
              <a:spLocks noChangeArrowheads="1"/>
            </p:cNvSpPr>
            <p:nvPr/>
          </p:nvSpPr>
          <p:spPr bwMode="auto">
            <a:xfrm>
              <a:off x="5543550" y="4110040"/>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Oval 191"/>
            <p:cNvSpPr>
              <a:spLocks noChangeArrowheads="1"/>
            </p:cNvSpPr>
            <p:nvPr/>
          </p:nvSpPr>
          <p:spPr bwMode="auto">
            <a:xfrm>
              <a:off x="5543550" y="4086228"/>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 name="Rectangle 192"/>
            <p:cNvSpPr>
              <a:spLocks noChangeArrowheads="1"/>
            </p:cNvSpPr>
            <p:nvPr/>
          </p:nvSpPr>
          <p:spPr bwMode="auto">
            <a:xfrm>
              <a:off x="5554663" y="4006853"/>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Rectangle 193"/>
            <p:cNvSpPr>
              <a:spLocks noChangeArrowheads="1"/>
            </p:cNvSpPr>
            <p:nvPr/>
          </p:nvSpPr>
          <p:spPr bwMode="auto">
            <a:xfrm>
              <a:off x="5554663" y="405289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Rectangle 194"/>
            <p:cNvSpPr>
              <a:spLocks noChangeArrowheads="1"/>
            </p:cNvSpPr>
            <p:nvPr/>
          </p:nvSpPr>
          <p:spPr bwMode="auto">
            <a:xfrm>
              <a:off x="5543550" y="401796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Rectangle 195"/>
            <p:cNvSpPr>
              <a:spLocks noChangeArrowheads="1"/>
            </p:cNvSpPr>
            <p:nvPr/>
          </p:nvSpPr>
          <p:spPr bwMode="auto">
            <a:xfrm>
              <a:off x="5543550" y="404019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Rectangle 196"/>
            <p:cNvSpPr>
              <a:spLocks noChangeArrowheads="1"/>
            </p:cNvSpPr>
            <p:nvPr/>
          </p:nvSpPr>
          <p:spPr bwMode="auto">
            <a:xfrm>
              <a:off x="5543550" y="402907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Rectangle 197"/>
            <p:cNvSpPr>
              <a:spLocks noChangeArrowheads="1"/>
            </p:cNvSpPr>
            <p:nvPr/>
          </p:nvSpPr>
          <p:spPr bwMode="auto">
            <a:xfrm>
              <a:off x="5543550" y="4029078"/>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Oval 198"/>
            <p:cNvSpPr>
              <a:spLocks noChangeArrowheads="1"/>
            </p:cNvSpPr>
            <p:nvPr/>
          </p:nvSpPr>
          <p:spPr bwMode="auto">
            <a:xfrm>
              <a:off x="5543550" y="4006853"/>
              <a:ext cx="46038" cy="46038"/>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 name="Rectangle 199"/>
            <p:cNvSpPr>
              <a:spLocks noChangeArrowheads="1"/>
            </p:cNvSpPr>
            <p:nvPr/>
          </p:nvSpPr>
          <p:spPr bwMode="auto">
            <a:xfrm>
              <a:off x="5554663" y="3441702"/>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Rectangle 200"/>
            <p:cNvSpPr>
              <a:spLocks noChangeArrowheads="1"/>
            </p:cNvSpPr>
            <p:nvPr/>
          </p:nvSpPr>
          <p:spPr bwMode="auto">
            <a:xfrm>
              <a:off x="5554663" y="3487740"/>
              <a:ext cx="34925"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Rectangle 201"/>
            <p:cNvSpPr>
              <a:spLocks noChangeArrowheads="1"/>
            </p:cNvSpPr>
            <p:nvPr/>
          </p:nvSpPr>
          <p:spPr bwMode="auto">
            <a:xfrm>
              <a:off x="5543550" y="3452815"/>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Rectangle 202"/>
            <p:cNvSpPr>
              <a:spLocks noChangeArrowheads="1"/>
            </p:cNvSpPr>
            <p:nvPr/>
          </p:nvSpPr>
          <p:spPr bwMode="auto">
            <a:xfrm>
              <a:off x="5543550" y="3475040"/>
              <a:ext cx="57150" cy="12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Rectangle 203"/>
            <p:cNvSpPr>
              <a:spLocks noChangeArrowheads="1"/>
            </p:cNvSpPr>
            <p:nvPr/>
          </p:nvSpPr>
          <p:spPr bwMode="auto">
            <a:xfrm>
              <a:off x="5543550" y="3463927"/>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Rectangle 204"/>
            <p:cNvSpPr>
              <a:spLocks noChangeArrowheads="1"/>
            </p:cNvSpPr>
            <p:nvPr/>
          </p:nvSpPr>
          <p:spPr bwMode="auto">
            <a:xfrm>
              <a:off x="5543550" y="3463927"/>
              <a:ext cx="57150" cy="1111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24" name="Groupe 1023"/>
            <p:cNvGrpSpPr/>
            <p:nvPr/>
          </p:nvGrpSpPr>
          <p:grpSpPr>
            <a:xfrm>
              <a:off x="4675981" y="2604295"/>
              <a:ext cx="4399757" cy="3464721"/>
              <a:chOff x="4675981" y="2604295"/>
              <a:chExt cx="4399757" cy="3464721"/>
            </a:xfrm>
          </p:grpSpPr>
          <p:grpSp>
            <p:nvGrpSpPr>
              <p:cNvPr id="9" name="Group 406"/>
              <p:cNvGrpSpPr>
                <a:grpSpLocks/>
              </p:cNvGrpSpPr>
              <p:nvPr/>
            </p:nvGrpSpPr>
            <p:grpSpPr bwMode="auto">
              <a:xfrm>
                <a:off x="5280025" y="2990852"/>
                <a:ext cx="1081088" cy="2409826"/>
                <a:chOff x="3326" y="1884"/>
                <a:chExt cx="681" cy="1518"/>
              </a:xfrm>
            </p:grpSpPr>
            <p:sp>
              <p:nvSpPr>
                <p:cNvPr id="624" name="Oval 206"/>
                <p:cNvSpPr>
                  <a:spLocks noChangeArrowheads="1"/>
                </p:cNvSpPr>
                <p:nvPr/>
              </p:nvSpPr>
              <p:spPr bwMode="auto">
                <a:xfrm>
                  <a:off x="3492" y="216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 name="Rectangle 207"/>
                <p:cNvSpPr>
                  <a:spLocks noChangeArrowheads="1"/>
                </p:cNvSpPr>
                <p:nvPr/>
              </p:nvSpPr>
              <p:spPr bwMode="auto">
                <a:xfrm>
                  <a:off x="3499" y="256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Rectangle 208"/>
                <p:cNvSpPr>
                  <a:spLocks noChangeArrowheads="1"/>
                </p:cNvSpPr>
                <p:nvPr/>
              </p:nvSpPr>
              <p:spPr bwMode="auto">
                <a:xfrm>
                  <a:off x="3499" y="259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Rectangle 209"/>
                <p:cNvSpPr>
                  <a:spLocks noChangeArrowheads="1"/>
                </p:cNvSpPr>
                <p:nvPr/>
              </p:nvSpPr>
              <p:spPr bwMode="auto">
                <a:xfrm>
                  <a:off x="349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Rectangle 210"/>
                <p:cNvSpPr>
                  <a:spLocks noChangeArrowheads="1"/>
                </p:cNvSpPr>
                <p:nvPr/>
              </p:nvSpPr>
              <p:spPr bwMode="auto">
                <a:xfrm>
                  <a:off x="3492" y="258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Rectangle 211"/>
                <p:cNvSpPr>
                  <a:spLocks noChangeArrowheads="1"/>
                </p:cNvSpPr>
                <p:nvPr/>
              </p:nvSpPr>
              <p:spPr bwMode="auto">
                <a:xfrm>
                  <a:off x="349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Rectangle 212"/>
                <p:cNvSpPr>
                  <a:spLocks noChangeArrowheads="1"/>
                </p:cNvSpPr>
                <p:nvPr/>
              </p:nvSpPr>
              <p:spPr bwMode="auto">
                <a:xfrm>
                  <a:off x="349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Oval 213"/>
                <p:cNvSpPr>
                  <a:spLocks noChangeArrowheads="1"/>
                </p:cNvSpPr>
                <p:nvPr/>
              </p:nvSpPr>
              <p:spPr bwMode="auto">
                <a:xfrm>
                  <a:off x="3492" y="2567"/>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 name="Rectangle 214"/>
                <p:cNvSpPr>
                  <a:spLocks noChangeArrowheads="1"/>
                </p:cNvSpPr>
                <p:nvPr/>
              </p:nvSpPr>
              <p:spPr bwMode="auto">
                <a:xfrm>
                  <a:off x="3499" y="257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Rectangle 215"/>
                <p:cNvSpPr>
                  <a:spLocks noChangeArrowheads="1"/>
                </p:cNvSpPr>
                <p:nvPr/>
              </p:nvSpPr>
              <p:spPr bwMode="auto">
                <a:xfrm>
                  <a:off x="3499" y="2603"/>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Rectangle 216"/>
                <p:cNvSpPr>
                  <a:spLocks noChangeArrowheads="1"/>
                </p:cNvSpPr>
                <p:nvPr/>
              </p:nvSpPr>
              <p:spPr bwMode="auto">
                <a:xfrm>
                  <a:off x="349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Rectangle 217"/>
                <p:cNvSpPr>
                  <a:spLocks noChangeArrowheads="1"/>
                </p:cNvSpPr>
                <p:nvPr/>
              </p:nvSpPr>
              <p:spPr bwMode="auto">
                <a:xfrm>
                  <a:off x="3492" y="259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Rectangle 218"/>
                <p:cNvSpPr>
                  <a:spLocks noChangeArrowheads="1"/>
                </p:cNvSpPr>
                <p:nvPr/>
              </p:nvSpPr>
              <p:spPr bwMode="auto">
                <a:xfrm>
                  <a:off x="3492" y="258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Rectangle 219"/>
                <p:cNvSpPr>
                  <a:spLocks noChangeArrowheads="1"/>
                </p:cNvSpPr>
                <p:nvPr/>
              </p:nvSpPr>
              <p:spPr bwMode="auto">
                <a:xfrm>
                  <a:off x="3492" y="258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Oval 220"/>
                <p:cNvSpPr>
                  <a:spLocks noChangeArrowheads="1"/>
                </p:cNvSpPr>
                <p:nvPr/>
              </p:nvSpPr>
              <p:spPr bwMode="auto">
                <a:xfrm>
                  <a:off x="3492" y="2574"/>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 name="Rectangle 221"/>
                <p:cNvSpPr>
                  <a:spLocks noChangeArrowheads="1"/>
                </p:cNvSpPr>
                <p:nvPr/>
              </p:nvSpPr>
              <p:spPr bwMode="auto">
                <a:xfrm>
                  <a:off x="3499" y="188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Rectangle 222"/>
                <p:cNvSpPr>
                  <a:spLocks noChangeArrowheads="1"/>
                </p:cNvSpPr>
                <p:nvPr/>
              </p:nvSpPr>
              <p:spPr bwMode="auto">
                <a:xfrm>
                  <a:off x="3499" y="1913"/>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Rectangle 223"/>
                <p:cNvSpPr>
                  <a:spLocks noChangeArrowheads="1"/>
                </p:cNvSpPr>
                <p:nvPr/>
              </p:nvSpPr>
              <p:spPr bwMode="auto">
                <a:xfrm>
                  <a:off x="3492" y="189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Rectangle 224"/>
                <p:cNvSpPr>
                  <a:spLocks noChangeArrowheads="1"/>
                </p:cNvSpPr>
                <p:nvPr/>
              </p:nvSpPr>
              <p:spPr bwMode="auto">
                <a:xfrm>
                  <a:off x="3492" y="190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Rectangle 225"/>
                <p:cNvSpPr>
                  <a:spLocks noChangeArrowheads="1"/>
                </p:cNvSpPr>
                <p:nvPr/>
              </p:nvSpPr>
              <p:spPr bwMode="auto">
                <a:xfrm>
                  <a:off x="3492" y="189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Rectangle 226"/>
                <p:cNvSpPr>
                  <a:spLocks noChangeArrowheads="1"/>
                </p:cNvSpPr>
                <p:nvPr/>
              </p:nvSpPr>
              <p:spPr bwMode="auto">
                <a:xfrm>
                  <a:off x="3492" y="189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Oval 227"/>
                <p:cNvSpPr>
                  <a:spLocks noChangeArrowheads="1"/>
                </p:cNvSpPr>
                <p:nvPr/>
              </p:nvSpPr>
              <p:spPr bwMode="auto">
                <a:xfrm>
                  <a:off x="3492" y="1884"/>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 name="Rectangle 228"/>
                <p:cNvSpPr>
                  <a:spLocks noChangeArrowheads="1"/>
                </p:cNvSpPr>
                <p:nvPr/>
              </p:nvSpPr>
              <p:spPr bwMode="auto">
                <a:xfrm>
                  <a:off x="3499" y="221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Rectangle 229"/>
                <p:cNvSpPr>
                  <a:spLocks noChangeArrowheads="1"/>
                </p:cNvSpPr>
                <p:nvPr/>
              </p:nvSpPr>
              <p:spPr bwMode="auto">
                <a:xfrm>
                  <a:off x="3499" y="224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Rectangle 230"/>
                <p:cNvSpPr>
                  <a:spLocks noChangeArrowheads="1"/>
                </p:cNvSpPr>
                <p:nvPr/>
              </p:nvSpPr>
              <p:spPr bwMode="auto">
                <a:xfrm>
                  <a:off x="3492" y="222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Rectangle 231"/>
                <p:cNvSpPr>
                  <a:spLocks noChangeArrowheads="1"/>
                </p:cNvSpPr>
                <p:nvPr/>
              </p:nvSpPr>
              <p:spPr bwMode="auto">
                <a:xfrm>
                  <a:off x="3492" y="2240"/>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Rectangle 232"/>
                <p:cNvSpPr>
                  <a:spLocks noChangeArrowheads="1"/>
                </p:cNvSpPr>
                <p:nvPr/>
              </p:nvSpPr>
              <p:spPr bwMode="auto">
                <a:xfrm>
                  <a:off x="3492" y="223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Rectangle 233"/>
                <p:cNvSpPr>
                  <a:spLocks noChangeArrowheads="1"/>
                </p:cNvSpPr>
                <p:nvPr/>
              </p:nvSpPr>
              <p:spPr bwMode="auto">
                <a:xfrm>
                  <a:off x="3492" y="223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Oval 234"/>
                <p:cNvSpPr>
                  <a:spLocks noChangeArrowheads="1"/>
                </p:cNvSpPr>
                <p:nvPr/>
              </p:nvSpPr>
              <p:spPr bwMode="auto">
                <a:xfrm>
                  <a:off x="3492" y="221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Rectangle 235"/>
                <p:cNvSpPr>
                  <a:spLocks noChangeArrowheads="1"/>
                </p:cNvSpPr>
                <p:nvPr/>
              </p:nvSpPr>
              <p:spPr bwMode="auto">
                <a:xfrm>
                  <a:off x="3499" y="250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Rectangle 236"/>
                <p:cNvSpPr>
                  <a:spLocks noChangeArrowheads="1"/>
                </p:cNvSpPr>
                <p:nvPr/>
              </p:nvSpPr>
              <p:spPr bwMode="auto">
                <a:xfrm>
                  <a:off x="3499" y="253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Rectangle 237"/>
                <p:cNvSpPr>
                  <a:spLocks noChangeArrowheads="1"/>
                </p:cNvSpPr>
                <p:nvPr/>
              </p:nvSpPr>
              <p:spPr bwMode="auto">
                <a:xfrm>
                  <a:off x="3492" y="2516"/>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Rectangle 238"/>
                <p:cNvSpPr>
                  <a:spLocks noChangeArrowheads="1"/>
                </p:cNvSpPr>
                <p:nvPr/>
              </p:nvSpPr>
              <p:spPr bwMode="auto">
                <a:xfrm>
                  <a:off x="3492" y="253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Rectangle 239"/>
                <p:cNvSpPr>
                  <a:spLocks noChangeArrowheads="1"/>
                </p:cNvSpPr>
                <p:nvPr/>
              </p:nvSpPr>
              <p:spPr bwMode="auto">
                <a:xfrm>
                  <a:off x="3492" y="2524"/>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Rectangle 240"/>
                <p:cNvSpPr>
                  <a:spLocks noChangeArrowheads="1"/>
                </p:cNvSpPr>
                <p:nvPr/>
              </p:nvSpPr>
              <p:spPr bwMode="auto">
                <a:xfrm>
                  <a:off x="3492" y="2524"/>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Oval 241"/>
                <p:cNvSpPr>
                  <a:spLocks noChangeArrowheads="1"/>
                </p:cNvSpPr>
                <p:nvPr/>
              </p:nvSpPr>
              <p:spPr bwMode="auto">
                <a:xfrm>
                  <a:off x="3492" y="250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Rectangle 242"/>
                <p:cNvSpPr>
                  <a:spLocks noChangeArrowheads="1"/>
                </p:cNvSpPr>
                <p:nvPr/>
              </p:nvSpPr>
              <p:spPr bwMode="auto">
                <a:xfrm>
                  <a:off x="3499" y="189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Rectangle 243"/>
                <p:cNvSpPr>
                  <a:spLocks noChangeArrowheads="1"/>
                </p:cNvSpPr>
                <p:nvPr/>
              </p:nvSpPr>
              <p:spPr bwMode="auto">
                <a:xfrm>
                  <a:off x="3499" y="192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Rectangle 244"/>
                <p:cNvSpPr>
                  <a:spLocks noChangeArrowheads="1"/>
                </p:cNvSpPr>
                <p:nvPr/>
              </p:nvSpPr>
              <p:spPr bwMode="auto">
                <a:xfrm>
                  <a:off x="3492" y="190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Rectangle 245"/>
                <p:cNvSpPr>
                  <a:spLocks noChangeArrowheads="1"/>
                </p:cNvSpPr>
                <p:nvPr/>
              </p:nvSpPr>
              <p:spPr bwMode="auto">
                <a:xfrm>
                  <a:off x="3492" y="192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Rectangle 246"/>
                <p:cNvSpPr>
                  <a:spLocks noChangeArrowheads="1"/>
                </p:cNvSpPr>
                <p:nvPr/>
              </p:nvSpPr>
              <p:spPr bwMode="auto">
                <a:xfrm>
                  <a:off x="3492" y="191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Rectangle 247"/>
                <p:cNvSpPr>
                  <a:spLocks noChangeArrowheads="1"/>
                </p:cNvSpPr>
                <p:nvPr/>
              </p:nvSpPr>
              <p:spPr bwMode="auto">
                <a:xfrm>
                  <a:off x="3492" y="191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Oval 248"/>
                <p:cNvSpPr>
                  <a:spLocks noChangeArrowheads="1"/>
                </p:cNvSpPr>
                <p:nvPr/>
              </p:nvSpPr>
              <p:spPr bwMode="auto">
                <a:xfrm>
                  <a:off x="3492" y="189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Rectangle 249"/>
                <p:cNvSpPr>
                  <a:spLocks noChangeArrowheads="1"/>
                </p:cNvSpPr>
                <p:nvPr/>
              </p:nvSpPr>
              <p:spPr bwMode="auto">
                <a:xfrm>
                  <a:off x="3499" y="229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Rectangle 250"/>
                <p:cNvSpPr>
                  <a:spLocks noChangeArrowheads="1"/>
                </p:cNvSpPr>
                <p:nvPr/>
              </p:nvSpPr>
              <p:spPr bwMode="auto">
                <a:xfrm>
                  <a:off x="3499" y="232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Rectangle 251"/>
                <p:cNvSpPr>
                  <a:spLocks noChangeArrowheads="1"/>
                </p:cNvSpPr>
                <p:nvPr/>
              </p:nvSpPr>
              <p:spPr bwMode="auto">
                <a:xfrm>
                  <a:off x="3492" y="2298"/>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Rectangle 252"/>
                <p:cNvSpPr>
                  <a:spLocks noChangeArrowheads="1"/>
                </p:cNvSpPr>
                <p:nvPr/>
              </p:nvSpPr>
              <p:spPr bwMode="auto">
                <a:xfrm>
                  <a:off x="3492" y="231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Rectangle 253"/>
                <p:cNvSpPr>
                  <a:spLocks noChangeArrowheads="1"/>
                </p:cNvSpPr>
                <p:nvPr/>
              </p:nvSpPr>
              <p:spPr bwMode="auto">
                <a:xfrm>
                  <a:off x="3492" y="230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Rectangle 254"/>
                <p:cNvSpPr>
                  <a:spLocks noChangeArrowheads="1"/>
                </p:cNvSpPr>
                <p:nvPr/>
              </p:nvSpPr>
              <p:spPr bwMode="auto">
                <a:xfrm>
                  <a:off x="3492" y="230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Oval 255"/>
                <p:cNvSpPr>
                  <a:spLocks noChangeArrowheads="1"/>
                </p:cNvSpPr>
                <p:nvPr/>
              </p:nvSpPr>
              <p:spPr bwMode="auto">
                <a:xfrm>
                  <a:off x="3492" y="229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Rectangle 256"/>
                <p:cNvSpPr>
                  <a:spLocks noChangeArrowheads="1"/>
                </p:cNvSpPr>
                <p:nvPr/>
              </p:nvSpPr>
              <p:spPr bwMode="auto">
                <a:xfrm>
                  <a:off x="3499" y="250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Rectangle 257"/>
                <p:cNvSpPr>
                  <a:spLocks noChangeArrowheads="1"/>
                </p:cNvSpPr>
                <p:nvPr/>
              </p:nvSpPr>
              <p:spPr bwMode="auto">
                <a:xfrm>
                  <a:off x="3499" y="253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Rectangle 258"/>
                <p:cNvSpPr>
                  <a:spLocks noChangeArrowheads="1"/>
                </p:cNvSpPr>
                <p:nvPr/>
              </p:nvSpPr>
              <p:spPr bwMode="auto">
                <a:xfrm>
                  <a:off x="3492" y="250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Rectangle 259"/>
                <p:cNvSpPr>
                  <a:spLocks noChangeArrowheads="1"/>
                </p:cNvSpPr>
                <p:nvPr/>
              </p:nvSpPr>
              <p:spPr bwMode="auto">
                <a:xfrm>
                  <a:off x="3492" y="2524"/>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Rectangle 260"/>
                <p:cNvSpPr>
                  <a:spLocks noChangeArrowheads="1"/>
                </p:cNvSpPr>
                <p:nvPr/>
              </p:nvSpPr>
              <p:spPr bwMode="auto">
                <a:xfrm>
                  <a:off x="3492" y="2516"/>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Rectangle 261"/>
                <p:cNvSpPr>
                  <a:spLocks noChangeArrowheads="1"/>
                </p:cNvSpPr>
                <p:nvPr/>
              </p:nvSpPr>
              <p:spPr bwMode="auto">
                <a:xfrm>
                  <a:off x="3492" y="2516"/>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Oval 262"/>
                <p:cNvSpPr>
                  <a:spLocks noChangeArrowheads="1"/>
                </p:cNvSpPr>
                <p:nvPr/>
              </p:nvSpPr>
              <p:spPr bwMode="auto">
                <a:xfrm>
                  <a:off x="3492" y="2502"/>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Rectangle 263"/>
                <p:cNvSpPr>
                  <a:spLocks noChangeArrowheads="1"/>
                </p:cNvSpPr>
                <p:nvPr/>
              </p:nvSpPr>
              <p:spPr bwMode="auto">
                <a:xfrm>
                  <a:off x="3499" y="2545"/>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Rectangle 264"/>
                <p:cNvSpPr>
                  <a:spLocks noChangeArrowheads="1"/>
                </p:cNvSpPr>
                <p:nvPr/>
              </p:nvSpPr>
              <p:spPr bwMode="auto">
                <a:xfrm>
                  <a:off x="3499" y="257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Rectangle 265"/>
                <p:cNvSpPr>
                  <a:spLocks noChangeArrowheads="1"/>
                </p:cNvSpPr>
                <p:nvPr/>
              </p:nvSpPr>
              <p:spPr bwMode="auto">
                <a:xfrm>
                  <a:off x="3492" y="255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Rectangle 266"/>
                <p:cNvSpPr>
                  <a:spLocks noChangeArrowheads="1"/>
                </p:cNvSpPr>
                <p:nvPr/>
              </p:nvSpPr>
              <p:spPr bwMode="auto">
                <a:xfrm>
                  <a:off x="349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Rectangle 267"/>
                <p:cNvSpPr>
                  <a:spLocks noChangeArrowheads="1"/>
                </p:cNvSpPr>
                <p:nvPr/>
              </p:nvSpPr>
              <p:spPr bwMode="auto">
                <a:xfrm>
                  <a:off x="3492" y="256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Rectangle 268"/>
                <p:cNvSpPr>
                  <a:spLocks noChangeArrowheads="1"/>
                </p:cNvSpPr>
                <p:nvPr/>
              </p:nvSpPr>
              <p:spPr bwMode="auto">
                <a:xfrm>
                  <a:off x="3492" y="256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Oval 269"/>
                <p:cNvSpPr>
                  <a:spLocks noChangeArrowheads="1"/>
                </p:cNvSpPr>
                <p:nvPr/>
              </p:nvSpPr>
              <p:spPr bwMode="auto">
                <a:xfrm>
                  <a:off x="3492" y="254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Rectangle 270"/>
                <p:cNvSpPr>
                  <a:spLocks noChangeArrowheads="1"/>
                </p:cNvSpPr>
                <p:nvPr/>
              </p:nvSpPr>
              <p:spPr bwMode="auto">
                <a:xfrm>
                  <a:off x="3499" y="2378"/>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Rectangle 271"/>
                <p:cNvSpPr>
                  <a:spLocks noChangeArrowheads="1"/>
                </p:cNvSpPr>
                <p:nvPr/>
              </p:nvSpPr>
              <p:spPr bwMode="auto">
                <a:xfrm>
                  <a:off x="3499" y="2407"/>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Rectangle 272"/>
                <p:cNvSpPr>
                  <a:spLocks noChangeArrowheads="1"/>
                </p:cNvSpPr>
                <p:nvPr/>
              </p:nvSpPr>
              <p:spPr bwMode="auto">
                <a:xfrm>
                  <a:off x="3492" y="238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Rectangle 273"/>
                <p:cNvSpPr>
                  <a:spLocks noChangeArrowheads="1"/>
                </p:cNvSpPr>
                <p:nvPr/>
              </p:nvSpPr>
              <p:spPr bwMode="auto">
                <a:xfrm>
                  <a:off x="3492" y="240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Rectangle 274"/>
                <p:cNvSpPr>
                  <a:spLocks noChangeArrowheads="1"/>
                </p:cNvSpPr>
                <p:nvPr/>
              </p:nvSpPr>
              <p:spPr bwMode="auto">
                <a:xfrm>
                  <a:off x="3492" y="239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Rectangle 275"/>
                <p:cNvSpPr>
                  <a:spLocks noChangeArrowheads="1"/>
                </p:cNvSpPr>
                <p:nvPr/>
              </p:nvSpPr>
              <p:spPr bwMode="auto">
                <a:xfrm>
                  <a:off x="3492" y="239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Oval 276"/>
                <p:cNvSpPr>
                  <a:spLocks noChangeArrowheads="1"/>
                </p:cNvSpPr>
                <p:nvPr/>
              </p:nvSpPr>
              <p:spPr bwMode="auto">
                <a:xfrm>
                  <a:off x="3492" y="237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 name="Rectangle 277"/>
                <p:cNvSpPr>
                  <a:spLocks noChangeArrowheads="1"/>
                </p:cNvSpPr>
                <p:nvPr/>
              </p:nvSpPr>
              <p:spPr bwMode="auto">
                <a:xfrm>
                  <a:off x="3499" y="223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Rectangle 278"/>
                <p:cNvSpPr>
                  <a:spLocks noChangeArrowheads="1"/>
                </p:cNvSpPr>
                <p:nvPr/>
              </p:nvSpPr>
              <p:spPr bwMode="auto">
                <a:xfrm>
                  <a:off x="3499" y="226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Rectangle 279"/>
                <p:cNvSpPr>
                  <a:spLocks noChangeArrowheads="1"/>
                </p:cNvSpPr>
                <p:nvPr/>
              </p:nvSpPr>
              <p:spPr bwMode="auto">
                <a:xfrm>
                  <a:off x="3492" y="2240"/>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Rectangle 280"/>
                <p:cNvSpPr>
                  <a:spLocks noChangeArrowheads="1"/>
                </p:cNvSpPr>
                <p:nvPr/>
              </p:nvSpPr>
              <p:spPr bwMode="auto">
                <a:xfrm>
                  <a:off x="3492" y="225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Rectangle 281"/>
                <p:cNvSpPr>
                  <a:spLocks noChangeArrowheads="1"/>
                </p:cNvSpPr>
                <p:nvPr/>
              </p:nvSpPr>
              <p:spPr bwMode="auto">
                <a:xfrm>
                  <a:off x="3492" y="224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Rectangle 282"/>
                <p:cNvSpPr>
                  <a:spLocks noChangeArrowheads="1"/>
                </p:cNvSpPr>
                <p:nvPr/>
              </p:nvSpPr>
              <p:spPr bwMode="auto">
                <a:xfrm>
                  <a:off x="3492" y="224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Oval 283"/>
                <p:cNvSpPr>
                  <a:spLocks noChangeArrowheads="1"/>
                </p:cNvSpPr>
                <p:nvPr/>
              </p:nvSpPr>
              <p:spPr bwMode="auto">
                <a:xfrm>
                  <a:off x="3492" y="223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 name="Rectangle 284"/>
                <p:cNvSpPr>
                  <a:spLocks noChangeArrowheads="1"/>
                </p:cNvSpPr>
                <p:nvPr/>
              </p:nvSpPr>
              <p:spPr bwMode="auto">
                <a:xfrm>
                  <a:off x="3499" y="249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Rectangle 285"/>
                <p:cNvSpPr>
                  <a:spLocks noChangeArrowheads="1"/>
                </p:cNvSpPr>
                <p:nvPr/>
              </p:nvSpPr>
              <p:spPr bwMode="auto">
                <a:xfrm>
                  <a:off x="3499" y="2524"/>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Rectangle 286"/>
                <p:cNvSpPr>
                  <a:spLocks noChangeArrowheads="1"/>
                </p:cNvSpPr>
                <p:nvPr/>
              </p:nvSpPr>
              <p:spPr bwMode="auto">
                <a:xfrm>
                  <a:off x="3492" y="250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Rectangle 287"/>
                <p:cNvSpPr>
                  <a:spLocks noChangeArrowheads="1"/>
                </p:cNvSpPr>
                <p:nvPr/>
              </p:nvSpPr>
              <p:spPr bwMode="auto">
                <a:xfrm>
                  <a:off x="3492" y="2516"/>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Rectangle 288"/>
                <p:cNvSpPr>
                  <a:spLocks noChangeArrowheads="1"/>
                </p:cNvSpPr>
                <p:nvPr/>
              </p:nvSpPr>
              <p:spPr bwMode="auto">
                <a:xfrm>
                  <a:off x="3492" y="250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Rectangle 289"/>
                <p:cNvSpPr>
                  <a:spLocks noChangeArrowheads="1"/>
                </p:cNvSpPr>
                <p:nvPr/>
              </p:nvSpPr>
              <p:spPr bwMode="auto">
                <a:xfrm>
                  <a:off x="3492" y="250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Oval 290"/>
                <p:cNvSpPr>
                  <a:spLocks noChangeArrowheads="1"/>
                </p:cNvSpPr>
                <p:nvPr/>
              </p:nvSpPr>
              <p:spPr bwMode="auto">
                <a:xfrm>
                  <a:off x="3492" y="2494"/>
                  <a:ext cx="29" cy="30"/>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Rectangle 291"/>
                <p:cNvSpPr>
                  <a:spLocks noChangeArrowheads="1"/>
                </p:cNvSpPr>
                <p:nvPr/>
              </p:nvSpPr>
              <p:spPr bwMode="auto">
                <a:xfrm>
                  <a:off x="3499" y="257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Rectangle 292"/>
                <p:cNvSpPr>
                  <a:spLocks noChangeArrowheads="1"/>
                </p:cNvSpPr>
                <p:nvPr/>
              </p:nvSpPr>
              <p:spPr bwMode="auto">
                <a:xfrm>
                  <a:off x="3499" y="2603"/>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Rectangle 293"/>
                <p:cNvSpPr>
                  <a:spLocks noChangeArrowheads="1"/>
                </p:cNvSpPr>
                <p:nvPr/>
              </p:nvSpPr>
              <p:spPr bwMode="auto">
                <a:xfrm>
                  <a:off x="349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Rectangle 294"/>
                <p:cNvSpPr>
                  <a:spLocks noChangeArrowheads="1"/>
                </p:cNvSpPr>
                <p:nvPr/>
              </p:nvSpPr>
              <p:spPr bwMode="auto">
                <a:xfrm>
                  <a:off x="3492" y="259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Rectangle 295"/>
                <p:cNvSpPr>
                  <a:spLocks noChangeArrowheads="1"/>
                </p:cNvSpPr>
                <p:nvPr/>
              </p:nvSpPr>
              <p:spPr bwMode="auto">
                <a:xfrm>
                  <a:off x="3492" y="258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Rectangle 296"/>
                <p:cNvSpPr>
                  <a:spLocks noChangeArrowheads="1"/>
                </p:cNvSpPr>
                <p:nvPr/>
              </p:nvSpPr>
              <p:spPr bwMode="auto">
                <a:xfrm>
                  <a:off x="3492" y="258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Oval 297"/>
                <p:cNvSpPr>
                  <a:spLocks noChangeArrowheads="1"/>
                </p:cNvSpPr>
                <p:nvPr/>
              </p:nvSpPr>
              <p:spPr bwMode="auto">
                <a:xfrm>
                  <a:off x="3492" y="2574"/>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 name="Rectangle 298"/>
                <p:cNvSpPr>
                  <a:spLocks noChangeArrowheads="1"/>
                </p:cNvSpPr>
                <p:nvPr/>
              </p:nvSpPr>
              <p:spPr bwMode="auto">
                <a:xfrm>
                  <a:off x="3499" y="258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Rectangle 299"/>
                <p:cNvSpPr>
                  <a:spLocks noChangeArrowheads="1"/>
                </p:cNvSpPr>
                <p:nvPr/>
              </p:nvSpPr>
              <p:spPr bwMode="auto">
                <a:xfrm>
                  <a:off x="3499" y="261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Rectangle 300"/>
                <p:cNvSpPr>
                  <a:spLocks noChangeArrowheads="1"/>
                </p:cNvSpPr>
                <p:nvPr/>
              </p:nvSpPr>
              <p:spPr bwMode="auto">
                <a:xfrm>
                  <a:off x="3492" y="259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Rectangle 301"/>
                <p:cNvSpPr>
                  <a:spLocks noChangeArrowheads="1"/>
                </p:cNvSpPr>
                <p:nvPr/>
              </p:nvSpPr>
              <p:spPr bwMode="auto">
                <a:xfrm>
                  <a:off x="3492" y="261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Rectangle 302"/>
                <p:cNvSpPr>
                  <a:spLocks noChangeArrowheads="1"/>
                </p:cNvSpPr>
                <p:nvPr/>
              </p:nvSpPr>
              <p:spPr bwMode="auto">
                <a:xfrm>
                  <a:off x="3492" y="260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Rectangle 303"/>
                <p:cNvSpPr>
                  <a:spLocks noChangeArrowheads="1"/>
                </p:cNvSpPr>
                <p:nvPr/>
              </p:nvSpPr>
              <p:spPr bwMode="auto">
                <a:xfrm>
                  <a:off x="3492" y="260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Oval 304"/>
                <p:cNvSpPr>
                  <a:spLocks noChangeArrowheads="1"/>
                </p:cNvSpPr>
                <p:nvPr/>
              </p:nvSpPr>
              <p:spPr bwMode="auto">
                <a:xfrm>
                  <a:off x="3492" y="258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 name="Rectangle 305"/>
                <p:cNvSpPr>
                  <a:spLocks noChangeArrowheads="1"/>
                </p:cNvSpPr>
                <p:nvPr/>
              </p:nvSpPr>
              <p:spPr bwMode="auto">
                <a:xfrm>
                  <a:off x="3499" y="2255"/>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Rectangle 306"/>
                <p:cNvSpPr>
                  <a:spLocks noChangeArrowheads="1"/>
                </p:cNvSpPr>
                <p:nvPr/>
              </p:nvSpPr>
              <p:spPr bwMode="auto">
                <a:xfrm>
                  <a:off x="3499" y="2284"/>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Rectangle 307"/>
                <p:cNvSpPr>
                  <a:spLocks noChangeArrowheads="1"/>
                </p:cNvSpPr>
                <p:nvPr/>
              </p:nvSpPr>
              <p:spPr bwMode="auto">
                <a:xfrm>
                  <a:off x="3492" y="22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Rectangle 308"/>
                <p:cNvSpPr>
                  <a:spLocks noChangeArrowheads="1"/>
                </p:cNvSpPr>
                <p:nvPr/>
              </p:nvSpPr>
              <p:spPr bwMode="auto">
                <a:xfrm>
                  <a:off x="3492" y="227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Rectangle 309"/>
                <p:cNvSpPr>
                  <a:spLocks noChangeArrowheads="1"/>
                </p:cNvSpPr>
                <p:nvPr/>
              </p:nvSpPr>
              <p:spPr bwMode="auto">
                <a:xfrm>
                  <a:off x="3492" y="2269"/>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310"/>
                <p:cNvSpPr>
                  <a:spLocks noChangeArrowheads="1"/>
                </p:cNvSpPr>
                <p:nvPr/>
              </p:nvSpPr>
              <p:spPr bwMode="auto">
                <a:xfrm>
                  <a:off x="3492" y="2269"/>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Oval 311"/>
                <p:cNvSpPr>
                  <a:spLocks noChangeArrowheads="1"/>
                </p:cNvSpPr>
                <p:nvPr/>
              </p:nvSpPr>
              <p:spPr bwMode="auto">
                <a:xfrm>
                  <a:off x="3492" y="225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 name="Rectangle 312"/>
                <p:cNvSpPr>
                  <a:spLocks noChangeArrowheads="1"/>
                </p:cNvSpPr>
                <p:nvPr/>
              </p:nvSpPr>
              <p:spPr bwMode="auto">
                <a:xfrm>
                  <a:off x="3499" y="255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Rectangle 313"/>
                <p:cNvSpPr>
                  <a:spLocks noChangeArrowheads="1"/>
                </p:cNvSpPr>
                <p:nvPr/>
              </p:nvSpPr>
              <p:spPr bwMode="auto">
                <a:xfrm>
                  <a:off x="3499" y="258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Rectangle 314"/>
                <p:cNvSpPr>
                  <a:spLocks noChangeArrowheads="1"/>
                </p:cNvSpPr>
                <p:nvPr/>
              </p:nvSpPr>
              <p:spPr bwMode="auto">
                <a:xfrm>
                  <a:off x="3492" y="256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Rectangle 315"/>
                <p:cNvSpPr>
                  <a:spLocks noChangeArrowheads="1"/>
                </p:cNvSpPr>
                <p:nvPr/>
              </p:nvSpPr>
              <p:spPr bwMode="auto">
                <a:xfrm>
                  <a:off x="349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Rectangle 316"/>
                <p:cNvSpPr>
                  <a:spLocks noChangeArrowheads="1"/>
                </p:cNvSpPr>
                <p:nvPr/>
              </p:nvSpPr>
              <p:spPr bwMode="auto">
                <a:xfrm>
                  <a:off x="349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Rectangle 317"/>
                <p:cNvSpPr>
                  <a:spLocks noChangeArrowheads="1"/>
                </p:cNvSpPr>
                <p:nvPr/>
              </p:nvSpPr>
              <p:spPr bwMode="auto">
                <a:xfrm>
                  <a:off x="349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Oval 318"/>
                <p:cNvSpPr>
                  <a:spLocks noChangeArrowheads="1"/>
                </p:cNvSpPr>
                <p:nvPr/>
              </p:nvSpPr>
              <p:spPr bwMode="auto">
                <a:xfrm>
                  <a:off x="3492" y="255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 name="Rectangle 319"/>
                <p:cNvSpPr>
                  <a:spLocks noChangeArrowheads="1"/>
                </p:cNvSpPr>
                <p:nvPr/>
              </p:nvSpPr>
              <p:spPr bwMode="auto">
                <a:xfrm>
                  <a:off x="3499" y="253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Rectangle 320"/>
                <p:cNvSpPr>
                  <a:spLocks noChangeArrowheads="1"/>
                </p:cNvSpPr>
                <p:nvPr/>
              </p:nvSpPr>
              <p:spPr bwMode="auto">
                <a:xfrm>
                  <a:off x="3499" y="256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Rectangle 321"/>
                <p:cNvSpPr>
                  <a:spLocks noChangeArrowheads="1"/>
                </p:cNvSpPr>
                <p:nvPr/>
              </p:nvSpPr>
              <p:spPr bwMode="auto">
                <a:xfrm>
                  <a:off x="3492" y="254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Rectangle 322"/>
                <p:cNvSpPr>
                  <a:spLocks noChangeArrowheads="1"/>
                </p:cNvSpPr>
                <p:nvPr/>
              </p:nvSpPr>
              <p:spPr bwMode="auto">
                <a:xfrm>
                  <a:off x="3492" y="256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Rectangle 323"/>
                <p:cNvSpPr>
                  <a:spLocks noChangeArrowheads="1"/>
                </p:cNvSpPr>
                <p:nvPr/>
              </p:nvSpPr>
              <p:spPr bwMode="auto">
                <a:xfrm>
                  <a:off x="3492" y="255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Rectangle 324"/>
                <p:cNvSpPr>
                  <a:spLocks noChangeArrowheads="1"/>
                </p:cNvSpPr>
                <p:nvPr/>
              </p:nvSpPr>
              <p:spPr bwMode="auto">
                <a:xfrm>
                  <a:off x="3492" y="255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Oval 325"/>
                <p:cNvSpPr>
                  <a:spLocks noChangeArrowheads="1"/>
                </p:cNvSpPr>
                <p:nvPr/>
              </p:nvSpPr>
              <p:spPr bwMode="auto">
                <a:xfrm>
                  <a:off x="3492" y="253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 name="Line 326"/>
                <p:cNvSpPr>
                  <a:spLocks noChangeShapeType="1"/>
                </p:cNvSpPr>
                <p:nvPr/>
              </p:nvSpPr>
              <p:spPr bwMode="auto">
                <a:xfrm flipV="1">
                  <a:off x="3507" y="2618"/>
                  <a:ext cx="0" cy="39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 name="Line 327"/>
                <p:cNvSpPr>
                  <a:spLocks noChangeShapeType="1"/>
                </p:cNvSpPr>
                <p:nvPr/>
              </p:nvSpPr>
              <p:spPr bwMode="auto">
                <a:xfrm>
                  <a:off x="3507" y="3286"/>
                  <a:ext cx="0" cy="116"/>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Rectangle 328"/>
                <p:cNvSpPr>
                  <a:spLocks noChangeArrowheads="1"/>
                </p:cNvSpPr>
                <p:nvPr/>
              </p:nvSpPr>
              <p:spPr bwMode="auto">
                <a:xfrm>
                  <a:off x="3326" y="3017"/>
                  <a:ext cx="362" cy="269"/>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Freeform 329"/>
                <p:cNvSpPr>
                  <a:spLocks/>
                </p:cNvSpPr>
                <p:nvPr/>
              </p:nvSpPr>
              <p:spPr bwMode="auto">
                <a:xfrm>
                  <a:off x="3326" y="3017"/>
                  <a:ext cx="362" cy="269"/>
                </a:xfrm>
                <a:custGeom>
                  <a:avLst/>
                  <a:gdLst>
                    <a:gd name="T0" fmla="*/ 0 w 50"/>
                    <a:gd name="T1" fmla="*/ 0 h 37"/>
                    <a:gd name="T2" fmla="*/ 0 w 50"/>
                    <a:gd name="T3" fmla="*/ 37 h 37"/>
                    <a:gd name="T4" fmla="*/ 50 w 50"/>
                    <a:gd name="T5" fmla="*/ 37 h 37"/>
                    <a:gd name="T6" fmla="*/ 50 w 50"/>
                    <a:gd name="T7" fmla="*/ 0 h 37"/>
                    <a:gd name="T8" fmla="*/ 0 w 50"/>
                    <a:gd name="T9" fmla="*/ 0 h 37"/>
                    <a:gd name="T10" fmla="*/ 0 w 50"/>
                    <a:gd name="T11" fmla="*/ 0 h 37"/>
                  </a:gdLst>
                  <a:ahLst/>
                  <a:cxnLst>
                    <a:cxn ang="0">
                      <a:pos x="T0" y="T1"/>
                    </a:cxn>
                    <a:cxn ang="0">
                      <a:pos x="T2" y="T3"/>
                    </a:cxn>
                    <a:cxn ang="0">
                      <a:pos x="T4" y="T5"/>
                    </a:cxn>
                    <a:cxn ang="0">
                      <a:pos x="T6" y="T7"/>
                    </a:cxn>
                    <a:cxn ang="0">
                      <a:pos x="T8" y="T9"/>
                    </a:cxn>
                    <a:cxn ang="0">
                      <a:pos x="T10" y="T11"/>
                    </a:cxn>
                  </a:cxnLst>
                  <a:rect l="0" t="0" r="r" b="b"/>
                  <a:pathLst>
                    <a:path w="50" h="37">
                      <a:moveTo>
                        <a:pt x="0" y="0"/>
                      </a:moveTo>
                      <a:lnTo>
                        <a:pt x="0" y="37"/>
                      </a:lnTo>
                      <a:lnTo>
                        <a:pt x="50" y="37"/>
                      </a:lnTo>
                      <a:lnTo>
                        <a:pt x="50" y="0"/>
                      </a:lnTo>
                      <a:lnTo>
                        <a:pt x="0" y="0"/>
                      </a:lnTo>
                      <a:lnTo>
                        <a:pt x="0" y="0"/>
                      </a:lnTo>
                    </a:path>
                  </a:pathLst>
                </a:cu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Line 330"/>
                <p:cNvSpPr>
                  <a:spLocks noChangeShapeType="1"/>
                </p:cNvSpPr>
                <p:nvPr/>
              </p:nvSpPr>
              <p:spPr bwMode="auto">
                <a:xfrm>
                  <a:off x="3326" y="3184"/>
                  <a:ext cx="362" cy="0"/>
                </a:xfrm>
                <a:prstGeom prst="line">
                  <a:avLst/>
                </a:prstGeom>
                <a:noFill/>
                <a:ln w="222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 name="Rectangle 331"/>
                <p:cNvSpPr>
                  <a:spLocks noChangeArrowheads="1"/>
                </p:cNvSpPr>
                <p:nvPr/>
              </p:nvSpPr>
              <p:spPr bwMode="auto">
                <a:xfrm>
                  <a:off x="3978" y="2284"/>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Rectangle 332"/>
                <p:cNvSpPr>
                  <a:spLocks noChangeArrowheads="1"/>
                </p:cNvSpPr>
                <p:nvPr/>
              </p:nvSpPr>
              <p:spPr bwMode="auto">
                <a:xfrm>
                  <a:off x="3978" y="2313"/>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Rectangle 333"/>
                <p:cNvSpPr>
                  <a:spLocks noChangeArrowheads="1"/>
                </p:cNvSpPr>
                <p:nvPr/>
              </p:nvSpPr>
              <p:spPr bwMode="auto">
                <a:xfrm>
                  <a:off x="3970" y="2291"/>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Rectangle 334"/>
                <p:cNvSpPr>
                  <a:spLocks noChangeArrowheads="1"/>
                </p:cNvSpPr>
                <p:nvPr/>
              </p:nvSpPr>
              <p:spPr bwMode="auto">
                <a:xfrm>
                  <a:off x="3970" y="2306"/>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Rectangle 335"/>
                <p:cNvSpPr>
                  <a:spLocks noChangeArrowheads="1"/>
                </p:cNvSpPr>
                <p:nvPr/>
              </p:nvSpPr>
              <p:spPr bwMode="auto">
                <a:xfrm>
                  <a:off x="3970" y="2298"/>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Rectangle 336"/>
                <p:cNvSpPr>
                  <a:spLocks noChangeArrowheads="1"/>
                </p:cNvSpPr>
                <p:nvPr/>
              </p:nvSpPr>
              <p:spPr bwMode="auto">
                <a:xfrm>
                  <a:off x="3970" y="2298"/>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Oval 337"/>
                <p:cNvSpPr>
                  <a:spLocks noChangeArrowheads="1"/>
                </p:cNvSpPr>
                <p:nvPr/>
              </p:nvSpPr>
              <p:spPr bwMode="auto">
                <a:xfrm>
                  <a:off x="3970" y="2284"/>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 name="Rectangle 338"/>
                <p:cNvSpPr>
                  <a:spLocks noChangeArrowheads="1"/>
                </p:cNvSpPr>
                <p:nvPr/>
              </p:nvSpPr>
              <p:spPr bwMode="auto">
                <a:xfrm>
                  <a:off x="3978" y="2313"/>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Rectangle 339"/>
                <p:cNvSpPr>
                  <a:spLocks noChangeArrowheads="1"/>
                </p:cNvSpPr>
                <p:nvPr/>
              </p:nvSpPr>
              <p:spPr bwMode="auto">
                <a:xfrm>
                  <a:off x="3978" y="2342"/>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Rectangle 340"/>
                <p:cNvSpPr>
                  <a:spLocks noChangeArrowheads="1"/>
                </p:cNvSpPr>
                <p:nvPr/>
              </p:nvSpPr>
              <p:spPr bwMode="auto">
                <a:xfrm>
                  <a:off x="3970" y="2320"/>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Rectangle 341"/>
                <p:cNvSpPr>
                  <a:spLocks noChangeArrowheads="1"/>
                </p:cNvSpPr>
                <p:nvPr/>
              </p:nvSpPr>
              <p:spPr bwMode="auto">
                <a:xfrm>
                  <a:off x="3970" y="2335"/>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Rectangle 342"/>
                <p:cNvSpPr>
                  <a:spLocks noChangeArrowheads="1"/>
                </p:cNvSpPr>
                <p:nvPr/>
              </p:nvSpPr>
              <p:spPr bwMode="auto">
                <a:xfrm>
                  <a:off x="3970" y="2327"/>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Rectangle 343"/>
                <p:cNvSpPr>
                  <a:spLocks noChangeArrowheads="1"/>
                </p:cNvSpPr>
                <p:nvPr/>
              </p:nvSpPr>
              <p:spPr bwMode="auto">
                <a:xfrm>
                  <a:off x="3970" y="2327"/>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Oval 344"/>
                <p:cNvSpPr>
                  <a:spLocks noChangeArrowheads="1"/>
                </p:cNvSpPr>
                <p:nvPr/>
              </p:nvSpPr>
              <p:spPr bwMode="auto">
                <a:xfrm>
                  <a:off x="3970" y="231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 name="Rectangle 345"/>
                <p:cNvSpPr>
                  <a:spLocks noChangeArrowheads="1"/>
                </p:cNvSpPr>
                <p:nvPr/>
              </p:nvSpPr>
              <p:spPr bwMode="auto">
                <a:xfrm>
                  <a:off x="3978" y="2269"/>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Rectangle 346"/>
                <p:cNvSpPr>
                  <a:spLocks noChangeArrowheads="1"/>
                </p:cNvSpPr>
                <p:nvPr/>
              </p:nvSpPr>
              <p:spPr bwMode="auto">
                <a:xfrm>
                  <a:off x="3978" y="2298"/>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Rectangle 347"/>
                <p:cNvSpPr>
                  <a:spLocks noChangeArrowheads="1"/>
                </p:cNvSpPr>
                <p:nvPr/>
              </p:nvSpPr>
              <p:spPr bwMode="auto">
                <a:xfrm>
                  <a:off x="3970" y="2277"/>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Rectangle 348"/>
                <p:cNvSpPr>
                  <a:spLocks noChangeArrowheads="1"/>
                </p:cNvSpPr>
                <p:nvPr/>
              </p:nvSpPr>
              <p:spPr bwMode="auto">
                <a:xfrm>
                  <a:off x="3970" y="2291"/>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Rectangle 349"/>
                <p:cNvSpPr>
                  <a:spLocks noChangeArrowheads="1"/>
                </p:cNvSpPr>
                <p:nvPr/>
              </p:nvSpPr>
              <p:spPr bwMode="auto">
                <a:xfrm>
                  <a:off x="3970" y="228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Rectangle 350"/>
                <p:cNvSpPr>
                  <a:spLocks noChangeArrowheads="1"/>
                </p:cNvSpPr>
                <p:nvPr/>
              </p:nvSpPr>
              <p:spPr bwMode="auto">
                <a:xfrm>
                  <a:off x="3970" y="228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Oval 351"/>
                <p:cNvSpPr>
                  <a:spLocks noChangeArrowheads="1"/>
                </p:cNvSpPr>
                <p:nvPr/>
              </p:nvSpPr>
              <p:spPr bwMode="auto">
                <a:xfrm>
                  <a:off x="3970" y="226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 name="Rectangle 352"/>
                <p:cNvSpPr>
                  <a:spLocks noChangeArrowheads="1"/>
                </p:cNvSpPr>
                <p:nvPr/>
              </p:nvSpPr>
              <p:spPr bwMode="auto">
                <a:xfrm>
                  <a:off x="3978" y="2073"/>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Rectangle 353"/>
                <p:cNvSpPr>
                  <a:spLocks noChangeArrowheads="1"/>
                </p:cNvSpPr>
                <p:nvPr/>
              </p:nvSpPr>
              <p:spPr bwMode="auto">
                <a:xfrm>
                  <a:off x="3978" y="2102"/>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Rectangle 354"/>
                <p:cNvSpPr>
                  <a:spLocks noChangeArrowheads="1"/>
                </p:cNvSpPr>
                <p:nvPr/>
              </p:nvSpPr>
              <p:spPr bwMode="auto">
                <a:xfrm>
                  <a:off x="3970" y="2081"/>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Rectangle 355"/>
                <p:cNvSpPr>
                  <a:spLocks noChangeArrowheads="1"/>
                </p:cNvSpPr>
                <p:nvPr/>
              </p:nvSpPr>
              <p:spPr bwMode="auto">
                <a:xfrm>
                  <a:off x="3970" y="2095"/>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Rectangle 356"/>
                <p:cNvSpPr>
                  <a:spLocks noChangeArrowheads="1"/>
                </p:cNvSpPr>
                <p:nvPr/>
              </p:nvSpPr>
              <p:spPr bwMode="auto">
                <a:xfrm>
                  <a:off x="3970" y="2088"/>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Rectangle 357"/>
                <p:cNvSpPr>
                  <a:spLocks noChangeArrowheads="1"/>
                </p:cNvSpPr>
                <p:nvPr/>
              </p:nvSpPr>
              <p:spPr bwMode="auto">
                <a:xfrm>
                  <a:off x="3970" y="2088"/>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Oval 358"/>
                <p:cNvSpPr>
                  <a:spLocks noChangeArrowheads="1"/>
                </p:cNvSpPr>
                <p:nvPr/>
              </p:nvSpPr>
              <p:spPr bwMode="auto">
                <a:xfrm>
                  <a:off x="3970" y="207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Rectangle 359"/>
                <p:cNvSpPr>
                  <a:spLocks noChangeArrowheads="1"/>
                </p:cNvSpPr>
                <p:nvPr/>
              </p:nvSpPr>
              <p:spPr bwMode="auto">
                <a:xfrm>
                  <a:off x="3978" y="2051"/>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Rectangle 360"/>
                <p:cNvSpPr>
                  <a:spLocks noChangeArrowheads="1"/>
                </p:cNvSpPr>
                <p:nvPr/>
              </p:nvSpPr>
              <p:spPr bwMode="auto">
                <a:xfrm>
                  <a:off x="3978" y="2081"/>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Rectangle 361"/>
                <p:cNvSpPr>
                  <a:spLocks noChangeArrowheads="1"/>
                </p:cNvSpPr>
                <p:nvPr/>
              </p:nvSpPr>
              <p:spPr bwMode="auto">
                <a:xfrm>
                  <a:off x="3970" y="2059"/>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Rectangle 362"/>
                <p:cNvSpPr>
                  <a:spLocks noChangeArrowheads="1"/>
                </p:cNvSpPr>
                <p:nvPr/>
              </p:nvSpPr>
              <p:spPr bwMode="auto">
                <a:xfrm>
                  <a:off x="3970" y="2073"/>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Rectangle 363"/>
                <p:cNvSpPr>
                  <a:spLocks noChangeArrowheads="1"/>
                </p:cNvSpPr>
                <p:nvPr/>
              </p:nvSpPr>
              <p:spPr bwMode="auto">
                <a:xfrm>
                  <a:off x="3970" y="2066"/>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Rectangle 364"/>
                <p:cNvSpPr>
                  <a:spLocks noChangeArrowheads="1"/>
                </p:cNvSpPr>
                <p:nvPr/>
              </p:nvSpPr>
              <p:spPr bwMode="auto">
                <a:xfrm>
                  <a:off x="3970" y="2066"/>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Oval 365"/>
                <p:cNvSpPr>
                  <a:spLocks noChangeArrowheads="1"/>
                </p:cNvSpPr>
                <p:nvPr/>
              </p:nvSpPr>
              <p:spPr bwMode="auto">
                <a:xfrm>
                  <a:off x="3970" y="2051"/>
                  <a:ext cx="29" cy="30"/>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 name="Rectangle 366"/>
                <p:cNvSpPr>
                  <a:spLocks noChangeArrowheads="1"/>
                </p:cNvSpPr>
                <p:nvPr/>
              </p:nvSpPr>
              <p:spPr bwMode="auto">
                <a:xfrm>
                  <a:off x="3978" y="2175"/>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Rectangle 367"/>
                <p:cNvSpPr>
                  <a:spLocks noChangeArrowheads="1"/>
                </p:cNvSpPr>
                <p:nvPr/>
              </p:nvSpPr>
              <p:spPr bwMode="auto">
                <a:xfrm>
                  <a:off x="3978" y="2204"/>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Rectangle 368"/>
                <p:cNvSpPr>
                  <a:spLocks noChangeArrowheads="1"/>
                </p:cNvSpPr>
                <p:nvPr/>
              </p:nvSpPr>
              <p:spPr bwMode="auto">
                <a:xfrm>
                  <a:off x="3970" y="2182"/>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Rectangle 369"/>
                <p:cNvSpPr>
                  <a:spLocks noChangeArrowheads="1"/>
                </p:cNvSpPr>
                <p:nvPr/>
              </p:nvSpPr>
              <p:spPr bwMode="auto">
                <a:xfrm>
                  <a:off x="3970" y="2197"/>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Rectangle 370"/>
                <p:cNvSpPr>
                  <a:spLocks noChangeArrowheads="1"/>
                </p:cNvSpPr>
                <p:nvPr/>
              </p:nvSpPr>
              <p:spPr bwMode="auto">
                <a:xfrm>
                  <a:off x="3970" y="2189"/>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Rectangle 371"/>
                <p:cNvSpPr>
                  <a:spLocks noChangeArrowheads="1"/>
                </p:cNvSpPr>
                <p:nvPr/>
              </p:nvSpPr>
              <p:spPr bwMode="auto">
                <a:xfrm>
                  <a:off x="3970" y="2189"/>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Oval 372"/>
                <p:cNvSpPr>
                  <a:spLocks noChangeArrowheads="1"/>
                </p:cNvSpPr>
                <p:nvPr/>
              </p:nvSpPr>
              <p:spPr bwMode="auto">
                <a:xfrm>
                  <a:off x="3970" y="217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 name="Rectangle 373"/>
                <p:cNvSpPr>
                  <a:spLocks noChangeArrowheads="1"/>
                </p:cNvSpPr>
                <p:nvPr/>
              </p:nvSpPr>
              <p:spPr bwMode="auto">
                <a:xfrm>
                  <a:off x="3978" y="2131"/>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Rectangle 374"/>
                <p:cNvSpPr>
                  <a:spLocks noChangeArrowheads="1"/>
                </p:cNvSpPr>
                <p:nvPr/>
              </p:nvSpPr>
              <p:spPr bwMode="auto">
                <a:xfrm>
                  <a:off x="3978" y="2160"/>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Rectangle 375"/>
                <p:cNvSpPr>
                  <a:spLocks noChangeArrowheads="1"/>
                </p:cNvSpPr>
                <p:nvPr/>
              </p:nvSpPr>
              <p:spPr bwMode="auto">
                <a:xfrm>
                  <a:off x="3970" y="2139"/>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Rectangle 376"/>
                <p:cNvSpPr>
                  <a:spLocks noChangeArrowheads="1"/>
                </p:cNvSpPr>
                <p:nvPr/>
              </p:nvSpPr>
              <p:spPr bwMode="auto">
                <a:xfrm>
                  <a:off x="3970" y="2153"/>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Rectangle 377"/>
                <p:cNvSpPr>
                  <a:spLocks noChangeArrowheads="1"/>
                </p:cNvSpPr>
                <p:nvPr/>
              </p:nvSpPr>
              <p:spPr bwMode="auto">
                <a:xfrm>
                  <a:off x="3970" y="2146"/>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Rectangle 378"/>
                <p:cNvSpPr>
                  <a:spLocks noChangeArrowheads="1"/>
                </p:cNvSpPr>
                <p:nvPr/>
              </p:nvSpPr>
              <p:spPr bwMode="auto">
                <a:xfrm>
                  <a:off x="3970" y="2146"/>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Oval 379"/>
                <p:cNvSpPr>
                  <a:spLocks noChangeArrowheads="1"/>
                </p:cNvSpPr>
                <p:nvPr/>
              </p:nvSpPr>
              <p:spPr bwMode="auto">
                <a:xfrm>
                  <a:off x="3970" y="213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 name="Rectangle 380"/>
                <p:cNvSpPr>
                  <a:spLocks noChangeArrowheads="1"/>
                </p:cNvSpPr>
                <p:nvPr/>
              </p:nvSpPr>
              <p:spPr bwMode="auto">
                <a:xfrm>
                  <a:off x="3978" y="2269"/>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Rectangle 381"/>
                <p:cNvSpPr>
                  <a:spLocks noChangeArrowheads="1"/>
                </p:cNvSpPr>
                <p:nvPr/>
              </p:nvSpPr>
              <p:spPr bwMode="auto">
                <a:xfrm>
                  <a:off x="3978" y="2298"/>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Rectangle 382"/>
                <p:cNvSpPr>
                  <a:spLocks noChangeArrowheads="1"/>
                </p:cNvSpPr>
                <p:nvPr/>
              </p:nvSpPr>
              <p:spPr bwMode="auto">
                <a:xfrm>
                  <a:off x="3970" y="2277"/>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Rectangle 383"/>
                <p:cNvSpPr>
                  <a:spLocks noChangeArrowheads="1"/>
                </p:cNvSpPr>
                <p:nvPr/>
              </p:nvSpPr>
              <p:spPr bwMode="auto">
                <a:xfrm>
                  <a:off x="3970" y="2291"/>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Rectangle 384"/>
                <p:cNvSpPr>
                  <a:spLocks noChangeArrowheads="1"/>
                </p:cNvSpPr>
                <p:nvPr/>
              </p:nvSpPr>
              <p:spPr bwMode="auto">
                <a:xfrm>
                  <a:off x="3970" y="228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Rectangle 385"/>
                <p:cNvSpPr>
                  <a:spLocks noChangeArrowheads="1"/>
                </p:cNvSpPr>
                <p:nvPr/>
              </p:nvSpPr>
              <p:spPr bwMode="auto">
                <a:xfrm>
                  <a:off x="3970" y="228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Oval 386"/>
                <p:cNvSpPr>
                  <a:spLocks noChangeArrowheads="1"/>
                </p:cNvSpPr>
                <p:nvPr/>
              </p:nvSpPr>
              <p:spPr bwMode="auto">
                <a:xfrm>
                  <a:off x="3970" y="226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 name="Rectangle 387"/>
                <p:cNvSpPr>
                  <a:spLocks noChangeArrowheads="1"/>
                </p:cNvSpPr>
                <p:nvPr/>
              </p:nvSpPr>
              <p:spPr bwMode="auto">
                <a:xfrm>
                  <a:off x="3978" y="2189"/>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Rectangle 388"/>
                <p:cNvSpPr>
                  <a:spLocks noChangeArrowheads="1"/>
                </p:cNvSpPr>
                <p:nvPr/>
              </p:nvSpPr>
              <p:spPr bwMode="auto">
                <a:xfrm>
                  <a:off x="3978" y="2219"/>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Rectangle 389"/>
                <p:cNvSpPr>
                  <a:spLocks noChangeArrowheads="1"/>
                </p:cNvSpPr>
                <p:nvPr/>
              </p:nvSpPr>
              <p:spPr bwMode="auto">
                <a:xfrm>
                  <a:off x="3970" y="2197"/>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Rectangle 390"/>
                <p:cNvSpPr>
                  <a:spLocks noChangeArrowheads="1"/>
                </p:cNvSpPr>
                <p:nvPr/>
              </p:nvSpPr>
              <p:spPr bwMode="auto">
                <a:xfrm>
                  <a:off x="3970" y="2211"/>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Rectangle 391"/>
                <p:cNvSpPr>
                  <a:spLocks noChangeArrowheads="1"/>
                </p:cNvSpPr>
                <p:nvPr/>
              </p:nvSpPr>
              <p:spPr bwMode="auto">
                <a:xfrm>
                  <a:off x="3970" y="220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Rectangle 392"/>
                <p:cNvSpPr>
                  <a:spLocks noChangeArrowheads="1"/>
                </p:cNvSpPr>
                <p:nvPr/>
              </p:nvSpPr>
              <p:spPr bwMode="auto">
                <a:xfrm>
                  <a:off x="3970" y="220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Oval 393"/>
                <p:cNvSpPr>
                  <a:spLocks noChangeArrowheads="1"/>
                </p:cNvSpPr>
                <p:nvPr/>
              </p:nvSpPr>
              <p:spPr bwMode="auto">
                <a:xfrm>
                  <a:off x="3970" y="2189"/>
                  <a:ext cx="29" cy="30"/>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 name="Rectangle 394"/>
                <p:cNvSpPr>
                  <a:spLocks noChangeArrowheads="1"/>
                </p:cNvSpPr>
                <p:nvPr/>
              </p:nvSpPr>
              <p:spPr bwMode="auto">
                <a:xfrm>
                  <a:off x="3978" y="2277"/>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Rectangle 395"/>
                <p:cNvSpPr>
                  <a:spLocks noChangeArrowheads="1"/>
                </p:cNvSpPr>
                <p:nvPr/>
              </p:nvSpPr>
              <p:spPr bwMode="auto">
                <a:xfrm>
                  <a:off x="3978" y="2306"/>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Rectangle 396"/>
                <p:cNvSpPr>
                  <a:spLocks noChangeArrowheads="1"/>
                </p:cNvSpPr>
                <p:nvPr/>
              </p:nvSpPr>
              <p:spPr bwMode="auto">
                <a:xfrm>
                  <a:off x="3970" y="228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Rectangle 397"/>
                <p:cNvSpPr>
                  <a:spLocks noChangeArrowheads="1"/>
                </p:cNvSpPr>
                <p:nvPr/>
              </p:nvSpPr>
              <p:spPr bwMode="auto">
                <a:xfrm>
                  <a:off x="3970" y="2298"/>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Rectangle 398"/>
                <p:cNvSpPr>
                  <a:spLocks noChangeArrowheads="1"/>
                </p:cNvSpPr>
                <p:nvPr/>
              </p:nvSpPr>
              <p:spPr bwMode="auto">
                <a:xfrm>
                  <a:off x="3970" y="2291"/>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Rectangle 399"/>
                <p:cNvSpPr>
                  <a:spLocks noChangeArrowheads="1"/>
                </p:cNvSpPr>
                <p:nvPr/>
              </p:nvSpPr>
              <p:spPr bwMode="auto">
                <a:xfrm>
                  <a:off x="3970" y="2291"/>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Oval 400"/>
                <p:cNvSpPr>
                  <a:spLocks noChangeArrowheads="1"/>
                </p:cNvSpPr>
                <p:nvPr/>
              </p:nvSpPr>
              <p:spPr bwMode="auto">
                <a:xfrm>
                  <a:off x="3970" y="2277"/>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 name="Rectangle 401"/>
                <p:cNvSpPr>
                  <a:spLocks noChangeArrowheads="1"/>
                </p:cNvSpPr>
                <p:nvPr/>
              </p:nvSpPr>
              <p:spPr bwMode="auto">
                <a:xfrm>
                  <a:off x="3978" y="2110"/>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Rectangle 402"/>
                <p:cNvSpPr>
                  <a:spLocks noChangeArrowheads="1"/>
                </p:cNvSpPr>
                <p:nvPr/>
              </p:nvSpPr>
              <p:spPr bwMode="auto">
                <a:xfrm>
                  <a:off x="3978" y="2139"/>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Rectangle 403"/>
                <p:cNvSpPr>
                  <a:spLocks noChangeArrowheads="1"/>
                </p:cNvSpPr>
                <p:nvPr/>
              </p:nvSpPr>
              <p:spPr bwMode="auto">
                <a:xfrm>
                  <a:off x="3970" y="2117"/>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Rectangle 404"/>
                <p:cNvSpPr>
                  <a:spLocks noChangeArrowheads="1"/>
                </p:cNvSpPr>
                <p:nvPr/>
              </p:nvSpPr>
              <p:spPr bwMode="auto">
                <a:xfrm>
                  <a:off x="3970" y="2131"/>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Rectangle 405"/>
                <p:cNvSpPr>
                  <a:spLocks noChangeArrowheads="1"/>
                </p:cNvSpPr>
                <p:nvPr/>
              </p:nvSpPr>
              <p:spPr bwMode="auto">
                <a:xfrm>
                  <a:off x="3970" y="212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607"/>
              <p:cNvGrpSpPr>
                <a:grpSpLocks/>
              </p:cNvGrpSpPr>
              <p:nvPr/>
            </p:nvGrpSpPr>
            <p:grpSpPr bwMode="auto">
              <a:xfrm>
                <a:off x="6038850" y="3163889"/>
                <a:ext cx="2609850" cy="2236789"/>
                <a:chOff x="3804" y="1993"/>
                <a:chExt cx="1644" cy="1409"/>
              </a:xfrm>
            </p:grpSpPr>
            <p:sp>
              <p:nvSpPr>
                <p:cNvPr id="424" name="Rectangle 407"/>
                <p:cNvSpPr>
                  <a:spLocks noChangeArrowheads="1"/>
                </p:cNvSpPr>
                <p:nvPr/>
              </p:nvSpPr>
              <p:spPr bwMode="auto">
                <a:xfrm>
                  <a:off x="3970" y="212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Oval 408"/>
                <p:cNvSpPr>
                  <a:spLocks noChangeArrowheads="1"/>
                </p:cNvSpPr>
                <p:nvPr/>
              </p:nvSpPr>
              <p:spPr bwMode="auto">
                <a:xfrm>
                  <a:off x="3970" y="211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Rectangle 409"/>
                <p:cNvSpPr>
                  <a:spLocks noChangeArrowheads="1"/>
                </p:cNvSpPr>
                <p:nvPr/>
              </p:nvSpPr>
              <p:spPr bwMode="auto">
                <a:xfrm>
                  <a:off x="3978" y="2255"/>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410"/>
                <p:cNvSpPr>
                  <a:spLocks noChangeArrowheads="1"/>
                </p:cNvSpPr>
                <p:nvPr/>
              </p:nvSpPr>
              <p:spPr bwMode="auto">
                <a:xfrm>
                  <a:off x="3978" y="2284"/>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411"/>
                <p:cNvSpPr>
                  <a:spLocks noChangeArrowheads="1"/>
                </p:cNvSpPr>
                <p:nvPr/>
              </p:nvSpPr>
              <p:spPr bwMode="auto">
                <a:xfrm>
                  <a:off x="3970" y="2262"/>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412"/>
                <p:cNvSpPr>
                  <a:spLocks noChangeArrowheads="1"/>
                </p:cNvSpPr>
                <p:nvPr/>
              </p:nvSpPr>
              <p:spPr bwMode="auto">
                <a:xfrm>
                  <a:off x="3970" y="2277"/>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413"/>
                <p:cNvSpPr>
                  <a:spLocks noChangeArrowheads="1"/>
                </p:cNvSpPr>
                <p:nvPr/>
              </p:nvSpPr>
              <p:spPr bwMode="auto">
                <a:xfrm>
                  <a:off x="3970" y="2269"/>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414"/>
                <p:cNvSpPr>
                  <a:spLocks noChangeArrowheads="1"/>
                </p:cNvSpPr>
                <p:nvPr/>
              </p:nvSpPr>
              <p:spPr bwMode="auto">
                <a:xfrm>
                  <a:off x="3970" y="2269"/>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Oval 415"/>
                <p:cNvSpPr>
                  <a:spLocks noChangeArrowheads="1"/>
                </p:cNvSpPr>
                <p:nvPr/>
              </p:nvSpPr>
              <p:spPr bwMode="auto">
                <a:xfrm>
                  <a:off x="3970" y="225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 name="Rectangle 416"/>
                <p:cNvSpPr>
                  <a:spLocks noChangeArrowheads="1"/>
                </p:cNvSpPr>
                <p:nvPr/>
              </p:nvSpPr>
              <p:spPr bwMode="auto">
                <a:xfrm>
                  <a:off x="3978" y="2233"/>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417"/>
                <p:cNvSpPr>
                  <a:spLocks noChangeArrowheads="1"/>
                </p:cNvSpPr>
                <p:nvPr/>
              </p:nvSpPr>
              <p:spPr bwMode="auto">
                <a:xfrm>
                  <a:off x="3978" y="2262"/>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418"/>
                <p:cNvSpPr>
                  <a:spLocks noChangeArrowheads="1"/>
                </p:cNvSpPr>
                <p:nvPr/>
              </p:nvSpPr>
              <p:spPr bwMode="auto">
                <a:xfrm>
                  <a:off x="3970" y="2240"/>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419"/>
                <p:cNvSpPr>
                  <a:spLocks noChangeArrowheads="1"/>
                </p:cNvSpPr>
                <p:nvPr/>
              </p:nvSpPr>
              <p:spPr bwMode="auto">
                <a:xfrm>
                  <a:off x="3970" y="2255"/>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420"/>
                <p:cNvSpPr>
                  <a:spLocks noChangeArrowheads="1"/>
                </p:cNvSpPr>
                <p:nvPr/>
              </p:nvSpPr>
              <p:spPr bwMode="auto">
                <a:xfrm>
                  <a:off x="3970" y="2248"/>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421"/>
                <p:cNvSpPr>
                  <a:spLocks noChangeArrowheads="1"/>
                </p:cNvSpPr>
                <p:nvPr/>
              </p:nvSpPr>
              <p:spPr bwMode="auto">
                <a:xfrm>
                  <a:off x="3970" y="2248"/>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Oval 422"/>
                <p:cNvSpPr>
                  <a:spLocks noChangeArrowheads="1"/>
                </p:cNvSpPr>
                <p:nvPr/>
              </p:nvSpPr>
              <p:spPr bwMode="auto">
                <a:xfrm>
                  <a:off x="3970" y="223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Rectangle 423"/>
                <p:cNvSpPr>
                  <a:spLocks noChangeArrowheads="1"/>
                </p:cNvSpPr>
                <p:nvPr/>
              </p:nvSpPr>
              <p:spPr bwMode="auto">
                <a:xfrm>
                  <a:off x="3978" y="1993"/>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424"/>
                <p:cNvSpPr>
                  <a:spLocks noChangeArrowheads="1"/>
                </p:cNvSpPr>
                <p:nvPr/>
              </p:nvSpPr>
              <p:spPr bwMode="auto">
                <a:xfrm>
                  <a:off x="3978" y="2022"/>
                  <a:ext cx="21"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425"/>
                <p:cNvSpPr>
                  <a:spLocks noChangeArrowheads="1"/>
                </p:cNvSpPr>
                <p:nvPr/>
              </p:nvSpPr>
              <p:spPr bwMode="auto">
                <a:xfrm>
                  <a:off x="3970" y="2001"/>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426"/>
                <p:cNvSpPr>
                  <a:spLocks noChangeArrowheads="1"/>
                </p:cNvSpPr>
                <p:nvPr/>
              </p:nvSpPr>
              <p:spPr bwMode="auto">
                <a:xfrm>
                  <a:off x="3970" y="2015"/>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427"/>
                <p:cNvSpPr>
                  <a:spLocks noChangeArrowheads="1"/>
                </p:cNvSpPr>
                <p:nvPr/>
              </p:nvSpPr>
              <p:spPr bwMode="auto">
                <a:xfrm>
                  <a:off x="3970" y="2008"/>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Rectangle 428"/>
                <p:cNvSpPr>
                  <a:spLocks noChangeArrowheads="1"/>
                </p:cNvSpPr>
                <p:nvPr/>
              </p:nvSpPr>
              <p:spPr bwMode="auto">
                <a:xfrm>
                  <a:off x="3970" y="2008"/>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Oval 429"/>
                <p:cNvSpPr>
                  <a:spLocks noChangeArrowheads="1"/>
                </p:cNvSpPr>
                <p:nvPr/>
              </p:nvSpPr>
              <p:spPr bwMode="auto">
                <a:xfrm>
                  <a:off x="3970" y="199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Rectangle 430"/>
                <p:cNvSpPr>
                  <a:spLocks noChangeArrowheads="1"/>
                </p:cNvSpPr>
                <p:nvPr/>
              </p:nvSpPr>
              <p:spPr bwMode="auto">
                <a:xfrm>
                  <a:off x="3978" y="2248"/>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431"/>
                <p:cNvSpPr>
                  <a:spLocks noChangeArrowheads="1"/>
                </p:cNvSpPr>
                <p:nvPr/>
              </p:nvSpPr>
              <p:spPr bwMode="auto">
                <a:xfrm>
                  <a:off x="3978" y="2277"/>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432"/>
                <p:cNvSpPr>
                  <a:spLocks noChangeArrowheads="1"/>
                </p:cNvSpPr>
                <p:nvPr/>
              </p:nvSpPr>
              <p:spPr bwMode="auto">
                <a:xfrm>
                  <a:off x="3970" y="2255"/>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Rectangle 433"/>
                <p:cNvSpPr>
                  <a:spLocks noChangeArrowheads="1"/>
                </p:cNvSpPr>
                <p:nvPr/>
              </p:nvSpPr>
              <p:spPr bwMode="auto">
                <a:xfrm>
                  <a:off x="3970" y="2269"/>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434"/>
                <p:cNvSpPr>
                  <a:spLocks noChangeArrowheads="1"/>
                </p:cNvSpPr>
                <p:nvPr/>
              </p:nvSpPr>
              <p:spPr bwMode="auto">
                <a:xfrm>
                  <a:off x="3970" y="2262"/>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435"/>
                <p:cNvSpPr>
                  <a:spLocks noChangeArrowheads="1"/>
                </p:cNvSpPr>
                <p:nvPr/>
              </p:nvSpPr>
              <p:spPr bwMode="auto">
                <a:xfrm>
                  <a:off x="3970" y="2262"/>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Oval 436"/>
                <p:cNvSpPr>
                  <a:spLocks noChangeArrowheads="1"/>
                </p:cNvSpPr>
                <p:nvPr/>
              </p:nvSpPr>
              <p:spPr bwMode="auto">
                <a:xfrm>
                  <a:off x="3970" y="224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Rectangle 437"/>
                <p:cNvSpPr>
                  <a:spLocks noChangeArrowheads="1"/>
                </p:cNvSpPr>
                <p:nvPr/>
              </p:nvSpPr>
              <p:spPr bwMode="auto">
                <a:xfrm>
                  <a:off x="3978" y="2262"/>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438"/>
                <p:cNvSpPr>
                  <a:spLocks noChangeArrowheads="1"/>
                </p:cNvSpPr>
                <p:nvPr/>
              </p:nvSpPr>
              <p:spPr bwMode="auto">
                <a:xfrm>
                  <a:off x="3978" y="2291"/>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439"/>
                <p:cNvSpPr>
                  <a:spLocks noChangeArrowheads="1"/>
                </p:cNvSpPr>
                <p:nvPr/>
              </p:nvSpPr>
              <p:spPr bwMode="auto">
                <a:xfrm>
                  <a:off x="3970" y="2269"/>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440"/>
                <p:cNvSpPr>
                  <a:spLocks noChangeArrowheads="1"/>
                </p:cNvSpPr>
                <p:nvPr/>
              </p:nvSpPr>
              <p:spPr bwMode="auto">
                <a:xfrm>
                  <a:off x="3970" y="2284"/>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441"/>
                <p:cNvSpPr>
                  <a:spLocks noChangeArrowheads="1"/>
                </p:cNvSpPr>
                <p:nvPr/>
              </p:nvSpPr>
              <p:spPr bwMode="auto">
                <a:xfrm>
                  <a:off x="3970" y="2277"/>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442"/>
                <p:cNvSpPr>
                  <a:spLocks noChangeArrowheads="1"/>
                </p:cNvSpPr>
                <p:nvPr/>
              </p:nvSpPr>
              <p:spPr bwMode="auto">
                <a:xfrm>
                  <a:off x="3970" y="2277"/>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Oval 443"/>
                <p:cNvSpPr>
                  <a:spLocks noChangeArrowheads="1"/>
                </p:cNvSpPr>
                <p:nvPr/>
              </p:nvSpPr>
              <p:spPr bwMode="auto">
                <a:xfrm>
                  <a:off x="3970" y="2262"/>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 name="Rectangle 444"/>
                <p:cNvSpPr>
                  <a:spLocks noChangeArrowheads="1"/>
                </p:cNvSpPr>
                <p:nvPr/>
              </p:nvSpPr>
              <p:spPr bwMode="auto">
                <a:xfrm>
                  <a:off x="3978" y="2175"/>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445"/>
                <p:cNvSpPr>
                  <a:spLocks noChangeArrowheads="1"/>
                </p:cNvSpPr>
                <p:nvPr/>
              </p:nvSpPr>
              <p:spPr bwMode="auto">
                <a:xfrm>
                  <a:off x="3978" y="2204"/>
                  <a:ext cx="2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446"/>
                <p:cNvSpPr>
                  <a:spLocks noChangeArrowheads="1"/>
                </p:cNvSpPr>
                <p:nvPr/>
              </p:nvSpPr>
              <p:spPr bwMode="auto">
                <a:xfrm>
                  <a:off x="3970" y="2182"/>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447"/>
                <p:cNvSpPr>
                  <a:spLocks noChangeArrowheads="1"/>
                </p:cNvSpPr>
                <p:nvPr/>
              </p:nvSpPr>
              <p:spPr bwMode="auto">
                <a:xfrm>
                  <a:off x="3970" y="2197"/>
                  <a:ext cx="37"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448"/>
                <p:cNvSpPr>
                  <a:spLocks noChangeArrowheads="1"/>
                </p:cNvSpPr>
                <p:nvPr/>
              </p:nvSpPr>
              <p:spPr bwMode="auto">
                <a:xfrm>
                  <a:off x="3970" y="2189"/>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449"/>
                <p:cNvSpPr>
                  <a:spLocks noChangeArrowheads="1"/>
                </p:cNvSpPr>
                <p:nvPr/>
              </p:nvSpPr>
              <p:spPr bwMode="auto">
                <a:xfrm>
                  <a:off x="3970" y="2189"/>
                  <a:ext cx="37"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Oval 450"/>
                <p:cNvSpPr>
                  <a:spLocks noChangeArrowheads="1"/>
                </p:cNvSpPr>
                <p:nvPr/>
              </p:nvSpPr>
              <p:spPr bwMode="auto">
                <a:xfrm>
                  <a:off x="3970" y="217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Line 451"/>
                <p:cNvSpPr>
                  <a:spLocks noChangeShapeType="1"/>
                </p:cNvSpPr>
                <p:nvPr/>
              </p:nvSpPr>
              <p:spPr bwMode="auto">
                <a:xfrm flipV="1">
                  <a:off x="3985" y="2327"/>
                  <a:ext cx="0" cy="50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Line 452"/>
                <p:cNvSpPr>
                  <a:spLocks noChangeShapeType="1"/>
                </p:cNvSpPr>
                <p:nvPr/>
              </p:nvSpPr>
              <p:spPr bwMode="auto">
                <a:xfrm>
                  <a:off x="3985" y="3177"/>
                  <a:ext cx="0" cy="225"/>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Rectangle 453"/>
                <p:cNvSpPr>
                  <a:spLocks noChangeArrowheads="1"/>
                </p:cNvSpPr>
                <p:nvPr/>
              </p:nvSpPr>
              <p:spPr bwMode="auto">
                <a:xfrm>
                  <a:off x="3804" y="2836"/>
                  <a:ext cx="362" cy="341"/>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54"/>
                <p:cNvSpPr>
                  <a:spLocks/>
                </p:cNvSpPr>
                <p:nvPr/>
              </p:nvSpPr>
              <p:spPr bwMode="auto">
                <a:xfrm>
                  <a:off x="3804" y="2836"/>
                  <a:ext cx="362" cy="341"/>
                </a:xfrm>
                <a:custGeom>
                  <a:avLst/>
                  <a:gdLst>
                    <a:gd name="T0" fmla="*/ 0 w 50"/>
                    <a:gd name="T1" fmla="*/ 0 h 47"/>
                    <a:gd name="T2" fmla="*/ 0 w 50"/>
                    <a:gd name="T3" fmla="*/ 47 h 47"/>
                    <a:gd name="T4" fmla="*/ 50 w 50"/>
                    <a:gd name="T5" fmla="*/ 47 h 47"/>
                    <a:gd name="T6" fmla="*/ 50 w 50"/>
                    <a:gd name="T7" fmla="*/ 0 h 47"/>
                    <a:gd name="T8" fmla="*/ 0 w 50"/>
                    <a:gd name="T9" fmla="*/ 0 h 47"/>
                    <a:gd name="T10" fmla="*/ 0 w 50"/>
                    <a:gd name="T11" fmla="*/ 0 h 47"/>
                  </a:gdLst>
                  <a:ahLst/>
                  <a:cxnLst>
                    <a:cxn ang="0">
                      <a:pos x="T0" y="T1"/>
                    </a:cxn>
                    <a:cxn ang="0">
                      <a:pos x="T2" y="T3"/>
                    </a:cxn>
                    <a:cxn ang="0">
                      <a:pos x="T4" y="T5"/>
                    </a:cxn>
                    <a:cxn ang="0">
                      <a:pos x="T6" y="T7"/>
                    </a:cxn>
                    <a:cxn ang="0">
                      <a:pos x="T8" y="T9"/>
                    </a:cxn>
                    <a:cxn ang="0">
                      <a:pos x="T10" y="T11"/>
                    </a:cxn>
                  </a:cxnLst>
                  <a:rect l="0" t="0" r="r" b="b"/>
                  <a:pathLst>
                    <a:path w="50" h="47">
                      <a:moveTo>
                        <a:pt x="0" y="0"/>
                      </a:moveTo>
                      <a:lnTo>
                        <a:pt x="0" y="47"/>
                      </a:lnTo>
                      <a:lnTo>
                        <a:pt x="50" y="47"/>
                      </a:lnTo>
                      <a:lnTo>
                        <a:pt x="50" y="0"/>
                      </a:lnTo>
                      <a:lnTo>
                        <a:pt x="0" y="0"/>
                      </a:lnTo>
                      <a:lnTo>
                        <a:pt x="0" y="0"/>
                      </a:lnTo>
                    </a:path>
                  </a:pathLst>
                </a:cu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Line 455"/>
                <p:cNvSpPr>
                  <a:spLocks noChangeShapeType="1"/>
                </p:cNvSpPr>
                <p:nvPr/>
              </p:nvSpPr>
              <p:spPr bwMode="auto">
                <a:xfrm>
                  <a:off x="3804" y="3025"/>
                  <a:ext cx="362" cy="0"/>
                </a:xfrm>
                <a:prstGeom prst="line">
                  <a:avLst/>
                </a:prstGeom>
                <a:noFill/>
                <a:ln w="222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Rectangle 456"/>
                <p:cNvSpPr>
                  <a:spLocks noChangeArrowheads="1"/>
                </p:cNvSpPr>
                <p:nvPr/>
              </p:nvSpPr>
              <p:spPr bwMode="auto">
                <a:xfrm>
                  <a:off x="4456" y="2051"/>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Rectangle 457"/>
                <p:cNvSpPr>
                  <a:spLocks noChangeArrowheads="1"/>
                </p:cNvSpPr>
                <p:nvPr/>
              </p:nvSpPr>
              <p:spPr bwMode="auto">
                <a:xfrm>
                  <a:off x="4456" y="208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458"/>
                <p:cNvSpPr>
                  <a:spLocks noChangeArrowheads="1"/>
                </p:cNvSpPr>
                <p:nvPr/>
              </p:nvSpPr>
              <p:spPr bwMode="auto">
                <a:xfrm>
                  <a:off x="4449" y="205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459"/>
                <p:cNvSpPr>
                  <a:spLocks noChangeArrowheads="1"/>
                </p:cNvSpPr>
                <p:nvPr/>
              </p:nvSpPr>
              <p:spPr bwMode="auto">
                <a:xfrm>
                  <a:off x="4449" y="207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460"/>
                <p:cNvSpPr>
                  <a:spLocks noChangeArrowheads="1"/>
                </p:cNvSpPr>
                <p:nvPr/>
              </p:nvSpPr>
              <p:spPr bwMode="auto">
                <a:xfrm>
                  <a:off x="4449" y="206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461"/>
                <p:cNvSpPr>
                  <a:spLocks noChangeArrowheads="1"/>
                </p:cNvSpPr>
                <p:nvPr/>
              </p:nvSpPr>
              <p:spPr bwMode="auto">
                <a:xfrm>
                  <a:off x="4449" y="206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Oval 462"/>
                <p:cNvSpPr>
                  <a:spLocks noChangeArrowheads="1"/>
                </p:cNvSpPr>
                <p:nvPr/>
              </p:nvSpPr>
              <p:spPr bwMode="auto">
                <a:xfrm>
                  <a:off x="4449" y="2051"/>
                  <a:ext cx="29" cy="30"/>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Rectangle 463"/>
                <p:cNvSpPr>
                  <a:spLocks noChangeArrowheads="1"/>
                </p:cNvSpPr>
                <p:nvPr/>
              </p:nvSpPr>
              <p:spPr bwMode="auto">
                <a:xfrm>
                  <a:off x="4456" y="211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Rectangle 464"/>
                <p:cNvSpPr>
                  <a:spLocks noChangeArrowheads="1"/>
                </p:cNvSpPr>
                <p:nvPr/>
              </p:nvSpPr>
              <p:spPr bwMode="auto">
                <a:xfrm>
                  <a:off x="4456" y="213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465"/>
                <p:cNvSpPr>
                  <a:spLocks noChangeArrowheads="1"/>
                </p:cNvSpPr>
                <p:nvPr/>
              </p:nvSpPr>
              <p:spPr bwMode="auto">
                <a:xfrm>
                  <a:off x="4449" y="211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466"/>
                <p:cNvSpPr>
                  <a:spLocks noChangeArrowheads="1"/>
                </p:cNvSpPr>
                <p:nvPr/>
              </p:nvSpPr>
              <p:spPr bwMode="auto">
                <a:xfrm>
                  <a:off x="4449" y="2131"/>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467"/>
                <p:cNvSpPr>
                  <a:spLocks noChangeArrowheads="1"/>
                </p:cNvSpPr>
                <p:nvPr/>
              </p:nvSpPr>
              <p:spPr bwMode="auto">
                <a:xfrm>
                  <a:off x="4449" y="2124"/>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Rectangle 468"/>
                <p:cNvSpPr>
                  <a:spLocks noChangeArrowheads="1"/>
                </p:cNvSpPr>
                <p:nvPr/>
              </p:nvSpPr>
              <p:spPr bwMode="auto">
                <a:xfrm>
                  <a:off x="4449" y="2124"/>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Oval 469"/>
                <p:cNvSpPr>
                  <a:spLocks noChangeArrowheads="1"/>
                </p:cNvSpPr>
                <p:nvPr/>
              </p:nvSpPr>
              <p:spPr bwMode="auto">
                <a:xfrm>
                  <a:off x="4449" y="211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Line 470"/>
                <p:cNvSpPr>
                  <a:spLocks noChangeShapeType="1"/>
                </p:cNvSpPr>
                <p:nvPr/>
              </p:nvSpPr>
              <p:spPr bwMode="auto">
                <a:xfrm flipV="1">
                  <a:off x="4463" y="2211"/>
                  <a:ext cx="0" cy="581"/>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Line 471"/>
                <p:cNvSpPr>
                  <a:spLocks noChangeShapeType="1"/>
                </p:cNvSpPr>
                <p:nvPr/>
              </p:nvSpPr>
              <p:spPr bwMode="auto">
                <a:xfrm>
                  <a:off x="4463" y="3192"/>
                  <a:ext cx="0" cy="196"/>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9" name="Rectangle 472"/>
                <p:cNvSpPr>
                  <a:spLocks noChangeArrowheads="1"/>
                </p:cNvSpPr>
                <p:nvPr/>
              </p:nvSpPr>
              <p:spPr bwMode="auto">
                <a:xfrm>
                  <a:off x="4282" y="2792"/>
                  <a:ext cx="362" cy="400"/>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73"/>
                <p:cNvSpPr>
                  <a:spLocks/>
                </p:cNvSpPr>
                <p:nvPr/>
              </p:nvSpPr>
              <p:spPr bwMode="auto">
                <a:xfrm>
                  <a:off x="4282" y="2792"/>
                  <a:ext cx="362" cy="400"/>
                </a:xfrm>
                <a:custGeom>
                  <a:avLst/>
                  <a:gdLst>
                    <a:gd name="T0" fmla="*/ 0 w 50"/>
                    <a:gd name="T1" fmla="*/ 0 h 55"/>
                    <a:gd name="T2" fmla="*/ 0 w 50"/>
                    <a:gd name="T3" fmla="*/ 55 h 55"/>
                    <a:gd name="T4" fmla="*/ 50 w 50"/>
                    <a:gd name="T5" fmla="*/ 55 h 55"/>
                    <a:gd name="T6" fmla="*/ 50 w 50"/>
                    <a:gd name="T7" fmla="*/ 0 h 55"/>
                    <a:gd name="T8" fmla="*/ 0 w 50"/>
                    <a:gd name="T9" fmla="*/ 0 h 55"/>
                    <a:gd name="T10" fmla="*/ 0 w 50"/>
                    <a:gd name="T11" fmla="*/ 0 h 55"/>
                  </a:gdLst>
                  <a:ahLst/>
                  <a:cxnLst>
                    <a:cxn ang="0">
                      <a:pos x="T0" y="T1"/>
                    </a:cxn>
                    <a:cxn ang="0">
                      <a:pos x="T2" y="T3"/>
                    </a:cxn>
                    <a:cxn ang="0">
                      <a:pos x="T4" y="T5"/>
                    </a:cxn>
                    <a:cxn ang="0">
                      <a:pos x="T6" y="T7"/>
                    </a:cxn>
                    <a:cxn ang="0">
                      <a:pos x="T8" y="T9"/>
                    </a:cxn>
                    <a:cxn ang="0">
                      <a:pos x="T10" y="T11"/>
                    </a:cxn>
                  </a:cxnLst>
                  <a:rect l="0" t="0" r="r" b="b"/>
                  <a:pathLst>
                    <a:path w="50" h="55">
                      <a:moveTo>
                        <a:pt x="0" y="0"/>
                      </a:moveTo>
                      <a:lnTo>
                        <a:pt x="0" y="55"/>
                      </a:lnTo>
                      <a:lnTo>
                        <a:pt x="50" y="55"/>
                      </a:lnTo>
                      <a:lnTo>
                        <a:pt x="50" y="0"/>
                      </a:lnTo>
                      <a:lnTo>
                        <a:pt x="0" y="0"/>
                      </a:lnTo>
                      <a:lnTo>
                        <a:pt x="0" y="0"/>
                      </a:lnTo>
                    </a:path>
                  </a:pathLst>
                </a:cu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Line 474"/>
                <p:cNvSpPr>
                  <a:spLocks noChangeShapeType="1"/>
                </p:cNvSpPr>
                <p:nvPr/>
              </p:nvSpPr>
              <p:spPr bwMode="auto">
                <a:xfrm>
                  <a:off x="4282" y="3003"/>
                  <a:ext cx="362" cy="0"/>
                </a:xfrm>
                <a:prstGeom prst="line">
                  <a:avLst/>
                </a:prstGeom>
                <a:noFill/>
                <a:ln w="222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Rectangle 475"/>
                <p:cNvSpPr>
                  <a:spLocks noChangeArrowheads="1"/>
                </p:cNvSpPr>
                <p:nvPr/>
              </p:nvSpPr>
              <p:spPr bwMode="auto">
                <a:xfrm>
                  <a:off x="4941" y="2415"/>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Rectangle 476"/>
                <p:cNvSpPr>
                  <a:spLocks noChangeArrowheads="1"/>
                </p:cNvSpPr>
                <p:nvPr/>
              </p:nvSpPr>
              <p:spPr bwMode="auto">
                <a:xfrm>
                  <a:off x="4941" y="2444"/>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477"/>
                <p:cNvSpPr>
                  <a:spLocks noChangeArrowheads="1"/>
                </p:cNvSpPr>
                <p:nvPr/>
              </p:nvSpPr>
              <p:spPr bwMode="auto">
                <a:xfrm>
                  <a:off x="4934" y="242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Rectangle 478"/>
                <p:cNvSpPr>
                  <a:spLocks noChangeArrowheads="1"/>
                </p:cNvSpPr>
                <p:nvPr/>
              </p:nvSpPr>
              <p:spPr bwMode="auto">
                <a:xfrm>
                  <a:off x="4934" y="2436"/>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479"/>
                <p:cNvSpPr>
                  <a:spLocks noChangeArrowheads="1"/>
                </p:cNvSpPr>
                <p:nvPr/>
              </p:nvSpPr>
              <p:spPr bwMode="auto">
                <a:xfrm>
                  <a:off x="4934" y="242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480"/>
                <p:cNvSpPr>
                  <a:spLocks noChangeArrowheads="1"/>
                </p:cNvSpPr>
                <p:nvPr/>
              </p:nvSpPr>
              <p:spPr bwMode="auto">
                <a:xfrm>
                  <a:off x="4934" y="242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Oval 481"/>
                <p:cNvSpPr>
                  <a:spLocks noChangeArrowheads="1"/>
                </p:cNvSpPr>
                <p:nvPr/>
              </p:nvSpPr>
              <p:spPr bwMode="auto">
                <a:xfrm>
                  <a:off x="4934" y="241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Rectangle 482"/>
                <p:cNvSpPr>
                  <a:spLocks noChangeArrowheads="1"/>
                </p:cNvSpPr>
                <p:nvPr/>
              </p:nvSpPr>
              <p:spPr bwMode="auto">
                <a:xfrm>
                  <a:off x="4941" y="240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483"/>
                <p:cNvSpPr>
                  <a:spLocks noChangeArrowheads="1"/>
                </p:cNvSpPr>
                <p:nvPr/>
              </p:nvSpPr>
              <p:spPr bwMode="auto">
                <a:xfrm>
                  <a:off x="4941" y="242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484"/>
                <p:cNvSpPr>
                  <a:spLocks noChangeArrowheads="1"/>
                </p:cNvSpPr>
                <p:nvPr/>
              </p:nvSpPr>
              <p:spPr bwMode="auto">
                <a:xfrm>
                  <a:off x="4934" y="240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485"/>
                <p:cNvSpPr>
                  <a:spLocks noChangeArrowheads="1"/>
                </p:cNvSpPr>
                <p:nvPr/>
              </p:nvSpPr>
              <p:spPr bwMode="auto">
                <a:xfrm>
                  <a:off x="4934" y="242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486"/>
                <p:cNvSpPr>
                  <a:spLocks noChangeArrowheads="1"/>
                </p:cNvSpPr>
                <p:nvPr/>
              </p:nvSpPr>
              <p:spPr bwMode="auto">
                <a:xfrm>
                  <a:off x="4934"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487"/>
                <p:cNvSpPr>
                  <a:spLocks noChangeArrowheads="1"/>
                </p:cNvSpPr>
                <p:nvPr/>
              </p:nvSpPr>
              <p:spPr bwMode="auto">
                <a:xfrm>
                  <a:off x="4934"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Oval 488"/>
                <p:cNvSpPr>
                  <a:spLocks noChangeArrowheads="1"/>
                </p:cNvSpPr>
                <p:nvPr/>
              </p:nvSpPr>
              <p:spPr bwMode="auto">
                <a:xfrm>
                  <a:off x="4934" y="240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Rectangle 489"/>
                <p:cNvSpPr>
                  <a:spLocks noChangeArrowheads="1"/>
                </p:cNvSpPr>
                <p:nvPr/>
              </p:nvSpPr>
              <p:spPr bwMode="auto">
                <a:xfrm>
                  <a:off x="4941" y="2444"/>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Rectangle 490"/>
                <p:cNvSpPr>
                  <a:spLocks noChangeArrowheads="1"/>
                </p:cNvSpPr>
                <p:nvPr/>
              </p:nvSpPr>
              <p:spPr bwMode="auto">
                <a:xfrm>
                  <a:off x="4941" y="247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Rectangle 491"/>
                <p:cNvSpPr>
                  <a:spLocks noChangeArrowheads="1"/>
                </p:cNvSpPr>
                <p:nvPr/>
              </p:nvSpPr>
              <p:spPr bwMode="auto">
                <a:xfrm>
                  <a:off x="4934" y="245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Rectangle 492"/>
                <p:cNvSpPr>
                  <a:spLocks noChangeArrowheads="1"/>
                </p:cNvSpPr>
                <p:nvPr/>
              </p:nvSpPr>
              <p:spPr bwMode="auto">
                <a:xfrm>
                  <a:off x="4934" y="246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Rectangle 493"/>
                <p:cNvSpPr>
                  <a:spLocks noChangeArrowheads="1"/>
                </p:cNvSpPr>
                <p:nvPr/>
              </p:nvSpPr>
              <p:spPr bwMode="auto">
                <a:xfrm>
                  <a:off x="4934" y="245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Rectangle 494"/>
                <p:cNvSpPr>
                  <a:spLocks noChangeArrowheads="1"/>
                </p:cNvSpPr>
                <p:nvPr/>
              </p:nvSpPr>
              <p:spPr bwMode="auto">
                <a:xfrm>
                  <a:off x="4934" y="245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Oval 495"/>
                <p:cNvSpPr>
                  <a:spLocks noChangeArrowheads="1"/>
                </p:cNvSpPr>
                <p:nvPr/>
              </p:nvSpPr>
              <p:spPr bwMode="auto">
                <a:xfrm>
                  <a:off x="4934" y="2444"/>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Rectangle 496"/>
                <p:cNvSpPr>
                  <a:spLocks noChangeArrowheads="1"/>
                </p:cNvSpPr>
                <p:nvPr/>
              </p:nvSpPr>
              <p:spPr bwMode="auto">
                <a:xfrm>
                  <a:off x="4941" y="237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Rectangle 497"/>
                <p:cNvSpPr>
                  <a:spLocks noChangeArrowheads="1"/>
                </p:cNvSpPr>
                <p:nvPr/>
              </p:nvSpPr>
              <p:spPr bwMode="auto">
                <a:xfrm>
                  <a:off x="4941" y="240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Rectangle 498"/>
                <p:cNvSpPr>
                  <a:spLocks noChangeArrowheads="1"/>
                </p:cNvSpPr>
                <p:nvPr/>
              </p:nvSpPr>
              <p:spPr bwMode="auto">
                <a:xfrm>
                  <a:off x="4934" y="2378"/>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499"/>
                <p:cNvSpPr>
                  <a:spLocks noChangeArrowheads="1"/>
                </p:cNvSpPr>
                <p:nvPr/>
              </p:nvSpPr>
              <p:spPr bwMode="auto">
                <a:xfrm>
                  <a:off x="4934" y="239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Rectangle 500"/>
                <p:cNvSpPr>
                  <a:spLocks noChangeArrowheads="1"/>
                </p:cNvSpPr>
                <p:nvPr/>
              </p:nvSpPr>
              <p:spPr bwMode="auto">
                <a:xfrm>
                  <a:off x="4934" y="238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Rectangle 501"/>
                <p:cNvSpPr>
                  <a:spLocks noChangeArrowheads="1"/>
                </p:cNvSpPr>
                <p:nvPr/>
              </p:nvSpPr>
              <p:spPr bwMode="auto">
                <a:xfrm>
                  <a:off x="4934" y="238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Oval 502"/>
                <p:cNvSpPr>
                  <a:spLocks noChangeArrowheads="1"/>
                </p:cNvSpPr>
                <p:nvPr/>
              </p:nvSpPr>
              <p:spPr bwMode="auto">
                <a:xfrm>
                  <a:off x="4934" y="237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Rectangle 503"/>
                <p:cNvSpPr>
                  <a:spLocks noChangeArrowheads="1"/>
                </p:cNvSpPr>
                <p:nvPr/>
              </p:nvSpPr>
              <p:spPr bwMode="auto">
                <a:xfrm>
                  <a:off x="4941" y="2044"/>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Rectangle 504"/>
                <p:cNvSpPr>
                  <a:spLocks noChangeArrowheads="1"/>
                </p:cNvSpPr>
                <p:nvPr/>
              </p:nvSpPr>
              <p:spPr bwMode="auto">
                <a:xfrm>
                  <a:off x="4941" y="2073"/>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Rectangle 505"/>
                <p:cNvSpPr>
                  <a:spLocks noChangeArrowheads="1"/>
                </p:cNvSpPr>
                <p:nvPr/>
              </p:nvSpPr>
              <p:spPr bwMode="auto">
                <a:xfrm>
                  <a:off x="4934" y="2051"/>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Rectangle 506"/>
                <p:cNvSpPr>
                  <a:spLocks noChangeArrowheads="1"/>
                </p:cNvSpPr>
                <p:nvPr/>
              </p:nvSpPr>
              <p:spPr bwMode="auto">
                <a:xfrm>
                  <a:off x="4934" y="206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Rectangle 507"/>
                <p:cNvSpPr>
                  <a:spLocks noChangeArrowheads="1"/>
                </p:cNvSpPr>
                <p:nvPr/>
              </p:nvSpPr>
              <p:spPr bwMode="auto">
                <a:xfrm>
                  <a:off x="4934" y="205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Rectangle 508"/>
                <p:cNvSpPr>
                  <a:spLocks noChangeArrowheads="1"/>
                </p:cNvSpPr>
                <p:nvPr/>
              </p:nvSpPr>
              <p:spPr bwMode="auto">
                <a:xfrm>
                  <a:off x="4934" y="205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Oval 509"/>
                <p:cNvSpPr>
                  <a:spLocks noChangeArrowheads="1"/>
                </p:cNvSpPr>
                <p:nvPr/>
              </p:nvSpPr>
              <p:spPr bwMode="auto">
                <a:xfrm>
                  <a:off x="4934" y="2044"/>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Rectangle 510"/>
                <p:cNvSpPr>
                  <a:spLocks noChangeArrowheads="1"/>
                </p:cNvSpPr>
                <p:nvPr/>
              </p:nvSpPr>
              <p:spPr bwMode="auto">
                <a:xfrm>
                  <a:off x="4941" y="240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Rectangle 511"/>
                <p:cNvSpPr>
                  <a:spLocks noChangeArrowheads="1"/>
                </p:cNvSpPr>
                <p:nvPr/>
              </p:nvSpPr>
              <p:spPr bwMode="auto">
                <a:xfrm>
                  <a:off x="4941" y="242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Rectangle 512"/>
                <p:cNvSpPr>
                  <a:spLocks noChangeArrowheads="1"/>
                </p:cNvSpPr>
                <p:nvPr/>
              </p:nvSpPr>
              <p:spPr bwMode="auto">
                <a:xfrm>
                  <a:off x="4934" y="240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Rectangle 513"/>
                <p:cNvSpPr>
                  <a:spLocks noChangeArrowheads="1"/>
                </p:cNvSpPr>
                <p:nvPr/>
              </p:nvSpPr>
              <p:spPr bwMode="auto">
                <a:xfrm>
                  <a:off x="4934" y="242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Rectangle 514"/>
                <p:cNvSpPr>
                  <a:spLocks noChangeArrowheads="1"/>
                </p:cNvSpPr>
                <p:nvPr/>
              </p:nvSpPr>
              <p:spPr bwMode="auto">
                <a:xfrm>
                  <a:off x="4934"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Rectangle 515"/>
                <p:cNvSpPr>
                  <a:spLocks noChangeArrowheads="1"/>
                </p:cNvSpPr>
                <p:nvPr/>
              </p:nvSpPr>
              <p:spPr bwMode="auto">
                <a:xfrm>
                  <a:off x="4934"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Oval 516"/>
                <p:cNvSpPr>
                  <a:spLocks noChangeArrowheads="1"/>
                </p:cNvSpPr>
                <p:nvPr/>
              </p:nvSpPr>
              <p:spPr bwMode="auto">
                <a:xfrm>
                  <a:off x="4934" y="240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Rectangle 517"/>
                <p:cNvSpPr>
                  <a:spLocks noChangeArrowheads="1"/>
                </p:cNvSpPr>
                <p:nvPr/>
              </p:nvSpPr>
              <p:spPr bwMode="auto">
                <a:xfrm>
                  <a:off x="4941" y="2465"/>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Rectangle 518"/>
                <p:cNvSpPr>
                  <a:spLocks noChangeArrowheads="1"/>
                </p:cNvSpPr>
                <p:nvPr/>
              </p:nvSpPr>
              <p:spPr bwMode="auto">
                <a:xfrm>
                  <a:off x="4941" y="249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Rectangle 519"/>
                <p:cNvSpPr>
                  <a:spLocks noChangeArrowheads="1"/>
                </p:cNvSpPr>
                <p:nvPr/>
              </p:nvSpPr>
              <p:spPr bwMode="auto">
                <a:xfrm>
                  <a:off x="4934" y="247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Rectangle 520"/>
                <p:cNvSpPr>
                  <a:spLocks noChangeArrowheads="1"/>
                </p:cNvSpPr>
                <p:nvPr/>
              </p:nvSpPr>
              <p:spPr bwMode="auto">
                <a:xfrm>
                  <a:off x="4934" y="248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Rectangle 521"/>
                <p:cNvSpPr>
                  <a:spLocks noChangeArrowheads="1"/>
                </p:cNvSpPr>
                <p:nvPr/>
              </p:nvSpPr>
              <p:spPr bwMode="auto">
                <a:xfrm>
                  <a:off x="4934" y="248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Rectangle 522"/>
                <p:cNvSpPr>
                  <a:spLocks noChangeArrowheads="1"/>
                </p:cNvSpPr>
                <p:nvPr/>
              </p:nvSpPr>
              <p:spPr bwMode="auto">
                <a:xfrm>
                  <a:off x="4934" y="248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Oval 523"/>
                <p:cNvSpPr>
                  <a:spLocks noChangeArrowheads="1"/>
                </p:cNvSpPr>
                <p:nvPr/>
              </p:nvSpPr>
              <p:spPr bwMode="auto">
                <a:xfrm>
                  <a:off x="4934" y="246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 name="Rectangle 524"/>
                <p:cNvSpPr>
                  <a:spLocks noChangeArrowheads="1"/>
                </p:cNvSpPr>
                <p:nvPr/>
              </p:nvSpPr>
              <p:spPr bwMode="auto">
                <a:xfrm>
                  <a:off x="4941" y="2415"/>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Rectangle 525"/>
                <p:cNvSpPr>
                  <a:spLocks noChangeArrowheads="1"/>
                </p:cNvSpPr>
                <p:nvPr/>
              </p:nvSpPr>
              <p:spPr bwMode="auto">
                <a:xfrm>
                  <a:off x="4941" y="2444"/>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Rectangle 526"/>
                <p:cNvSpPr>
                  <a:spLocks noChangeArrowheads="1"/>
                </p:cNvSpPr>
                <p:nvPr/>
              </p:nvSpPr>
              <p:spPr bwMode="auto">
                <a:xfrm>
                  <a:off x="4934" y="242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527"/>
                <p:cNvSpPr>
                  <a:spLocks noChangeArrowheads="1"/>
                </p:cNvSpPr>
                <p:nvPr/>
              </p:nvSpPr>
              <p:spPr bwMode="auto">
                <a:xfrm>
                  <a:off x="4934" y="2436"/>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Rectangle 528"/>
                <p:cNvSpPr>
                  <a:spLocks noChangeArrowheads="1"/>
                </p:cNvSpPr>
                <p:nvPr/>
              </p:nvSpPr>
              <p:spPr bwMode="auto">
                <a:xfrm>
                  <a:off x="4934" y="242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Rectangle 529"/>
                <p:cNvSpPr>
                  <a:spLocks noChangeArrowheads="1"/>
                </p:cNvSpPr>
                <p:nvPr/>
              </p:nvSpPr>
              <p:spPr bwMode="auto">
                <a:xfrm>
                  <a:off x="4934" y="242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Oval 530"/>
                <p:cNvSpPr>
                  <a:spLocks noChangeArrowheads="1"/>
                </p:cNvSpPr>
                <p:nvPr/>
              </p:nvSpPr>
              <p:spPr bwMode="auto">
                <a:xfrm>
                  <a:off x="4934" y="241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Rectangle 531"/>
                <p:cNvSpPr>
                  <a:spLocks noChangeArrowheads="1"/>
                </p:cNvSpPr>
                <p:nvPr/>
              </p:nvSpPr>
              <p:spPr bwMode="auto">
                <a:xfrm>
                  <a:off x="4941" y="2444"/>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Rectangle 532"/>
                <p:cNvSpPr>
                  <a:spLocks noChangeArrowheads="1"/>
                </p:cNvSpPr>
                <p:nvPr/>
              </p:nvSpPr>
              <p:spPr bwMode="auto">
                <a:xfrm>
                  <a:off x="4941" y="247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Rectangle 533"/>
                <p:cNvSpPr>
                  <a:spLocks noChangeArrowheads="1"/>
                </p:cNvSpPr>
                <p:nvPr/>
              </p:nvSpPr>
              <p:spPr bwMode="auto">
                <a:xfrm>
                  <a:off x="4934" y="245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Rectangle 534"/>
                <p:cNvSpPr>
                  <a:spLocks noChangeArrowheads="1"/>
                </p:cNvSpPr>
                <p:nvPr/>
              </p:nvSpPr>
              <p:spPr bwMode="auto">
                <a:xfrm>
                  <a:off x="4934" y="246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Rectangle 535"/>
                <p:cNvSpPr>
                  <a:spLocks noChangeArrowheads="1"/>
                </p:cNvSpPr>
                <p:nvPr/>
              </p:nvSpPr>
              <p:spPr bwMode="auto">
                <a:xfrm>
                  <a:off x="4934" y="245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Rectangle 536"/>
                <p:cNvSpPr>
                  <a:spLocks noChangeArrowheads="1"/>
                </p:cNvSpPr>
                <p:nvPr/>
              </p:nvSpPr>
              <p:spPr bwMode="auto">
                <a:xfrm>
                  <a:off x="4934" y="245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Oval 537"/>
                <p:cNvSpPr>
                  <a:spLocks noChangeArrowheads="1"/>
                </p:cNvSpPr>
                <p:nvPr/>
              </p:nvSpPr>
              <p:spPr bwMode="auto">
                <a:xfrm>
                  <a:off x="4934" y="2444"/>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 name="Rectangle 538"/>
                <p:cNvSpPr>
                  <a:spLocks noChangeArrowheads="1"/>
                </p:cNvSpPr>
                <p:nvPr/>
              </p:nvSpPr>
              <p:spPr bwMode="auto">
                <a:xfrm>
                  <a:off x="4941" y="240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Rectangle 539"/>
                <p:cNvSpPr>
                  <a:spLocks noChangeArrowheads="1"/>
                </p:cNvSpPr>
                <p:nvPr/>
              </p:nvSpPr>
              <p:spPr bwMode="auto">
                <a:xfrm>
                  <a:off x="4941" y="242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Rectangle 540"/>
                <p:cNvSpPr>
                  <a:spLocks noChangeArrowheads="1"/>
                </p:cNvSpPr>
                <p:nvPr/>
              </p:nvSpPr>
              <p:spPr bwMode="auto">
                <a:xfrm>
                  <a:off x="4934" y="240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Rectangle 541"/>
                <p:cNvSpPr>
                  <a:spLocks noChangeArrowheads="1"/>
                </p:cNvSpPr>
                <p:nvPr/>
              </p:nvSpPr>
              <p:spPr bwMode="auto">
                <a:xfrm>
                  <a:off x="4934" y="242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Rectangle 542"/>
                <p:cNvSpPr>
                  <a:spLocks noChangeArrowheads="1"/>
                </p:cNvSpPr>
                <p:nvPr/>
              </p:nvSpPr>
              <p:spPr bwMode="auto">
                <a:xfrm>
                  <a:off x="4934"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Rectangle 543"/>
                <p:cNvSpPr>
                  <a:spLocks noChangeArrowheads="1"/>
                </p:cNvSpPr>
                <p:nvPr/>
              </p:nvSpPr>
              <p:spPr bwMode="auto">
                <a:xfrm>
                  <a:off x="4934"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Oval 544"/>
                <p:cNvSpPr>
                  <a:spLocks noChangeArrowheads="1"/>
                </p:cNvSpPr>
                <p:nvPr/>
              </p:nvSpPr>
              <p:spPr bwMode="auto">
                <a:xfrm>
                  <a:off x="4934" y="240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Rectangle 545"/>
                <p:cNvSpPr>
                  <a:spLocks noChangeArrowheads="1"/>
                </p:cNvSpPr>
                <p:nvPr/>
              </p:nvSpPr>
              <p:spPr bwMode="auto">
                <a:xfrm>
                  <a:off x="4941" y="245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Rectangle 546"/>
                <p:cNvSpPr>
                  <a:spLocks noChangeArrowheads="1"/>
                </p:cNvSpPr>
                <p:nvPr/>
              </p:nvSpPr>
              <p:spPr bwMode="auto">
                <a:xfrm>
                  <a:off x="4941" y="248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Rectangle 547"/>
                <p:cNvSpPr>
                  <a:spLocks noChangeArrowheads="1"/>
                </p:cNvSpPr>
                <p:nvPr/>
              </p:nvSpPr>
              <p:spPr bwMode="auto">
                <a:xfrm>
                  <a:off x="4934" y="245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Rectangle 548"/>
                <p:cNvSpPr>
                  <a:spLocks noChangeArrowheads="1"/>
                </p:cNvSpPr>
                <p:nvPr/>
              </p:nvSpPr>
              <p:spPr bwMode="auto">
                <a:xfrm>
                  <a:off x="4934" y="247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Rectangle 549"/>
                <p:cNvSpPr>
                  <a:spLocks noChangeArrowheads="1"/>
                </p:cNvSpPr>
                <p:nvPr/>
              </p:nvSpPr>
              <p:spPr bwMode="auto">
                <a:xfrm>
                  <a:off x="4934" y="246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Rectangle 550"/>
                <p:cNvSpPr>
                  <a:spLocks noChangeArrowheads="1"/>
                </p:cNvSpPr>
                <p:nvPr/>
              </p:nvSpPr>
              <p:spPr bwMode="auto">
                <a:xfrm>
                  <a:off x="4934" y="246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Oval 551"/>
                <p:cNvSpPr>
                  <a:spLocks noChangeArrowheads="1"/>
                </p:cNvSpPr>
                <p:nvPr/>
              </p:nvSpPr>
              <p:spPr bwMode="auto">
                <a:xfrm>
                  <a:off x="4934" y="245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 name="Rectangle 552"/>
                <p:cNvSpPr>
                  <a:spLocks noChangeArrowheads="1"/>
                </p:cNvSpPr>
                <p:nvPr/>
              </p:nvSpPr>
              <p:spPr bwMode="auto">
                <a:xfrm>
                  <a:off x="4941" y="2124"/>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Rectangle 553"/>
                <p:cNvSpPr>
                  <a:spLocks noChangeArrowheads="1"/>
                </p:cNvSpPr>
                <p:nvPr/>
              </p:nvSpPr>
              <p:spPr bwMode="auto">
                <a:xfrm>
                  <a:off x="4941" y="215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Rectangle 554"/>
                <p:cNvSpPr>
                  <a:spLocks noChangeArrowheads="1"/>
                </p:cNvSpPr>
                <p:nvPr/>
              </p:nvSpPr>
              <p:spPr bwMode="auto">
                <a:xfrm>
                  <a:off x="4934" y="2131"/>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Rectangle 555"/>
                <p:cNvSpPr>
                  <a:spLocks noChangeArrowheads="1"/>
                </p:cNvSpPr>
                <p:nvPr/>
              </p:nvSpPr>
              <p:spPr bwMode="auto">
                <a:xfrm>
                  <a:off x="4934" y="214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Rectangle 556"/>
                <p:cNvSpPr>
                  <a:spLocks noChangeArrowheads="1"/>
                </p:cNvSpPr>
                <p:nvPr/>
              </p:nvSpPr>
              <p:spPr bwMode="auto">
                <a:xfrm>
                  <a:off x="4934" y="213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Rectangle 557"/>
                <p:cNvSpPr>
                  <a:spLocks noChangeArrowheads="1"/>
                </p:cNvSpPr>
                <p:nvPr/>
              </p:nvSpPr>
              <p:spPr bwMode="auto">
                <a:xfrm>
                  <a:off x="4934" y="213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Oval 558"/>
                <p:cNvSpPr>
                  <a:spLocks noChangeArrowheads="1"/>
                </p:cNvSpPr>
                <p:nvPr/>
              </p:nvSpPr>
              <p:spPr bwMode="auto">
                <a:xfrm>
                  <a:off x="4934" y="2124"/>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6" name="Line 559"/>
                <p:cNvSpPr>
                  <a:spLocks noChangeShapeType="1"/>
                </p:cNvSpPr>
                <p:nvPr/>
              </p:nvSpPr>
              <p:spPr bwMode="auto">
                <a:xfrm flipV="1">
                  <a:off x="4949" y="2487"/>
                  <a:ext cx="0" cy="472"/>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 name="Line 560"/>
                <p:cNvSpPr>
                  <a:spLocks noChangeShapeType="1"/>
                </p:cNvSpPr>
                <p:nvPr/>
              </p:nvSpPr>
              <p:spPr bwMode="auto">
                <a:xfrm>
                  <a:off x="4949" y="3279"/>
                  <a:ext cx="0" cy="123"/>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Rectangle 561"/>
                <p:cNvSpPr>
                  <a:spLocks noChangeArrowheads="1"/>
                </p:cNvSpPr>
                <p:nvPr/>
              </p:nvSpPr>
              <p:spPr bwMode="auto">
                <a:xfrm>
                  <a:off x="4767" y="2959"/>
                  <a:ext cx="355" cy="320"/>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562"/>
                <p:cNvSpPr>
                  <a:spLocks/>
                </p:cNvSpPr>
                <p:nvPr/>
              </p:nvSpPr>
              <p:spPr bwMode="auto">
                <a:xfrm>
                  <a:off x="4767" y="2959"/>
                  <a:ext cx="355" cy="320"/>
                </a:xfrm>
                <a:custGeom>
                  <a:avLst/>
                  <a:gdLst>
                    <a:gd name="T0" fmla="*/ 0 w 49"/>
                    <a:gd name="T1" fmla="*/ 0 h 44"/>
                    <a:gd name="T2" fmla="*/ 0 w 49"/>
                    <a:gd name="T3" fmla="*/ 44 h 44"/>
                    <a:gd name="T4" fmla="*/ 49 w 49"/>
                    <a:gd name="T5" fmla="*/ 44 h 44"/>
                    <a:gd name="T6" fmla="*/ 49 w 49"/>
                    <a:gd name="T7" fmla="*/ 0 h 44"/>
                    <a:gd name="T8" fmla="*/ 0 w 49"/>
                    <a:gd name="T9" fmla="*/ 0 h 44"/>
                    <a:gd name="T10" fmla="*/ 0 w 49"/>
                    <a:gd name="T11" fmla="*/ 0 h 44"/>
                  </a:gdLst>
                  <a:ahLst/>
                  <a:cxnLst>
                    <a:cxn ang="0">
                      <a:pos x="T0" y="T1"/>
                    </a:cxn>
                    <a:cxn ang="0">
                      <a:pos x="T2" y="T3"/>
                    </a:cxn>
                    <a:cxn ang="0">
                      <a:pos x="T4" y="T5"/>
                    </a:cxn>
                    <a:cxn ang="0">
                      <a:pos x="T6" y="T7"/>
                    </a:cxn>
                    <a:cxn ang="0">
                      <a:pos x="T8" y="T9"/>
                    </a:cxn>
                    <a:cxn ang="0">
                      <a:pos x="T10" y="T11"/>
                    </a:cxn>
                  </a:cxnLst>
                  <a:rect l="0" t="0" r="r" b="b"/>
                  <a:pathLst>
                    <a:path w="49" h="44">
                      <a:moveTo>
                        <a:pt x="0" y="0"/>
                      </a:moveTo>
                      <a:lnTo>
                        <a:pt x="0" y="44"/>
                      </a:lnTo>
                      <a:lnTo>
                        <a:pt x="49" y="44"/>
                      </a:lnTo>
                      <a:lnTo>
                        <a:pt x="49" y="0"/>
                      </a:lnTo>
                      <a:lnTo>
                        <a:pt x="0" y="0"/>
                      </a:lnTo>
                      <a:lnTo>
                        <a:pt x="0" y="0"/>
                      </a:lnTo>
                    </a:path>
                  </a:pathLst>
                </a:cu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Line 563"/>
                <p:cNvSpPr>
                  <a:spLocks noChangeShapeType="1"/>
                </p:cNvSpPr>
                <p:nvPr/>
              </p:nvSpPr>
              <p:spPr bwMode="auto">
                <a:xfrm>
                  <a:off x="4767" y="3148"/>
                  <a:ext cx="355" cy="0"/>
                </a:xfrm>
                <a:prstGeom prst="line">
                  <a:avLst/>
                </a:prstGeom>
                <a:noFill/>
                <a:ln w="222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1" name="Rectangle 564"/>
                <p:cNvSpPr>
                  <a:spLocks noChangeArrowheads="1"/>
                </p:cNvSpPr>
                <p:nvPr/>
              </p:nvSpPr>
              <p:spPr bwMode="auto">
                <a:xfrm>
                  <a:off x="5419" y="266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Rectangle 565"/>
                <p:cNvSpPr>
                  <a:spLocks noChangeArrowheads="1"/>
                </p:cNvSpPr>
                <p:nvPr/>
              </p:nvSpPr>
              <p:spPr bwMode="auto">
                <a:xfrm>
                  <a:off x="5419" y="269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Rectangle 566"/>
                <p:cNvSpPr>
                  <a:spLocks noChangeArrowheads="1"/>
                </p:cNvSpPr>
                <p:nvPr/>
              </p:nvSpPr>
              <p:spPr bwMode="auto">
                <a:xfrm>
                  <a:off x="5412" y="266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Rectangle 567"/>
                <p:cNvSpPr>
                  <a:spLocks noChangeArrowheads="1"/>
                </p:cNvSpPr>
                <p:nvPr/>
              </p:nvSpPr>
              <p:spPr bwMode="auto">
                <a:xfrm>
                  <a:off x="5412" y="268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Rectangle 568"/>
                <p:cNvSpPr>
                  <a:spLocks noChangeArrowheads="1"/>
                </p:cNvSpPr>
                <p:nvPr/>
              </p:nvSpPr>
              <p:spPr bwMode="auto">
                <a:xfrm>
                  <a:off x="5412" y="267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Rectangle 569"/>
                <p:cNvSpPr>
                  <a:spLocks noChangeArrowheads="1"/>
                </p:cNvSpPr>
                <p:nvPr/>
              </p:nvSpPr>
              <p:spPr bwMode="auto">
                <a:xfrm>
                  <a:off x="5412" y="267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Oval 570"/>
                <p:cNvSpPr>
                  <a:spLocks noChangeArrowheads="1"/>
                </p:cNvSpPr>
                <p:nvPr/>
              </p:nvSpPr>
              <p:spPr bwMode="auto">
                <a:xfrm>
                  <a:off x="5412" y="2662"/>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Rectangle 571"/>
                <p:cNvSpPr>
                  <a:spLocks noChangeArrowheads="1"/>
                </p:cNvSpPr>
                <p:nvPr/>
              </p:nvSpPr>
              <p:spPr bwMode="auto">
                <a:xfrm>
                  <a:off x="5419" y="264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Rectangle 572"/>
                <p:cNvSpPr>
                  <a:spLocks noChangeArrowheads="1"/>
                </p:cNvSpPr>
                <p:nvPr/>
              </p:nvSpPr>
              <p:spPr bwMode="auto">
                <a:xfrm>
                  <a:off x="5419" y="267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Rectangle 573"/>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Rectangle 574"/>
                <p:cNvSpPr>
                  <a:spLocks noChangeArrowheads="1"/>
                </p:cNvSpPr>
                <p:nvPr/>
              </p:nvSpPr>
              <p:spPr bwMode="auto">
                <a:xfrm>
                  <a:off x="5412" y="266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Rectangle 575"/>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Rectangle 576"/>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Oval 577"/>
                <p:cNvSpPr>
                  <a:spLocks noChangeArrowheads="1"/>
                </p:cNvSpPr>
                <p:nvPr/>
              </p:nvSpPr>
              <p:spPr bwMode="auto">
                <a:xfrm>
                  <a:off x="5412" y="2647"/>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5" name="Rectangle 578"/>
                <p:cNvSpPr>
                  <a:spLocks noChangeArrowheads="1"/>
                </p:cNvSpPr>
                <p:nvPr/>
              </p:nvSpPr>
              <p:spPr bwMode="auto">
                <a:xfrm>
                  <a:off x="5419" y="266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Rectangle 579"/>
                <p:cNvSpPr>
                  <a:spLocks noChangeArrowheads="1"/>
                </p:cNvSpPr>
                <p:nvPr/>
              </p:nvSpPr>
              <p:spPr bwMode="auto">
                <a:xfrm>
                  <a:off x="5419" y="269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Rectangle 580"/>
                <p:cNvSpPr>
                  <a:spLocks noChangeArrowheads="1"/>
                </p:cNvSpPr>
                <p:nvPr/>
              </p:nvSpPr>
              <p:spPr bwMode="auto">
                <a:xfrm>
                  <a:off x="5412" y="266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Rectangle 581"/>
                <p:cNvSpPr>
                  <a:spLocks noChangeArrowheads="1"/>
                </p:cNvSpPr>
                <p:nvPr/>
              </p:nvSpPr>
              <p:spPr bwMode="auto">
                <a:xfrm>
                  <a:off x="5412" y="268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Rectangle 582"/>
                <p:cNvSpPr>
                  <a:spLocks noChangeArrowheads="1"/>
                </p:cNvSpPr>
                <p:nvPr/>
              </p:nvSpPr>
              <p:spPr bwMode="auto">
                <a:xfrm>
                  <a:off x="5412" y="267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Rectangle 583"/>
                <p:cNvSpPr>
                  <a:spLocks noChangeArrowheads="1"/>
                </p:cNvSpPr>
                <p:nvPr/>
              </p:nvSpPr>
              <p:spPr bwMode="auto">
                <a:xfrm>
                  <a:off x="5412" y="267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Oval 584"/>
                <p:cNvSpPr>
                  <a:spLocks noChangeArrowheads="1"/>
                </p:cNvSpPr>
                <p:nvPr/>
              </p:nvSpPr>
              <p:spPr bwMode="auto">
                <a:xfrm>
                  <a:off x="5412" y="2662"/>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2" name="Rectangle 585"/>
                <p:cNvSpPr>
                  <a:spLocks noChangeArrowheads="1"/>
                </p:cNvSpPr>
                <p:nvPr/>
              </p:nvSpPr>
              <p:spPr bwMode="auto">
                <a:xfrm>
                  <a:off x="5419" y="2632"/>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Rectangle 586"/>
                <p:cNvSpPr>
                  <a:spLocks noChangeArrowheads="1"/>
                </p:cNvSpPr>
                <p:nvPr/>
              </p:nvSpPr>
              <p:spPr bwMode="auto">
                <a:xfrm>
                  <a:off x="5419" y="266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Rectangle 587"/>
                <p:cNvSpPr>
                  <a:spLocks noChangeArrowheads="1"/>
                </p:cNvSpPr>
                <p:nvPr/>
              </p:nvSpPr>
              <p:spPr bwMode="auto">
                <a:xfrm>
                  <a:off x="5412" y="264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Rectangle 588"/>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Rectangle 589"/>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Rectangle 590"/>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Oval 591"/>
                <p:cNvSpPr>
                  <a:spLocks noChangeArrowheads="1"/>
                </p:cNvSpPr>
                <p:nvPr/>
              </p:nvSpPr>
              <p:spPr bwMode="auto">
                <a:xfrm>
                  <a:off x="5412" y="2632"/>
                  <a:ext cx="29" cy="30"/>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9" name="Rectangle 592"/>
                <p:cNvSpPr>
                  <a:spLocks noChangeArrowheads="1"/>
                </p:cNvSpPr>
                <p:nvPr/>
              </p:nvSpPr>
              <p:spPr bwMode="auto">
                <a:xfrm>
                  <a:off x="5419" y="261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Rectangle 593"/>
                <p:cNvSpPr>
                  <a:spLocks noChangeArrowheads="1"/>
                </p:cNvSpPr>
                <p:nvPr/>
              </p:nvSpPr>
              <p:spPr bwMode="auto">
                <a:xfrm>
                  <a:off x="5419" y="264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Rectangle 594"/>
                <p:cNvSpPr>
                  <a:spLocks noChangeArrowheads="1"/>
                </p:cNvSpPr>
                <p:nvPr/>
              </p:nvSpPr>
              <p:spPr bwMode="auto">
                <a:xfrm>
                  <a:off x="5412" y="261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Rectangle 595"/>
                <p:cNvSpPr>
                  <a:spLocks noChangeArrowheads="1"/>
                </p:cNvSpPr>
                <p:nvPr/>
              </p:nvSpPr>
              <p:spPr bwMode="auto">
                <a:xfrm>
                  <a:off x="5412" y="263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Rectangle 596"/>
                <p:cNvSpPr>
                  <a:spLocks noChangeArrowheads="1"/>
                </p:cNvSpPr>
                <p:nvPr/>
              </p:nvSpPr>
              <p:spPr bwMode="auto">
                <a:xfrm>
                  <a:off x="5412" y="262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Rectangle 597"/>
                <p:cNvSpPr>
                  <a:spLocks noChangeArrowheads="1"/>
                </p:cNvSpPr>
                <p:nvPr/>
              </p:nvSpPr>
              <p:spPr bwMode="auto">
                <a:xfrm>
                  <a:off x="5412" y="262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Oval 598"/>
                <p:cNvSpPr>
                  <a:spLocks noChangeArrowheads="1"/>
                </p:cNvSpPr>
                <p:nvPr/>
              </p:nvSpPr>
              <p:spPr bwMode="auto">
                <a:xfrm>
                  <a:off x="5412" y="261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Rectangle 599"/>
                <p:cNvSpPr>
                  <a:spLocks noChangeArrowheads="1"/>
                </p:cNvSpPr>
                <p:nvPr/>
              </p:nvSpPr>
              <p:spPr bwMode="auto">
                <a:xfrm>
                  <a:off x="5419" y="256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Rectangle 600"/>
                <p:cNvSpPr>
                  <a:spLocks noChangeArrowheads="1"/>
                </p:cNvSpPr>
                <p:nvPr/>
              </p:nvSpPr>
              <p:spPr bwMode="auto">
                <a:xfrm>
                  <a:off x="5419" y="259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Rectangle 601"/>
                <p:cNvSpPr>
                  <a:spLocks noChangeArrowheads="1"/>
                </p:cNvSpPr>
                <p:nvPr/>
              </p:nvSpPr>
              <p:spPr bwMode="auto">
                <a:xfrm>
                  <a:off x="541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Rectangle 602"/>
                <p:cNvSpPr>
                  <a:spLocks noChangeArrowheads="1"/>
                </p:cNvSpPr>
                <p:nvPr/>
              </p:nvSpPr>
              <p:spPr bwMode="auto">
                <a:xfrm>
                  <a:off x="5412" y="258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Rectangle 603"/>
                <p:cNvSpPr>
                  <a:spLocks noChangeArrowheads="1"/>
                </p:cNvSpPr>
                <p:nvPr/>
              </p:nvSpPr>
              <p:spPr bwMode="auto">
                <a:xfrm>
                  <a:off x="541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Rectangle 604"/>
                <p:cNvSpPr>
                  <a:spLocks noChangeArrowheads="1"/>
                </p:cNvSpPr>
                <p:nvPr/>
              </p:nvSpPr>
              <p:spPr bwMode="auto">
                <a:xfrm>
                  <a:off x="541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Oval 605"/>
                <p:cNvSpPr>
                  <a:spLocks noChangeArrowheads="1"/>
                </p:cNvSpPr>
                <p:nvPr/>
              </p:nvSpPr>
              <p:spPr bwMode="auto">
                <a:xfrm>
                  <a:off x="5412" y="2567"/>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Rectangle 606"/>
                <p:cNvSpPr>
                  <a:spLocks noChangeArrowheads="1"/>
                </p:cNvSpPr>
                <p:nvPr/>
              </p:nvSpPr>
              <p:spPr bwMode="auto">
                <a:xfrm>
                  <a:off x="5419" y="261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808"/>
              <p:cNvGrpSpPr>
                <a:grpSpLocks/>
              </p:cNvGrpSpPr>
              <p:nvPr/>
            </p:nvGrpSpPr>
            <p:grpSpPr bwMode="auto">
              <a:xfrm>
                <a:off x="8591550" y="3003552"/>
                <a:ext cx="57150" cy="1325563"/>
                <a:chOff x="5412" y="1892"/>
                <a:chExt cx="36" cy="835"/>
              </a:xfrm>
            </p:grpSpPr>
            <p:sp>
              <p:nvSpPr>
                <p:cNvPr id="224" name="Rectangle 608"/>
                <p:cNvSpPr>
                  <a:spLocks noChangeArrowheads="1"/>
                </p:cNvSpPr>
                <p:nvPr/>
              </p:nvSpPr>
              <p:spPr bwMode="auto">
                <a:xfrm>
                  <a:off x="5419" y="264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609"/>
                <p:cNvSpPr>
                  <a:spLocks noChangeArrowheads="1"/>
                </p:cNvSpPr>
                <p:nvPr/>
              </p:nvSpPr>
              <p:spPr bwMode="auto">
                <a:xfrm>
                  <a:off x="5412" y="261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610"/>
                <p:cNvSpPr>
                  <a:spLocks noChangeArrowheads="1"/>
                </p:cNvSpPr>
                <p:nvPr/>
              </p:nvSpPr>
              <p:spPr bwMode="auto">
                <a:xfrm>
                  <a:off x="5412" y="263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611"/>
                <p:cNvSpPr>
                  <a:spLocks noChangeArrowheads="1"/>
                </p:cNvSpPr>
                <p:nvPr/>
              </p:nvSpPr>
              <p:spPr bwMode="auto">
                <a:xfrm>
                  <a:off x="5412" y="262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612"/>
                <p:cNvSpPr>
                  <a:spLocks noChangeArrowheads="1"/>
                </p:cNvSpPr>
                <p:nvPr/>
              </p:nvSpPr>
              <p:spPr bwMode="auto">
                <a:xfrm>
                  <a:off x="5412" y="262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613"/>
                <p:cNvSpPr>
                  <a:spLocks noChangeArrowheads="1"/>
                </p:cNvSpPr>
                <p:nvPr/>
              </p:nvSpPr>
              <p:spPr bwMode="auto">
                <a:xfrm>
                  <a:off x="5412" y="261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Rectangle 614"/>
                <p:cNvSpPr>
                  <a:spLocks noChangeArrowheads="1"/>
                </p:cNvSpPr>
                <p:nvPr/>
              </p:nvSpPr>
              <p:spPr bwMode="auto">
                <a:xfrm>
                  <a:off x="5419" y="269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615"/>
                <p:cNvSpPr>
                  <a:spLocks noChangeArrowheads="1"/>
                </p:cNvSpPr>
                <p:nvPr/>
              </p:nvSpPr>
              <p:spPr bwMode="auto">
                <a:xfrm>
                  <a:off x="5419" y="272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616"/>
                <p:cNvSpPr>
                  <a:spLocks noChangeArrowheads="1"/>
                </p:cNvSpPr>
                <p:nvPr/>
              </p:nvSpPr>
              <p:spPr bwMode="auto">
                <a:xfrm>
                  <a:off x="5412" y="269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617"/>
                <p:cNvSpPr>
                  <a:spLocks noChangeArrowheads="1"/>
                </p:cNvSpPr>
                <p:nvPr/>
              </p:nvSpPr>
              <p:spPr bwMode="auto">
                <a:xfrm>
                  <a:off x="5412" y="271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618"/>
                <p:cNvSpPr>
                  <a:spLocks noChangeArrowheads="1"/>
                </p:cNvSpPr>
                <p:nvPr/>
              </p:nvSpPr>
              <p:spPr bwMode="auto">
                <a:xfrm>
                  <a:off x="5412" y="270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619"/>
                <p:cNvSpPr>
                  <a:spLocks noChangeArrowheads="1"/>
                </p:cNvSpPr>
                <p:nvPr/>
              </p:nvSpPr>
              <p:spPr bwMode="auto">
                <a:xfrm>
                  <a:off x="5412" y="270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Oval 620"/>
                <p:cNvSpPr>
                  <a:spLocks noChangeArrowheads="1"/>
                </p:cNvSpPr>
                <p:nvPr/>
              </p:nvSpPr>
              <p:spPr bwMode="auto">
                <a:xfrm>
                  <a:off x="5412" y="269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Rectangle 621"/>
                <p:cNvSpPr>
                  <a:spLocks noChangeArrowheads="1"/>
                </p:cNvSpPr>
                <p:nvPr/>
              </p:nvSpPr>
              <p:spPr bwMode="auto">
                <a:xfrm>
                  <a:off x="5419" y="257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622"/>
                <p:cNvSpPr>
                  <a:spLocks noChangeArrowheads="1"/>
                </p:cNvSpPr>
                <p:nvPr/>
              </p:nvSpPr>
              <p:spPr bwMode="auto">
                <a:xfrm>
                  <a:off x="5419" y="2603"/>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623"/>
                <p:cNvSpPr>
                  <a:spLocks noChangeArrowheads="1"/>
                </p:cNvSpPr>
                <p:nvPr/>
              </p:nvSpPr>
              <p:spPr bwMode="auto">
                <a:xfrm>
                  <a:off x="541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624"/>
                <p:cNvSpPr>
                  <a:spLocks noChangeArrowheads="1"/>
                </p:cNvSpPr>
                <p:nvPr/>
              </p:nvSpPr>
              <p:spPr bwMode="auto">
                <a:xfrm>
                  <a:off x="5412" y="259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625"/>
                <p:cNvSpPr>
                  <a:spLocks noChangeArrowheads="1"/>
                </p:cNvSpPr>
                <p:nvPr/>
              </p:nvSpPr>
              <p:spPr bwMode="auto">
                <a:xfrm>
                  <a:off x="5412" y="258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626"/>
                <p:cNvSpPr>
                  <a:spLocks noChangeArrowheads="1"/>
                </p:cNvSpPr>
                <p:nvPr/>
              </p:nvSpPr>
              <p:spPr bwMode="auto">
                <a:xfrm>
                  <a:off x="5412" y="258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627"/>
                <p:cNvSpPr>
                  <a:spLocks noChangeArrowheads="1"/>
                </p:cNvSpPr>
                <p:nvPr/>
              </p:nvSpPr>
              <p:spPr bwMode="auto">
                <a:xfrm>
                  <a:off x="5412" y="2574"/>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Rectangle 628"/>
                <p:cNvSpPr>
                  <a:spLocks noChangeArrowheads="1"/>
                </p:cNvSpPr>
                <p:nvPr/>
              </p:nvSpPr>
              <p:spPr bwMode="auto">
                <a:xfrm>
                  <a:off x="5419" y="189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629"/>
                <p:cNvSpPr>
                  <a:spLocks noChangeArrowheads="1"/>
                </p:cNvSpPr>
                <p:nvPr/>
              </p:nvSpPr>
              <p:spPr bwMode="auto">
                <a:xfrm>
                  <a:off x="5419" y="192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630"/>
                <p:cNvSpPr>
                  <a:spLocks noChangeArrowheads="1"/>
                </p:cNvSpPr>
                <p:nvPr/>
              </p:nvSpPr>
              <p:spPr bwMode="auto">
                <a:xfrm>
                  <a:off x="5412" y="189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631"/>
                <p:cNvSpPr>
                  <a:spLocks noChangeArrowheads="1"/>
                </p:cNvSpPr>
                <p:nvPr/>
              </p:nvSpPr>
              <p:spPr bwMode="auto">
                <a:xfrm>
                  <a:off x="5412" y="191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632"/>
                <p:cNvSpPr>
                  <a:spLocks noChangeArrowheads="1"/>
                </p:cNvSpPr>
                <p:nvPr/>
              </p:nvSpPr>
              <p:spPr bwMode="auto">
                <a:xfrm>
                  <a:off x="5412" y="190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633"/>
                <p:cNvSpPr>
                  <a:spLocks noChangeArrowheads="1"/>
                </p:cNvSpPr>
                <p:nvPr/>
              </p:nvSpPr>
              <p:spPr bwMode="auto">
                <a:xfrm>
                  <a:off x="5412" y="190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634"/>
                <p:cNvSpPr>
                  <a:spLocks noChangeArrowheads="1"/>
                </p:cNvSpPr>
                <p:nvPr/>
              </p:nvSpPr>
              <p:spPr bwMode="auto">
                <a:xfrm>
                  <a:off x="5412" y="1892"/>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Rectangle 635"/>
                <p:cNvSpPr>
                  <a:spLocks noChangeArrowheads="1"/>
                </p:cNvSpPr>
                <p:nvPr/>
              </p:nvSpPr>
              <p:spPr bwMode="auto">
                <a:xfrm>
                  <a:off x="5419" y="259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636"/>
                <p:cNvSpPr>
                  <a:spLocks noChangeArrowheads="1"/>
                </p:cNvSpPr>
                <p:nvPr/>
              </p:nvSpPr>
              <p:spPr bwMode="auto">
                <a:xfrm>
                  <a:off x="5419" y="2625"/>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637"/>
                <p:cNvSpPr>
                  <a:spLocks noChangeArrowheads="1"/>
                </p:cNvSpPr>
                <p:nvPr/>
              </p:nvSpPr>
              <p:spPr bwMode="auto">
                <a:xfrm>
                  <a:off x="5412" y="260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638"/>
                <p:cNvSpPr>
                  <a:spLocks noChangeArrowheads="1"/>
                </p:cNvSpPr>
                <p:nvPr/>
              </p:nvSpPr>
              <p:spPr bwMode="auto">
                <a:xfrm>
                  <a:off x="5412" y="261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639"/>
                <p:cNvSpPr>
                  <a:spLocks noChangeArrowheads="1"/>
                </p:cNvSpPr>
                <p:nvPr/>
              </p:nvSpPr>
              <p:spPr bwMode="auto">
                <a:xfrm>
                  <a:off x="5412" y="261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640"/>
                <p:cNvSpPr>
                  <a:spLocks noChangeArrowheads="1"/>
                </p:cNvSpPr>
                <p:nvPr/>
              </p:nvSpPr>
              <p:spPr bwMode="auto">
                <a:xfrm>
                  <a:off x="5412" y="261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641"/>
                <p:cNvSpPr>
                  <a:spLocks noChangeArrowheads="1"/>
                </p:cNvSpPr>
                <p:nvPr/>
              </p:nvSpPr>
              <p:spPr bwMode="auto">
                <a:xfrm>
                  <a:off x="5412" y="2596"/>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642"/>
                <p:cNvSpPr>
                  <a:spLocks noChangeArrowheads="1"/>
                </p:cNvSpPr>
                <p:nvPr/>
              </p:nvSpPr>
              <p:spPr bwMode="auto">
                <a:xfrm>
                  <a:off x="5419" y="2632"/>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643"/>
                <p:cNvSpPr>
                  <a:spLocks noChangeArrowheads="1"/>
                </p:cNvSpPr>
                <p:nvPr/>
              </p:nvSpPr>
              <p:spPr bwMode="auto">
                <a:xfrm>
                  <a:off x="5419" y="266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644"/>
                <p:cNvSpPr>
                  <a:spLocks noChangeArrowheads="1"/>
                </p:cNvSpPr>
                <p:nvPr/>
              </p:nvSpPr>
              <p:spPr bwMode="auto">
                <a:xfrm>
                  <a:off x="5412" y="264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645"/>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646"/>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647"/>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648"/>
                <p:cNvSpPr>
                  <a:spLocks noChangeArrowheads="1"/>
                </p:cNvSpPr>
                <p:nvPr/>
              </p:nvSpPr>
              <p:spPr bwMode="auto">
                <a:xfrm>
                  <a:off x="5412" y="2632"/>
                  <a:ext cx="29" cy="30"/>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Rectangle 649"/>
                <p:cNvSpPr>
                  <a:spLocks noChangeArrowheads="1"/>
                </p:cNvSpPr>
                <p:nvPr/>
              </p:nvSpPr>
              <p:spPr bwMode="auto">
                <a:xfrm>
                  <a:off x="5419" y="253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650"/>
                <p:cNvSpPr>
                  <a:spLocks noChangeArrowheads="1"/>
                </p:cNvSpPr>
                <p:nvPr/>
              </p:nvSpPr>
              <p:spPr bwMode="auto">
                <a:xfrm>
                  <a:off x="5419" y="256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651"/>
                <p:cNvSpPr>
                  <a:spLocks noChangeArrowheads="1"/>
                </p:cNvSpPr>
                <p:nvPr/>
              </p:nvSpPr>
              <p:spPr bwMode="auto">
                <a:xfrm>
                  <a:off x="5412" y="254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652"/>
                <p:cNvSpPr>
                  <a:spLocks noChangeArrowheads="1"/>
                </p:cNvSpPr>
                <p:nvPr/>
              </p:nvSpPr>
              <p:spPr bwMode="auto">
                <a:xfrm>
                  <a:off x="5412" y="256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653"/>
                <p:cNvSpPr>
                  <a:spLocks noChangeArrowheads="1"/>
                </p:cNvSpPr>
                <p:nvPr/>
              </p:nvSpPr>
              <p:spPr bwMode="auto">
                <a:xfrm>
                  <a:off x="5412" y="255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654"/>
                <p:cNvSpPr>
                  <a:spLocks noChangeArrowheads="1"/>
                </p:cNvSpPr>
                <p:nvPr/>
              </p:nvSpPr>
              <p:spPr bwMode="auto">
                <a:xfrm>
                  <a:off x="5412" y="255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655"/>
                <p:cNvSpPr>
                  <a:spLocks noChangeArrowheads="1"/>
                </p:cNvSpPr>
                <p:nvPr/>
              </p:nvSpPr>
              <p:spPr bwMode="auto">
                <a:xfrm>
                  <a:off x="5412" y="253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Rectangle 656"/>
                <p:cNvSpPr>
                  <a:spLocks noChangeArrowheads="1"/>
                </p:cNvSpPr>
                <p:nvPr/>
              </p:nvSpPr>
              <p:spPr bwMode="auto">
                <a:xfrm>
                  <a:off x="5419" y="261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657"/>
                <p:cNvSpPr>
                  <a:spLocks noChangeArrowheads="1"/>
                </p:cNvSpPr>
                <p:nvPr/>
              </p:nvSpPr>
              <p:spPr bwMode="auto">
                <a:xfrm>
                  <a:off x="5419" y="264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658"/>
                <p:cNvSpPr>
                  <a:spLocks noChangeArrowheads="1"/>
                </p:cNvSpPr>
                <p:nvPr/>
              </p:nvSpPr>
              <p:spPr bwMode="auto">
                <a:xfrm>
                  <a:off x="5412" y="262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659"/>
                <p:cNvSpPr>
                  <a:spLocks noChangeArrowheads="1"/>
                </p:cNvSpPr>
                <p:nvPr/>
              </p:nvSpPr>
              <p:spPr bwMode="auto">
                <a:xfrm>
                  <a:off x="5412" y="264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660"/>
                <p:cNvSpPr>
                  <a:spLocks noChangeArrowheads="1"/>
                </p:cNvSpPr>
                <p:nvPr/>
              </p:nvSpPr>
              <p:spPr bwMode="auto">
                <a:xfrm>
                  <a:off x="5412" y="263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661"/>
                <p:cNvSpPr>
                  <a:spLocks noChangeArrowheads="1"/>
                </p:cNvSpPr>
                <p:nvPr/>
              </p:nvSpPr>
              <p:spPr bwMode="auto">
                <a:xfrm>
                  <a:off x="5412" y="263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662"/>
                <p:cNvSpPr>
                  <a:spLocks noChangeArrowheads="1"/>
                </p:cNvSpPr>
                <p:nvPr/>
              </p:nvSpPr>
              <p:spPr bwMode="auto">
                <a:xfrm>
                  <a:off x="5412" y="261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Rectangle 663"/>
                <p:cNvSpPr>
                  <a:spLocks noChangeArrowheads="1"/>
                </p:cNvSpPr>
                <p:nvPr/>
              </p:nvSpPr>
              <p:spPr bwMode="auto">
                <a:xfrm>
                  <a:off x="5419" y="255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664"/>
                <p:cNvSpPr>
                  <a:spLocks noChangeArrowheads="1"/>
                </p:cNvSpPr>
                <p:nvPr/>
              </p:nvSpPr>
              <p:spPr bwMode="auto">
                <a:xfrm>
                  <a:off x="5419" y="258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665"/>
                <p:cNvSpPr>
                  <a:spLocks noChangeArrowheads="1"/>
                </p:cNvSpPr>
                <p:nvPr/>
              </p:nvSpPr>
              <p:spPr bwMode="auto">
                <a:xfrm>
                  <a:off x="5412" y="256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666"/>
                <p:cNvSpPr>
                  <a:spLocks noChangeArrowheads="1"/>
                </p:cNvSpPr>
                <p:nvPr/>
              </p:nvSpPr>
              <p:spPr bwMode="auto">
                <a:xfrm>
                  <a:off x="541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667"/>
                <p:cNvSpPr>
                  <a:spLocks noChangeArrowheads="1"/>
                </p:cNvSpPr>
                <p:nvPr/>
              </p:nvSpPr>
              <p:spPr bwMode="auto">
                <a:xfrm>
                  <a:off x="541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668"/>
                <p:cNvSpPr>
                  <a:spLocks noChangeArrowheads="1"/>
                </p:cNvSpPr>
                <p:nvPr/>
              </p:nvSpPr>
              <p:spPr bwMode="auto">
                <a:xfrm>
                  <a:off x="541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669"/>
                <p:cNvSpPr>
                  <a:spLocks noChangeArrowheads="1"/>
                </p:cNvSpPr>
                <p:nvPr/>
              </p:nvSpPr>
              <p:spPr bwMode="auto">
                <a:xfrm>
                  <a:off x="5412" y="255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670"/>
                <p:cNvSpPr>
                  <a:spLocks noChangeArrowheads="1"/>
                </p:cNvSpPr>
                <p:nvPr/>
              </p:nvSpPr>
              <p:spPr bwMode="auto">
                <a:xfrm>
                  <a:off x="5419" y="264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671"/>
                <p:cNvSpPr>
                  <a:spLocks noChangeArrowheads="1"/>
                </p:cNvSpPr>
                <p:nvPr/>
              </p:nvSpPr>
              <p:spPr bwMode="auto">
                <a:xfrm>
                  <a:off x="5419" y="266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672"/>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673"/>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674"/>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675"/>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676"/>
                <p:cNvSpPr>
                  <a:spLocks noChangeArrowheads="1"/>
                </p:cNvSpPr>
                <p:nvPr/>
              </p:nvSpPr>
              <p:spPr bwMode="auto">
                <a:xfrm>
                  <a:off x="5412" y="264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Rectangle 677"/>
                <p:cNvSpPr>
                  <a:spLocks noChangeArrowheads="1"/>
                </p:cNvSpPr>
                <p:nvPr/>
              </p:nvSpPr>
              <p:spPr bwMode="auto">
                <a:xfrm>
                  <a:off x="5419" y="256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678"/>
                <p:cNvSpPr>
                  <a:spLocks noChangeArrowheads="1"/>
                </p:cNvSpPr>
                <p:nvPr/>
              </p:nvSpPr>
              <p:spPr bwMode="auto">
                <a:xfrm>
                  <a:off x="5419" y="258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679"/>
                <p:cNvSpPr>
                  <a:spLocks noChangeArrowheads="1"/>
                </p:cNvSpPr>
                <p:nvPr/>
              </p:nvSpPr>
              <p:spPr bwMode="auto">
                <a:xfrm>
                  <a:off x="541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680"/>
                <p:cNvSpPr>
                  <a:spLocks noChangeArrowheads="1"/>
                </p:cNvSpPr>
                <p:nvPr/>
              </p:nvSpPr>
              <p:spPr bwMode="auto">
                <a:xfrm>
                  <a:off x="541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681"/>
                <p:cNvSpPr>
                  <a:spLocks noChangeArrowheads="1"/>
                </p:cNvSpPr>
                <p:nvPr/>
              </p:nvSpPr>
              <p:spPr bwMode="auto">
                <a:xfrm>
                  <a:off x="541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682"/>
                <p:cNvSpPr>
                  <a:spLocks noChangeArrowheads="1"/>
                </p:cNvSpPr>
                <p:nvPr/>
              </p:nvSpPr>
              <p:spPr bwMode="auto">
                <a:xfrm>
                  <a:off x="541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683"/>
                <p:cNvSpPr>
                  <a:spLocks noChangeArrowheads="1"/>
                </p:cNvSpPr>
                <p:nvPr/>
              </p:nvSpPr>
              <p:spPr bwMode="auto">
                <a:xfrm>
                  <a:off x="5412" y="256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Rectangle 684"/>
                <p:cNvSpPr>
                  <a:spLocks noChangeArrowheads="1"/>
                </p:cNvSpPr>
                <p:nvPr/>
              </p:nvSpPr>
              <p:spPr bwMode="auto">
                <a:xfrm>
                  <a:off x="5419" y="266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685"/>
                <p:cNvSpPr>
                  <a:spLocks noChangeArrowheads="1"/>
                </p:cNvSpPr>
                <p:nvPr/>
              </p:nvSpPr>
              <p:spPr bwMode="auto">
                <a:xfrm>
                  <a:off x="5419" y="269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686"/>
                <p:cNvSpPr>
                  <a:spLocks noChangeArrowheads="1"/>
                </p:cNvSpPr>
                <p:nvPr/>
              </p:nvSpPr>
              <p:spPr bwMode="auto">
                <a:xfrm>
                  <a:off x="5412" y="267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687"/>
                <p:cNvSpPr>
                  <a:spLocks noChangeArrowheads="1"/>
                </p:cNvSpPr>
                <p:nvPr/>
              </p:nvSpPr>
              <p:spPr bwMode="auto">
                <a:xfrm>
                  <a:off x="5412" y="269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688"/>
                <p:cNvSpPr>
                  <a:spLocks noChangeArrowheads="1"/>
                </p:cNvSpPr>
                <p:nvPr/>
              </p:nvSpPr>
              <p:spPr bwMode="auto">
                <a:xfrm>
                  <a:off x="5412" y="268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689"/>
                <p:cNvSpPr>
                  <a:spLocks noChangeArrowheads="1"/>
                </p:cNvSpPr>
                <p:nvPr/>
              </p:nvSpPr>
              <p:spPr bwMode="auto">
                <a:xfrm>
                  <a:off x="5412" y="268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690"/>
                <p:cNvSpPr>
                  <a:spLocks noChangeArrowheads="1"/>
                </p:cNvSpPr>
                <p:nvPr/>
              </p:nvSpPr>
              <p:spPr bwMode="auto">
                <a:xfrm>
                  <a:off x="5412" y="266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Rectangle 691"/>
                <p:cNvSpPr>
                  <a:spLocks noChangeArrowheads="1"/>
                </p:cNvSpPr>
                <p:nvPr/>
              </p:nvSpPr>
              <p:spPr bwMode="auto">
                <a:xfrm>
                  <a:off x="5419" y="249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692"/>
                <p:cNvSpPr>
                  <a:spLocks noChangeArrowheads="1"/>
                </p:cNvSpPr>
                <p:nvPr/>
              </p:nvSpPr>
              <p:spPr bwMode="auto">
                <a:xfrm>
                  <a:off x="5419" y="2524"/>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693"/>
                <p:cNvSpPr>
                  <a:spLocks noChangeArrowheads="1"/>
                </p:cNvSpPr>
                <p:nvPr/>
              </p:nvSpPr>
              <p:spPr bwMode="auto">
                <a:xfrm>
                  <a:off x="5412" y="250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694"/>
                <p:cNvSpPr>
                  <a:spLocks noChangeArrowheads="1"/>
                </p:cNvSpPr>
                <p:nvPr/>
              </p:nvSpPr>
              <p:spPr bwMode="auto">
                <a:xfrm>
                  <a:off x="5412" y="2516"/>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695"/>
                <p:cNvSpPr>
                  <a:spLocks noChangeArrowheads="1"/>
                </p:cNvSpPr>
                <p:nvPr/>
              </p:nvSpPr>
              <p:spPr bwMode="auto">
                <a:xfrm>
                  <a:off x="5412" y="250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696"/>
                <p:cNvSpPr>
                  <a:spLocks noChangeArrowheads="1"/>
                </p:cNvSpPr>
                <p:nvPr/>
              </p:nvSpPr>
              <p:spPr bwMode="auto">
                <a:xfrm>
                  <a:off x="5412" y="250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Oval 697"/>
                <p:cNvSpPr>
                  <a:spLocks noChangeArrowheads="1"/>
                </p:cNvSpPr>
                <p:nvPr/>
              </p:nvSpPr>
              <p:spPr bwMode="auto">
                <a:xfrm>
                  <a:off x="5412" y="2494"/>
                  <a:ext cx="29" cy="30"/>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Rectangle 698"/>
                <p:cNvSpPr>
                  <a:spLocks noChangeArrowheads="1"/>
                </p:cNvSpPr>
                <p:nvPr/>
              </p:nvSpPr>
              <p:spPr bwMode="auto">
                <a:xfrm>
                  <a:off x="5419" y="2603"/>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699"/>
                <p:cNvSpPr>
                  <a:spLocks noChangeArrowheads="1"/>
                </p:cNvSpPr>
                <p:nvPr/>
              </p:nvSpPr>
              <p:spPr bwMode="auto">
                <a:xfrm>
                  <a:off x="5419" y="2632"/>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700"/>
                <p:cNvSpPr>
                  <a:spLocks noChangeArrowheads="1"/>
                </p:cNvSpPr>
                <p:nvPr/>
              </p:nvSpPr>
              <p:spPr bwMode="auto">
                <a:xfrm>
                  <a:off x="5412" y="261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701"/>
                <p:cNvSpPr>
                  <a:spLocks noChangeArrowheads="1"/>
                </p:cNvSpPr>
                <p:nvPr/>
              </p:nvSpPr>
              <p:spPr bwMode="auto">
                <a:xfrm>
                  <a:off x="5412" y="262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702"/>
                <p:cNvSpPr>
                  <a:spLocks noChangeArrowheads="1"/>
                </p:cNvSpPr>
                <p:nvPr/>
              </p:nvSpPr>
              <p:spPr bwMode="auto">
                <a:xfrm>
                  <a:off x="5412" y="261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703"/>
                <p:cNvSpPr>
                  <a:spLocks noChangeArrowheads="1"/>
                </p:cNvSpPr>
                <p:nvPr/>
              </p:nvSpPr>
              <p:spPr bwMode="auto">
                <a:xfrm>
                  <a:off x="5412" y="261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704"/>
                <p:cNvSpPr>
                  <a:spLocks noChangeArrowheads="1"/>
                </p:cNvSpPr>
                <p:nvPr/>
              </p:nvSpPr>
              <p:spPr bwMode="auto">
                <a:xfrm>
                  <a:off x="5412" y="260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Rectangle 705"/>
                <p:cNvSpPr>
                  <a:spLocks noChangeArrowheads="1"/>
                </p:cNvSpPr>
                <p:nvPr/>
              </p:nvSpPr>
              <p:spPr bwMode="auto">
                <a:xfrm>
                  <a:off x="5419" y="245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706"/>
                <p:cNvSpPr>
                  <a:spLocks noChangeArrowheads="1"/>
                </p:cNvSpPr>
                <p:nvPr/>
              </p:nvSpPr>
              <p:spPr bwMode="auto">
                <a:xfrm>
                  <a:off x="5419" y="248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707"/>
                <p:cNvSpPr>
                  <a:spLocks noChangeArrowheads="1"/>
                </p:cNvSpPr>
                <p:nvPr/>
              </p:nvSpPr>
              <p:spPr bwMode="auto">
                <a:xfrm>
                  <a:off x="5412" y="246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708"/>
                <p:cNvSpPr>
                  <a:spLocks noChangeArrowheads="1"/>
                </p:cNvSpPr>
                <p:nvPr/>
              </p:nvSpPr>
              <p:spPr bwMode="auto">
                <a:xfrm>
                  <a:off x="5412" y="248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709"/>
                <p:cNvSpPr>
                  <a:spLocks noChangeArrowheads="1"/>
                </p:cNvSpPr>
                <p:nvPr/>
              </p:nvSpPr>
              <p:spPr bwMode="auto">
                <a:xfrm>
                  <a:off x="5412" y="247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710"/>
                <p:cNvSpPr>
                  <a:spLocks noChangeArrowheads="1"/>
                </p:cNvSpPr>
                <p:nvPr/>
              </p:nvSpPr>
              <p:spPr bwMode="auto">
                <a:xfrm>
                  <a:off x="5412" y="247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711"/>
                <p:cNvSpPr>
                  <a:spLocks noChangeArrowheads="1"/>
                </p:cNvSpPr>
                <p:nvPr/>
              </p:nvSpPr>
              <p:spPr bwMode="auto">
                <a:xfrm>
                  <a:off x="5412" y="245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Rectangle 712"/>
                <p:cNvSpPr>
                  <a:spLocks noChangeArrowheads="1"/>
                </p:cNvSpPr>
                <p:nvPr/>
              </p:nvSpPr>
              <p:spPr bwMode="auto">
                <a:xfrm>
                  <a:off x="5419" y="264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713"/>
                <p:cNvSpPr>
                  <a:spLocks noChangeArrowheads="1"/>
                </p:cNvSpPr>
                <p:nvPr/>
              </p:nvSpPr>
              <p:spPr bwMode="auto">
                <a:xfrm>
                  <a:off x="5419" y="267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714"/>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715"/>
                <p:cNvSpPr>
                  <a:spLocks noChangeArrowheads="1"/>
                </p:cNvSpPr>
                <p:nvPr/>
              </p:nvSpPr>
              <p:spPr bwMode="auto">
                <a:xfrm>
                  <a:off x="5412" y="266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716"/>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717"/>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Oval 718"/>
                <p:cNvSpPr>
                  <a:spLocks noChangeArrowheads="1"/>
                </p:cNvSpPr>
                <p:nvPr/>
              </p:nvSpPr>
              <p:spPr bwMode="auto">
                <a:xfrm>
                  <a:off x="5412" y="2647"/>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Rectangle 719"/>
                <p:cNvSpPr>
                  <a:spLocks noChangeArrowheads="1"/>
                </p:cNvSpPr>
                <p:nvPr/>
              </p:nvSpPr>
              <p:spPr bwMode="auto">
                <a:xfrm>
                  <a:off x="5419" y="256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720"/>
                <p:cNvSpPr>
                  <a:spLocks noChangeArrowheads="1"/>
                </p:cNvSpPr>
                <p:nvPr/>
              </p:nvSpPr>
              <p:spPr bwMode="auto">
                <a:xfrm>
                  <a:off x="5419" y="259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721"/>
                <p:cNvSpPr>
                  <a:spLocks noChangeArrowheads="1"/>
                </p:cNvSpPr>
                <p:nvPr/>
              </p:nvSpPr>
              <p:spPr bwMode="auto">
                <a:xfrm>
                  <a:off x="541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722"/>
                <p:cNvSpPr>
                  <a:spLocks noChangeArrowheads="1"/>
                </p:cNvSpPr>
                <p:nvPr/>
              </p:nvSpPr>
              <p:spPr bwMode="auto">
                <a:xfrm>
                  <a:off x="5412" y="258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723"/>
                <p:cNvSpPr>
                  <a:spLocks noChangeArrowheads="1"/>
                </p:cNvSpPr>
                <p:nvPr/>
              </p:nvSpPr>
              <p:spPr bwMode="auto">
                <a:xfrm>
                  <a:off x="541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724"/>
                <p:cNvSpPr>
                  <a:spLocks noChangeArrowheads="1"/>
                </p:cNvSpPr>
                <p:nvPr/>
              </p:nvSpPr>
              <p:spPr bwMode="auto">
                <a:xfrm>
                  <a:off x="541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Oval 725"/>
                <p:cNvSpPr>
                  <a:spLocks noChangeArrowheads="1"/>
                </p:cNvSpPr>
                <p:nvPr/>
              </p:nvSpPr>
              <p:spPr bwMode="auto">
                <a:xfrm>
                  <a:off x="5412" y="2567"/>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Rectangle 726"/>
                <p:cNvSpPr>
                  <a:spLocks noChangeArrowheads="1"/>
                </p:cNvSpPr>
                <p:nvPr/>
              </p:nvSpPr>
              <p:spPr bwMode="auto">
                <a:xfrm>
                  <a:off x="5419" y="264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727"/>
                <p:cNvSpPr>
                  <a:spLocks noChangeArrowheads="1"/>
                </p:cNvSpPr>
                <p:nvPr/>
              </p:nvSpPr>
              <p:spPr bwMode="auto">
                <a:xfrm>
                  <a:off x="5419" y="267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728"/>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729"/>
                <p:cNvSpPr>
                  <a:spLocks noChangeArrowheads="1"/>
                </p:cNvSpPr>
                <p:nvPr/>
              </p:nvSpPr>
              <p:spPr bwMode="auto">
                <a:xfrm>
                  <a:off x="5412" y="266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730"/>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731"/>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Oval 732"/>
                <p:cNvSpPr>
                  <a:spLocks noChangeArrowheads="1"/>
                </p:cNvSpPr>
                <p:nvPr/>
              </p:nvSpPr>
              <p:spPr bwMode="auto">
                <a:xfrm>
                  <a:off x="5412" y="2647"/>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Rectangle 733"/>
                <p:cNvSpPr>
                  <a:spLocks noChangeArrowheads="1"/>
                </p:cNvSpPr>
                <p:nvPr/>
              </p:nvSpPr>
              <p:spPr bwMode="auto">
                <a:xfrm>
                  <a:off x="5419" y="253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734"/>
                <p:cNvSpPr>
                  <a:spLocks noChangeArrowheads="1"/>
                </p:cNvSpPr>
                <p:nvPr/>
              </p:nvSpPr>
              <p:spPr bwMode="auto">
                <a:xfrm>
                  <a:off x="5419" y="256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735"/>
                <p:cNvSpPr>
                  <a:spLocks noChangeArrowheads="1"/>
                </p:cNvSpPr>
                <p:nvPr/>
              </p:nvSpPr>
              <p:spPr bwMode="auto">
                <a:xfrm>
                  <a:off x="5412" y="253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736"/>
                <p:cNvSpPr>
                  <a:spLocks noChangeArrowheads="1"/>
                </p:cNvSpPr>
                <p:nvPr/>
              </p:nvSpPr>
              <p:spPr bwMode="auto">
                <a:xfrm>
                  <a:off x="5412" y="255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737"/>
                <p:cNvSpPr>
                  <a:spLocks noChangeArrowheads="1"/>
                </p:cNvSpPr>
                <p:nvPr/>
              </p:nvSpPr>
              <p:spPr bwMode="auto">
                <a:xfrm>
                  <a:off x="5412" y="254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738"/>
                <p:cNvSpPr>
                  <a:spLocks noChangeArrowheads="1"/>
                </p:cNvSpPr>
                <p:nvPr/>
              </p:nvSpPr>
              <p:spPr bwMode="auto">
                <a:xfrm>
                  <a:off x="5412" y="254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739"/>
                <p:cNvSpPr>
                  <a:spLocks noChangeArrowheads="1"/>
                </p:cNvSpPr>
                <p:nvPr/>
              </p:nvSpPr>
              <p:spPr bwMode="auto">
                <a:xfrm>
                  <a:off x="5412" y="253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Rectangle 740"/>
                <p:cNvSpPr>
                  <a:spLocks noChangeArrowheads="1"/>
                </p:cNvSpPr>
                <p:nvPr/>
              </p:nvSpPr>
              <p:spPr bwMode="auto">
                <a:xfrm>
                  <a:off x="5419" y="266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741"/>
                <p:cNvSpPr>
                  <a:spLocks noChangeArrowheads="1"/>
                </p:cNvSpPr>
                <p:nvPr/>
              </p:nvSpPr>
              <p:spPr bwMode="auto">
                <a:xfrm>
                  <a:off x="5419" y="269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742"/>
                <p:cNvSpPr>
                  <a:spLocks noChangeArrowheads="1"/>
                </p:cNvSpPr>
                <p:nvPr/>
              </p:nvSpPr>
              <p:spPr bwMode="auto">
                <a:xfrm>
                  <a:off x="5412" y="267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743"/>
                <p:cNvSpPr>
                  <a:spLocks noChangeArrowheads="1"/>
                </p:cNvSpPr>
                <p:nvPr/>
              </p:nvSpPr>
              <p:spPr bwMode="auto">
                <a:xfrm>
                  <a:off x="5412" y="269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744"/>
                <p:cNvSpPr>
                  <a:spLocks noChangeArrowheads="1"/>
                </p:cNvSpPr>
                <p:nvPr/>
              </p:nvSpPr>
              <p:spPr bwMode="auto">
                <a:xfrm>
                  <a:off x="5412" y="268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745"/>
                <p:cNvSpPr>
                  <a:spLocks noChangeArrowheads="1"/>
                </p:cNvSpPr>
                <p:nvPr/>
              </p:nvSpPr>
              <p:spPr bwMode="auto">
                <a:xfrm>
                  <a:off x="5412" y="268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Oval 746"/>
                <p:cNvSpPr>
                  <a:spLocks noChangeArrowheads="1"/>
                </p:cNvSpPr>
                <p:nvPr/>
              </p:nvSpPr>
              <p:spPr bwMode="auto">
                <a:xfrm>
                  <a:off x="5412" y="266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Rectangle 747"/>
                <p:cNvSpPr>
                  <a:spLocks noChangeArrowheads="1"/>
                </p:cNvSpPr>
                <p:nvPr/>
              </p:nvSpPr>
              <p:spPr bwMode="auto">
                <a:xfrm>
                  <a:off x="5419" y="264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748"/>
                <p:cNvSpPr>
                  <a:spLocks noChangeArrowheads="1"/>
                </p:cNvSpPr>
                <p:nvPr/>
              </p:nvSpPr>
              <p:spPr bwMode="auto">
                <a:xfrm>
                  <a:off x="5419" y="267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749"/>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750"/>
                <p:cNvSpPr>
                  <a:spLocks noChangeArrowheads="1"/>
                </p:cNvSpPr>
                <p:nvPr/>
              </p:nvSpPr>
              <p:spPr bwMode="auto">
                <a:xfrm>
                  <a:off x="5412" y="266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751"/>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752"/>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Oval 753"/>
                <p:cNvSpPr>
                  <a:spLocks noChangeArrowheads="1"/>
                </p:cNvSpPr>
                <p:nvPr/>
              </p:nvSpPr>
              <p:spPr bwMode="auto">
                <a:xfrm>
                  <a:off x="5412" y="2647"/>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Rectangle 754"/>
                <p:cNvSpPr>
                  <a:spLocks noChangeArrowheads="1"/>
                </p:cNvSpPr>
                <p:nvPr/>
              </p:nvSpPr>
              <p:spPr bwMode="auto">
                <a:xfrm>
                  <a:off x="5419" y="255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755"/>
                <p:cNvSpPr>
                  <a:spLocks noChangeArrowheads="1"/>
                </p:cNvSpPr>
                <p:nvPr/>
              </p:nvSpPr>
              <p:spPr bwMode="auto">
                <a:xfrm>
                  <a:off x="5419" y="258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756"/>
                <p:cNvSpPr>
                  <a:spLocks noChangeArrowheads="1"/>
                </p:cNvSpPr>
                <p:nvPr/>
              </p:nvSpPr>
              <p:spPr bwMode="auto">
                <a:xfrm>
                  <a:off x="5412" y="256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757"/>
                <p:cNvSpPr>
                  <a:spLocks noChangeArrowheads="1"/>
                </p:cNvSpPr>
                <p:nvPr/>
              </p:nvSpPr>
              <p:spPr bwMode="auto">
                <a:xfrm>
                  <a:off x="541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758"/>
                <p:cNvSpPr>
                  <a:spLocks noChangeArrowheads="1"/>
                </p:cNvSpPr>
                <p:nvPr/>
              </p:nvSpPr>
              <p:spPr bwMode="auto">
                <a:xfrm>
                  <a:off x="541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759"/>
                <p:cNvSpPr>
                  <a:spLocks noChangeArrowheads="1"/>
                </p:cNvSpPr>
                <p:nvPr/>
              </p:nvSpPr>
              <p:spPr bwMode="auto">
                <a:xfrm>
                  <a:off x="541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Oval 760"/>
                <p:cNvSpPr>
                  <a:spLocks noChangeArrowheads="1"/>
                </p:cNvSpPr>
                <p:nvPr/>
              </p:nvSpPr>
              <p:spPr bwMode="auto">
                <a:xfrm>
                  <a:off x="5412" y="255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Rectangle 761"/>
                <p:cNvSpPr>
                  <a:spLocks noChangeArrowheads="1"/>
                </p:cNvSpPr>
                <p:nvPr/>
              </p:nvSpPr>
              <p:spPr bwMode="auto">
                <a:xfrm>
                  <a:off x="5419" y="250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762"/>
                <p:cNvSpPr>
                  <a:spLocks noChangeArrowheads="1"/>
                </p:cNvSpPr>
                <p:nvPr/>
              </p:nvSpPr>
              <p:spPr bwMode="auto">
                <a:xfrm>
                  <a:off x="5419" y="253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763"/>
                <p:cNvSpPr>
                  <a:spLocks noChangeArrowheads="1"/>
                </p:cNvSpPr>
                <p:nvPr/>
              </p:nvSpPr>
              <p:spPr bwMode="auto">
                <a:xfrm>
                  <a:off x="5412" y="2516"/>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764"/>
                <p:cNvSpPr>
                  <a:spLocks noChangeArrowheads="1"/>
                </p:cNvSpPr>
                <p:nvPr/>
              </p:nvSpPr>
              <p:spPr bwMode="auto">
                <a:xfrm>
                  <a:off x="5412" y="253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765"/>
                <p:cNvSpPr>
                  <a:spLocks noChangeArrowheads="1"/>
                </p:cNvSpPr>
                <p:nvPr/>
              </p:nvSpPr>
              <p:spPr bwMode="auto">
                <a:xfrm>
                  <a:off x="5412" y="2524"/>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766"/>
                <p:cNvSpPr>
                  <a:spLocks noChangeArrowheads="1"/>
                </p:cNvSpPr>
                <p:nvPr/>
              </p:nvSpPr>
              <p:spPr bwMode="auto">
                <a:xfrm>
                  <a:off x="5412" y="2524"/>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Oval 767"/>
                <p:cNvSpPr>
                  <a:spLocks noChangeArrowheads="1"/>
                </p:cNvSpPr>
                <p:nvPr/>
              </p:nvSpPr>
              <p:spPr bwMode="auto">
                <a:xfrm>
                  <a:off x="5412" y="250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Rectangle 768"/>
                <p:cNvSpPr>
                  <a:spLocks noChangeArrowheads="1"/>
                </p:cNvSpPr>
                <p:nvPr/>
              </p:nvSpPr>
              <p:spPr bwMode="auto">
                <a:xfrm>
                  <a:off x="5419" y="2240"/>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769"/>
                <p:cNvSpPr>
                  <a:spLocks noChangeArrowheads="1"/>
                </p:cNvSpPr>
                <p:nvPr/>
              </p:nvSpPr>
              <p:spPr bwMode="auto">
                <a:xfrm>
                  <a:off x="5419" y="2269"/>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770"/>
                <p:cNvSpPr>
                  <a:spLocks noChangeArrowheads="1"/>
                </p:cNvSpPr>
                <p:nvPr/>
              </p:nvSpPr>
              <p:spPr bwMode="auto">
                <a:xfrm>
                  <a:off x="5412" y="224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771"/>
                <p:cNvSpPr>
                  <a:spLocks noChangeArrowheads="1"/>
                </p:cNvSpPr>
                <p:nvPr/>
              </p:nvSpPr>
              <p:spPr bwMode="auto">
                <a:xfrm>
                  <a:off x="5412" y="22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772"/>
                <p:cNvSpPr>
                  <a:spLocks noChangeArrowheads="1"/>
                </p:cNvSpPr>
                <p:nvPr/>
              </p:nvSpPr>
              <p:spPr bwMode="auto">
                <a:xfrm>
                  <a:off x="5412" y="225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773"/>
                <p:cNvSpPr>
                  <a:spLocks noChangeArrowheads="1"/>
                </p:cNvSpPr>
                <p:nvPr/>
              </p:nvSpPr>
              <p:spPr bwMode="auto">
                <a:xfrm>
                  <a:off x="5412" y="225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Oval 774"/>
                <p:cNvSpPr>
                  <a:spLocks noChangeArrowheads="1"/>
                </p:cNvSpPr>
                <p:nvPr/>
              </p:nvSpPr>
              <p:spPr bwMode="auto">
                <a:xfrm>
                  <a:off x="5412" y="224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Rectangle 775"/>
                <p:cNvSpPr>
                  <a:spLocks noChangeArrowheads="1"/>
                </p:cNvSpPr>
                <p:nvPr/>
              </p:nvSpPr>
              <p:spPr bwMode="auto">
                <a:xfrm>
                  <a:off x="5419" y="208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776"/>
                <p:cNvSpPr>
                  <a:spLocks noChangeArrowheads="1"/>
                </p:cNvSpPr>
                <p:nvPr/>
              </p:nvSpPr>
              <p:spPr bwMode="auto">
                <a:xfrm>
                  <a:off x="5419" y="211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777"/>
                <p:cNvSpPr>
                  <a:spLocks noChangeArrowheads="1"/>
                </p:cNvSpPr>
                <p:nvPr/>
              </p:nvSpPr>
              <p:spPr bwMode="auto">
                <a:xfrm>
                  <a:off x="5412" y="209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778"/>
                <p:cNvSpPr>
                  <a:spLocks noChangeArrowheads="1"/>
                </p:cNvSpPr>
                <p:nvPr/>
              </p:nvSpPr>
              <p:spPr bwMode="auto">
                <a:xfrm>
                  <a:off x="5412" y="211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779"/>
                <p:cNvSpPr>
                  <a:spLocks noChangeArrowheads="1"/>
                </p:cNvSpPr>
                <p:nvPr/>
              </p:nvSpPr>
              <p:spPr bwMode="auto">
                <a:xfrm>
                  <a:off x="5412" y="210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780"/>
                <p:cNvSpPr>
                  <a:spLocks noChangeArrowheads="1"/>
                </p:cNvSpPr>
                <p:nvPr/>
              </p:nvSpPr>
              <p:spPr bwMode="auto">
                <a:xfrm>
                  <a:off x="5412" y="210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Oval 781"/>
                <p:cNvSpPr>
                  <a:spLocks noChangeArrowheads="1"/>
                </p:cNvSpPr>
                <p:nvPr/>
              </p:nvSpPr>
              <p:spPr bwMode="auto">
                <a:xfrm>
                  <a:off x="5412" y="208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Rectangle 782"/>
                <p:cNvSpPr>
                  <a:spLocks noChangeArrowheads="1"/>
                </p:cNvSpPr>
                <p:nvPr/>
              </p:nvSpPr>
              <p:spPr bwMode="auto">
                <a:xfrm>
                  <a:off x="5419" y="224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783"/>
                <p:cNvSpPr>
                  <a:spLocks noChangeArrowheads="1"/>
                </p:cNvSpPr>
                <p:nvPr/>
              </p:nvSpPr>
              <p:spPr bwMode="auto">
                <a:xfrm>
                  <a:off x="5419" y="227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784"/>
                <p:cNvSpPr>
                  <a:spLocks noChangeArrowheads="1"/>
                </p:cNvSpPr>
                <p:nvPr/>
              </p:nvSpPr>
              <p:spPr bwMode="auto">
                <a:xfrm>
                  <a:off x="5412" y="225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785"/>
                <p:cNvSpPr>
                  <a:spLocks noChangeArrowheads="1"/>
                </p:cNvSpPr>
                <p:nvPr/>
              </p:nvSpPr>
              <p:spPr bwMode="auto">
                <a:xfrm>
                  <a:off x="5412" y="2269"/>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786"/>
                <p:cNvSpPr>
                  <a:spLocks noChangeArrowheads="1"/>
                </p:cNvSpPr>
                <p:nvPr/>
              </p:nvSpPr>
              <p:spPr bwMode="auto">
                <a:xfrm>
                  <a:off x="5412" y="22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787"/>
                <p:cNvSpPr>
                  <a:spLocks noChangeArrowheads="1"/>
                </p:cNvSpPr>
                <p:nvPr/>
              </p:nvSpPr>
              <p:spPr bwMode="auto">
                <a:xfrm>
                  <a:off x="5412" y="22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Oval 788"/>
                <p:cNvSpPr>
                  <a:spLocks noChangeArrowheads="1"/>
                </p:cNvSpPr>
                <p:nvPr/>
              </p:nvSpPr>
              <p:spPr bwMode="auto">
                <a:xfrm>
                  <a:off x="5412" y="224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Rectangle 789"/>
                <p:cNvSpPr>
                  <a:spLocks noChangeArrowheads="1"/>
                </p:cNvSpPr>
                <p:nvPr/>
              </p:nvSpPr>
              <p:spPr bwMode="auto">
                <a:xfrm>
                  <a:off x="5419" y="230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790"/>
                <p:cNvSpPr>
                  <a:spLocks noChangeArrowheads="1"/>
                </p:cNvSpPr>
                <p:nvPr/>
              </p:nvSpPr>
              <p:spPr bwMode="auto">
                <a:xfrm>
                  <a:off x="5419" y="2335"/>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791"/>
                <p:cNvSpPr>
                  <a:spLocks noChangeArrowheads="1"/>
                </p:cNvSpPr>
                <p:nvPr/>
              </p:nvSpPr>
              <p:spPr bwMode="auto">
                <a:xfrm>
                  <a:off x="5412" y="231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792"/>
                <p:cNvSpPr>
                  <a:spLocks noChangeArrowheads="1"/>
                </p:cNvSpPr>
                <p:nvPr/>
              </p:nvSpPr>
              <p:spPr bwMode="auto">
                <a:xfrm>
                  <a:off x="5412" y="232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793"/>
                <p:cNvSpPr>
                  <a:spLocks noChangeArrowheads="1"/>
                </p:cNvSpPr>
                <p:nvPr/>
              </p:nvSpPr>
              <p:spPr bwMode="auto">
                <a:xfrm>
                  <a:off x="5412" y="232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794"/>
                <p:cNvSpPr>
                  <a:spLocks noChangeArrowheads="1"/>
                </p:cNvSpPr>
                <p:nvPr/>
              </p:nvSpPr>
              <p:spPr bwMode="auto">
                <a:xfrm>
                  <a:off x="5412" y="232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Oval 795"/>
                <p:cNvSpPr>
                  <a:spLocks noChangeArrowheads="1"/>
                </p:cNvSpPr>
                <p:nvPr/>
              </p:nvSpPr>
              <p:spPr bwMode="auto">
                <a:xfrm>
                  <a:off x="5412" y="2306"/>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Rectangle 796"/>
                <p:cNvSpPr>
                  <a:spLocks noChangeArrowheads="1"/>
                </p:cNvSpPr>
                <p:nvPr/>
              </p:nvSpPr>
              <p:spPr bwMode="auto">
                <a:xfrm>
                  <a:off x="5419" y="239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797"/>
                <p:cNvSpPr>
                  <a:spLocks noChangeArrowheads="1"/>
                </p:cNvSpPr>
                <p:nvPr/>
              </p:nvSpPr>
              <p:spPr bwMode="auto">
                <a:xfrm>
                  <a:off x="5419" y="242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798"/>
                <p:cNvSpPr>
                  <a:spLocks noChangeArrowheads="1"/>
                </p:cNvSpPr>
                <p:nvPr/>
              </p:nvSpPr>
              <p:spPr bwMode="auto">
                <a:xfrm>
                  <a:off x="5412" y="240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799"/>
                <p:cNvSpPr>
                  <a:spLocks noChangeArrowheads="1"/>
                </p:cNvSpPr>
                <p:nvPr/>
              </p:nvSpPr>
              <p:spPr bwMode="auto">
                <a:xfrm>
                  <a:off x="5412"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800"/>
                <p:cNvSpPr>
                  <a:spLocks noChangeArrowheads="1"/>
                </p:cNvSpPr>
                <p:nvPr/>
              </p:nvSpPr>
              <p:spPr bwMode="auto">
                <a:xfrm>
                  <a:off x="5412" y="240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801"/>
                <p:cNvSpPr>
                  <a:spLocks noChangeArrowheads="1"/>
                </p:cNvSpPr>
                <p:nvPr/>
              </p:nvSpPr>
              <p:spPr bwMode="auto">
                <a:xfrm>
                  <a:off x="5412" y="240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Oval 802"/>
                <p:cNvSpPr>
                  <a:spLocks noChangeArrowheads="1"/>
                </p:cNvSpPr>
                <p:nvPr/>
              </p:nvSpPr>
              <p:spPr bwMode="auto">
                <a:xfrm>
                  <a:off x="5412" y="239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 name="Rectangle 803"/>
                <p:cNvSpPr>
                  <a:spLocks noChangeArrowheads="1"/>
                </p:cNvSpPr>
                <p:nvPr/>
              </p:nvSpPr>
              <p:spPr bwMode="auto">
                <a:xfrm>
                  <a:off x="5419" y="261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804"/>
                <p:cNvSpPr>
                  <a:spLocks noChangeArrowheads="1"/>
                </p:cNvSpPr>
                <p:nvPr/>
              </p:nvSpPr>
              <p:spPr bwMode="auto">
                <a:xfrm>
                  <a:off x="5419" y="264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805"/>
                <p:cNvSpPr>
                  <a:spLocks noChangeArrowheads="1"/>
                </p:cNvSpPr>
                <p:nvPr/>
              </p:nvSpPr>
              <p:spPr bwMode="auto">
                <a:xfrm>
                  <a:off x="5412" y="262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806"/>
                <p:cNvSpPr>
                  <a:spLocks noChangeArrowheads="1"/>
                </p:cNvSpPr>
                <p:nvPr/>
              </p:nvSpPr>
              <p:spPr bwMode="auto">
                <a:xfrm>
                  <a:off x="5412" y="264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807"/>
                <p:cNvSpPr>
                  <a:spLocks noChangeArrowheads="1"/>
                </p:cNvSpPr>
                <p:nvPr/>
              </p:nvSpPr>
              <p:spPr bwMode="auto">
                <a:xfrm>
                  <a:off x="5412" y="263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009"/>
              <p:cNvGrpSpPr>
                <a:grpSpLocks/>
              </p:cNvGrpSpPr>
              <p:nvPr/>
            </p:nvGrpSpPr>
            <p:grpSpPr bwMode="auto">
              <a:xfrm>
                <a:off x="4876800" y="2703514"/>
                <a:ext cx="4198938" cy="2870202"/>
                <a:chOff x="3072" y="1703"/>
                <a:chExt cx="2645" cy="1808"/>
              </a:xfrm>
            </p:grpSpPr>
            <p:sp>
              <p:nvSpPr>
                <p:cNvPr id="24" name="Rectangle 809"/>
                <p:cNvSpPr>
                  <a:spLocks noChangeArrowheads="1"/>
                </p:cNvSpPr>
                <p:nvPr/>
              </p:nvSpPr>
              <p:spPr bwMode="auto">
                <a:xfrm>
                  <a:off x="5412" y="263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810"/>
                <p:cNvSpPr>
                  <a:spLocks noChangeArrowheads="1"/>
                </p:cNvSpPr>
                <p:nvPr/>
              </p:nvSpPr>
              <p:spPr bwMode="auto">
                <a:xfrm>
                  <a:off x="5412" y="261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811"/>
                <p:cNvSpPr>
                  <a:spLocks noChangeArrowheads="1"/>
                </p:cNvSpPr>
                <p:nvPr/>
              </p:nvSpPr>
              <p:spPr bwMode="auto">
                <a:xfrm>
                  <a:off x="5419" y="2625"/>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812"/>
                <p:cNvSpPr>
                  <a:spLocks noChangeArrowheads="1"/>
                </p:cNvSpPr>
                <p:nvPr/>
              </p:nvSpPr>
              <p:spPr bwMode="auto">
                <a:xfrm>
                  <a:off x="5419" y="265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813"/>
                <p:cNvSpPr>
                  <a:spLocks noChangeArrowheads="1"/>
                </p:cNvSpPr>
                <p:nvPr/>
              </p:nvSpPr>
              <p:spPr bwMode="auto">
                <a:xfrm>
                  <a:off x="5412" y="263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814"/>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815"/>
                <p:cNvSpPr>
                  <a:spLocks noChangeArrowheads="1"/>
                </p:cNvSpPr>
                <p:nvPr/>
              </p:nvSpPr>
              <p:spPr bwMode="auto">
                <a:xfrm>
                  <a:off x="5412" y="264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816"/>
                <p:cNvSpPr>
                  <a:spLocks noChangeArrowheads="1"/>
                </p:cNvSpPr>
                <p:nvPr/>
              </p:nvSpPr>
              <p:spPr bwMode="auto">
                <a:xfrm>
                  <a:off x="5412" y="264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817"/>
                <p:cNvSpPr>
                  <a:spLocks noChangeArrowheads="1"/>
                </p:cNvSpPr>
                <p:nvPr/>
              </p:nvSpPr>
              <p:spPr bwMode="auto">
                <a:xfrm>
                  <a:off x="5412" y="262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818"/>
                <p:cNvSpPr>
                  <a:spLocks noChangeArrowheads="1"/>
                </p:cNvSpPr>
                <p:nvPr/>
              </p:nvSpPr>
              <p:spPr bwMode="auto">
                <a:xfrm>
                  <a:off x="5419" y="232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819"/>
                <p:cNvSpPr>
                  <a:spLocks noChangeArrowheads="1"/>
                </p:cNvSpPr>
                <p:nvPr/>
              </p:nvSpPr>
              <p:spPr bwMode="auto">
                <a:xfrm>
                  <a:off x="5419" y="234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820"/>
                <p:cNvSpPr>
                  <a:spLocks noChangeArrowheads="1"/>
                </p:cNvSpPr>
                <p:nvPr/>
              </p:nvSpPr>
              <p:spPr bwMode="auto">
                <a:xfrm>
                  <a:off x="5412" y="232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821"/>
                <p:cNvSpPr>
                  <a:spLocks noChangeArrowheads="1"/>
                </p:cNvSpPr>
                <p:nvPr/>
              </p:nvSpPr>
              <p:spPr bwMode="auto">
                <a:xfrm>
                  <a:off x="5412" y="234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822"/>
                <p:cNvSpPr>
                  <a:spLocks noChangeArrowheads="1"/>
                </p:cNvSpPr>
                <p:nvPr/>
              </p:nvSpPr>
              <p:spPr bwMode="auto">
                <a:xfrm>
                  <a:off x="5412" y="233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823"/>
                <p:cNvSpPr>
                  <a:spLocks noChangeArrowheads="1"/>
                </p:cNvSpPr>
                <p:nvPr/>
              </p:nvSpPr>
              <p:spPr bwMode="auto">
                <a:xfrm>
                  <a:off x="5412" y="233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824"/>
                <p:cNvSpPr>
                  <a:spLocks noChangeArrowheads="1"/>
                </p:cNvSpPr>
                <p:nvPr/>
              </p:nvSpPr>
              <p:spPr bwMode="auto">
                <a:xfrm>
                  <a:off x="5412" y="232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825"/>
                <p:cNvSpPr>
                  <a:spLocks noChangeArrowheads="1"/>
                </p:cNvSpPr>
                <p:nvPr/>
              </p:nvSpPr>
              <p:spPr bwMode="auto">
                <a:xfrm>
                  <a:off x="5419" y="267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826"/>
                <p:cNvSpPr>
                  <a:spLocks noChangeArrowheads="1"/>
                </p:cNvSpPr>
                <p:nvPr/>
              </p:nvSpPr>
              <p:spPr bwMode="auto">
                <a:xfrm>
                  <a:off x="5419" y="2705"/>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827"/>
                <p:cNvSpPr>
                  <a:spLocks noChangeArrowheads="1"/>
                </p:cNvSpPr>
                <p:nvPr/>
              </p:nvSpPr>
              <p:spPr bwMode="auto">
                <a:xfrm>
                  <a:off x="5412" y="268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828"/>
                <p:cNvSpPr>
                  <a:spLocks noChangeArrowheads="1"/>
                </p:cNvSpPr>
                <p:nvPr/>
              </p:nvSpPr>
              <p:spPr bwMode="auto">
                <a:xfrm>
                  <a:off x="5412" y="269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829"/>
                <p:cNvSpPr>
                  <a:spLocks noChangeArrowheads="1"/>
                </p:cNvSpPr>
                <p:nvPr/>
              </p:nvSpPr>
              <p:spPr bwMode="auto">
                <a:xfrm>
                  <a:off x="5412" y="269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830"/>
                <p:cNvSpPr>
                  <a:spLocks noChangeArrowheads="1"/>
                </p:cNvSpPr>
                <p:nvPr/>
              </p:nvSpPr>
              <p:spPr bwMode="auto">
                <a:xfrm>
                  <a:off x="5412" y="269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831"/>
                <p:cNvSpPr>
                  <a:spLocks noChangeArrowheads="1"/>
                </p:cNvSpPr>
                <p:nvPr/>
              </p:nvSpPr>
              <p:spPr bwMode="auto">
                <a:xfrm>
                  <a:off x="5412" y="2676"/>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832"/>
                <p:cNvSpPr>
                  <a:spLocks noChangeArrowheads="1"/>
                </p:cNvSpPr>
                <p:nvPr/>
              </p:nvSpPr>
              <p:spPr bwMode="auto">
                <a:xfrm>
                  <a:off x="5419" y="240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833"/>
                <p:cNvSpPr>
                  <a:spLocks noChangeArrowheads="1"/>
                </p:cNvSpPr>
                <p:nvPr/>
              </p:nvSpPr>
              <p:spPr bwMode="auto">
                <a:xfrm>
                  <a:off x="5419" y="242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834"/>
                <p:cNvSpPr>
                  <a:spLocks noChangeArrowheads="1"/>
                </p:cNvSpPr>
                <p:nvPr/>
              </p:nvSpPr>
              <p:spPr bwMode="auto">
                <a:xfrm>
                  <a:off x="5412" y="240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835"/>
                <p:cNvSpPr>
                  <a:spLocks noChangeArrowheads="1"/>
                </p:cNvSpPr>
                <p:nvPr/>
              </p:nvSpPr>
              <p:spPr bwMode="auto">
                <a:xfrm>
                  <a:off x="5412" y="242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836"/>
                <p:cNvSpPr>
                  <a:spLocks noChangeArrowheads="1"/>
                </p:cNvSpPr>
                <p:nvPr/>
              </p:nvSpPr>
              <p:spPr bwMode="auto">
                <a:xfrm>
                  <a:off x="5412"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837"/>
                <p:cNvSpPr>
                  <a:spLocks noChangeArrowheads="1"/>
                </p:cNvSpPr>
                <p:nvPr/>
              </p:nvSpPr>
              <p:spPr bwMode="auto">
                <a:xfrm>
                  <a:off x="5412"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838"/>
                <p:cNvSpPr>
                  <a:spLocks noChangeArrowheads="1"/>
                </p:cNvSpPr>
                <p:nvPr/>
              </p:nvSpPr>
              <p:spPr bwMode="auto">
                <a:xfrm>
                  <a:off x="5412" y="240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839"/>
                <p:cNvSpPr>
                  <a:spLocks noChangeArrowheads="1"/>
                </p:cNvSpPr>
                <p:nvPr/>
              </p:nvSpPr>
              <p:spPr bwMode="auto">
                <a:xfrm>
                  <a:off x="5419" y="245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840"/>
                <p:cNvSpPr>
                  <a:spLocks noChangeArrowheads="1"/>
                </p:cNvSpPr>
                <p:nvPr/>
              </p:nvSpPr>
              <p:spPr bwMode="auto">
                <a:xfrm>
                  <a:off x="5419" y="248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841"/>
                <p:cNvSpPr>
                  <a:spLocks noChangeArrowheads="1"/>
                </p:cNvSpPr>
                <p:nvPr/>
              </p:nvSpPr>
              <p:spPr bwMode="auto">
                <a:xfrm>
                  <a:off x="5412" y="246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842"/>
                <p:cNvSpPr>
                  <a:spLocks noChangeArrowheads="1"/>
                </p:cNvSpPr>
                <p:nvPr/>
              </p:nvSpPr>
              <p:spPr bwMode="auto">
                <a:xfrm>
                  <a:off x="5412" y="248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843"/>
                <p:cNvSpPr>
                  <a:spLocks noChangeArrowheads="1"/>
                </p:cNvSpPr>
                <p:nvPr/>
              </p:nvSpPr>
              <p:spPr bwMode="auto">
                <a:xfrm>
                  <a:off x="5412" y="247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844"/>
                <p:cNvSpPr>
                  <a:spLocks noChangeArrowheads="1"/>
                </p:cNvSpPr>
                <p:nvPr/>
              </p:nvSpPr>
              <p:spPr bwMode="auto">
                <a:xfrm>
                  <a:off x="5412" y="247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845"/>
                <p:cNvSpPr>
                  <a:spLocks noChangeArrowheads="1"/>
                </p:cNvSpPr>
                <p:nvPr/>
              </p:nvSpPr>
              <p:spPr bwMode="auto">
                <a:xfrm>
                  <a:off x="5412" y="245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846"/>
                <p:cNvSpPr>
                  <a:spLocks noChangeArrowheads="1"/>
                </p:cNvSpPr>
                <p:nvPr/>
              </p:nvSpPr>
              <p:spPr bwMode="auto">
                <a:xfrm>
                  <a:off x="5419" y="256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847"/>
                <p:cNvSpPr>
                  <a:spLocks noChangeArrowheads="1"/>
                </p:cNvSpPr>
                <p:nvPr/>
              </p:nvSpPr>
              <p:spPr bwMode="auto">
                <a:xfrm>
                  <a:off x="5419" y="258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848"/>
                <p:cNvSpPr>
                  <a:spLocks noChangeArrowheads="1"/>
                </p:cNvSpPr>
                <p:nvPr/>
              </p:nvSpPr>
              <p:spPr bwMode="auto">
                <a:xfrm>
                  <a:off x="541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849"/>
                <p:cNvSpPr>
                  <a:spLocks noChangeArrowheads="1"/>
                </p:cNvSpPr>
                <p:nvPr/>
              </p:nvSpPr>
              <p:spPr bwMode="auto">
                <a:xfrm>
                  <a:off x="5412" y="258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850"/>
                <p:cNvSpPr>
                  <a:spLocks noChangeArrowheads="1"/>
                </p:cNvSpPr>
                <p:nvPr/>
              </p:nvSpPr>
              <p:spPr bwMode="auto">
                <a:xfrm>
                  <a:off x="541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51"/>
                <p:cNvSpPr>
                  <a:spLocks noChangeArrowheads="1"/>
                </p:cNvSpPr>
                <p:nvPr/>
              </p:nvSpPr>
              <p:spPr bwMode="auto">
                <a:xfrm>
                  <a:off x="5412" y="257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852"/>
                <p:cNvSpPr>
                  <a:spLocks noChangeArrowheads="1"/>
                </p:cNvSpPr>
                <p:nvPr/>
              </p:nvSpPr>
              <p:spPr bwMode="auto">
                <a:xfrm>
                  <a:off x="5412" y="256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853"/>
                <p:cNvSpPr>
                  <a:spLocks noChangeArrowheads="1"/>
                </p:cNvSpPr>
                <p:nvPr/>
              </p:nvSpPr>
              <p:spPr bwMode="auto">
                <a:xfrm>
                  <a:off x="5419" y="267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854"/>
                <p:cNvSpPr>
                  <a:spLocks noChangeArrowheads="1"/>
                </p:cNvSpPr>
                <p:nvPr/>
              </p:nvSpPr>
              <p:spPr bwMode="auto">
                <a:xfrm>
                  <a:off x="5419" y="2705"/>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55"/>
                <p:cNvSpPr>
                  <a:spLocks noChangeArrowheads="1"/>
                </p:cNvSpPr>
                <p:nvPr/>
              </p:nvSpPr>
              <p:spPr bwMode="auto">
                <a:xfrm>
                  <a:off x="5412" y="268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856"/>
                <p:cNvSpPr>
                  <a:spLocks noChangeArrowheads="1"/>
                </p:cNvSpPr>
                <p:nvPr/>
              </p:nvSpPr>
              <p:spPr bwMode="auto">
                <a:xfrm>
                  <a:off x="5412" y="269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7"/>
                <p:cNvSpPr>
                  <a:spLocks noChangeArrowheads="1"/>
                </p:cNvSpPr>
                <p:nvPr/>
              </p:nvSpPr>
              <p:spPr bwMode="auto">
                <a:xfrm>
                  <a:off x="5412" y="269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858"/>
                <p:cNvSpPr>
                  <a:spLocks noChangeArrowheads="1"/>
                </p:cNvSpPr>
                <p:nvPr/>
              </p:nvSpPr>
              <p:spPr bwMode="auto">
                <a:xfrm>
                  <a:off x="5412" y="269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859"/>
                <p:cNvSpPr>
                  <a:spLocks noChangeArrowheads="1"/>
                </p:cNvSpPr>
                <p:nvPr/>
              </p:nvSpPr>
              <p:spPr bwMode="auto">
                <a:xfrm>
                  <a:off x="5412" y="2676"/>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860"/>
                <p:cNvSpPr>
                  <a:spLocks noChangeArrowheads="1"/>
                </p:cNvSpPr>
                <p:nvPr/>
              </p:nvSpPr>
              <p:spPr bwMode="auto">
                <a:xfrm>
                  <a:off x="5419" y="258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861"/>
                <p:cNvSpPr>
                  <a:spLocks noChangeArrowheads="1"/>
                </p:cNvSpPr>
                <p:nvPr/>
              </p:nvSpPr>
              <p:spPr bwMode="auto">
                <a:xfrm>
                  <a:off x="5419" y="261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862"/>
                <p:cNvSpPr>
                  <a:spLocks noChangeArrowheads="1"/>
                </p:cNvSpPr>
                <p:nvPr/>
              </p:nvSpPr>
              <p:spPr bwMode="auto">
                <a:xfrm>
                  <a:off x="5412" y="259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863"/>
                <p:cNvSpPr>
                  <a:spLocks noChangeArrowheads="1"/>
                </p:cNvSpPr>
                <p:nvPr/>
              </p:nvSpPr>
              <p:spPr bwMode="auto">
                <a:xfrm>
                  <a:off x="5412" y="261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864"/>
                <p:cNvSpPr>
                  <a:spLocks noChangeArrowheads="1"/>
                </p:cNvSpPr>
                <p:nvPr/>
              </p:nvSpPr>
              <p:spPr bwMode="auto">
                <a:xfrm>
                  <a:off x="5412" y="260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865"/>
                <p:cNvSpPr>
                  <a:spLocks noChangeArrowheads="1"/>
                </p:cNvSpPr>
                <p:nvPr/>
              </p:nvSpPr>
              <p:spPr bwMode="auto">
                <a:xfrm>
                  <a:off x="5412" y="260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866"/>
                <p:cNvSpPr>
                  <a:spLocks noChangeArrowheads="1"/>
                </p:cNvSpPr>
                <p:nvPr/>
              </p:nvSpPr>
              <p:spPr bwMode="auto">
                <a:xfrm>
                  <a:off x="5412" y="2589"/>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867"/>
                <p:cNvSpPr>
                  <a:spLocks noChangeArrowheads="1"/>
                </p:cNvSpPr>
                <p:nvPr/>
              </p:nvSpPr>
              <p:spPr bwMode="auto">
                <a:xfrm>
                  <a:off x="5419" y="253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868"/>
                <p:cNvSpPr>
                  <a:spLocks noChangeArrowheads="1"/>
                </p:cNvSpPr>
                <p:nvPr/>
              </p:nvSpPr>
              <p:spPr bwMode="auto">
                <a:xfrm>
                  <a:off x="5419" y="256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69"/>
                <p:cNvSpPr>
                  <a:spLocks noChangeArrowheads="1"/>
                </p:cNvSpPr>
                <p:nvPr/>
              </p:nvSpPr>
              <p:spPr bwMode="auto">
                <a:xfrm>
                  <a:off x="5412" y="253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70"/>
                <p:cNvSpPr>
                  <a:spLocks noChangeArrowheads="1"/>
                </p:cNvSpPr>
                <p:nvPr/>
              </p:nvSpPr>
              <p:spPr bwMode="auto">
                <a:xfrm>
                  <a:off x="5412" y="255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71"/>
                <p:cNvSpPr>
                  <a:spLocks noChangeArrowheads="1"/>
                </p:cNvSpPr>
                <p:nvPr/>
              </p:nvSpPr>
              <p:spPr bwMode="auto">
                <a:xfrm>
                  <a:off x="5412" y="254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72"/>
                <p:cNvSpPr>
                  <a:spLocks noChangeArrowheads="1"/>
                </p:cNvSpPr>
                <p:nvPr/>
              </p:nvSpPr>
              <p:spPr bwMode="auto">
                <a:xfrm>
                  <a:off x="5412" y="254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73"/>
                <p:cNvSpPr>
                  <a:spLocks noChangeArrowheads="1"/>
                </p:cNvSpPr>
                <p:nvPr/>
              </p:nvSpPr>
              <p:spPr bwMode="auto">
                <a:xfrm>
                  <a:off x="5412" y="253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874"/>
                <p:cNvSpPr>
                  <a:spLocks noChangeArrowheads="1"/>
                </p:cNvSpPr>
                <p:nvPr/>
              </p:nvSpPr>
              <p:spPr bwMode="auto">
                <a:xfrm>
                  <a:off x="5419" y="269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75"/>
                <p:cNvSpPr>
                  <a:spLocks noChangeArrowheads="1"/>
                </p:cNvSpPr>
                <p:nvPr/>
              </p:nvSpPr>
              <p:spPr bwMode="auto">
                <a:xfrm>
                  <a:off x="5419" y="272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76"/>
                <p:cNvSpPr>
                  <a:spLocks noChangeArrowheads="1"/>
                </p:cNvSpPr>
                <p:nvPr/>
              </p:nvSpPr>
              <p:spPr bwMode="auto">
                <a:xfrm>
                  <a:off x="5412" y="269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77"/>
                <p:cNvSpPr>
                  <a:spLocks noChangeArrowheads="1"/>
                </p:cNvSpPr>
                <p:nvPr/>
              </p:nvSpPr>
              <p:spPr bwMode="auto">
                <a:xfrm>
                  <a:off x="5412" y="271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78"/>
                <p:cNvSpPr>
                  <a:spLocks noChangeArrowheads="1"/>
                </p:cNvSpPr>
                <p:nvPr/>
              </p:nvSpPr>
              <p:spPr bwMode="auto">
                <a:xfrm>
                  <a:off x="5412" y="270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879"/>
                <p:cNvSpPr>
                  <a:spLocks noChangeArrowheads="1"/>
                </p:cNvSpPr>
                <p:nvPr/>
              </p:nvSpPr>
              <p:spPr bwMode="auto">
                <a:xfrm>
                  <a:off x="5412" y="270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880"/>
                <p:cNvSpPr>
                  <a:spLocks noChangeArrowheads="1"/>
                </p:cNvSpPr>
                <p:nvPr/>
              </p:nvSpPr>
              <p:spPr bwMode="auto">
                <a:xfrm>
                  <a:off x="5412" y="269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881"/>
                <p:cNvSpPr>
                  <a:spLocks noChangeArrowheads="1"/>
                </p:cNvSpPr>
                <p:nvPr/>
              </p:nvSpPr>
              <p:spPr bwMode="auto">
                <a:xfrm>
                  <a:off x="5419" y="2618"/>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82"/>
                <p:cNvSpPr>
                  <a:spLocks noChangeArrowheads="1"/>
                </p:cNvSpPr>
                <p:nvPr/>
              </p:nvSpPr>
              <p:spPr bwMode="auto">
                <a:xfrm>
                  <a:off x="5419" y="2647"/>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83"/>
                <p:cNvSpPr>
                  <a:spLocks noChangeArrowheads="1"/>
                </p:cNvSpPr>
                <p:nvPr/>
              </p:nvSpPr>
              <p:spPr bwMode="auto">
                <a:xfrm>
                  <a:off x="5412" y="262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84"/>
                <p:cNvSpPr>
                  <a:spLocks noChangeArrowheads="1"/>
                </p:cNvSpPr>
                <p:nvPr/>
              </p:nvSpPr>
              <p:spPr bwMode="auto">
                <a:xfrm>
                  <a:off x="5412" y="264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85"/>
                <p:cNvSpPr>
                  <a:spLocks noChangeArrowheads="1"/>
                </p:cNvSpPr>
                <p:nvPr/>
              </p:nvSpPr>
              <p:spPr bwMode="auto">
                <a:xfrm>
                  <a:off x="5412" y="263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86"/>
                <p:cNvSpPr>
                  <a:spLocks noChangeArrowheads="1"/>
                </p:cNvSpPr>
                <p:nvPr/>
              </p:nvSpPr>
              <p:spPr bwMode="auto">
                <a:xfrm>
                  <a:off x="5412" y="263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887"/>
                <p:cNvSpPr>
                  <a:spLocks noChangeArrowheads="1"/>
                </p:cNvSpPr>
                <p:nvPr/>
              </p:nvSpPr>
              <p:spPr bwMode="auto">
                <a:xfrm>
                  <a:off x="5412" y="2618"/>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88"/>
                <p:cNvSpPr>
                  <a:spLocks noChangeArrowheads="1"/>
                </p:cNvSpPr>
                <p:nvPr/>
              </p:nvSpPr>
              <p:spPr bwMode="auto">
                <a:xfrm>
                  <a:off x="5419" y="239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89"/>
                <p:cNvSpPr>
                  <a:spLocks noChangeArrowheads="1"/>
                </p:cNvSpPr>
                <p:nvPr/>
              </p:nvSpPr>
              <p:spPr bwMode="auto">
                <a:xfrm>
                  <a:off x="5419" y="242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90"/>
                <p:cNvSpPr>
                  <a:spLocks noChangeArrowheads="1"/>
                </p:cNvSpPr>
                <p:nvPr/>
              </p:nvSpPr>
              <p:spPr bwMode="auto">
                <a:xfrm>
                  <a:off x="5412" y="240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91"/>
                <p:cNvSpPr>
                  <a:spLocks noChangeArrowheads="1"/>
                </p:cNvSpPr>
                <p:nvPr/>
              </p:nvSpPr>
              <p:spPr bwMode="auto">
                <a:xfrm>
                  <a:off x="5412" y="241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92"/>
                <p:cNvSpPr>
                  <a:spLocks noChangeArrowheads="1"/>
                </p:cNvSpPr>
                <p:nvPr/>
              </p:nvSpPr>
              <p:spPr bwMode="auto">
                <a:xfrm>
                  <a:off x="5412" y="240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93"/>
                <p:cNvSpPr>
                  <a:spLocks noChangeArrowheads="1"/>
                </p:cNvSpPr>
                <p:nvPr/>
              </p:nvSpPr>
              <p:spPr bwMode="auto">
                <a:xfrm>
                  <a:off x="5412" y="2407"/>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894"/>
                <p:cNvSpPr>
                  <a:spLocks noChangeArrowheads="1"/>
                </p:cNvSpPr>
                <p:nvPr/>
              </p:nvSpPr>
              <p:spPr bwMode="auto">
                <a:xfrm>
                  <a:off x="5412" y="239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95"/>
                <p:cNvSpPr>
                  <a:spLocks noChangeArrowheads="1"/>
                </p:cNvSpPr>
                <p:nvPr/>
              </p:nvSpPr>
              <p:spPr bwMode="auto">
                <a:xfrm>
                  <a:off x="5419" y="253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896"/>
                <p:cNvSpPr>
                  <a:spLocks noChangeArrowheads="1"/>
                </p:cNvSpPr>
                <p:nvPr/>
              </p:nvSpPr>
              <p:spPr bwMode="auto">
                <a:xfrm>
                  <a:off x="5419" y="256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97"/>
                <p:cNvSpPr>
                  <a:spLocks noChangeArrowheads="1"/>
                </p:cNvSpPr>
                <p:nvPr/>
              </p:nvSpPr>
              <p:spPr bwMode="auto">
                <a:xfrm>
                  <a:off x="5412" y="253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98"/>
                <p:cNvSpPr>
                  <a:spLocks noChangeArrowheads="1"/>
                </p:cNvSpPr>
                <p:nvPr/>
              </p:nvSpPr>
              <p:spPr bwMode="auto">
                <a:xfrm>
                  <a:off x="5412" y="255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99"/>
                <p:cNvSpPr>
                  <a:spLocks noChangeArrowheads="1"/>
                </p:cNvSpPr>
                <p:nvPr/>
              </p:nvSpPr>
              <p:spPr bwMode="auto">
                <a:xfrm>
                  <a:off x="5412" y="254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900"/>
                <p:cNvSpPr>
                  <a:spLocks noChangeArrowheads="1"/>
                </p:cNvSpPr>
                <p:nvPr/>
              </p:nvSpPr>
              <p:spPr bwMode="auto">
                <a:xfrm>
                  <a:off x="5412" y="2545"/>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901"/>
                <p:cNvSpPr>
                  <a:spLocks noChangeArrowheads="1"/>
                </p:cNvSpPr>
                <p:nvPr/>
              </p:nvSpPr>
              <p:spPr bwMode="auto">
                <a:xfrm>
                  <a:off x="5412" y="253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02"/>
                <p:cNvSpPr>
                  <a:spLocks noChangeArrowheads="1"/>
                </p:cNvSpPr>
                <p:nvPr/>
              </p:nvSpPr>
              <p:spPr bwMode="auto">
                <a:xfrm>
                  <a:off x="5419" y="2516"/>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903"/>
                <p:cNvSpPr>
                  <a:spLocks noChangeArrowheads="1"/>
                </p:cNvSpPr>
                <p:nvPr/>
              </p:nvSpPr>
              <p:spPr bwMode="auto">
                <a:xfrm>
                  <a:off x="5419" y="2545"/>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04"/>
                <p:cNvSpPr>
                  <a:spLocks noChangeArrowheads="1"/>
                </p:cNvSpPr>
                <p:nvPr/>
              </p:nvSpPr>
              <p:spPr bwMode="auto">
                <a:xfrm>
                  <a:off x="5412" y="2524"/>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905"/>
                <p:cNvSpPr>
                  <a:spLocks noChangeArrowheads="1"/>
                </p:cNvSpPr>
                <p:nvPr/>
              </p:nvSpPr>
              <p:spPr bwMode="auto">
                <a:xfrm>
                  <a:off x="5412" y="253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906"/>
                <p:cNvSpPr>
                  <a:spLocks noChangeArrowheads="1"/>
                </p:cNvSpPr>
                <p:nvPr/>
              </p:nvSpPr>
              <p:spPr bwMode="auto">
                <a:xfrm>
                  <a:off x="5412" y="253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907"/>
                <p:cNvSpPr>
                  <a:spLocks noChangeArrowheads="1"/>
                </p:cNvSpPr>
                <p:nvPr/>
              </p:nvSpPr>
              <p:spPr bwMode="auto">
                <a:xfrm>
                  <a:off x="5412" y="253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908"/>
                <p:cNvSpPr>
                  <a:spLocks noChangeArrowheads="1"/>
                </p:cNvSpPr>
                <p:nvPr/>
              </p:nvSpPr>
              <p:spPr bwMode="auto">
                <a:xfrm>
                  <a:off x="5412" y="2516"/>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909"/>
                <p:cNvSpPr>
                  <a:spLocks noChangeArrowheads="1"/>
                </p:cNvSpPr>
                <p:nvPr/>
              </p:nvSpPr>
              <p:spPr bwMode="auto">
                <a:xfrm>
                  <a:off x="5419" y="2473"/>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910"/>
                <p:cNvSpPr>
                  <a:spLocks noChangeArrowheads="1"/>
                </p:cNvSpPr>
                <p:nvPr/>
              </p:nvSpPr>
              <p:spPr bwMode="auto">
                <a:xfrm>
                  <a:off x="5419" y="250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911"/>
                <p:cNvSpPr>
                  <a:spLocks noChangeArrowheads="1"/>
                </p:cNvSpPr>
                <p:nvPr/>
              </p:nvSpPr>
              <p:spPr bwMode="auto">
                <a:xfrm>
                  <a:off x="5412" y="248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912"/>
                <p:cNvSpPr>
                  <a:spLocks noChangeArrowheads="1"/>
                </p:cNvSpPr>
                <p:nvPr/>
              </p:nvSpPr>
              <p:spPr bwMode="auto">
                <a:xfrm>
                  <a:off x="5412" y="249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913"/>
                <p:cNvSpPr>
                  <a:spLocks noChangeArrowheads="1"/>
                </p:cNvSpPr>
                <p:nvPr/>
              </p:nvSpPr>
              <p:spPr bwMode="auto">
                <a:xfrm>
                  <a:off x="5412" y="248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914"/>
                <p:cNvSpPr>
                  <a:spLocks noChangeArrowheads="1"/>
                </p:cNvSpPr>
                <p:nvPr/>
              </p:nvSpPr>
              <p:spPr bwMode="auto">
                <a:xfrm>
                  <a:off x="5412" y="248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915"/>
                <p:cNvSpPr>
                  <a:spLocks noChangeArrowheads="1"/>
                </p:cNvSpPr>
                <p:nvPr/>
              </p:nvSpPr>
              <p:spPr bwMode="auto">
                <a:xfrm>
                  <a:off x="5412" y="247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916"/>
                <p:cNvSpPr>
                  <a:spLocks noChangeArrowheads="1"/>
                </p:cNvSpPr>
                <p:nvPr/>
              </p:nvSpPr>
              <p:spPr bwMode="auto">
                <a:xfrm>
                  <a:off x="5419" y="264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917"/>
                <p:cNvSpPr>
                  <a:spLocks noChangeArrowheads="1"/>
                </p:cNvSpPr>
                <p:nvPr/>
              </p:nvSpPr>
              <p:spPr bwMode="auto">
                <a:xfrm>
                  <a:off x="5419" y="266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918"/>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919"/>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920"/>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921"/>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922"/>
                <p:cNvSpPr>
                  <a:spLocks noChangeArrowheads="1"/>
                </p:cNvSpPr>
                <p:nvPr/>
              </p:nvSpPr>
              <p:spPr bwMode="auto">
                <a:xfrm>
                  <a:off x="5412" y="264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923"/>
                <p:cNvSpPr>
                  <a:spLocks noChangeArrowheads="1"/>
                </p:cNvSpPr>
                <p:nvPr/>
              </p:nvSpPr>
              <p:spPr bwMode="auto">
                <a:xfrm>
                  <a:off x="5419" y="2691"/>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924"/>
                <p:cNvSpPr>
                  <a:spLocks noChangeArrowheads="1"/>
                </p:cNvSpPr>
                <p:nvPr/>
              </p:nvSpPr>
              <p:spPr bwMode="auto">
                <a:xfrm>
                  <a:off x="5419" y="272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925"/>
                <p:cNvSpPr>
                  <a:spLocks noChangeArrowheads="1"/>
                </p:cNvSpPr>
                <p:nvPr/>
              </p:nvSpPr>
              <p:spPr bwMode="auto">
                <a:xfrm>
                  <a:off x="5412" y="269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926"/>
                <p:cNvSpPr>
                  <a:spLocks noChangeArrowheads="1"/>
                </p:cNvSpPr>
                <p:nvPr/>
              </p:nvSpPr>
              <p:spPr bwMode="auto">
                <a:xfrm>
                  <a:off x="5412" y="2712"/>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927"/>
                <p:cNvSpPr>
                  <a:spLocks noChangeArrowheads="1"/>
                </p:cNvSpPr>
                <p:nvPr/>
              </p:nvSpPr>
              <p:spPr bwMode="auto">
                <a:xfrm>
                  <a:off x="5412" y="270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928"/>
                <p:cNvSpPr>
                  <a:spLocks noChangeArrowheads="1"/>
                </p:cNvSpPr>
                <p:nvPr/>
              </p:nvSpPr>
              <p:spPr bwMode="auto">
                <a:xfrm>
                  <a:off x="5412" y="270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929"/>
                <p:cNvSpPr>
                  <a:spLocks noChangeArrowheads="1"/>
                </p:cNvSpPr>
                <p:nvPr/>
              </p:nvSpPr>
              <p:spPr bwMode="auto">
                <a:xfrm>
                  <a:off x="5412" y="269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930"/>
                <p:cNvSpPr>
                  <a:spLocks noChangeArrowheads="1"/>
                </p:cNvSpPr>
                <p:nvPr/>
              </p:nvSpPr>
              <p:spPr bwMode="auto">
                <a:xfrm>
                  <a:off x="5419" y="2683"/>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931"/>
                <p:cNvSpPr>
                  <a:spLocks noChangeArrowheads="1"/>
                </p:cNvSpPr>
                <p:nvPr/>
              </p:nvSpPr>
              <p:spPr bwMode="auto">
                <a:xfrm>
                  <a:off x="5419" y="2712"/>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932"/>
                <p:cNvSpPr>
                  <a:spLocks noChangeArrowheads="1"/>
                </p:cNvSpPr>
                <p:nvPr/>
              </p:nvSpPr>
              <p:spPr bwMode="auto">
                <a:xfrm>
                  <a:off x="5412" y="269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933"/>
                <p:cNvSpPr>
                  <a:spLocks noChangeArrowheads="1"/>
                </p:cNvSpPr>
                <p:nvPr/>
              </p:nvSpPr>
              <p:spPr bwMode="auto">
                <a:xfrm>
                  <a:off x="5412" y="270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934"/>
                <p:cNvSpPr>
                  <a:spLocks noChangeArrowheads="1"/>
                </p:cNvSpPr>
                <p:nvPr/>
              </p:nvSpPr>
              <p:spPr bwMode="auto">
                <a:xfrm>
                  <a:off x="5412" y="269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935"/>
                <p:cNvSpPr>
                  <a:spLocks noChangeArrowheads="1"/>
                </p:cNvSpPr>
                <p:nvPr/>
              </p:nvSpPr>
              <p:spPr bwMode="auto">
                <a:xfrm>
                  <a:off x="5412" y="269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936"/>
                <p:cNvSpPr>
                  <a:spLocks noChangeArrowheads="1"/>
                </p:cNvSpPr>
                <p:nvPr/>
              </p:nvSpPr>
              <p:spPr bwMode="auto">
                <a:xfrm>
                  <a:off x="5412" y="268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937"/>
                <p:cNvSpPr>
                  <a:spLocks noChangeArrowheads="1"/>
                </p:cNvSpPr>
                <p:nvPr/>
              </p:nvSpPr>
              <p:spPr bwMode="auto">
                <a:xfrm>
                  <a:off x="5419" y="2640"/>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938"/>
                <p:cNvSpPr>
                  <a:spLocks noChangeArrowheads="1"/>
                </p:cNvSpPr>
                <p:nvPr/>
              </p:nvSpPr>
              <p:spPr bwMode="auto">
                <a:xfrm>
                  <a:off x="5419" y="2669"/>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939"/>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940"/>
                <p:cNvSpPr>
                  <a:spLocks noChangeArrowheads="1"/>
                </p:cNvSpPr>
                <p:nvPr/>
              </p:nvSpPr>
              <p:spPr bwMode="auto">
                <a:xfrm>
                  <a:off x="5412" y="2662"/>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941"/>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942"/>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943"/>
                <p:cNvSpPr>
                  <a:spLocks noChangeArrowheads="1"/>
                </p:cNvSpPr>
                <p:nvPr/>
              </p:nvSpPr>
              <p:spPr bwMode="auto">
                <a:xfrm>
                  <a:off x="5412" y="2640"/>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944"/>
                <p:cNvSpPr>
                  <a:spLocks noChangeArrowheads="1"/>
                </p:cNvSpPr>
                <p:nvPr/>
              </p:nvSpPr>
              <p:spPr bwMode="auto">
                <a:xfrm>
                  <a:off x="5419" y="2211"/>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945"/>
                <p:cNvSpPr>
                  <a:spLocks noChangeArrowheads="1"/>
                </p:cNvSpPr>
                <p:nvPr/>
              </p:nvSpPr>
              <p:spPr bwMode="auto">
                <a:xfrm>
                  <a:off x="5419" y="2240"/>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946"/>
                <p:cNvSpPr>
                  <a:spLocks noChangeArrowheads="1"/>
                </p:cNvSpPr>
                <p:nvPr/>
              </p:nvSpPr>
              <p:spPr bwMode="auto">
                <a:xfrm>
                  <a:off x="5412" y="2219"/>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947"/>
                <p:cNvSpPr>
                  <a:spLocks noChangeArrowheads="1"/>
                </p:cNvSpPr>
                <p:nvPr/>
              </p:nvSpPr>
              <p:spPr bwMode="auto">
                <a:xfrm>
                  <a:off x="5412" y="223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948"/>
                <p:cNvSpPr>
                  <a:spLocks noChangeArrowheads="1"/>
                </p:cNvSpPr>
                <p:nvPr/>
              </p:nvSpPr>
              <p:spPr bwMode="auto">
                <a:xfrm>
                  <a:off x="5412" y="222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949"/>
                <p:cNvSpPr>
                  <a:spLocks noChangeArrowheads="1"/>
                </p:cNvSpPr>
                <p:nvPr/>
              </p:nvSpPr>
              <p:spPr bwMode="auto">
                <a:xfrm>
                  <a:off x="5412" y="2226"/>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950"/>
                <p:cNvSpPr>
                  <a:spLocks noChangeArrowheads="1"/>
                </p:cNvSpPr>
                <p:nvPr/>
              </p:nvSpPr>
              <p:spPr bwMode="auto">
                <a:xfrm>
                  <a:off x="5412" y="2211"/>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951"/>
                <p:cNvSpPr>
                  <a:spLocks noChangeArrowheads="1"/>
                </p:cNvSpPr>
                <p:nvPr/>
              </p:nvSpPr>
              <p:spPr bwMode="auto">
                <a:xfrm>
                  <a:off x="5419" y="2465"/>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952"/>
                <p:cNvSpPr>
                  <a:spLocks noChangeArrowheads="1"/>
                </p:cNvSpPr>
                <p:nvPr/>
              </p:nvSpPr>
              <p:spPr bwMode="auto">
                <a:xfrm>
                  <a:off x="5419" y="249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953"/>
                <p:cNvSpPr>
                  <a:spLocks noChangeArrowheads="1"/>
                </p:cNvSpPr>
                <p:nvPr/>
              </p:nvSpPr>
              <p:spPr bwMode="auto">
                <a:xfrm>
                  <a:off x="5412" y="247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954"/>
                <p:cNvSpPr>
                  <a:spLocks noChangeArrowheads="1"/>
                </p:cNvSpPr>
                <p:nvPr/>
              </p:nvSpPr>
              <p:spPr bwMode="auto">
                <a:xfrm>
                  <a:off x="5412" y="248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955"/>
                <p:cNvSpPr>
                  <a:spLocks noChangeArrowheads="1"/>
                </p:cNvSpPr>
                <p:nvPr/>
              </p:nvSpPr>
              <p:spPr bwMode="auto">
                <a:xfrm>
                  <a:off x="5412" y="248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956"/>
                <p:cNvSpPr>
                  <a:spLocks noChangeArrowheads="1"/>
                </p:cNvSpPr>
                <p:nvPr/>
              </p:nvSpPr>
              <p:spPr bwMode="auto">
                <a:xfrm>
                  <a:off x="5412" y="248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957"/>
                <p:cNvSpPr>
                  <a:spLocks noChangeArrowheads="1"/>
                </p:cNvSpPr>
                <p:nvPr/>
              </p:nvSpPr>
              <p:spPr bwMode="auto">
                <a:xfrm>
                  <a:off x="5412" y="246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Rectangle 958"/>
                <p:cNvSpPr>
                  <a:spLocks noChangeArrowheads="1"/>
                </p:cNvSpPr>
                <p:nvPr/>
              </p:nvSpPr>
              <p:spPr bwMode="auto">
                <a:xfrm>
                  <a:off x="5419" y="2603"/>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959"/>
                <p:cNvSpPr>
                  <a:spLocks noChangeArrowheads="1"/>
                </p:cNvSpPr>
                <p:nvPr/>
              </p:nvSpPr>
              <p:spPr bwMode="auto">
                <a:xfrm>
                  <a:off x="5419" y="2632"/>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960"/>
                <p:cNvSpPr>
                  <a:spLocks noChangeArrowheads="1"/>
                </p:cNvSpPr>
                <p:nvPr/>
              </p:nvSpPr>
              <p:spPr bwMode="auto">
                <a:xfrm>
                  <a:off x="5412" y="261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961"/>
                <p:cNvSpPr>
                  <a:spLocks noChangeArrowheads="1"/>
                </p:cNvSpPr>
                <p:nvPr/>
              </p:nvSpPr>
              <p:spPr bwMode="auto">
                <a:xfrm>
                  <a:off x="5412" y="2625"/>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962"/>
                <p:cNvSpPr>
                  <a:spLocks noChangeArrowheads="1"/>
                </p:cNvSpPr>
                <p:nvPr/>
              </p:nvSpPr>
              <p:spPr bwMode="auto">
                <a:xfrm>
                  <a:off x="5412" y="261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963"/>
                <p:cNvSpPr>
                  <a:spLocks noChangeArrowheads="1"/>
                </p:cNvSpPr>
                <p:nvPr/>
              </p:nvSpPr>
              <p:spPr bwMode="auto">
                <a:xfrm>
                  <a:off x="5412" y="261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964"/>
                <p:cNvSpPr>
                  <a:spLocks noChangeArrowheads="1"/>
                </p:cNvSpPr>
                <p:nvPr/>
              </p:nvSpPr>
              <p:spPr bwMode="auto">
                <a:xfrm>
                  <a:off x="5412" y="2603"/>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965"/>
                <p:cNvSpPr>
                  <a:spLocks noChangeArrowheads="1"/>
                </p:cNvSpPr>
                <p:nvPr/>
              </p:nvSpPr>
              <p:spPr bwMode="auto">
                <a:xfrm>
                  <a:off x="5419" y="2676"/>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966"/>
                <p:cNvSpPr>
                  <a:spLocks noChangeArrowheads="1"/>
                </p:cNvSpPr>
                <p:nvPr/>
              </p:nvSpPr>
              <p:spPr bwMode="auto">
                <a:xfrm>
                  <a:off x="5419" y="2705"/>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967"/>
                <p:cNvSpPr>
                  <a:spLocks noChangeArrowheads="1"/>
                </p:cNvSpPr>
                <p:nvPr/>
              </p:nvSpPr>
              <p:spPr bwMode="auto">
                <a:xfrm>
                  <a:off x="5412" y="2683"/>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968"/>
                <p:cNvSpPr>
                  <a:spLocks noChangeArrowheads="1"/>
                </p:cNvSpPr>
                <p:nvPr/>
              </p:nvSpPr>
              <p:spPr bwMode="auto">
                <a:xfrm>
                  <a:off x="5412" y="2698"/>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969"/>
                <p:cNvSpPr>
                  <a:spLocks noChangeArrowheads="1"/>
                </p:cNvSpPr>
                <p:nvPr/>
              </p:nvSpPr>
              <p:spPr bwMode="auto">
                <a:xfrm>
                  <a:off x="5412" y="269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970"/>
                <p:cNvSpPr>
                  <a:spLocks noChangeArrowheads="1"/>
                </p:cNvSpPr>
                <p:nvPr/>
              </p:nvSpPr>
              <p:spPr bwMode="auto">
                <a:xfrm>
                  <a:off x="5412" y="2691"/>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971"/>
                <p:cNvSpPr>
                  <a:spLocks noChangeArrowheads="1"/>
                </p:cNvSpPr>
                <p:nvPr/>
              </p:nvSpPr>
              <p:spPr bwMode="auto">
                <a:xfrm>
                  <a:off x="5412" y="2676"/>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972"/>
                <p:cNvSpPr>
                  <a:spLocks noChangeArrowheads="1"/>
                </p:cNvSpPr>
                <p:nvPr/>
              </p:nvSpPr>
              <p:spPr bwMode="auto">
                <a:xfrm>
                  <a:off x="5419" y="2632"/>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973"/>
                <p:cNvSpPr>
                  <a:spLocks noChangeArrowheads="1"/>
                </p:cNvSpPr>
                <p:nvPr/>
              </p:nvSpPr>
              <p:spPr bwMode="auto">
                <a:xfrm>
                  <a:off x="5419" y="2662"/>
                  <a:ext cx="2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974"/>
                <p:cNvSpPr>
                  <a:spLocks noChangeArrowheads="1"/>
                </p:cNvSpPr>
                <p:nvPr/>
              </p:nvSpPr>
              <p:spPr bwMode="auto">
                <a:xfrm>
                  <a:off x="5412" y="264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975"/>
                <p:cNvSpPr>
                  <a:spLocks noChangeArrowheads="1"/>
                </p:cNvSpPr>
                <p:nvPr/>
              </p:nvSpPr>
              <p:spPr bwMode="auto">
                <a:xfrm>
                  <a:off x="5412" y="2654"/>
                  <a:ext cx="3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976"/>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977"/>
                <p:cNvSpPr>
                  <a:spLocks noChangeArrowheads="1"/>
                </p:cNvSpPr>
                <p:nvPr/>
              </p:nvSpPr>
              <p:spPr bwMode="auto">
                <a:xfrm>
                  <a:off x="5412" y="264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78"/>
                <p:cNvSpPr>
                  <a:spLocks noChangeArrowheads="1"/>
                </p:cNvSpPr>
                <p:nvPr/>
              </p:nvSpPr>
              <p:spPr bwMode="auto">
                <a:xfrm>
                  <a:off x="5412" y="2632"/>
                  <a:ext cx="29" cy="30"/>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Rectangle 979"/>
                <p:cNvSpPr>
                  <a:spLocks noChangeArrowheads="1"/>
                </p:cNvSpPr>
                <p:nvPr/>
              </p:nvSpPr>
              <p:spPr bwMode="auto">
                <a:xfrm>
                  <a:off x="5419" y="2545"/>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980"/>
                <p:cNvSpPr>
                  <a:spLocks noChangeArrowheads="1"/>
                </p:cNvSpPr>
                <p:nvPr/>
              </p:nvSpPr>
              <p:spPr bwMode="auto">
                <a:xfrm>
                  <a:off x="5419" y="2574"/>
                  <a:ext cx="22"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981"/>
                <p:cNvSpPr>
                  <a:spLocks noChangeArrowheads="1"/>
                </p:cNvSpPr>
                <p:nvPr/>
              </p:nvSpPr>
              <p:spPr bwMode="auto">
                <a:xfrm>
                  <a:off x="5412" y="2553"/>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982"/>
                <p:cNvSpPr>
                  <a:spLocks noChangeArrowheads="1"/>
                </p:cNvSpPr>
                <p:nvPr/>
              </p:nvSpPr>
              <p:spPr bwMode="auto">
                <a:xfrm>
                  <a:off x="5412" y="2567"/>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983"/>
                <p:cNvSpPr>
                  <a:spLocks noChangeArrowheads="1"/>
                </p:cNvSpPr>
                <p:nvPr/>
              </p:nvSpPr>
              <p:spPr bwMode="auto">
                <a:xfrm>
                  <a:off x="5412" y="256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984"/>
                <p:cNvSpPr>
                  <a:spLocks noChangeArrowheads="1"/>
                </p:cNvSpPr>
                <p:nvPr/>
              </p:nvSpPr>
              <p:spPr bwMode="auto">
                <a:xfrm>
                  <a:off x="5412" y="2560"/>
                  <a:ext cx="36"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5"/>
                <p:cNvSpPr>
                  <a:spLocks noChangeArrowheads="1"/>
                </p:cNvSpPr>
                <p:nvPr/>
              </p:nvSpPr>
              <p:spPr bwMode="auto">
                <a:xfrm>
                  <a:off x="5412" y="2545"/>
                  <a:ext cx="29" cy="29"/>
                </a:xfrm>
                <a:prstGeom prst="ellipse">
                  <a:avLst/>
                </a:pr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986"/>
                <p:cNvSpPr>
                  <a:spLocks noChangeShapeType="1"/>
                </p:cNvSpPr>
                <p:nvPr/>
              </p:nvSpPr>
              <p:spPr bwMode="auto">
                <a:xfrm flipV="1">
                  <a:off x="5427" y="2712"/>
                  <a:ext cx="0" cy="356"/>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987"/>
                <p:cNvSpPr>
                  <a:spLocks noChangeShapeType="1"/>
                </p:cNvSpPr>
                <p:nvPr/>
              </p:nvSpPr>
              <p:spPr bwMode="auto">
                <a:xfrm>
                  <a:off x="5427" y="3308"/>
                  <a:ext cx="0" cy="87"/>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988"/>
                <p:cNvSpPr>
                  <a:spLocks noChangeArrowheads="1"/>
                </p:cNvSpPr>
                <p:nvPr/>
              </p:nvSpPr>
              <p:spPr bwMode="auto">
                <a:xfrm>
                  <a:off x="5246" y="3068"/>
                  <a:ext cx="362" cy="240"/>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989"/>
                <p:cNvSpPr>
                  <a:spLocks/>
                </p:cNvSpPr>
                <p:nvPr/>
              </p:nvSpPr>
              <p:spPr bwMode="auto">
                <a:xfrm>
                  <a:off x="5246" y="3068"/>
                  <a:ext cx="362" cy="240"/>
                </a:xfrm>
                <a:custGeom>
                  <a:avLst/>
                  <a:gdLst>
                    <a:gd name="T0" fmla="*/ 0 w 50"/>
                    <a:gd name="T1" fmla="*/ 0 h 33"/>
                    <a:gd name="T2" fmla="*/ 0 w 50"/>
                    <a:gd name="T3" fmla="*/ 33 h 33"/>
                    <a:gd name="T4" fmla="*/ 50 w 50"/>
                    <a:gd name="T5" fmla="*/ 33 h 33"/>
                    <a:gd name="T6" fmla="*/ 50 w 50"/>
                    <a:gd name="T7" fmla="*/ 0 h 33"/>
                    <a:gd name="T8" fmla="*/ 0 w 50"/>
                    <a:gd name="T9" fmla="*/ 0 h 33"/>
                    <a:gd name="T10" fmla="*/ 0 w 50"/>
                    <a:gd name="T11" fmla="*/ 0 h 33"/>
                  </a:gdLst>
                  <a:ahLst/>
                  <a:cxnLst>
                    <a:cxn ang="0">
                      <a:pos x="T0" y="T1"/>
                    </a:cxn>
                    <a:cxn ang="0">
                      <a:pos x="T2" y="T3"/>
                    </a:cxn>
                    <a:cxn ang="0">
                      <a:pos x="T4" y="T5"/>
                    </a:cxn>
                    <a:cxn ang="0">
                      <a:pos x="T6" y="T7"/>
                    </a:cxn>
                    <a:cxn ang="0">
                      <a:pos x="T8" y="T9"/>
                    </a:cxn>
                    <a:cxn ang="0">
                      <a:pos x="T10" y="T11"/>
                    </a:cxn>
                  </a:cxnLst>
                  <a:rect l="0" t="0" r="r" b="b"/>
                  <a:pathLst>
                    <a:path w="50" h="33">
                      <a:moveTo>
                        <a:pt x="0" y="0"/>
                      </a:moveTo>
                      <a:lnTo>
                        <a:pt x="0" y="33"/>
                      </a:lnTo>
                      <a:lnTo>
                        <a:pt x="50" y="33"/>
                      </a:lnTo>
                      <a:lnTo>
                        <a:pt x="50" y="0"/>
                      </a:lnTo>
                      <a:lnTo>
                        <a:pt x="0" y="0"/>
                      </a:lnTo>
                      <a:lnTo>
                        <a:pt x="0" y="0"/>
                      </a:lnTo>
                    </a:path>
                  </a:pathLst>
                </a:custGeom>
                <a:noFill/>
                <a:ln w="1111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990"/>
                <p:cNvSpPr>
                  <a:spLocks noChangeShapeType="1"/>
                </p:cNvSpPr>
                <p:nvPr/>
              </p:nvSpPr>
              <p:spPr bwMode="auto">
                <a:xfrm>
                  <a:off x="5246" y="3221"/>
                  <a:ext cx="362" cy="0"/>
                </a:xfrm>
                <a:prstGeom prst="line">
                  <a:avLst/>
                </a:prstGeom>
                <a:noFill/>
                <a:ln w="222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991"/>
                <p:cNvSpPr>
                  <a:spLocks noEditPoints="1"/>
                </p:cNvSpPr>
                <p:nvPr/>
              </p:nvSpPr>
              <p:spPr bwMode="auto">
                <a:xfrm>
                  <a:off x="3246" y="3061"/>
                  <a:ext cx="2471" cy="0"/>
                </a:xfrm>
                <a:custGeom>
                  <a:avLst/>
                  <a:gdLst>
                    <a:gd name="T0" fmla="*/ 4 w 341"/>
                    <a:gd name="T1" fmla="*/ 12 w 341"/>
                    <a:gd name="T2" fmla="*/ 20 w 341"/>
                    <a:gd name="T3" fmla="*/ 28 w 341"/>
                    <a:gd name="T4" fmla="*/ 36 w 341"/>
                    <a:gd name="T5" fmla="*/ 44 w 341"/>
                    <a:gd name="T6" fmla="*/ 52 w 341"/>
                    <a:gd name="T7" fmla="*/ 60 w 341"/>
                    <a:gd name="T8" fmla="*/ 68 w 341"/>
                    <a:gd name="T9" fmla="*/ 76 w 341"/>
                    <a:gd name="T10" fmla="*/ 84 w 341"/>
                    <a:gd name="T11" fmla="*/ 92 w 341"/>
                    <a:gd name="T12" fmla="*/ 100 w 341"/>
                    <a:gd name="T13" fmla="*/ 108 w 341"/>
                    <a:gd name="T14" fmla="*/ 116 w 341"/>
                    <a:gd name="T15" fmla="*/ 124 w 341"/>
                    <a:gd name="T16" fmla="*/ 132 w 341"/>
                    <a:gd name="T17" fmla="*/ 140 w 341"/>
                    <a:gd name="T18" fmla="*/ 148 w 341"/>
                    <a:gd name="T19" fmla="*/ 156 w 341"/>
                    <a:gd name="T20" fmla="*/ 164 w 341"/>
                    <a:gd name="T21" fmla="*/ 172 w 341"/>
                    <a:gd name="T22" fmla="*/ 180 w 341"/>
                    <a:gd name="T23" fmla="*/ 188 w 341"/>
                    <a:gd name="T24" fmla="*/ 196 w 341"/>
                    <a:gd name="T25" fmla="*/ 204 w 341"/>
                    <a:gd name="T26" fmla="*/ 212 w 341"/>
                    <a:gd name="T27" fmla="*/ 220 w 341"/>
                    <a:gd name="T28" fmla="*/ 228 w 341"/>
                    <a:gd name="T29" fmla="*/ 236 w 341"/>
                    <a:gd name="T30" fmla="*/ 244 w 341"/>
                    <a:gd name="T31" fmla="*/ 252 w 341"/>
                    <a:gd name="T32" fmla="*/ 260 w 341"/>
                    <a:gd name="T33" fmla="*/ 268 w 341"/>
                    <a:gd name="T34" fmla="*/ 276 w 341"/>
                    <a:gd name="T35" fmla="*/ 284 w 341"/>
                    <a:gd name="T36" fmla="*/ 292 w 341"/>
                    <a:gd name="T37" fmla="*/ 300 w 341"/>
                    <a:gd name="T38" fmla="*/ 308 w 341"/>
                    <a:gd name="T39" fmla="*/ 316 w 341"/>
                    <a:gd name="T40" fmla="*/ 324 w 341"/>
                    <a:gd name="T41" fmla="*/ 332 w 341"/>
                    <a:gd name="T42" fmla="*/ 340 w 34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Lst>
                  <a:rect l="0" t="0" r="r" b="b"/>
                  <a:pathLst>
                    <a:path w="341">
                      <a:moveTo>
                        <a:pt x="4" y="0"/>
                      </a:moveTo>
                      <a:lnTo>
                        <a:pt x="8" y="0"/>
                      </a:lnTo>
                      <a:moveTo>
                        <a:pt x="12" y="0"/>
                      </a:moveTo>
                      <a:lnTo>
                        <a:pt x="16" y="0"/>
                      </a:lnTo>
                      <a:moveTo>
                        <a:pt x="20" y="0"/>
                      </a:moveTo>
                      <a:lnTo>
                        <a:pt x="24" y="0"/>
                      </a:lnTo>
                      <a:moveTo>
                        <a:pt x="28" y="0"/>
                      </a:moveTo>
                      <a:lnTo>
                        <a:pt x="32" y="0"/>
                      </a:lnTo>
                      <a:moveTo>
                        <a:pt x="36" y="0"/>
                      </a:moveTo>
                      <a:lnTo>
                        <a:pt x="40" y="0"/>
                      </a:lnTo>
                      <a:moveTo>
                        <a:pt x="44" y="0"/>
                      </a:moveTo>
                      <a:lnTo>
                        <a:pt x="48" y="0"/>
                      </a:lnTo>
                      <a:moveTo>
                        <a:pt x="52" y="0"/>
                      </a:moveTo>
                      <a:lnTo>
                        <a:pt x="56" y="0"/>
                      </a:lnTo>
                      <a:moveTo>
                        <a:pt x="60" y="0"/>
                      </a:moveTo>
                      <a:lnTo>
                        <a:pt x="64" y="0"/>
                      </a:lnTo>
                      <a:moveTo>
                        <a:pt x="68" y="0"/>
                      </a:moveTo>
                      <a:lnTo>
                        <a:pt x="72" y="0"/>
                      </a:lnTo>
                      <a:moveTo>
                        <a:pt x="76" y="0"/>
                      </a:moveTo>
                      <a:lnTo>
                        <a:pt x="80" y="0"/>
                      </a:lnTo>
                      <a:moveTo>
                        <a:pt x="84" y="0"/>
                      </a:moveTo>
                      <a:lnTo>
                        <a:pt x="88" y="0"/>
                      </a:lnTo>
                      <a:moveTo>
                        <a:pt x="92" y="0"/>
                      </a:moveTo>
                      <a:lnTo>
                        <a:pt x="96" y="0"/>
                      </a:lnTo>
                      <a:moveTo>
                        <a:pt x="100" y="0"/>
                      </a:moveTo>
                      <a:lnTo>
                        <a:pt x="104" y="0"/>
                      </a:lnTo>
                      <a:moveTo>
                        <a:pt x="108" y="0"/>
                      </a:moveTo>
                      <a:lnTo>
                        <a:pt x="112" y="0"/>
                      </a:lnTo>
                      <a:moveTo>
                        <a:pt x="116" y="0"/>
                      </a:moveTo>
                      <a:lnTo>
                        <a:pt x="120" y="0"/>
                      </a:lnTo>
                      <a:moveTo>
                        <a:pt x="124" y="0"/>
                      </a:moveTo>
                      <a:lnTo>
                        <a:pt x="128" y="0"/>
                      </a:lnTo>
                      <a:moveTo>
                        <a:pt x="132" y="0"/>
                      </a:moveTo>
                      <a:lnTo>
                        <a:pt x="136" y="0"/>
                      </a:lnTo>
                      <a:moveTo>
                        <a:pt x="140" y="0"/>
                      </a:moveTo>
                      <a:lnTo>
                        <a:pt x="144" y="0"/>
                      </a:lnTo>
                      <a:moveTo>
                        <a:pt x="148" y="0"/>
                      </a:moveTo>
                      <a:lnTo>
                        <a:pt x="152" y="0"/>
                      </a:lnTo>
                      <a:moveTo>
                        <a:pt x="156" y="0"/>
                      </a:moveTo>
                      <a:lnTo>
                        <a:pt x="160" y="0"/>
                      </a:lnTo>
                      <a:moveTo>
                        <a:pt x="164" y="0"/>
                      </a:moveTo>
                      <a:lnTo>
                        <a:pt x="168" y="0"/>
                      </a:lnTo>
                      <a:moveTo>
                        <a:pt x="172" y="0"/>
                      </a:moveTo>
                      <a:lnTo>
                        <a:pt x="176" y="0"/>
                      </a:lnTo>
                      <a:moveTo>
                        <a:pt x="180" y="0"/>
                      </a:moveTo>
                      <a:lnTo>
                        <a:pt x="184" y="0"/>
                      </a:lnTo>
                      <a:moveTo>
                        <a:pt x="188" y="0"/>
                      </a:moveTo>
                      <a:lnTo>
                        <a:pt x="192" y="0"/>
                      </a:lnTo>
                      <a:moveTo>
                        <a:pt x="196" y="0"/>
                      </a:moveTo>
                      <a:lnTo>
                        <a:pt x="200" y="0"/>
                      </a:lnTo>
                      <a:moveTo>
                        <a:pt x="204" y="0"/>
                      </a:moveTo>
                      <a:lnTo>
                        <a:pt x="208" y="0"/>
                      </a:lnTo>
                      <a:moveTo>
                        <a:pt x="212" y="0"/>
                      </a:moveTo>
                      <a:lnTo>
                        <a:pt x="216" y="0"/>
                      </a:lnTo>
                      <a:moveTo>
                        <a:pt x="220" y="0"/>
                      </a:moveTo>
                      <a:lnTo>
                        <a:pt x="224" y="0"/>
                      </a:lnTo>
                      <a:moveTo>
                        <a:pt x="228" y="0"/>
                      </a:moveTo>
                      <a:lnTo>
                        <a:pt x="232" y="0"/>
                      </a:lnTo>
                      <a:moveTo>
                        <a:pt x="236" y="0"/>
                      </a:moveTo>
                      <a:lnTo>
                        <a:pt x="240" y="0"/>
                      </a:lnTo>
                      <a:moveTo>
                        <a:pt x="244" y="0"/>
                      </a:moveTo>
                      <a:lnTo>
                        <a:pt x="248" y="0"/>
                      </a:lnTo>
                      <a:moveTo>
                        <a:pt x="252" y="0"/>
                      </a:moveTo>
                      <a:lnTo>
                        <a:pt x="256" y="0"/>
                      </a:lnTo>
                      <a:moveTo>
                        <a:pt x="260" y="0"/>
                      </a:moveTo>
                      <a:lnTo>
                        <a:pt x="264" y="0"/>
                      </a:lnTo>
                      <a:moveTo>
                        <a:pt x="268" y="0"/>
                      </a:moveTo>
                      <a:lnTo>
                        <a:pt x="272" y="0"/>
                      </a:lnTo>
                      <a:moveTo>
                        <a:pt x="276" y="0"/>
                      </a:moveTo>
                      <a:lnTo>
                        <a:pt x="280" y="0"/>
                      </a:lnTo>
                      <a:moveTo>
                        <a:pt x="284" y="0"/>
                      </a:moveTo>
                      <a:lnTo>
                        <a:pt x="288" y="0"/>
                      </a:lnTo>
                      <a:moveTo>
                        <a:pt x="292" y="0"/>
                      </a:moveTo>
                      <a:lnTo>
                        <a:pt x="296" y="0"/>
                      </a:lnTo>
                      <a:moveTo>
                        <a:pt x="300" y="0"/>
                      </a:moveTo>
                      <a:lnTo>
                        <a:pt x="304" y="0"/>
                      </a:lnTo>
                      <a:moveTo>
                        <a:pt x="308" y="0"/>
                      </a:moveTo>
                      <a:lnTo>
                        <a:pt x="312" y="0"/>
                      </a:lnTo>
                      <a:moveTo>
                        <a:pt x="316" y="0"/>
                      </a:moveTo>
                      <a:lnTo>
                        <a:pt x="320" y="0"/>
                      </a:lnTo>
                      <a:moveTo>
                        <a:pt x="324" y="0"/>
                      </a:moveTo>
                      <a:lnTo>
                        <a:pt x="328" y="0"/>
                      </a:lnTo>
                      <a:moveTo>
                        <a:pt x="332" y="0"/>
                      </a:moveTo>
                      <a:lnTo>
                        <a:pt x="336" y="0"/>
                      </a:lnTo>
                      <a:moveTo>
                        <a:pt x="340" y="0"/>
                      </a:moveTo>
                    </a:path>
                  </a:pathLst>
                </a:custGeom>
                <a:noFill/>
                <a:ln w="11113" cap="flat">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Rectangle 992"/>
                <p:cNvSpPr>
                  <a:spLocks noChangeArrowheads="1"/>
                </p:cNvSpPr>
                <p:nvPr/>
              </p:nvSpPr>
              <p:spPr bwMode="auto">
                <a:xfrm>
                  <a:off x="3453" y="1747"/>
                  <a:ext cx="10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a</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8" name="Rectangle 993"/>
                <p:cNvSpPr>
                  <a:spLocks noChangeArrowheads="1"/>
                </p:cNvSpPr>
                <p:nvPr/>
              </p:nvSpPr>
              <p:spPr bwMode="auto">
                <a:xfrm>
                  <a:off x="3902" y="1747"/>
                  <a:ext cx="16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bc</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9" name="Rectangle 994"/>
                <p:cNvSpPr>
                  <a:spLocks noChangeArrowheads="1"/>
                </p:cNvSpPr>
                <p:nvPr/>
              </p:nvSpPr>
              <p:spPr bwMode="auto">
                <a:xfrm>
                  <a:off x="4409" y="1747"/>
                  <a:ext cx="10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b</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0" name="Rectangle 995"/>
                <p:cNvSpPr>
                  <a:spLocks noChangeArrowheads="1"/>
                </p:cNvSpPr>
                <p:nvPr/>
              </p:nvSpPr>
              <p:spPr bwMode="auto">
                <a:xfrm>
                  <a:off x="4866" y="1747"/>
                  <a:ext cx="16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ac</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1" name="Rectangle 996"/>
                <p:cNvSpPr>
                  <a:spLocks noChangeArrowheads="1"/>
                </p:cNvSpPr>
                <p:nvPr/>
              </p:nvSpPr>
              <p:spPr bwMode="auto">
                <a:xfrm>
                  <a:off x="5373" y="1747"/>
                  <a:ext cx="10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a</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2" name="Rectangle 997"/>
                <p:cNvSpPr>
                  <a:spLocks noChangeArrowheads="1"/>
                </p:cNvSpPr>
                <p:nvPr/>
              </p:nvSpPr>
              <p:spPr bwMode="auto">
                <a:xfrm>
                  <a:off x="3217" y="1703"/>
                  <a:ext cx="2500" cy="1779"/>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Rectangle 998"/>
                <p:cNvSpPr>
                  <a:spLocks noChangeArrowheads="1"/>
                </p:cNvSpPr>
                <p:nvPr/>
              </p:nvSpPr>
              <p:spPr bwMode="auto">
                <a:xfrm>
                  <a:off x="3072" y="3366"/>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4" name="Rectangle 999"/>
                <p:cNvSpPr>
                  <a:spLocks noChangeArrowheads="1"/>
                </p:cNvSpPr>
                <p:nvPr/>
              </p:nvSpPr>
              <p:spPr bwMode="auto">
                <a:xfrm>
                  <a:off x="3072" y="2981"/>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5" name="Rectangle 1000"/>
                <p:cNvSpPr>
                  <a:spLocks noChangeArrowheads="1"/>
                </p:cNvSpPr>
                <p:nvPr/>
              </p:nvSpPr>
              <p:spPr bwMode="auto">
                <a:xfrm>
                  <a:off x="3072" y="2596"/>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6" name="Rectangle 1001"/>
                <p:cNvSpPr>
                  <a:spLocks noChangeArrowheads="1"/>
                </p:cNvSpPr>
                <p:nvPr/>
              </p:nvSpPr>
              <p:spPr bwMode="auto">
                <a:xfrm>
                  <a:off x="3072" y="2211"/>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7" name="Rectangle 1002"/>
                <p:cNvSpPr>
                  <a:spLocks noChangeArrowheads="1"/>
                </p:cNvSpPr>
                <p:nvPr/>
              </p:nvSpPr>
              <p:spPr bwMode="auto">
                <a:xfrm>
                  <a:off x="3072" y="1826"/>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4</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8" name="Line 1003"/>
                <p:cNvSpPr>
                  <a:spLocks noChangeShapeType="1"/>
                </p:cNvSpPr>
                <p:nvPr/>
              </p:nvSpPr>
              <p:spPr bwMode="auto">
                <a:xfrm>
                  <a:off x="3188" y="3410"/>
                  <a:ext cx="29"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1004"/>
                <p:cNvSpPr>
                  <a:spLocks noChangeShapeType="1"/>
                </p:cNvSpPr>
                <p:nvPr/>
              </p:nvSpPr>
              <p:spPr bwMode="auto">
                <a:xfrm>
                  <a:off x="3188" y="3025"/>
                  <a:ext cx="29"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1005"/>
                <p:cNvSpPr>
                  <a:spLocks noChangeShapeType="1"/>
                </p:cNvSpPr>
                <p:nvPr/>
              </p:nvSpPr>
              <p:spPr bwMode="auto">
                <a:xfrm>
                  <a:off x="3188" y="2640"/>
                  <a:ext cx="29"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1006"/>
                <p:cNvSpPr>
                  <a:spLocks noChangeShapeType="1"/>
                </p:cNvSpPr>
                <p:nvPr/>
              </p:nvSpPr>
              <p:spPr bwMode="auto">
                <a:xfrm>
                  <a:off x="3188" y="2248"/>
                  <a:ext cx="29"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1007"/>
                <p:cNvSpPr>
                  <a:spLocks noChangeShapeType="1"/>
                </p:cNvSpPr>
                <p:nvPr/>
              </p:nvSpPr>
              <p:spPr bwMode="auto">
                <a:xfrm>
                  <a:off x="3188" y="1863"/>
                  <a:ext cx="29"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1008"/>
                <p:cNvSpPr>
                  <a:spLocks noChangeShapeType="1"/>
                </p:cNvSpPr>
                <p:nvPr/>
              </p:nvSpPr>
              <p:spPr bwMode="auto">
                <a:xfrm flipV="1">
                  <a:off x="3507" y="3482"/>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Line 1010"/>
              <p:cNvSpPr>
                <a:spLocks noChangeShapeType="1"/>
              </p:cNvSpPr>
              <p:nvPr/>
            </p:nvSpPr>
            <p:spPr bwMode="auto">
              <a:xfrm flipV="1">
                <a:off x="6326188" y="5527678"/>
                <a:ext cx="0" cy="46038"/>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011"/>
              <p:cNvSpPr>
                <a:spLocks noChangeShapeType="1"/>
              </p:cNvSpPr>
              <p:nvPr/>
            </p:nvSpPr>
            <p:spPr bwMode="auto">
              <a:xfrm flipV="1">
                <a:off x="7085013" y="5527678"/>
                <a:ext cx="0" cy="46038"/>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12"/>
              <p:cNvSpPr>
                <a:spLocks noChangeShapeType="1"/>
              </p:cNvSpPr>
              <p:nvPr/>
            </p:nvSpPr>
            <p:spPr bwMode="auto">
              <a:xfrm flipV="1">
                <a:off x="7856538" y="5527678"/>
                <a:ext cx="0" cy="46038"/>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13"/>
              <p:cNvSpPr>
                <a:spLocks noChangeShapeType="1"/>
              </p:cNvSpPr>
              <p:nvPr/>
            </p:nvSpPr>
            <p:spPr bwMode="auto">
              <a:xfrm flipV="1">
                <a:off x="8615363" y="5527678"/>
                <a:ext cx="0" cy="46038"/>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14"/>
              <p:cNvSpPr>
                <a:spLocks noChangeArrowheads="1"/>
              </p:cNvSpPr>
              <p:nvPr/>
            </p:nvSpPr>
            <p:spPr bwMode="auto">
              <a:xfrm>
                <a:off x="5389563" y="5621341"/>
                <a:ext cx="355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0/20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015"/>
              <p:cNvSpPr>
                <a:spLocks noChangeArrowheads="1"/>
              </p:cNvSpPr>
              <p:nvPr/>
            </p:nvSpPr>
            <p:spPr bwMode="auto">
              <a:xfrm>
                <a:off x="6108700" y="5621341"/>
                <a:ext cx="434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20/40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016"/>
              <p:cNvSpPr>
                <a:spLocks noChangeArrowheads="1"/>
              </p:cNvSpPr>
              <p:nvPr/>
            </p:nvSpPr>
            <p:spPr bwMode="auto">
              <a:xfrm>
                <a:off x="6867525" y="5621341"/>
                <a:ext cx="434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40/60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017"/>
              <p:cNvSpPr>
                <a:spLocks noChangeArrowheads="1"/>
              </p:cNvSpPr>
              <p:nvPr/>
            </p:nvSpPr>
            <p:spPr bwMode="auto">
              <a:xfrm>
                <a:off x="7639050" y="5621341"/>
                <a:ext cx="434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60/80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018"/>
              <p:cNvSpPr>
                <a:spLocks noChangeArrowheads="1"/>
              </p:cNvSpPr>
              <p:nvPr/>
            </p:nvSpPr>
            <p:spPr bwMode="auto">
              <a:xfrm>
                <a:off x="8356600" y="5621341"/>
                <a:ext cx="517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80/100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019"/>
              <p:cNvSpPr>
                <a:spLocks noChangeArrowheads="1"/>
              </p:cNvSpPr>
              <p:nvPr/>
            </p:nvSpPr>
            <p:spPr bwMode="auto">
              <a:xfrm>
                <a:off x="6011863" y="5838828"/>
                <a:ext cx="2098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1500" smtClean="0">
                    <a:solidFill>
                      <a:srgbClr val="000000"/>
                    </a:solidFill>
                  </a:rPr>
                  <a:t>Classe de d</a:t>
                </a:r>
                <a:r>
                  <a:rPr kumimoji="0" lang="fr-FR" altLang="fr-FR" sz="1500" b="0" i="0" u="none" strike="noStrike" cap="none" normalizeH="0" baseline="0" smtClean="0">
                    <a:ln>
                      <a:noFill/>
                    </a:ln>
                    <a:solidFill>
                      <a:srgbClr val="000000"/>
                    </a:solidFill>
                    <a:effectLst/>
                    <a:latin typeface="Arial" pitchFamily="34" charset="0"/>
                    <a:cs typeface="Arial" pitchFamily="34" charset="0"/>
                  </a:rPr>
                  <a:t>iamètre (cm)</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020"/>
              <p:cNvSpPr>
                <a:spLocks noChangeArrowheads="1"/>
              </p:cNvSpPr>
              <p:nvPr/>
            </p:nvSpPr>
            <p:spPr bwMode="auto">
              <a:xfrm rot="16200000">
                <a:off x="3276599" y="4003677"/>
                <a:ext cx="302895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rgbClr val="000000"/>
                    </a:solidFill>
                    <a:effectLst/>
                    <a:latin typeface="Arial" pitchFamily="34" charset="0"/>
                    <a:cs typeface="Arial" pitchFamily="34" charset="0"/>
                  </a:rPr>
                  <a:t>Accroissement</a:t>
                </a:r>
                <a:r>
                  <a:rPr kumimoji="0" lang="fr-FR" altLang="fr-FR" sz="1500" b="0" i="0" u="none" strike="noStrike" cap="none" normalizeH="0" smtClean="0">
                    <a:ln>
                      <a:noFill/>
                    </a:ln>
                    <a:solidFill>
                      <a:srgbClr val="000000"/>
                    </a:solidFill>
                    <a:effectLst/>
                    <a:latin typeface="Arial" pitchFamily="34" charset="0"/>
                    <a:cs typeface="Arial" pitchFamily="34" charset="0"/>
                  </a:rPr>
                  <a:t> diamétrique (cm/an</a:t>
                </a:r>
                <a:r>
                  <a:rPr kumimoji="0" lang="fr-FR" altLang="fr-FR" sz="1500" b="0" i="0" u="none" strike="noStrike" cap="none" normalizeH="0" baseline="0" smtClean="0">
                    <a:ln>
                      <a:noFill/>
                    </a:ln>
                    <a:solidFill>
                      <a:srgbClr val="000000"/>
                    </a:solidFill>
                    <a:effectLst/>
                    <a:latin typeface="Arial" pitchFamily="34" charset="0"/>
                    <a:cs typeface="Arial" pitchFamily="34" charset="0"/>
                  </a:rPr>
                  <a:t>)</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027" name="ZoneTexte 1026"/>
          <p:cNvSpPr txBox="1"/>
          <p:nvPr/>
        </p:nvSpPr>
        <p:spPr>
          <a:xfrm>
            <a:off x="1835696" y="1220559"/>
            <a:ext cx="4943982" cy="1200329"/>
          </a:xfrm>
          <a:prstGeom prst="rect">
            <a:avLst/>
          </a:prstGeom>
          <a:noFill/>
        </p:spPr>
        <p:txBody>
          <a:bodyPr wrap="none" rtlCol="0">
            <a:spAutoFit/>
          </a:bodyPr>
          <a:lstStyle/>
          <a:p>
            <a:pPr marL="285750" indent="-285750">
              <a:buFont typeface="Arial" panose="020B0604020202020204" pitchFamily="34" charset="0"/>
              <a:buChar char="•"/>
            </a:pPr>
            <a:r>
              <a:rPr lang="en-US" smtClean="0">
                <a:latin typeface="Arial Narrow" panose="020B0606020202030204" pitchFamily="34" charset="0"/>
              </a:rPr>
              <a:t>Uniquement à partir des analyses de cernes (Mbang)</a:t>
            </a:r>
          </a:p>
          <a:p>
            <a:pPr marL="285750" indent="-285750">
              <a:buFont typeface="Arial" panose="020B0604020202020204" pitchFamily="34" charset="0"/>
              <a:buChar char="•"/>
            </a:pPr>
            <a:r>
              <a:rPr lang="en-US" smtClean="0">
                <a:latin typeface="Arial Narrow" panose="020B0606020202030204" pitchFamily="34" charset="0"/>
              </a:rPr>
              <a:t>Grande diversité de “trajectoires de croissance”</a:t>
            </a:r>
          </a:p>
          <a:p>
            <a:pPr marL="285750" indent="-285750">
              <a:buFont typeface="Arial" panose="020B0604020202020204" pitchFamily="34" charset="0"/>
              <a:buChar char="•"/>
            </a:pPr>
            <a:r>
              <a:rPr lang="en-US" smtClean="0">
                <a:latin typeface="Arial Narrow" panose="020B0606020202030204" pitchFamily="34" charset="0"/>
              </a:rPr>
              <a:t>Pic de la croissance entre 20 et 60 cm de diamètre </a:t>
            </a:r>
          </a:p>
          <a:p>
            <a:pPr marL="285750" indent="-285750">
              <a:buFont typeface="Arial" panose="020B0604020202020204" pitchFamily="34" charset="0"/>
              <a:buChar char="•"/>
            </a:pPr>
            <a:r>
              <a:rPr lang="en-US" smtClean="0">
                <a:latin typeface="Arial Narrow" panose="020B0606020202030204" pitchFamily="34" charset="0"/>
              </a:rPr>
              <a:t>mais très variable entre individus</a:t>
            </a:r>
            <a:endParaRPr lang="en-US">
              <a:latin typeface="Arial Narrow" panose="020B0606020202030204" pitchFamily="34" charset="0"/>
            </a:endParaRPr>
          </a:p>
        </p:txBody>
      </p:sp>
      <p:sp>
        <p:nvSpPr>
          <p:cNvPr id="1028" name="ZoneTexte 1027"/>
          <p:cNvSpPr txBox="1"/>
          <p:nvPr/>
        </p:nvSpPr>
        <p:spPr>
          <a:xfrm>
            <a:off x="8388424" y="4653136"/>
            <a:ext cx="763351" cy="261610"/>
          </a:xfrm>
          <a:prstGeom prst="rect">
            <a:avLst/>
          </a:prstGeom>
          <a:noFill/>
        </p:spPr>
        <p:txBody>
          <a:bodyPr wrap="none" rtlCol="0">
            <a:spAutoFit/>
          </a:bodyPr>
          <a:lstStyle/>
          <a:p>
            <a:r>
              <a:rPr lang="en-US" sz="1050" smtClean="0">
                <a:solidFill>
                  <a:schemeClr val="bg1">
                    <a:lumMod val="50000"/>
                  </a:schemeClr>
                </a:solidFill>
              </a:rPr>
              <a:t>0,9 cm/an</a:t>
            </a:r>
            <a:endParaRPr lang="en-US" sz="1050">
              <a:solidFill>
                <a:schemeClr val="bg1">
                  <a:lumMod val="50000"/>
                </a:schemeClr>
              </a:solidFill>
            </a:endParaRPr>
          </a:p>
        </p:txBody>
      </p:sp>
    </p:spTree>
    <p:extLst>
      <p:ext uri="{BB962C8B-B14F-4D97-AF65-F5344CB8AC3E}">
        <p14:creationId xmlns:p14="http://schemas.microsoft.com/office/powerpoint/2010/main" val="8759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0" animBg="1"/>
      <p:bldP spid="877" grpId="0" animBg="1"/>
      <p:bldP spid="10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200" smtClean="0"/>
              <a:t>Variabilité de la croissance entre sites et traitements</a:t>
            </a:r>
            <a:endParaRPr lang="en-US" sz="3200"/>
          </a:p>
        </p:txBody>
      </p:sp>
      <p:sp>
        <p:nvSpPr>
          <p:cNvPr id="4" name="Espace réservé du numéro de diapositive 3"/>
          <p:cNvSpPr>
            <a:spLocks noGrp="1"/>
          </p:cNvSpPr>
          <p:nvPr>
            <p:ph type="sldNum" sz="quarter" idx="12"/>
          </p:nvPr>
        </p:nvSpPr>
        <p:spPr>
          <a:prstGeom prst="rect">
            <a:avLst/>
          </a:prstGeom>
        </p:spPr>
        <p:txBody>
          <a:bodyPr/>
          <a:lstStyle/>
          <a:p>
            <a:fld id="{7DABCC65-A698-4825-AA27-50FEA168AC13}" type="slidenum">
              <a:rPr lang="fr-FR" smtClean="0"/>
              <a:pPr/>
              <a:t>11</a:t>
            </a:fld>
            <a:endParaRPr lang="fr-FR"/>
          </a:p>
        </p:txBody>
      </p:sp>
      <p:sp>
        <p:nvSpPr>
          <p:cNvPr id="1115" name="ZoneTexte 1114"/>
          <p:cNvSpPr txBox="1"/>
          <p:nvPr/>
        </p:nvSpPr>
        <p:spPr>
          <a:xfrm>
            <a:off x="1474300" y="1052736"/>
            <a:ext cx="7024615" cy="1415772"/>
          </a:xfrm>
          <a:prstGeom prst="rect">
            <a:avLst/>
          </a:prstGeom>
          <a:noFill/>
        </p:spPr>
        <p:txBody>
          <a:bodyPr wrap="none" rtlCol="0">
            <a:spAutoFit/>
          </a:bodyPr>
          <a:lstStyle/>
          <a:p>
            <a:pPr marL="285750" indent="-285750">
              <a:buFont typeface="Arial" panose="020B0604020202020204" pitchFamily="34" charset="0"/>
              <a:buChar char="•"/>
            </a:pPr>
            <a:r>
              <a:rPr lang="en-US" smtClean="0">
                <a:latin typeface="Arial Narrow" panose="020B0606020202030204" pitchFamily="34" charset="0"/>
              </a:rPr>
              <a:t>Uniquement à partir des suivis de terrain</a:t>
            </a:r>
          </a:p>
          <a:p>
            <a:pPr marL="285750" indent="-285750">
              <a:buFont typeface="Arial" panose="020B0604020202020204" pitchFamily="34" charset="0"/>
              <a:buChar char="•"/>
            </a:pPr>
            <a:r>
              <a:rPr lang="en-US" smtClean="0">
                <a:latin typeface="Arial Narrow" panose="020B0606020202030204" pitchFamily="34" charset="0"/>
              </a:rPr>
              <a:t>Effet site significatif (P&lt;0.001) </a:t>
            </a:r>
          </a:p>
          <a:p>
            <a:pPr marL="742950" lvl="1" indent="-285750">
              <a:buFont typeface="Arial" panose="020B0604020202020204" pitchFamily="34" charset="0"/>
              <a:buChar char="•"/>
            </a:pPr>
            <a:r>
              <a:rPr lang="en-US" sz="1600" smtClean="0">
                <a:solidFill>
                  <a:schemeClr val="bg1">
                    <a:lumMod val="50000"/>
                  </a:schemeClr>
                </a:solidFill>
                <a:latin typeface="Arial Narrow" panose="020B0606020202030204" pitchFamily="34" charset="0"/>
              </a:rPr>
              <a:t>accroissement très élevé à Makalaya (1.7 cm/an dans la zone exploitée)</a:t>
            </a:r>
          </a:p>
          <a:p>
            <a:pPr marL="285750" indent="-285750">
              <a:buFont typeface="Arial" panose="020B0604020202020204" pitchFamily="34" charset="0"/>
              <a:buChar char="•"/>
            </a:pPr>
            <a:r>
              <a:rPr lang="en-US" smtClean="0">
                <a:latin typeface="Arial Narrow" panose="020B0606020202030204" pitchFamily="34" charset="0"/>
              </a:rPr>
              <a:t>Effet traitement significatif en intéraction avec la classe de diamètre (</a:t>
            </a:r>
            <a:r>
              <a:rPr lang="en-US">
                <a:latin typeface="Arial Narrow" panose="020B0606020202030204" pitchFamily="34" charset="0"/>
              </a:rPr>
              <a:t>P&lt;0.001</a:t>
            </a:r>
            <a:r>
              <a:rPr lang="en-US" smtClean="0">
                <a:latin typeface="Arial Narrow" panose="020B0606020202030204" pitchFamily="34" charset="0"/>
              </a:rPr>
              <a:t>)</a:t>
            </a:r>
          </a:p>
          <a:p>
            <a:pPr marL="742950" lvl="1" indent="-285750">
              <a:buFont typeface="Arial" panose="020B0604020202020204" pitchFamily="34" charset="0"/>
              <a:buChar char="•"/>
            </a:pPr>
            <a:r>
              <a:rPr lang="en-US" sz="1600">
                <a:solidFill>
                  <a:schemeClr val="bg1">
                    <a:lumMod val="50000"/>
                  </a:schemeClr>
                </a:solidFill>
                <a:latin typeface="Arial Narrow" panose="020B0606020202030204" pitchFamily="34" charset="0"/>
              </a:rPr>
              <a:t>Effet d’amplitude variable entre </a:t>
            </a:r>
            <a:r>
              <a:rPr lang="en-US" sz="1600" smtClean="0">
                <a:solidFill>
                  <a:schemeClr val="bg1">
                    <a:lumMod val="50000"/>
                  </a:schemeClr>
                </a:solidFill>
                <a:latin typeface="Arial Narrow" panose="020B0606020202030204" pitchFamily="34" charset="0"/>
              </a:rPr>
              <a:t>sites </a:t>
            </a:r>
            <a:r>
              <a:rPr lang="en-US" sz="1600">
                <a:solidFill>
                  <a:schemeClr val="bg1">
                    <a:lumMod val="50000"/>
                  </a:schemeClr>
                </a:solidFill>
                <a:latin typeface="Arial Narrow" panose="020B0606020202030204" pitchFamily="34" charset="0"/>
              </a:rPr>
              <a:t>et entre </a:t>
            </a:r>
            <a:r>
              <a:rPr lang="en-US" sz="1600" smtClean="0">
                <a:solidFill>
                  <a:schemeClr val="bg1">
                    <a:lumMod val="50000"/>
                  </a:schemeClr>
                </a:solidFill>
                <a:latin typeface="Arial Narrow" panose="020B0606020202030204" pitchFamily="34" charset="0"/>
              </a:rPr>
              <a:t>classes </a:t>
            </a:r>
            <a:r>
              <a:rPr lang="en-US" sz="1600">
                <a:solidFill>
                  <a:schemeClr val="bg1">
                    <a:lumMod val="50000"/>
                  </a:schemeClr>
                </a:solidFill>
                <a:latin typeface="Arial Narrow" panose="020B0606020202030204" pitchFamily="34" charset="0"/>
              </a:rPr>
              <a:t>de diamètre</a:t>
            </a:r>
          </a:p>
        </p:txBody>
      </p:sp>
      <p:grpSp>
        <p:nvGrpSpPr>
          <p:cNvPr id="3" name="Groupe 2"/>
          <p:cNvGrpSpPr/>
          <p:nvPr/>
        </p:nvGrpSpPr>
        <p:grpSpPr>
          <a:xfrm>
            <a:off x="0" y="2525713"/>
            <a:ext cx="9155113" cy="4287837"/>
            <a:chOff x="0" y="2525713"/>
            <a:chExt cx="9155113" cy="4287837"/>
          </a:xfrm>
        </p:grpSpPr>
        <p:sp>
          <p:nvSpPr>
            <p:cNvPr id="2027" name="Rectangle 1116"/>
            <p:cNvSpPr>
              <a:spLocks noChangeArrowheads="1"/>
            </p:cNvSpPr>
            <p:nvPr/>
          </p:nvSpPr>
          <p:spPr bwMode="auto">
            <a:xfrm>
              <a:off x="0" y="2525713"/>
              <a:ext cx="9155113" cy="4287837"/>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 name="Freeform 1117"/>
            <p:cNvSpPr>
              <a:spLocks noEditPoints="1"/>
            </p:cNvSpPr>
            <p:nvPr/>
          </p:nvSpPr>
          <p:spPr bwMode="auto">
            <a:xfrm>
              <a:off x="1077714" y="4014788"/>
              <a:ext cx="2251075" cy="0"/>
            </a:xfrm>
            <a:custGeom>
              <a:avLst/>
              <a:gdLst>
                <a:gd name="T0" fmla="*/ 0 w 224"/>
                <a:gd name="T1" fmla="*/ 4 w 224"/>
                <a:gd name="T2" fmla="*/ 8 w 224"/>
                <a:gd name="T3" fmla="*/ 12 w 224"/>
                <a:gd name="T4" fmla="*/ 16 w 224"/>
                <a:gd name="T5" fmla="*/ 20 w 224"/>
                <a:gd name="T6" fmla="*/ 24 w 224"/>
                <a:gd name="T7" fmla="*/ 28 w 224"/>
                <a:gd name="T8" fmla="*/ 32 w 224"/>
                <a:gd name="T9" fmla="*/ 36 w 224"/>
                <a:gd name="T10" fmla="*/ 40 w 224"/>
                <a:gd name="T11" fmla="*/ 44 w 224"/>
                <a:gd name="T12" fmla="*/ 48 w 224"/>
                <a:gd name="T13" fmla="*/ 52 w 224"/>
                <a:gd name="T14" fmla="*/ 56 w 224"/>
                <a:gd name="T15" fmla="*/ 60 w 224"/>
                <a:gd name="T16" fmla="*/ 64 w 224"/>
                <a:gd name="T17" fmla="*/ 68 w 224"/>
                <a:gd name="T18" fmla="*/ 72 w 224"/>
                <a:gd name="T19" fmla="*/ 76 w 224"/>
                <a:gd name="T20" fmla="*/ 80 w 224"/>
                <a:gd name="T21" fmla="*/ 84 w 224"/>
                <a:gd name="T22" fmla="*/ 88 w 224"/>
                <a:gd name="T23" fmla="*/ 92 w 224"/>
                <a:gd name="T24" fmla="*/ 96 w 224"/>
                <a:gd name="T25" fmla="*/ 100 w 224"/>
                <a:gd name="T26" fmla="*/ 104 w 224"/>
                <a:gd name="T27" fmla="*/ 108 w 224"/>
                <a:gd name="T28" fmla="*/ 112 w 224"/>
                <a:gd name="T29" fmla="*/ 116 w 224"/>
                <a:gd name="T30" fmla="*/ 120 w 224"/>
                <a:gd name="T31" fmla="*/ 124 w 224"/>
                <a:gd name="T32" fmla="*/ 128 w 224"/>
                <a:gd name="T33" fmla="*/ 132 w 224"/>
                <a:gd name="T34" fmla="*/ 136 w 224"/>
                <a:gd name="T35" fmla="*/ 140 w 224"/>
                <a:gd name="T36" fmla="*/ 144 w 224"/>
                <a:gd name="T37" fmla="*/ 148 w 224"/>
                <a:gd name="T38" fmla="*/ 152 w 224"/>
                <a:gd name="T39" fmla="*/ 156 w 224"/>
                <a:gd name="T40" fmla="*/ 160 w 224"/>
                <a:gd name="T41" fmla="*/ 164 w 224"/>
                <a:gd name="T42" fmla="*/ 168 w 224"/>
                <a:gd name="T43" fmla="*/ 172 w 224"/>
                <a:gd name="T44" fmla="*/ 176 w 224"/>
                <a:gd name="T45" fmla="*/ 180 w 224"/>
                <a:gd name="T46" fmla="*/ 184 w 224"/>
                <a:gd name="T47" fmla="*/ 188 w 224"/>
                <a:gd name="T48" fmla="*/ 192 w 224"/>
                <a:gd name="T49" fmla="*/ 196 w 224"/>
                <a:gd name="T50" fmla="*/ 200 w 224"/>
                <a:gd name="T51" fmla="*/ 204 w 224"/>
                <a:gd name="T52" fmla="*/ 208 w 224"/>
                <a:gd name="T53" fmla="*/ 212 w 224"/>
                <a:gd name="T54" fmla="*/ 216 w 224"/>
                <a:gd name="T55" fmla="*/ 220 w 22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Lst>
              <a:rect l="0" t="0" r="r" b="b"/>
              <a:pathLst>
                <a:path w="224">
                  <a:moveTo>
                    <a:pt x="4" y="0"/>
                  </a:moveTo>
                  <a:lnTo>
                    <a:pt x="8" y="0"/>
                  </a:lnTo>
                  <a:moveTo>
                    <a:pt x="12" y="0"/>
                  </a:moveTo>
                  <a:lnTo>
                    <a:pt x="16" y="0"/>
                  </a:lnTo>
                  <a:moveTo>
                    <a:pt x="20" y="0"/>
                  </a:moveTo>
                  <a:lnTo>
                    <a:pt x="24" y="0"/>
                  </a:lnTo>
                  <a:moveTo>
                    <a:pt x="28" y="0"/>
                  </a:moveTo>
                  <a:lnTo>
                    <a:pt x="32" y="0"/>
                  </a:lnTo>
                  <a:moveTo>
                    <a:pt x="36" y="0"/>
                  </a:moveTo>
                  <a:lnTo>
                    <a:pt x="40" y="0"/>
                  </a:lnTo>
                  <a:moveTo>
                    <a:pt x="44" y="0"/>
                  </a:moveTo>
                  <a:lnTo>
                    <a:pt x="48" y="0"/>
                  </a:lnTo>
                  <a:moveTo>
                    <a:pt x="52" y="0"/>
                  </a:moveTo>
                  <a:lnTo>
                    <a:pt x="56" y="0"/>
                  </a:lnTo>
                  <a:moveTo>
                    <a:pt x="60" y="0"/>
                  </a:moveTo>
                  <a:lnTo>
                    <a:pt x="64" y="0"/>
                  </a:lnTo>
                  <a:moveTo>
                    <a:pt x="68" y="0"/>
                  </a:moveTo>
                  <a:lnTo>
                    <a:pt x="72" y="0"/>
                  </a:lnTo>
                  <a:moveTo>
                    <a:pt x="76" y="0"/>
                  </a:moveTo>
                  <a:lnTo>
                    <a:pt x="80" y="0"/>
                  </a:lnTo>
                  <a:moveTo>
                    <a:pt x="84" y="0"/>
                  </a:moveTo>
                  <a:lnTo>
                    <a:pt x="88" y="0"/>
                  </a:lnTo>
                  <a:moveTo>
                    <a:pt x="92" y="0"/>
                  </a:moveTo>
                  <a:lnTo>
                    <a:pt x="96" y="0"/>
                  </a:lnTo>
                  <a:moveTo>
                    <a:pt x="100" y="0"/>
                  </a:moveTo>
                  <a:lnTo>
                    <a:pt x="104" y="0"/>
                  </a:lnTo>
                  <a:moveTo>
                    <a:pt x="108" y="0"/>
                  </a:moveTo>
                  <a:lnTo>
                    <a:pt x="112" y="0"/>
                  </a:lnTo>
                  <a:moveTo>
                    <a:pt x="116" y="0"/>
                  </a:moveTo>
                  <a:lnTo>
                    <a:pt x="120" y="0"/>
                  </a:lnTo>
                  <a:moveTo>
                    <a:pt x="124" y="0"/>
                  </a:moveTo>
                  <a:lnTo>
                    <a:pt x="128" y="0"/>
                  </a:lnTo>
                  <a:moveTo>
                    <a:pt x="132" y="0"/>
                  </a:moveTo>
                  <a:lnTo>
                    <a:pt x="136" y="0"/>
                  </a:lnTo>
                  <a:moveTo>
                    <a:pt x="140" y="0"/>
                  </a:moveTo>
                  <a:lnTo>
                    <a:pt x="144" y="0"/>
                  </a:lnTo>
                  <a:moveTo>
                    <a:pt x="148" y="0"/>
                  </a:moveTo>
                  <a:lnTo>
                    <a:pt x="152" y="0"/>
                  </a:lnTo>
                  <a:moveTo>
                    <a:pt x="156" y="0"/>
                  </a:moveTo>
                  <a:lnTo>
                    <a:pt x="160" y="0"/>
                  </a:lnTo>
                  <a:moveTo>
                    <a:pt x="164" y="0"/>
                  </a:moveTo>
                  <a:lnTo>
                    <a:pt x="168" y="0"/>
                  </a:lnTo>
                  <a:moveTo>
                    <a:pt x="172" y="0"/>
                  </a:moveTo>
                  <a:lnTo>
                    <a:pt x="176" y="0"/>
                  </a:lnTo>
                  <a:moveTo>
                    <a:pt x="180" y="0"/>
                  </a:moveTo>
                  <a:lnTo>
                    <a:pt x="184" y="0"/>
                  </a:lnTo>
                  <a:moveTo>
                    <a:pt x="188" y="0"/>
                  </a:moveTo>
                  <a:lnTo>
                    <a:pt x="192" y="0"/>
                  </a:lnTo>
                  <a:moveTo>
                    <a:pt x="196" y="0"/>
                  </a:moveTo>
                  <a:lnTo>
                    <a:pt x="200" y="0"/>
                  </a:lnTo>
                  <a:moveTo>
                    <a:pt x="204" y="0"/>
                  </a:moveTo>
                  <a:lnTo>
                    <a:pt x="208" y="0"/>
                  </a:lnTo>
                  <a:moveTo>
                    <a:pt x="212" y="0"/>
                  </a:moveTo>
                  <a:lnTo>
                    <a:pt x="216" y="0"/>
                  </a:lnTo>
                  <a:moveTo>
                    <a:pt x="220" y="0"/>
                  </a:moveTo>
                </a:path>
              </a:pathLst>
            </a:custGeom>
            <a:noFill/>
            <a:ln w="9525" cap="flat">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9" name="Rectangle 1118"/>
            <p:cNvSpPr>
              <a:spLocks noChangeArrowheads="1"/>
            </p:cNvSpPr>
            <p:nvPr/>
          </p:nvSpPr>
          <p:spPr bwMode="auto">
            <a:xfrm>
              <a:off x="1249164" y="3733800"/>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Rectangle 1119"/>
            <p:cNvSpPr>
              <a:spLocks noChangeArrowheads="1"/>
            </p:cNvSpPr>
            <p:nvPr/>
          </p:nvSpPr>
          <p:spPr bwMode="auto">
            <a:xfrm>
              <a:off x="1249164" y="3773488"/>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Rectangle 1120"/>
            <p:cNvSpPr>
              <a:spLocks noChangeArrowheads="1"/>
            </p:cNvSpPr>
            <p:nvPr/>
          </p:nvSpPr>
          <p:spPr bwMode="auto">
            <a:xfrm>
              <a:off x="1239639" y="3743325"/>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Rectangle 1121"/>
            <p:cNvSpPr>
              <a:spLocks noChangeArrowheads="1"/>
            </p:cNvSpPr>
            <p:nvPr/>
          </p:nvSpPr>
          <p:spPr bwMode="auto">
            <a:xfrm>
              <a:off x="1239639" y="3763963"/>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Rectangle 1122"/>
            <p:cNvSpPr>
              <a:spLocks noChangeArrowheads="1"/>
            </p:cNvSpPr>
            <p:nvPr/>
          </p:nvSpPr>
          <p:spPr bwMode="auto">
            <a:xfrm>
              <a:off x="1239639" y="3754438"/>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Rectangle 1123"/>
            <p:cNvSpPr>
              <a:spLocks noChangeArrowheads="1"/>
            </p:cNvSpPr>
            <p:nvPr/>
          </p:nvSpPr>
          <p:spPr bwMode="auto">
            <a:xfrm>
              <a:off x="1239639" y="3754438"/>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Oval 1124"/>
            <p:cNvSpPr>
              <a:spLocks noChangeArrowheads="1"/>
            </p:cNvSpPr>
            <p:nvPr/>
          </p:nvSpPr>
          <p:spPr bwMode="auto">
            <a:xfrm>
              <a:off x="1239639" y="3733800"/>
              <a:ext cx="39688" cy="39687"/>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 name="Rectangle 1125"/>
            <p:cNvSpPr>
              <a:spLocks noChangeArrowheads="1"/>
            </p:cNvSpPr>
            <p:nvPr/>
          </p:nvSpPr>
          <p:spPr bwMode="auto">
            <a:xfrm>
              <a:off x="1249164" y="3905250"/>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Rectangle 1126"/>
            <p:cNvSpPr>
              <a:spLocks noChangeArrowheads="1"/>
            </p:cNvSpPr>
            <p:nvPr/>
          </p:nvSpPr>
          <p:spPr bwMode="auto">
            <a:xfrm>
              <a:off x="1249164" y="3944938"/>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Rectangle 1127"/>
            <p:cNvSpPr>
              <a:spLocks noChangeArrowheads="1"/>
            </p:cNvSpPr>
            <p:nvPr/>
          </p:nvSpPr>
          <p:spPr bwMode="auto">
            <a:xfrm>
              <a:off x="1239639" y="3914775"/>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Rectangle 1128"/>
            <p:cNvSpPr>
              <a:spLocks noChangeArrowheads="1"/>
            </p:cNvSpPr>
            <p:nvPr/>
          </p:nvSpPr>
          <p:spPr bwMode="auto">
            <a:xfrm>
              <a:off x="1239639" y="3935413"/>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0" name="Rectangle 1129"/>
            <p:cNvSpPr>
              <a:spLocks noChangeArrowheads="1"/>
            </p:cNvSpPr>
            <p:nvPr/>
          </p:nvSpPr>
          <p:spPr bwMode="auto">
            <a:xfrm>
              <a:off x="1239639" y="3924300"/>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Rectangle 1130"/>
            <p:cNvSpPr>
              <a:spLocks noChangeArrowheads="1"/>
            </p:cNvSpPr>
            <p:nvPr/>
          </p:nvSpPr>
          <p:spPr bwMode="auto">
            <a:xfrm>
              <a:off x="1239639" y="3924300"/>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2" name="Oval 1131"/>
            <p:cNvSpPr>
              <a:spLocks noChangeArrowheads="1"/>
            </p:cNvSpPr>
            <p:nvPr/>
          </p:nvSpPr>
          <p:spPr bwMode="auto">
            <a:xfrm>
              <a:off x="1239639" y="3905250"/>
              <a:ext cx="39688" cy="39687"/>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 name="Line 1132"/>
            <p:cNvSpPr>
              <a:spLocks noChangeShapeType="1"/>
            </p:cNvSpPr>
            <p:nvPr/>
          </p:nvSpPr>
          <p:spPr bwMode="auto">
            <a:xfrm flipV="1">
              <a:off x="1258689" y="4086225"/>
              <a:ext cx="0" cy="6985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 name="Line 1133"/>
            <p:cNvSpPr>
              <a:spLocks noChangeShapeType="1"/>
            </p:cNvSpPr>
            <p:nvPr/>
          </p:nvSpPr>
          <p:spPr bwMode="auto">
            <a:xfrm>
              <a:off x="1258689" y="4297363"/>
              <a:ext cx="0" cy="952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 name="Rectangle 1134"/>
            <p:cNvSpPr>
              <a:spLocks noChangeArrowheads="1"/>
            </p:cNvSpPr>
            <p:nvPr/>
          </p:nvSpPr>
          <p:spPr bwMode="auto">
            <a:xfrm>
              <a:off x="1158677" y="4156075"/>
              <a:ext cx="201613" cy="14128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Freeform 1135"/>
            <p:cNvSpPr>
              <a:spLocks/>
            </p:cNvSpPr>
            <p:nvPr/>
          </p:nvSpPr>
          <p:spPr bwMode="auto">
            <a:xfrm>
              <a:off x="1158677" y="4156075"/>
              <a:ext cx="201613" cy="141287"/>
            </a:xfrm>
            <a:custGeom>
              <a:avLst/>
              <a:gdLst>
                <a:gd name="T0" fmla="*/ 0 w 20"/>
                <a:gd name="T1" fmla="*/ 0 h 14"/>
                <a:gd name="T2" fmla="*/ 0 w 20"/>
                <a:gd name="T3" fmla="*/ 14 h 14"/>
                <a:gd name="T4" fmla="*/ 20 w 20"/>
                <a:gd name="T5" fmla="*/ 14 h 14"/>
                <a:gd name="T6" fmla="*/ 20 w 20"/>
                <a:gd name="T7" fmla="*/ 0 h 14"/>
                <a:gd name="T8" fmla="*/ 0 w 20"/>
                <a:gd name="T9" fmla="*/ 0 h 14"/>
                <a:gd name="T10" fmla="*/ 0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0" y="0"/>
                  </a:moveTo>
                  <a:lnTo>
                    <a:pt x="0" y="14"/>
                  </a:lnTo>
                  <a:lnTo>
                    <a:pt x="20" y="14"/>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 name="Line 1136"/>
            <p:cNvSpPr>
              <a:spLocks noChangeShapeType="1"/>
            </p:cNvSpPr>
            <p:nvPr/>
          </p:nvSpPr>
          <p:spPr bwMode="auto">
            <a:xfrm>
              <a:off x="1158677" y="4287838"/>
              <a:ext cx="20161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 name="Line 1137"/>
            <p:cNvSpPr>
              <a:spLocks noChangeShapeType="1"/>
            </p:cNvSpPr>
            <p:nvPr/>
          </p:nvSpPr>
          <p:spPr bwMode="auto">
            <a:xfrm flipV="1">
              <a:off x="1460302" y="3724275"/>
              <a:ext cx="0" cy="20002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Line 1138"/>
            <p:cNvSpPr>
              <a:spLocks noChangeShapeType="1"/>
            </p:cNvSpPr>
            <p:nvPr/>
          </p:nvSpPr>
          <p:spPr bwMode="auto">
            <a:xfrm>
              <a:off x="1460302" y="4206875"/>
              <a:ext cx="0" cy="2063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1139"/>
            <p:cNvSpPr>
              <a:spLocks noChangeArrowheads="1"/>
            </p:cNvSpPr>
            <p:nvPr/>
          </p:nvSpPr>
          <p:spPr bwMode="auto">
            <a:xfrm>
              <a:off x="1360289" y="3924300"/>
              <a:ext cx="211138" cy="282575"/>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1140"/>
            <p:cNvSpPr>
              <a:spLocks/>
            </p:cNvSpPr>
            <p:nvPr/>
          </p:nvSpPr>
          <p:spPr bwMode="auto">
            <a:xfrm>
              <a:off x="1360289" y="3924300"/>
              <a:ext cx="211138" cy="282575"/>
            </a:xfrm>
            <a:custGeom>
              <a:avLst/>
              <a:gdLst>
                <a:gd name="T0" fmla="*/ 0 w 21"/>
                <a:gd name="T1" fmla="*/ 0 h 28"/>
                <a:gd name="T2" fmla="*/ 0 w 21"/>
                <a:gd name="T3" fmla="*/ 28 h 28"/>
                <a:gd name="T4" fmla="*/ 21 w 21"/>
                <a:gd name="T5" fmla="*/ 28 h 28"/>
                <a:gd name="T6" fmla="*/ 21 w 21"/>
                <a:gd name="T7" fmla="*/ 0 h 28"/>
                <a:gd name="T8" fmla="*/ 0 w 21"/>
                <a:gd name="T9" fmla="*/ 0 h 28"/>
                <a:gd name="T10" fmla="*/ 0 w 21"/>
                <a:gd name="T11" fmla="*/ 0 h 28"/>
              </a:gdLst>
              <a:ahLst/>
              <a:cxnLst>
                <a:cxn ang="0">
                  <a:pos x="T0" y="T1"/>
                </a:cxn>
                <a:cxn ang="0">
                  <a:pos x="T2" y="T3"/>
                </a:cxn>
                <a:cxn ang="0">
                  <a:pos x="T4" y="T5"/>
                </a:cxn>
                <a:cxn ang="0">
                  <a:pos x="T6" y="T7"/>
                </a:cxn>
                <a:cxn ang="0">
                  <a:pos x="T8" y="T9"/>
                </a:cxn>
                <a:cxn ang="0">
                  <a:pos x="T10" y="T11"/>
                </a:cxn>
              </a:cxnLst>
              <a:rect l="0" t="0" r="r" b="b"/>
              <a:pathLst>
                <a:path w="21" h="28">
                  <a:moveTo>
                    <a:pt x="0" y="0"/>
                  </a:moveTo>
                  <a:lnTo>
                    <a:pt x="0" y="28"/>
                  </a:lnTo>
                  <a:lnTo>
                    <a:pt x="21" y="28"/>
                  </a:lnTo>
                  <a:lnTo>
                    <a:pt x="2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Line 1141"/>
            <p:cNvSpPr>
              <a:spLocks noChangeShapeType="1"/>
            </p:cNvSpPr>
            <p:nvPr/>
          </p:nvSpPr>
          <p:spPr bwMode="auto">
            <a:xfrm>
              <a:off x="1360289" y="4095750"/>
              <a:ext cx="211138"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1142"/>
            <p:cNvSpPr>
              <a:spLocks noChangeArrowheads="1"/>
            </p:cNvSpPr>
            <p:nvPr/>
          </p:nvSpPr>
          <p:spPr bwMode="auto">
            <a:xfrm>
              <a:off x="1792089" y="4014788"/>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1143"/>
            <p:cNvSpPr>
              <a:spLocks noChangeArrowheads="1"/>
            </p:cNvSpPr>
            <p:nvPr/>
          </p:nvSpPr>
          <p:spPr bwMode="auto">
            <a:xfrm>
              <a:off x="1792089" y="4056063"/>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Rectangle 1144"/>
            <p:cNvSpPr>
              <a:spLocks noChangeArrowheads="1"/>
            </p:cNvSpPr>
            <p:nvPr/>
          </p:nvSpPr>
          <p:spPr bwMode="auto">
            <a:xfrm>
              <a:off x="1782564" y="4025900"/>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1145"/>
            <p:cNvSpPr>
              <a:spLocks noChangeArrowheads="1"/>
            </p:cNvSpPr>
            <p:nvPr/>
          </p:nvSpPr>
          <p:spPr bwMode="auto">
            <a:xfrm>
              <a:off x="1782564" y="4044950"/>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1146"/>
            <p:cNvSpPr>
              <a:spLocks noChangeArrowheads="1"/>
            </p:cNvSpPr>
            <p:nvPr/>
          </p:nvSpPr>
          <p:spPr bwMode="auto">
            <a:xfrm>
              <a:off x="1782564" y="4035425"/>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Rectangle 1147"/>
            <p:cNvSpPr>
              <a:spLocks noChangeArrowheads="1"/>
            </p:cNvSpPr>
            <p:nvPr/>
          </p:nvSpPr>
          <p:spPr bwMode="auto">
            <a:xfrm>
              <a:off x="1782564" y="4035425"/>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Oval 1148"/>
            <p:cNvSpPr>
              <a:spLocks noChangeArrowheads="1"/>
            </p:cNvSpPr>
            <p:nvPr/>
          </p:nvSpPr>
          <p:spPr bwMode="auto">
            <a:xfrm>
              <a:off x="1782564" y="4014788"/>
              <a:ext cx="39688" cy="4127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Line 1149"/>
            <p:cNvSpPr>
              <a:spLocks noChangeShapeType="1"/>
            </p:cNvSpPr>
            <p:nvPr/>
          </p:nvSpPr>
          <p:spPr bwMode="auto">
            <a:xfrm flipV="1">
              <a:off x="1801614" y="4065588"/>
              <a:ext cx="0" cy="12065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Line 1150"/>
            <p:cNvSpPr>
              <a:spLocks noChangeShapeType="1"/>
            </p:cNvSpPr>
            <p:nvPr/>
          </p:nvSpPr>
          <p:spPr bwMode="auto">
            <a:xfrm>
              <a:off x="1801614" y="4276725"/>
              <a:ext cx="0" cy="3016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1151"/>
            <p:cNvSpPr>
              <a:spLocks noChangeArrowheads="1"/>
            </p:cNvSpPr>
            <p:nvPr/>
          </p:nvSpPr>
          <p:spPr bwMode="auto">
            <a:xfrm>
              <a:off x="1701602" y="4186238"/>
              <a:ext cx="201613" cy="9048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1152"/>
            <p:cNvSpPr>
              <a:spLocks/>
            </p:cNvSpPr>
            <p:nvPr/>
          </p:nvSpPr>
          <p:spPr bwMode="auto">
            <a:xfrm>
              <a:off x="1701602" y="4186238"/>
              <a:ext cx="201613" cy="90487"/>
            </a:xfrm>
            <a:custGeom>
              <a:avLst/>
              <a:gdLst>
                <a:gd name="T0" fmla="*/ 0 w 20"/>
                <a:gd name="T1" fmla="*/ 0 h 9"/>
                <a:gd name="T2" fmla="*/ 0 w 20"/>
                <a:gd name="T3" fmla="*/ 9 h 9"/>
                <a:gd name="T4" fmla="*/ 20 w 20"/>
                <a:gd name="T5" fmla="*/ 9 h 9"/>
                <a:gd name="T6" fmla="*/ 20 w 20"/>
                <a:gd name="T7" fmla="*/ 0 h 9"/>
                <a:gd name="T8" fmla="*/ 0 w 20"/>
                <a:gd name="T9" fmla="*/ 0 h 9"/>
                <a:gd name="T10" fmla="*/ 0 w 20"/>
                <a:gd name="T11" fmla="*/ 0 h 9"/>
              </a:gdLst>
              <a:ahLst/>
              <a:cxnLst>
                <a:cxn ang="0">
                  <a:pos x="T0" y="T1"/>
                </a:cxn>
                <a:cxn ang="0">
                  <a:pos x="T2" y="T3"/>
                </a:cxn>
                <a:cxn ang="0">
                  <a:pos x="T4" y="T5"/>
                </a:cxn>
                <a:cxn ang="0">
                  <a:pos x="T6" y="T7"/>
                </a:cxn>
                <a:cxn ang="0">
                  <a:pos x="T8" y="T9"/>
                </a:cxn>
                <a:cxn ang="0">
                  <a:pos x="T10" y="T11"/>
                </a:cxn>
              </a:cxnLst>
              <a:rect l="0" t="0" r="r" b="b"/>
              <a:pathLst>
                <a:path w="20" h="9">
                  <a:moveTo>
                    <a:pt x="0" y="0"/>
                  </a:moveTo>
                  <a:lnTo>
                    <a:pt x="0" y="9"/>
                  </a:lnTo>
                  <a:lnTo>
                    <a:pt x="20" y="9"/>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Line 1153"/>
            <p:cNvSpPr>
              <a:spLocks noChangeShapeType="1"/>
            </p:cNvSpPr>
            <p:nvPr/>
          </p:nvSpPr>
          <p:spPr bwMode="auto">
            <a:xfrm>
              <a:off x="1701602" y="4227513"/>
              <a:ext cx="20161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Line 1154"/>
            <p:cNvSpPr>
              <a:spLocks noChangeShapeType="1"/>
            </p:cNvSpPr>
            <p:nvPr/>
          </p:nvSpPr>
          <p:spPr bwMode="auto">
            <a:xfrm flipV="1">
              <a:off x="2012752" y="3884613"/>
              <a:ext cx="0" cy="6985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Line 1155"/>
            <p:cNvSpPr>
              <a:spLocks noChangeShapeType="1"/>
            </p:cNvSpPr>
            <p:nvPr/>
          </p:nvSpPr>
          <p:spPr bwMode="auto">
            <a:xfrm>
              <a:off x="2012752" y="4227513"/>
              <a:ext cx="0" cy="3016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Rectangle 1156"/>
            <p:cNvSpPr>
              <a:spLocks noChangeArrowheads="1"/>
            </p:cNvSpPr>
            <p:nvPr/>
          </p:nvSpPr>
          <p:spPr bwMode="auto">
            <a:xfrm>
              <a:off x="1903214" y="3954463"/>
              <a:ext cx="209550" cy="273050"/>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1157"/>
            <p:cNvSpPr>
              <a:spLocks/>
            </p:cNvSpPr>
            <p:nvPr/>
          </p:nvSpPr>
          <p:spPr bwMode="auto">
            <a:xfrm>
              <a:off x="1903214" y="3954463"/>
              <a:ext cx="209550" cy="273050"/>
            </a:xfrm>
            <a:custGeom>
              <a:avLst/>
              <a:gdLst>
                <a:gd name="T0" fmla="*/ 0 w 21"/>
                <a:gd name="T1" fmla="*/ 0 h 27"/>
                <a:gd name="T2" fmla="*/ 0 w 21"/>
                <a:gd name="T3" fmla="*/ 27 h 27"/>
                <a:gd name="T4" fmla="*/ 21 w 21"/>
                <a:gd name="T5" fmla="*/ 27 h 27"/>
                <a:gd name="T6" fmla="*/ 21 w 21"/>
                <a:gd name="T7" fmla="*/ 0 h 27"/>
                <a:gd name="T8" fmla="*/ 0 w 21"/>
                <a:gd name="T9" fmla="*/ 0 h 27"/>
                <a:gd name="T10" fmla="*/ 0 w 21"/>
                <a:gd name="T11" fmla="*/ 0 h 27"/>
              </a:gdLst>
              <a:ahLst/>
              <a:cxnLst>
                <a:cxn ang="0">
                  <a:pos x="T0" y="T1"/>
                </a:cxn>
                <a:cxn ang="0">
                  <a:pos x="T2" y="T3"/>
                </a:cxn>
                <a:cxn ang="0">
                  <a:pos x="T4" y="T5"/>
                </a:cxn>
                <a:cxn ang="0">
                  <a:pos x="T6" y="T7"/>
                </a:cxn>
                <a:cxn ang="0">
                  <a:pos x="T8" y="T9"/>
                </a:cxn>
                <a:cxn ang="0">
                  <a:pos x="T10" y="T11"/>
                </a:cxn>
              </a:cxnLst>
              <a:rect l="0" t="0" r="r" b="b"/>
              <a:pathLst>
                <a:path w="21" h="27">
                  <a:moveTo>
                    <a:pt x="0" y="0"/>
                  </a:moveTo>
                  <a:lnTo>
                    <a:pt x="0" y="27"/>
                  </a:lnTo>
                  <a:lnTo>
                    <a:pt x="21" y="27"/>
                  </a:lnTo>
                  <a:lnTo>
                    <a:pt x="2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Line 1158"/>
            <p:cNvSpPr>
              <a:spLocks noChangeShapeType="1"/>
            </p:cNvSpPr>
            <p:nvPr/>
          </p:nvSpPr>
          <p:spPr bwMode="auto">
            <a:xfrm>
              <a:off x="1903214" y="4095750"/>
              <a:ext cx="209550"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Rectangle 1159"/>
            <p:cNvSpPr>
              <a:spLocks noChangeArrowheads="1"/>
            </p:cNvSpPr>
            <p:nvPr/>
          </p:nvSpPr>
          <p:spPr bwMode="auto">
            <a:xfrm>
              <a:off x="2344539" y="3754438"/>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Rectangle 1160"/>
            <p:cNvSpPr>
              <a:spLocks noChangeArrowheads="1"/>
            </p:cNvSpPr>
            <p:nvPr/>
          </p:nvSpPr>
          <p:spPr bwMode="auto">
            <a:xfrm>
              <a:off x="2344539" y="3794125"/>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1161"/>
            <p:cNvSpPr>
              <a:spLocks noChangeArrowheads="1"/>
            </p:cNvSpPr>
            <p:nvPr/>
          </p:nvSpPr>
          <p:spPr bwMode="auto">
            <a:xfrm>
              <a:off x="2335014" y="3763963"/>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Rectangle 1162"/>
            <p:cNvSpPr>
              <a:spLocks noChangeArrowheads="1"/>
            </p:cNvSpPr>
            <p:nvPr/>
          </p:nvSpPr>
          <p:spPr bwMode="auto">
            <a:xfrm>
              <a:off x="2335014" y="3784600"/>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1163"/>
            <p:cNvSpPr>
              <a:spLocks noChangeArrowheads="1"/>
            </p:cNvSpPr>
            <p:nvPr/>
          </p:nvSpPr>
          <p:spPr bwMode="auto">
            <a:xfrm>
              <a:off x="2335014" y="3773488"/>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Rectangle 1164"/>
            <p:cNvSpPr>
              <a:spLocks noChangeArrowheads="1"/>
            </p:cNvSpPr>
            <p:nvPr/>
          </p:nvSpPr>
          <p:spPr bwMode="auto">
            <a:xfrm>
              <a:off x="2335014" y="3773488"/>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Oval 1165"/>
            <p:cNvSpPr>
              <a:spLocks noChangeArrowheads="1"/>
            </p:cNvSpPr>
            <p:nvPr/>
          </p:nvSpPr>
          <p:spPr bwMode="auto">
            <a:xfrm>
              <a:off x="2335014" y="3754438"/>
              <a:ext cx="39688" cy="39687"/>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 name="Rectangle 1166"/>
            <p:cNvSpPr>
              <a:spLocks noChangeArrowheads="1"/>
            </p:cNvSpPr>
            <p:nvPr/>
          </p:nvSpPr>
          <p:spPr bwMode="auto">
            <a:xfrm>
              <a:off x="2344539" y="3824288"/>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Rectangle 1167"/>
            <p:cNvSpPr>
              <a:spLocks noChangeArrowheads="1"/>
            </p:cNvSpPr>
            <p:nvPr/>
          </p:nvSpPr>
          <p:spPr bwMode="auto">
            <a:xfrm>
              <a:off x="2344539" y="3863975"/>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1168"/>
            <p:cNvSpPr>
              <a:spLocks noChangeArrowheads="1"/>
            </p:cNvSpPr>
            <p:nvPr/>
          </p:nvSpPr>
          <p:spPr bwMode="auto">
            <a:xfrm>
              <a:off x="2335014" y="3833813"/>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Rectangle 1169"/>
            <p:cNvSpPr>
              <a:spLocks noChangeArrowheads="1"/>
            </p:cNvSpPr>
            <p:nvPr/>
          </p:nvSpPr>
          <p:spPr bwMode="auto">
            <a:xfrm>
              <a:off x="2335014" y="3854450"/>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Rectangle 1170"/>
            <p:cNvSpPr>
              <a:spLocks noChangeArrowheads="1"/>
            </p:cNvSpPr>
            <p:nvPr/>
          </p:nvSpPr>
          <p:spPr bwMode="auto">
            <a:xfrm>
              <a:off x="2335014" y="3844925"/>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Rectangle 1171"/>
            <p:cNvSpPr>
              <a:spLocks noChangeArrowheads="1"/>
            </p:cNvSpPr>
            <p:nvPr/>
          </p:nvSpPr>
          <p:spPr bwMode="auto">
            <a:xfrm>
              <a:off x="2335014" y="3844925"/>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Oval 1172"/>
            <p:cNvSpPr>
              <a:spLocks noChangeArrowheads="1"/>
            </p:cNvSpPr>
            <p:nvPr/>
          </p:nvSpPr>
          <p:spPr bwMode="auto">
            <a:xfrm>
              <a:off x="2335014" y="3824288"/>
              <a:ext cx="39688" cy="39687"/>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 name="Line 1173"/>
            <p:cNvSpPr>
              <a:spLocks noChangeShapeType="1"/>
            </p:cNvSpPr>
            <p:nvPr/>
          </p:nvSpPr>
          <p:spPr bwMode="auto">
            <a:xfrm flipV="1">
              <a:off x="2354064" y="3965575"/>
              <a:ext cx="0" cy="13017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 name="Line 1174"/>
            <p:cNvSpPr>
              <a:spLocks noChangeShapeType="1"/>
            </p:cNvSpPr>
            <p:nvPr/>
          </p:nvSpPr>
          <p:spPr bwMode="auto">
            <a:xfrm>
              <a:off x="2354064" y="4246563"/>
              <a:ext cx="0" cy="4127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 name="Rectangle 1175"/>
            <p:cNvSpPr>
              <a:spLocks noChangeArrowheads="1"/>
            </p:cNvSpPr>
            <p:nvPr/>
          </p:nvSpPr>
          <p:spPr bwMode="auto">
            <a:xfrm>
              <a:off x="2244527" y="4095750"/>
              <a:ext cx="211138" cy="150812"/>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1176"/>
            <p:cNvSpPr>
              <a:spLocks/>
            </p:cNvSpPr>
            <p:nvPr/>
          </p:nvSpPr>
          <p:spPr bwMode="auto">
            <a:xfrm>
              <a:off x="2244527" y="4095750"/>
              <a:ext cx="211138" cy="150812"/>
            </a:xfrm>
            <a:custGeom>
              <a:avLst/>
              <a:gdLst>
                <a:gd name="T0" fmla="*/ 0 w 21"/>
                <a:gd name="T1" fmla="*/ 0 h 15"/>
                <a:gd name="T2" fmla="*/ 0 w 21"/>
                <a:gd name="T3" fmla="*/ 15 h 15"/>
                <a:gd name="T4" fmla="*/ 21 w 21"/>
                <a:gd name="T5" fmla="*/ 15 h 15"/>
                <a:gd name="T6" fmla="*/ 21 w 21"/>
                <a:gd name="T7" fmla="*/ 0 h 15"/>
                <a:gd name="T8" fmla="*/ 0 w 21"/>
                <a:gd name="T9" fmla="*/ 0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15"/>
                  </a:lnTo>
                  <a:lnTo>
                    <a:pt x="21" y="15"/>
                  </a:lnTo>
                  <a:lnTo>
                    <a:pt x="2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 name="Line 1177"/>
            <p:cNvSpPr>
              <a:spLocks noChangeShapeType="1"/>
            </p:cNvSpPr>
            <p:nvPr/>
          </p:nvSpPr>
          <p:spPr bwMode="auto">
            <a:xfrm>
              <a:off x="2244527" y="4167188"/>
              <a:ext cx="211138"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 name="Line 1178"/>
            <p:cNvSpPr>
              <a:spLocks noChangeShapeType="1"/>
            </p:cNvSpPr>
            <p:nvPr/>
          </p:nvSpPr>
          <p:spPr bwMode="auto">
            <a:xfrm flipV="1">
              <a:off x="2555677" y="3743325"/>
              <a:ext cx="0" cy="23177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 name="Line 1179"/>
            <p:cNvSpPr>
              <a:spLocks noChangeShapeType="1"/>
            </p:cNvSpPr>
            <p:nvPr/>
          </p:nvSpPr>
          <p:spPr bwMode="auto">
            <a:xfrm>
              <a:off x="2555677" y="4167188"/>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1" name="Rectangle 1180"/>
            <p:cNvSpPr>
              <a:spLocks noChangeArrowheads="1"/>
            </p:cNvSpPr>
            <p:nvPr/>
          </p:nvSpPr>
          <p:spPr bwMode="auto">
            <a:xfrm>
              <a:off x="2455664" y="3975100"/>
              <a:ext cx="200025" cy="19208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1181"/>
            <p:cNvSpPr>
              <a:spLocks/>
            </p:cNvSpPr>
            <p:nvPr/>
          </p:nvSpPr>
          <p:spPr bwMode="auto">
            <a:xfrm>
              <a:off x="2455664" y="3975100"/>
              <a:ext cx="200025" cy="192087"/>
            </a:xfrm>
            <a:custGeom>
              <a:avLst/>
              <a:gdLst>
                <a:gd name="T0" fmla="*/ 0 w 20"/>
                <a:gd name="T1" fmla="*/ 0 h 19"/>
                <a:gd name="T2" fmla="*/ 0 w 20"/>
                <a:gd name="T3" fmla="*/ 19 h 19"/>
                <a:gd name="T4" fmla="*/ 20 w 20"/>
                <a:gd name="T5" fmla="*/ 19 h 19"/>
                <a:gd name="T6" fmla="*/ 20 w 20"/>
                <a:gd name="T7" fmla="*/ 0 h 19"/>
                <a:gd name="T8" fmla="*/ 0 w 20"/>
                <a:gd name="T9" fmla="*/ 0 h 19"/>
                <a:gd name="T10" fmla="*/ 0 w 20"/>
                <a:gd name="T11" fmla="*/ 0 h 19"/>
              </a:gdLst>
              <a:ahLst/>
              <a:cxnLst>
                <a:cxn ang="0">
                  <a:pos x="T0" y="T1"/>
                </a:cxn>
                <a:cxn ang="0">
                  <a:pos x="T2" y="T3"/>
                </a:cxn>
                <a:cxn ang="0">
                  <a:pos x="T4" y="T5"/>
                </a:cxn>
                <a:cxn ang="0">
                  <a:pos x="T6" y="T7"/>
                </a:cxn>
                <a:cxn ang="0">
                  <a:pos x="T8" y="T9"/>
                </a:cxn>
                <a:cxn ang="0">
                  <a:pos x="T10" y="T11"/>
                </a:cxn>
              </a:cxnLst>
              <a:rect l="0" t="0" r="r" b="b"/>
              <a:pathLst>
                <a:path w="20" h="19">
                  <a:moveTo>
                    <a:pt x="0" y="0"/>
                  </a:moveTo>
                  <a:lnTo>
                    <a:pt x="0" y="19"/>
                  </a:lnTo>
                  <a:lnTo>
                    <a:pt x="20" y="19"/>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3" name="Line 1182"/>
            <p:cNvSpPr>
              <a:spLocks noChangeShapeType="1"/>
            </p:cNvSpPr>
            <p:nvPr/>
          </p:nvSpPr>
          <p:spPr bwMode="auto">
            <a:xfrm>
              <a:off x="2455664" y="4056063"/>
              <a:ext cx="200025"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Rectangle 1183"/>
            <p:cNvSpPr>
              <a:spLocks noChangeArrowheads="1"/>
            </p:cNvSpPr>
            <p:nvPr/>
          </p:nvSpPr>
          <p:spPr bwMode="auto">
            <a:xfrm>
              <a:off x="2887464" y="3743325"/>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Rectangle 1184"/>
            <p:cNvSpPr>
              <a:spLocks noChangeArrowheads="1"/>
            </p:cNvSpPr>
            <p:nvPr/>
          </p:nvSpPr>
          <p:spPr bwMode="auto">
            <a:xfrm>
              <a:off x="2887464" y="3784600"/>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Rectangle 1185"/>
            <p:cNvSpPr>
              <a:spLocks noChangeArrowheads="1"/>
            </p:cNvSpPr>
            <p:nvPr/>
          </p:nvSpPr>
          <p:spPr bwMode="auto">
            <a:xfrm>
              <a:off x="2877939" y="3754438"/>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Rectangle 1186"/>
            <p:cNvSpPr>
              <a:spLocks noChangeArrowheads="1"/>
            </p:cNvSpPr>
            <p:nvPr/>
          </p:nvSpPr>
          <p:spPr bwMode="auto">
            <a:xfrm>
              <a:off x="2877939" y="3773488"/>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Rectangle 1187"/>
            <p:cNvSpPr>
              <a:spLocks noChangeArrowheads="1"/>
            </p:cNvSpPr>
            <p:nvPr/>
          </p:nvSpPr>
          <p:spPr bwMode="auto">
            <a:xfrm>
              <a:off x="2877939" y="3763963"/>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Rectangle 1188"/>
            <p:cNvSpPr>
              <a:spLocks noChangeArrowheads="1"/>
            </p:cNvSpPr>
            <p:nvPr/>
          </p:nvSpPr>
          <p:spPr bwMode="auto">
            <a:xfrm>
              <a:off x="2877939" y="3763963"/>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Oval 1189"/>
            <p:cNvSpPr>
              <a:spLocks noChangeArrowheads="1"/>
            </p:cNvSpPr>
            <p:nvPr/>
          </p:nvSpPr>
          <p:spPr bwMode="auto">
            <a:xfrm>
              <a:off x="2877939" y="3743325"/>
              <a:ext cx="39688" cy="4127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1" name="Rectangle 1190"/>
            <p:cNvSpPr>
              <a:spLocks noChangeArrowheads="1"/>
            </p:cNvSpPr>
            <p:nvPr/>
          </p:nvSpPr>
          <p:spPr bwMode="auto">
            <a:xfrm>
              <a:off x="2887464" y="3541713"/>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Rectangle 1191"/>
            <p:cNvSpPr>
              <a:spLocks noChangeArrowheads="1"/>
            </p:cNvSpPr>
            <p:nvPr/>
          </p:nvSpPr>
          <p:spPr bwMode="auto">
            <a:xfrm>
              <a:off x="2887464" y="3582988"/>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Rectangle 1192"/>
            <p:cNvSpPr>
              <a:spLocks noChangeArrowheads="1"/>
            </p:cNvSpPr>
            <p:nvPr/>
          </p:nvSpPr>
          <p:spPr bwMode="auto">
            <a:xfrm>
              <a:off x="2877939" y="3552825"/>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Rectangle 1193"/>
            <p:cNvSpPr>
              <a:spLocks noChangeArrowheads="1"/>
            </p:cNvSpPr>
            <p:nvPr/>
          </p:nvSpPr>
          <p:spPr bwMode="auto">
            <a:xfrm>
              <a:off x="2877939" y="3571875"/>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Rectangle 1194"/>
            <p:cNvSpPr>
              <a:spLocks noChangeArrowheads="1"/>
            </p:cNvSpPr>
            <p:nvPr/>
          </p:nvSpPr>
          <p:spPr bwMode="auto">
            <a:xfrm>
              <a:off x="2877939" y="3562350"/>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Rectangle 1195"/>
            <p:cNvSpPr>
              <a:spLocks noChangeArrowheads="1"/>
            </p:cNvSpPr>
            <p:nvPr/>
          </p:nvSpPr>
          <p:spPr bwMode="auto">
            <a:xfrm>
              <a:off x="2877939" y="3562350"/>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Oval 1196"/>
            <p:cNvSpPr>
              <a:spLocks noChangeArrowheads="1"/>
            </p:cNvSpPr>
            <p:nvPr/>
          </p:nvSpPr>
          <p:spPr bwMode="auto">
            <a:xfrm>
              <a:off x="2877939" y="3541713"/>
              <a:ext cx="39688" cy="4127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8" name="Line 1197"/>
            <p:cNvSpPr>
              <a:spLocks noChangeShapeType="1"/>
            </p:cNvSpPr>
            <p:nvPr/>
          </p:nvSpPr>
          <p:spPr bwMode="auto">
            <a:xfrm flipV="1">
              <a:off x="2896989" y="4005263"/>
              <a:ext cx="0" cy="11112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9" name="Line 1198"/>
            <p:cNvSpPr>
              <a:spLocks noChangeShapeType="1"/>
            </p:cNvSpPr>
            <p:nvPr/>
          </p:nvSpPr>
          <p:spPr bwMode="auto">
            <a:xfrm>
              <a:off x="2896989" y="4237038"/>
              <a:ext cx="0" cy="508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0" name="Rectangle 1199"/>
            <p:cNvSpPr>
              <a:spLocks noChangeArrowheads="1"/>
            </p:cNvSpPr>
            <p:nvPr/>
          </p:nvSpPr>
          <p:spPr bwMode="auto">
            <a:xfrm>
              <a:off x="2796977" y="4116388"/>
              <a:ext cx="200025" cy="120650"/>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Freeform 1200"/>
            <p:cNvSpPr>
              <a:spLocks/>
            </p:cNvSpPr>
            <p:nvPr/>
          </p:nvSpPr>
          <p:spPr bwMode="auto">
            <a:xfrm>
              <a:off x="2796977" y="4116388"/>
              <a:ext cx="200025" cy="120650"/>
            </a:xfrm>
            <a:custGeom>
              <a:avLst/>
              <a:gdLst>
                <a:gd name="T0" fmla="*/ 0 w 20"/>
                <a:gd name="T1" fmla="*/ 0 h 12"/>
                <a:gd name="T2" fmla="*/ 0 w 20"/>
                <a:gd name="T3" fmla="*/ 12 h 12"/>
                <a:gd name="T4" fmla="*/ 20 w 20"/>
                <a:gd name="T5" fmla="*/ 12 h 12"/>
                <a:gd name="T6" fmla="*/ 20 w 20"/>
                <a:gd name="T7" fmla="*/ 0 h 12"/>
                <a:gd name="T8" fmla="*/ 0 w 20"/>
                <a:gd name="T9" fmla="*/ 0 h 12"/>
                <a:gd name="T10" fmla="*/ 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0" y="0"/>
                  </a:moveTo>
                  <a:lnTo>
                    <a:pt x="0" y="12"/>
                  </a:lnTo>
                  <a:lnTo>
                    <a:pt x="20" y="12"/>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Line 1201"/>
            <p:cNvSpPr>
              <a:spLocks noChangeShapeType="1"/>
            </p:cNvSpPr>
            <p:nvPr/>
          </p:nvSpPr>
          <p:spPr bwMode="auto">
            <a:xfrm>
              <a:off x="2796977" y="4176713"/>
              <a:ext cx="200025"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3" name="Line 1202"/>
            <p:cNvSpPr>
              <a:spLocks noChangeShapeType="1"/>
            </p:cNvSpPr>
            <p:nvPr/>
          </p:nvSpPr>
          <p:spPr bwMode="auto">
            <a:xfrm flipV="1">
              <a:off x="3098602" y="3713163"/>
              <a:ext cx="0" cy="13176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Line 1203"/>
            <p:cNvSpPr>
              <a:spLocks noChangeShapeType="1"/>
            </p:cNvSpPr>
            <p:nvPr/>
          </p:nvSpPr>
          <p:spPr bwMode="auto">
            <a:xfrm>
              <a:off x="3098602" y="3995738"/>
              <a:ext cx="0" cy="1905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5" name="Rectangle 1204"/>
            <p:cNvSpPr>
              <a:spLocks noChangeArrowheads="1"/>
            </p:cNvSpPr>
            <p:nvPr/>
          </p:nvSpPr>
          <p:spPr bwMode="auto">
            <a:xfrm>
              <a:off x="2997002" y="3844925"/>
              <a:ext cx="201613" cy="150812"/>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Freeform 1205"/>
            <p:cNvSpPr>
              <a:spLocks/>
            </p:cNvSpPr>
            <p:nvPr/>
          </p:nvSpPr>
          <p:spPr bwMode="auto">
            <a:xfrm>
              <a:off x="2997002" y="3844925"/>
              <a:ext cx="201613" cy="150812"/>
            </a:xfrm>
            <a:custGeom>
              <a:avLst/>
              <a:gdLst>
                <a:gd name="T0" fmla="*/ 0 w 20"/>
                <a:gd name="T1" fmla="*/ 0 h 15"/>
                <a:gd name="T2" fmla="*/ 0 w 20"/>
                <a:gd name="T3" fmla="*/ 15 h 15"/>
                <a:gd name="T4" fmla="*/ 20 w 20"/>
                <a:gd name="T5" fmla="*/ 15 h 15"/>
                <a:gd name="T6" fmla="*/ 20 w 20"/>
                <a:gd name="T7" fmla="*/ 0 h 15"/>
                <a:gd name="T8" fmla="*/ 0 w 20"/>
                <a:gd name="T9" fmla="*/ 0 h 15"/>
                <a:gd name="T10" fmla="*/ 0 w 20"/>
                <a:gd name="T11" fmla="*/ 0 h 15"/>
              </a:gdLst>
              <a:ahLst/>
              <a:cxnLst>
                <a:cxn ang="0">
                  <a:pos x="T0" y="T1"/>
                </a:cxn>
                <a:cxn ang="0">
                  <a:pos x="T2" y="T3"/>
                </a:cxn>
                <a:cxn ang="0">
                  <a:pos x="T4" y="T5"/>
                </a:cxn>
                <a:cxn ang="0">
                  <a:pos x="T6" y="T7"/>
                </a:cxn>
                <a:cxn ang="0">
                  <a:pos x="T8" y="T9"/>
                </a:cxn>
                <a:cxn ang="0">
                  <a:pos x="T10" y="T11"/>
                </a:cxn>
              </a:cxnLst>
              <a:rect l="0" t="0" r="r" b="b"/>
              <a:pathLst>
                <a:path w="20" h="15">
                  <a:moveTo>
                    <a:pt x="0" y="0"/>
                  </a:moveTo>
                  <a:lnTo>
                    <a:pt x="0" y="15"/>
                  </a:lnTo>
                  <a:lnTo>
                    <a:pt x="20" y="15"/>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7" name="Line 1206"/>
            <p:cNvSpPr>
              <a:spLocks noChangeShapeType="1"/>
            </p:cNvSpPr>
            <p:nvPr/>
          </p:nvSpPr>
          <p:spPr bwMode="auto">
            <a:xfrm>
              <a:off x="2997002" y="3965575"/>
              <a:ext cx="20161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Rectangle 1207"/>
            <p:cNvSpPr>
              <a:spLocks noChangeArrowheads="1"/>
            </p:cNvSpPr>
            <p:nvPr/>
          </p:nvSpPr>
          <p:spPr bwMode="auto">
            <a:xfrm>
              <a:off x="1038027" y="2868613"/>
              <a:ext cx="2290763" cy="154940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9" name="Freeform 1208"/>
            <p:cNvSpPr>
              <a:spLocks noEditPoints="1"/>
            </p:cNvSpPr>
            <p:nvPr/>
          </p:nvSpPr>
          <p:spPr bwMode="auto">
            <a:xfrm>
              <a:off x="1077714" y="5918200"/>
              <a:ext cx="2251075" cy="0"/>
            </a:xfrm>
            <a:custGeom>
              <a:avLst/>
              <a:gdLst>
                <a:gd name="T0" fmla="*/ 0 w 224"/>
                <a:gd name="T1" fmla="*/ 4 w 224"/>
                <a:gd name="T2" fmla="*/ 8 w 224"/>
                <a:gd name="T3" fmla="*/ 12 w 224"/>
                <a:gd name="T4" fmla="*/ 16 w 224"/>
                <a:gd name="T5" fmla="*/ 20 w 224"/>
                <a:gd name="T6" fmla="*/ 24 w 224"/>
                <a:gd name="T7" fmla="*/ 28 w 224"/>
                <a:gd name="T8" fmla="*/ 32 w 224"/>
                <a:gd name="T9" fmla="*/ 36 w 224"/>
                <a:gd name="T10" fmla="*/ 40 w 224"/>
                <a:gd name="T11" fmla="*/ 44 w 224"/>
                <a:gd name="T12" fmla="*/ 48 w 224"/>
                <a:gd name="T13" fmla="*/ 52 w 224"/>
                <a:gd name="T14" fmla="*/ 56 w 224"/>
                <a:gd name="T15" fmla="*/ 60 w 224"/>
                <a:gd name="T16" fmla="*/ 64 w 224"/>
                <a:gd name="T17" fmla="*/ 68 w 224"/>
                <a:gd name="T18" fmla="*/ 72 w 224"/>
                <a:gd name="T19" fmla="*/ 76 w 224"/>
                <a:gd name="T20" fmla="*/ 80 w 224"/>
                <a:gd name="T21" fmla="*/ 84 w 224"/>
                <a:gd name="T22" fmla="*/ 88 w 224"/>
                <a:gd name="T23" fmla="*/ 92 w 224"/>
                <a:gd name="T24" fmla="*/ 96 w 224"/>
                <a:gd name="T25" fmla="*/ 100 w 224"/>
                <a:gd name="T26" fmla="*/ 104 w 224"/>
                <a:gd name="T27" fmla="*/ 108 w 224"/>
                <a:gd name="T28" fmla="*/ 112 w 224"/>
                <a:gd name="T29" fmla="*/ 116 w 224"/>
                <a:gd name="T30" fmla="*/ 120 w 224"/>
                <a:gd name="T31" fmla="*/ 124 w 224"/>
                <a:gd name="T32" fmla="*/ 128 w 224"/>
                <a:gd name="T33" fmla="*/ 132 w 224"/>
                <a:gd name="T34" fmla="*/ 136 w 224"/>
                <a:gd name="T35" fmla="*/ 140 w 224"/>
                <a:gd name="T36" fmla="*/ 144 w 224"/>
                <a:gd name="T37" fmla="*/ 148 w 224"/>
                <a:gd name="T38" fmla="*/ 152 w 224"/>
                <a:gd name="T39" fmla="*/ 156 w 224"/>
                <a:gd name="T40" fmla="*/ 160 w 224"/>
                <a:gd name="T41" fmla="*/ 164 w 224"/>
                <a:gd name="T42" fmla="*/ 168 w 224"/>
                <a:gd name="T43" fmla="*/ 172 w 224"/>
                <a:gd name="T44" fmla="*/ 176 w 224"/>
                <a:gd name="T45" fmla="*/ 180 w 224"/>
                <a:gd name="T46" fmla="*/ 184 w 224"/>
                <a:gd name="T47" fmla="*/ 188 w 224"/>
                <a:gd name="T48" fmla="*/ 192 w 224"/>
                <a:gd name="T49" fmla="*/ 196 w 224"/>
                <a:gd name="T50" fmla="*/ 200 w 224"/>
                <a:gd name="T51" fmla="*/ 204 w 224"/>
                <a:gd name="T52" fmla="*/ 208 w 224"/>
                <a:gd name="T53" fmla="*/ 212 w 224"/>
                <a:gd name="T54" fmla="*/ 216 w 224"/>
                <a:gd name="T55" fmla="*/ 220 w 22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Lst>
              <a:rect l="0" t="0" r="r" b="b"/>
              <a:pathLst>
                <a:path w="224">
                  <a:moveTo>
                    <a:pt x="4" y="0"/>
                  </a:moveTo>
                  <a:lnTo>
                    <a:pt x="8" y="0"/>
                  </a:lnTo>
                  <a:moveTo>
                    <a:pt x="12" y="0"/>
                  </a:moveTo>
                  <a:lnTo>
                    <a:pt x="16" y="0"/>
                  </a:lnTo>
                  <a:moveTo>
                    <a:pt x="20" y="0"/>
                  </a:moveTo>
                  <a:lnTo>
                    <a:pt x="24" y="0"/>
                  </a:lnTo>
                  <a:moveTo>
                    <a:pt x="28" y="0"/>
                  </a:moveTo>
                  <a:lnTo>
                    <a:pt x="32" y="0"/>
                  </a:lnTo>
                  <a:moveTo>
                    <a:pt x="36" y="0"/>
                  </a:moveTo>
                  <a:lnTo>
                    <a:pt x="40" y="0"/>
                  </a:lnTo>
                  <a:moveTo>
                    <a:pt x="44" y="0"/>
                  </a:moveTo>
                  <a:lnTo>
                    <a:pt x="48" y="0"/>
                  </a:lnTo>
                  <a:moveTo>
                    <a:pt x="52" y="0"/>
                  </a:moveTo>
                  <a:lnTo>
                    <a:pt x="56" y="0"/>
                  </a:lnTo>
                  <a:moveTo>
                    <a:pt x="60" y="0"/>
                  </a:moveTo>
                  <a:lnTo>
                    <a:pt x="64" y="0"/>
                  </a:lnTo>
                  <a:moveTo>
                    <a:pt x="68" y="0"/>
                  </a:moveTo>
                  <a:lnTo>
                    <a:pt x="72" y="0"/>
                  </a:lnTo>
                  <a:moveTo>
                    <a:pt x="76" y="0"/>
                  </a:moveTo>
                  <a:lnTo>
                    <a:pt x="80" y="0"/>
                  </a:lnTo>
                  <a:moveTo>
                    <a:pt x="84" y="0"/>
                  </a:moveTo>
                  <a:lnTo>
                    <a:pt x="88" y="0"/>
                  </a:lnTo>
                  <a:moveTo>
                    <a:pt x="92" y="0"/>
                  </a:moveTo>
                  <a:lnTo>
                    <a:pt x="96" y="0"/>
                  </a:lnTo>
                  <a:moveTo>
                    <a:pt x="100" y="0"/>
                  </a:moveTo>
                  <a:lnTo>
                    <a:pt x="104" y="0"/>
                  </a:lnTo>
                  <a:moveTo>
                    <a:pt x="108" y="0"/>
                  </a:moveTo>
                  <a:lnTo>
                    <a:pt x="112" y="0"/>
                  </a:lnTo>
                  <a:moveTo>
                    <a:pt x="116" y="0"/>
                  </a:moveTo>
                  <a:lnTo>
                    <a:pt x="120" y="0"/>
                  </a:lnTo>
                  <a:moveTo>
                    <a:pt x="124" y="0"/>
                  </a:moveTo>
                  <a:lnTo>
                    <a:pt x="128" y="0"/>
                  </a:lnTo>
                  <a:moveTo>
                    <a:pt x="132" y="0"/>
                  </a:moveTo>
                  <a:lnTo>
                    <a:pt x="136" y="0"/>
                  </a:lnTo>
                  <a:moveTo>
                    <a:pt x="140" y="0"/>
                  </a:moveTo>
                  <a:lnTo>
                    <a:pt x="144" y="0"/>
                  </a:lnTo>
                  <a:moveTo>
                    <a:pt x="148" y="0"/>
                  </a:moveTo>
                  <a:lnTo>
                    <a:pt x="152" y="0"/>
                  </a:lnTo>
                  <a:moveTo>
                    <a:pt x="156" y="0"/>
                  </a:moveTo>
                  <a:lnTo>
                    <a:pt x="160" y="0"/>
                  </a:lnTo>
                  <a:moveTo>
                    <a:pt x="164" y="0"/>
                  </a:moveTo>
                  <a:lnTo>
                    <a:pt x="168" y="0"/>
                  </a:lnTo>
                  <a:moveTo>
                    <a:pt x="172" y="0"/>
                  </a:moveTo>
                  <a:lnTo>
                    <a:pt x="176" y="0"/>
                  </a:lnTo>
                  <a:moveTo>
                    <a:pt x="180" y="0"/>
                  </a:moveTo>
                  <a:lnTo>
                    <a:pt x="184" y="0"/>
                  </a:lnTo>
                  <a:moveTo>
                    <a:pt x="188" y="0"/>
                  </a:moveTo>
                  <a:lnTo>
                    <a:pt x="192" y="0"/>
                  </a:lnTo>
                  <a:moveTo>
                    <a:pt x="196" y="0"/>
                  </a:moveTo>
                  <a:lnTo>
                    <a:pt x="200" y="0"/>
                  </a:lnTo>
                  <a:moveTo>
                    <a:pt x="204" y="0"/>
                  </a:moveTo>
                  <a:lnTo>
                    <a:pt x="208" y="0"/>
                  </a:lnTo>
                  <a:moveTo>
                    <a:pt x="212" y="0"/>
                  </a:moveTo>
                  <a:lnTo>
                    <a:pt x="216" y="0"/>
                  </a:lnTo>
                  <a:moveTo>
                    <a:pt x="220" y="0"/>
                  </a:moveTo>
                </a:path>
              </a:pathLst>
            </a:custGeom>
            <a:noFill/>
            <a:ln w="9525" cap="flat">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Rectangle 1209"/>
            <p:cNvSpPr>
              <a:spLocks noChangeArrowheads="1"/>
            </p:cNvSpPr>
            <p:nvPr/>
          </p:nvSpPr>
          <p:spPr bwMode="auto">
            <a:xfrm>
              <a:off x="1249164" y="5475288"/>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Rectangle 1210"/>
            <p:cNvSpPr>
              <a:spLocks noChangeArrowheads="1"/>
            </p:cNvSpPr>
            <p:nvPr/>
          </p:nvSpPr>
          <p:spPr bwMode="auto">
            <a:xfrm>
              <a:off x="1249164" y="5514975"/>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Rectangle 1211"/>
            <p:cNvSpPr>
              <a:spLocks noChangeArrowheads="1"/>
            </p:cNvSpPr>
            <p:nvPr/>
          </p:nvSpPr>
          <p:spPr bwMode="auto">
            <a:xfrm>
              <a:off x="1239639" y="5484813"/>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Rectangle 1212"/>
            <p:cNvSpPr>
              <a:spLocks noChangeArrowheads="1"/>
            </p:cNvSpPr>
            <p:nvPr/>
          </p:nvSpPr>
          <p:spPr bwMode="auto">
            <a:xfrm>
              <a:off x="1239639" y="5505450"/>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Rectangle 1213"/>
            <p:cNvSpPr>
              <a:spLocks noChangeArrowheads="1"/>
            </p:cNvSpPr>
            <p:nvPr/>
          </p:nvSpPr>
          <p:spPr bwMode="auto">
            <a:xfrm>
              <a:off x="1239639" y="5494338"/>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Rectangle 1214"/>
            <p:cNvSpPr>
              <a:spLocks noChangeArrowheads="1"/>
            </p:cNvSpPr>
            <p:nvPr/>
          </p:nvSpPr>
          <p:spPr bwMode="auto">
            <a:xfrm>
              <a:off x="1239639" y="5494338"/>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Oval 1215"/>
            <p:cNvSpPr>
              <a:spLocks noChangeArrowheads="1"/>
            </p:cNvSpPr>
            <p:nvPr/>
          </p:nvSpPr>
          <p:spPr bwMode="auto">
            <a:xfrm>
              <a:off x="1239639" y="5475288"/>
              <a:ext cx="39688" cy="39687"/>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Line 1216"/>
            <p:cNvSpPr>
              <a:spLocks noChangeShapeType="1"/>
            </p:cNvSpPr>
            <p:nvPr/>
          </p:nvSpPr>
          <p:spPr bwMode="auto">
            <a:xfrm flipV="1">
              <a:off x="1258689" y="5737225"/>
              <a:ext cx="0" cy="904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Line 1217"/>
            <p:cNvSpPr>
              <a:spLocks noChangeShapeType="1"/>
            </p:cNvSpPr>
            <p:nvPr/>
          </p:nvSpPr>
          <p:spPr bwMode="auto">
            <a:xfrm>
              <a:off x="1258689" y="5967413"/>
              <a:ext cx="0" cy="1920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Rectangle 1218"/>
            <p:cNvSpPr>
              <a:spLocks noChangeArrowheads="1"/>
            </p:cNvSpPr>
            <p:nvPr/>
          </p:nvSpPr>
          <p:spPr bwMode="auto">
            <a:xfrm>
              <a:off x="1158677" y="5827713"/>
              <a:ext cx="201613" cy="139700"/>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219"/>
            <p:cNvSpPr>
              <a:spLocks/>
            </p:cNvSpPr>
            <p:nvPr/>
          </p:nvSpPr>
          <p:spPr bwMode="auto">
            <a:xfrm>
              <a:off x="1158677" y="5827713"/>
              <a:ext cx="201613" cy="139700"/>
            </a:xfrm>
            <a:custGeom>
              <a:avLst/>
              <a:gdLst>
                <a:gd name="T0" fmla="*/ 0 w 20"/>
                <a:gd name="T1" fmla="*/ 0 h 14"/>
                <a:gd name="T2" fmla="*/ 0 w 20"/>
                <a:gd name="T3" fmla="*/ 14 h 14"/>
                <a:gd name="T4" fmla="*/ 20 w 20"/>
                <a:gd name="T5" fmla="*/ 14 h 14"/>
                <a:gd name="T6" fmla="*/ 20 w 20"/>
                <a:gd name="T7" fmla="*/ 0 h 14"/>
                <a:gd name="T8" fmla="*/ 0 w 20"/>
                <a:gd name="T9" fmla="*/ 0 h 14"/>
                <a:gd name="T10" fmla="*/ 0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0" y="0"/>
                  </a:moveTo>
                  <a:lnTo>
                    <a:pt x="0" y="14"/>
                  </a:lnTo>
                  <a:lnTo>
                    <a:pt x="20" y="14"/>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Line 1220"/>
            <p:cNvSpPr>
              <a:spLocks noChangeShapeType="1"/>
            </p:cNvSpPr>
            <p:nvPr/>
          </p:nvSpPr>
          <p:spPr bwMode="auto">
            <a:xfrm>
              <a:off x="1158677" y="5897563"/>
              <a:ext cx="20161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Line 1221"/>
            <p:cNvSpPr>
              <a:spLocks noChangeShapeType="1"/>
            </p:cNvSpPr>
            <p:nvPr/>
          </p:nvSpPr>
          <p:spPr bwMode="auto">
            <a:xfrm flipV="1">
              <a:off x="1460302" y="4840288"/>
              <a:ext cx="0" cy="46355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Line 1222"/>
            <p:cNvSpPr>
              <a:spLocks noChangeShapeType="1"/>
            </p:cNvSpPr>
            <p:nvPr/>
          </p:nvSpPr>
          <p:spPr bwMode="auto">
            <a:xfrm>
              <a:off x="1460302" y="5937250"/>
              <a:ext cx="0" cy="26193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Rectangle 1223"/>
            <p:cNvSpPr>
              <a:spLocks noChangeArrowheads="1"/>
            </p:cNvSpPr>
            <p:nvPr/>
          </p:nvSpPr>
          <p:spPr bwMode="auto">
            <a:xfrm>
              <a:off x="1360289" y="5303838"/>
              <a:ext cx="211138" cy="633412"/>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224"/>
            <p:cNvSpPr>
              <a:spLocks/>
            </p:cNvSpPr>
            <p:nvPr/>
          </p:nvSpPr>
          <p:spPr bwMode="auto">
            <a:xfrm>
              <a:off x="1360289" y="5303838"/>
              <a:ext cx="211138" cy="633412"/>
            </a:xfrm>
            <a:custGeom>
              <a:avLst/>
              <a:gdLst>
                <a:gd name="T0" fmla="*/ 0 w 21"/>
                <a:gd name="T1" fmla="*/ 0 h 63"/>
                <a:gd name="T2" fmla="*/ 0 w 21"/>
                <a:gd name="T3" fmla="*/ 63 h 63"/>
                <a:gd name="T4" fmla="*/ 21 w 21"/>
                <a:gd name="T5" fmla="*/ 63 h 63"/>
                <a:gd name="T6" fmla="*/ 21 w 21"/>
                <a:gd name="T7" fmla="*/ 0 h 63"/>
                <a:gd name="T8" fmla="*/ 0 w 21"/>
                <a:gd name="T9" fmla="*/ 0 h 63"/>
                <a:gd name="T10" fmla="*/ 0 w 21"/>
                <a:gd name="T11" fmla="*/ 0 h 63"/>
              </a:gdLst>
              <a:ahLst/>
              <a:cxnLst>
                <a:cxn ang="0">
                  <a:pos x="T0" y="T1"/>
                </a:cxn>
                <a:cxn ang="0">
                  <a:pos x="T2" y="T3"/>
                </a:cxn>
                <a:cxn ang="0">
                  <a:pos x="T4" y="T5"/>
                </a:cxn>
                <a:cxn ang="0">
                  <a:pos x="T6" y="T7"/>
                </a:cxn>
                <a:cxn ang="0">
                  <a:pos x="T8" y="T9"/>
                </a:cxn>
                <a:cxn ang="0">
                  <a:pos x="T10" y="T11"/>
                </a:cxn>
              </a:cxnLst>
              <a:rect l="0" t="0" r="r" b="b"/>
              <a:pathLst>
                <a:path w="21" h="63">
                  <a:moveTo>
                    <a:pt x="0" y="0"/>
                  </a:moveTo>
                  <a:lnTo>
                    <a:pt x="0" y="63"/>
                  </a:lnTo>
                  <a:lnTo>
                    <a:pt x="21" y="63"/>
                  </a:lnTo>
                  <a:lnTo>
                    <a:pt x="2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Line 1225"/>
            <p:cNvSpPr>
              <a:spLocks noChangeShapeType="1"/>
            </p:cNvSpPr>
            <p:nvPr/>
          </p:nvSpPr>
          <p:spPr bwMode="auto">
            <a:xfrm>
              <a:off x="1360289" y="5676900"/>
              <a:ext cx="211138"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Line 1226"/>
            <p:cNvSpPr>
              <a:spLocks noChangeShapeType="1"/>
            </p:cNvSpPr>
            <p:nvPr/>
          </p:nvSpPr>
          <p:spPr bwMode="auto">
            <a:xfrm flipV="1">
              <a:off x="1801614" y="5746750"/>
              <a:ext cx="0" cy="3016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Line 1227"/>
            <p:cNvSpPr>
              <a:spLocks noChangeShapeType="1"/>
            </p:cNvSpPr>
            <p:nvPr/>
          </p:nvSpPr>
          <p:spPr bwMode="auto">
            <a:xfrm>
              <a:off x="1801614" y="5857875"/>
              <a:ext cx="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Rectangle 1228"/>
            <p:cNvSpPr>
              <a:spLocks noChangeArrowheads="1"/>
            </p:cNvSpPr>
            <p:nvPr/>
          </p:nvSpPr>
          <p:spPr bwMode="auto">
            <a:xfrm>
              <a:off x="1701602" y="5776913"/>
              <a:ext cx="201613" cy="80962"/>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1229"/>
            <p:cNvSpPr>
              <a:spLocks/>
            </p:cNvSpPr>
            <p:nvPr/>
          </p:nvSpPr>
          <p:spPr bwMode="auto">
            <a:xfrm>
              <a:off x="1701602" y="5776913"/>
              <a:ext cx="201613" cy="80962"/>
            </a:xfrm>
            <a:custGeom>
              <a:avLst/>
              <a:gdLst>
                <a:gd name="T0" fmla="*/ 0 w 20"/>
                <a:gd name="T1" fmla="*/ 0 h 8"/>
                <a:gd name="T2" fmla="*/ 0 w 20"/>
                <a:gd name="T3" fmla="*/ 8 h 8"/>
                <a:gd name="T4" fmla="*/ 20 w 20"/>
                <a:gd name="T5" fmla="*/ 8 h 8"/>
                <a:gd name="T6" fmla="*/ 20 w 20"/>
                <a:gd name="T7" fmla="*/ 0 h 8"/>
                <a:gd name="T8" fmla="*/ 0 w 20"/>
                <a:gd name="T9" fmla="*/ 0 h 8"/>
                <a:gd name="T10" fmla="*/ 0 w 20"/>
                <a:gd name="T11" fmla="*/ 0 h 8"/>
              </a:gdLst>
              <a:ahLst/>
              <a:cxnLst>
                <a:cxn ang="0">
                  <a:pos x="T0" y="T1"/>
                </a:cxn>
                <a:cxn ang="0">
                  <a:pos x="T2" y="T3"/>
                </a:cxn>
                <a:cxn ang="0">
                  <a:pos x="T4" y="T5"/>
                </a:cxn>
                <a:cxn ang="0">
                  <a:pos x="T6" y="T7"/>
                </a:cxn>
                <a:cxn ang="0">
                  <a:pos x="T8" y="T9"/>
                </a:cxn>
                <a:cxn ang="0">
                  <a:pos x="T10" y="T11"/>
                </a:cxn>
              </a:cxnLst>
              <a:rect l="0" t="0" r="r" b="b"/>
              <a:pathLst>
                <a:path w="20" h="8">
                  <a:moveTo>
                    <a:pt x="0" y="0"/>
                  </a:moveTo>
                  <a:lnTo>
                    <a:pt x="0" y="8"/>
                  </a:lnTo>
                  <a:lnTo>
                    <a:pt x="20" y="8"/>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Line 1230"/>
            <p:cNvSpPr>
              <a:spLocks noChangeShapeType="1"/>
            </p:cNvSpPr>
            <p:nvPr/>
          </p:nvSpPr>
          <p:spPr bwMode="auto">
            <a:xfrm>
              <a:off x="1701602" y="5827713"/>
              <a:ext cx="20161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Line 1231"/>
            <p:cNvSpPr>
              <a:spLocks noChangeShapeType="1"/>
            </p:cNvSpPr>
            <p:nvPr/>
          </p:nvSpPr>
          <p:spPr bwMode="auto">
            <a:xfrm flipV="1">
              <a:off x="2012752" y="5143500"/>
              <a:ext cx="0" cy="36195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Line 1232"/>
            <p:cNvSpPr>
              <a:spLocks noChangeShapeType="1"/>
            </p:cNvSpPr>
            <p:nvPr/>
          </p:nvSpPr>
          <p:spPr bwMode="auto">
            <a:xfrm>
              <a:off x="2012752" y="5837238"/>
              <a:ext cx="0" cy="2413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4" name="Rectangle 1233"/>
            <p:cNvSpPr>
              <a:spLocks noChangeArrowheads="1"/>
            </p:cNvSpPr>
            <p:nvPr/>
          </p:nvSpPr>
          <p:spPr bwMode="auto">
            <a:xfrm>
              <a:off x="1903214" y="5505450"/>
              <a:ext cx="209550" cy="33178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Freeform 1234"/>
            <p:cNvSpPr>
              <a:spLocks/>
            </p:cNvSpPr>
            <p:nvPr/>
          </p:nvSpPr>
          <p:spPr bwMode="auto">
            <a:xfrm>
              <a:off x="1903214" y="5505450"/>
              <a:ext cx="209550" cy="331787"/>
            </a:xfrm>
            <a:custGeom>
              <a:avLst/>
              <a:gdLst>
                <a:gd name="T0" fmla="*/ 0 w 21"/>
                <a:gd name="T1" fmla="*/ 0 h 33"/>
                <a:gd name="T2" fmla="*/ 0 w 21"/>
                <a:gd name="T3" fmla="*/ 33 h 33"/>
                <a:gd name="T4" fmla="*/ 21 w 21"/>
                <a:gd name="T5" fmla="*/ 33 h 33"/>
                <a:gd name="T6" fmla="*/ 21 w 21"/>
                <a:gd name="T7" fmla="*/ 0 h 33"/>
                <a:gd name="T8" fmla="*/ 0 w 21"/>
                <a:gd name="T9" fmla="*/ 0 h 33"/>
                <a:gd name="T10" fmla="*/ 0 w 21"/>
                <a:gd name="T11" fmla="*/ 0 h 33"/>
              </a:gdLst>
              <a:ahLst/>
              <a:cxnLst>
                <a:cxn ang="0">
                  <a:pos x="T0" y="T1"/>
                </a:cxn>
                <a:cxn ang="0">
                  <a:pos x="T2" y="T3"/>
                </a:cxn>
                <a:cxn ang="0">
                  <a:pos x="T4" y="T5"/>
                </a:cxn>
                <a:cxn ang="0">
                  <a:pos x="T6" y="T7"/>
                </a:cxn>
                <a:cxn ang="0">
                  <a:pos x="T8" y="T9"/>
                </a:cxn>
                <a:cxn ang="0">
                  <a:pos x="T10" y="T11"/>
                </a:cxn>
              </a:cxnLst>
              <a:rect l="0" t="0" r="r" b="b"/>
              <a:pathLst>
                <a:path w="21" h="33">
                  <a:moveTo>
                    <a:pt x="0" y="0"/>
                  </a:moveTo>
                  <a:lnTo>
                    <a:pt x="0" y="33"/>
                  </a:lnTo>
                  <a:lnTo>
                    <a:pt x="21" y="33"/>
                  </a:lnTo>
                  <a:lnTo>
                    <a:pt x="2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6" name="Line 1235"/>
            <p:cNvSpPr>
              <a:spLocks noChangeShapeType="1"/>
            </p:cNvSpPr>
            <p:nvPr/>
          </p:nvSpPr>
          <p:spPr bwMode="auto">
            <a:xfrm>
              <a:off x="1903214" y="5665788"/>
              <a:ext cx="209550"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7" name="Rectangle 1236"/>
            <p:cNvSpPr>
              <a:spLocks noChangeArrowheads="1"/>
            </p:cNvSpPr>
            <p:nvPr/>
          </p:nvSpPr>
          <p:spPr bwMode="auto">
            <a:xfrm>
              <a:off x="2344539" y="5484813"/>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Rectangle 1237"/>
            <p:cNvSpPr>
              <a:spLocks noChangeArrowheads="1"/>
            </p:cNvSpPr>
            <p:nvPr/>
          </p:nvSpPr>
          <p:spPr bwMode="auto">
            <a:xfrm>
              <a:off x="2344539" y="5524500"/>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Rectangle 1238"/>
            <p:cNvSpPr>
              <a:spLocks noChangeArrowheads="1"/>
            </p:cNvSpPr>
            <p:nvPr/>
          </p:nvSpPr>
          <p:spPr bwMode="auto">
            <a:xfrm>
              <a:off x="2335014" y="5494338"/>
              <a:ext cx="4921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Rectangle 1239"/>
            <p:cNvSpPr>
              <a:spLocks noChangeArrowheads="1"/>
            </p:cNvSpPr>
            <p:nvPr/>
          </p:nvSpPr>
          <p:spPr bwMode="auto">
            <a:xfrm>
              <a:off x="2335014" y="5514975"/>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Rectangle 1240"/>
            <p:cNvSpPr>
              <a:spLocks noChangeArrowheads="1"/>
            </p:cNvSpPr>
            <p:nvPr/>
          </p:nvSpPr>
          <p:spPr bwMode="auto">
            <a:xfrm>
              <a:off x="2335014" y="5505450"/>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Rectangle 1241"/>
            <p:cNvSpPr>
              <a:spLocks noChangeArrowheads="1"/>
            </p:cNvSpPr>
            <p:nvPr/>
          </p:nvSpPr>
          <p:spPr bwMode="auto">
            <a:xfrm>
              <a:off x="2335014" y="5505450"/>
              <a:ext cx="4921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Oval 1242"/>
            <p:cNvSpPr>
              <a:spLocks noChangeArrowheads="1"/>
            </p:cNvSpPr>
            <p:nvPr/>
          </p:nvSpPr>
          <p:spPr bwMode="auto">
            <a:xfrm>
              <a:off x="2335014" y="5484813"/>
              <a:ext cx="39688" cy="39687"/>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Line 1243"/>
            <p:cNvSpPr>
              <a:spLocks noChangeShapeType="1"/>
            </p:cNvSpPr>
            <p:nvPr/>
          </p:nvSpPr>
          <p:spPr bwMode="auto">
            <a:xfrm flipV="1">
              <a:off x="2354064" y="5726113"/>
              <a:ext cx="0" cy="904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 name="Line 1244"/>
            <p:cNvSpPr>
              <a:spLocks noChangeShapeType="1"/>
            </p:cNvSpPr>
            <p:nvPr/>
          </p:nvSpPr>
          <p:spPr bwMode="auto">
            <a:xfrm>
              <a:off x="2354064" y="5967413"/>
              <a:ext cx="0" cy="20161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 name="Rectangle 1245"/>
            <p:cNvSpPr>
              <a:spLocks noChangeArrowheads="1"/>
            </p:cNvSpPr>
            <p:nvPr/>
          </p:nvSpPr>
          <p:spPr bwMode="auto">
            <a:xfrm>
              <a:off x="2244527" y="5816600"/>
              <a:ext cx="211138" cy="150812"/>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1246"/>
            <p:cNvSpPr>
              <a:spLocks/>
            </p:cNvSpPr>
            <p:nvPr/>
          </p:nvSpPr>
          <p:spPr bwMode="auto">
            <a:xfrm>
              <a:off x="2244527" y="5816600"/>
              <a:ext cx="211138" cy="150812"/>
            </a:xfrm>
            <a:custGeom>
              <a:avLst/>
              <a:gdLst>
                <a:gd name="T0" fmla="*/ 0 w 21"/>
                <a:gd name="T1" fmla="*/ 0 h 15"/>
                <a:gd name="T2" fmla="*/ 0 w 21"/>
                <a:gd name="T3" fmla="*/ 15 h 15"/>
                <a:gd name="T4" fmla="*/ 21 w 21"/>
                <a:gd name="T5" fmla="*/ 15 h 15"/>
                <a:gd name="T6" fmla="*/ 21 w 21"/>
                <a:gd name="T7" fmla="*/ 0 h 15"/>
                <a:gd name="T8" fmla="*/ 0 w 21"/>
                <a:gd name="T9" fmla="*/ 0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15"/>
                  </a:lnTo>
                  <a:lnTo>
                    <a:pt x="21" y="15"/>
                  </a:lnTo>
                  <a:lnTo>
                    <a:pt x="2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 name="Line 1247"/>
            <p:cNvSpPr>
              <a:spLocks noChangeShapeType="1"/>
            </p:cNvSpPr>
            <p:nvPr/>
          </p:nvSpPr>
          <p:spPr bwMode="auto">
            <a:xfrm>
              <a:off x="2244527" y="5907088"/>
              <a:ext cx="211138"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 name="Line 1248"/>
            <p:cNvSpPr>
              <a:spLocks noChangeShapeType="1"/>
            </p:cNvSpPr>
            <p:nvPr/>
          </p:nvSpPr>
          <p:spPr bwMode="auto">
            <a:xfrm flipV="1">
              <a:off x="2555677" y="5021263"/>
              <a:ext cx="0" cy="42386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 name="Line 1249"/>
            <p:cNvSpPr>
              <a:spLocks noChangeShapeType="1"/>
            </p:cNvSpPr>
            <p:nvPr/>
          </p:nvSpPr>
          <p:spPr bwMode="auto">
            <a:xfrm>
              <a:off x="2555677" y="5867400"/>
              <a:ext cx="0" cy="37306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 name="Rectangle 1250"/>
            <p:cNvSpPr>
              <a:spLocks noChangeArrowheads="1"/>
            </p:cNvSpPr>
            <p:nvPr/>
          </p:nvSpPr>
          <p:spPr bwMode="auto">
            <a:xfrm>
              <a:off x="2455664" y="5445125"/>
              <a:ext cx="200025" cy="422275"/>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2" name="Freeform 1251"/>
            <p:cNvSpPr>
              <a:spLocks/>
            </p:cNvSpPr>
            <p:nvPr/>
          </p:nvSpPr>
          <p:spPr bwMode="auto">
            <a:xfrm>
              <a:off x="2455664" y="5445125"/>
              <a:ext cx="200025" cy="422275"/>
            </a:xfrm>
            <a:custGeom>
              <a:avLst/>
              <a:gdLst>
                <a:gd name="T0" fmla="*/ 0 w 20"/>
                <a:gd name="T1" fmla="*/ 0 h 42"/>
                <a:gd name="T2" fmla="*/ 0 w 20"/>
                <a:gd name="T3" fmla="*/ 42 h 42"/>
                <a:gd name="T4" fmla="*/ 20 w 20"/>
                <a:gd name="T5" fmla="*/ 42 h 42"/>
                <a:gd name="T6" fmla="*/ 20 w 20"/>
                <a:gd name="T7" fmla="*/ 0 h 42"/>
                <a:gd name="T8" fmla="*/ 0 w 20"/>
                <a:gd name="T9" fmla="*/ 0 h 42"/>
                <a:gd name="T10" fmla="*/ 0 w 20"/>
                <a:gd name="T11" fmla="*/ 0 h 42"/>
              </a:gdLst>
              <a:ahLst/>
              <a:cxnLst>
                <a:cxn ang="0">
                  <a:pos x="T0" y="T1"/>
                </a:cxn>
                <a:cxn ang="0">
                  <a:pos x="T2" y="T3"/>
                </a:cxn>
                <a:cxn ang="0">
                  <a:pos x="T4" y="T5"/>
                </a:cxn>
                <a:cxn ang="0">
                  <a:pos x="T6" y="T7"/>
                </a:cxn>
                <a:cxn ang="0">
                  <a:pos x="T8" y="T9"/>
                </a:cxn>
                <a:cxn ang="0">
                  <a:pos x="T10" y="T11"/>
                </a:cxn>
              </a:cxnLst>
              <a:rect l="0" t="0" r="r" b="b"/>
              <a:pathLst>
                <a:path w="20" h="42">
                  <a:moveTo>
                    <a:pt x="0" y="0"/>
                  </a:moveTo>
                  <a:lnTo>
                    <a:pt x="0" y="42"/>
                  </a:lnTo>
                  <a:lnTo>
                    <a:pt x="20" y="42"/>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 name="Line 1252"/>
            <p:cNvSpPr>
              <a:spLocks noChangeShapeType="1"/>
            </p:cNvSpPr>
            <p:nvPr/>
          </p:nvSpPr>
          <p:spPr bwMode="auto">
            <a:xfrm>
              <a:off x="2455664" y="5707063"/>
              <a:ext cx="200025"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Line 1253"/>
            <p:cNvSpPr>
              <a:spLocks noChangeShapeType="1"/>
            </p:cNvSpPr>
            <p:nvPr/>
          </p:nvSpPr>
          <p:spPr bwMode="auto">
            <a:xfrm flipV="1">
              <a:off x="2896989" y="5595938"/>
              <a:ext cx="0" cy="6985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5" name="Line 1254"/>
            <p:cNvSpPr>
              <a:spLocks noChangeShapeType="1"/>
            </p:cNvSpPr>
            <p:nvPr/>
          </p:nvSpPr>
          <p:spPr bwMode="auto">
            <a:xfrm>
              <a:off x="2896989" y="5897563"/>
              <a:ext cx="0" cy="17145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6" name="Rectangle 1255"/>
            <p:cNvSpPr>
              <a:spLocks noChangeArrowheads="1"/>
            </p:cNvSpPr>
            <p:nvPr/>
          </p:nvSpPr>
          <p:spPr bwMode="auto">
            <a:xfrm>
              <a:off x="2796977" y="5665788"/>
              <a:ext cx="200025" cy="231775"/>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1256"/>
            <p:cNvSpPr>
              <a:spLocks/>
            </p:cNvSpPr>
            <p:nvPr/>
          </p:nvSpPr>
          <p:spPr bwMode="auto">
            <a:xfrm>
              <a:off x="2796977" y="5665788"/>
              <a:ext cx="200025" cy="231775"/>
            </a:xfrm>
            <a:custGeom>
              <a:avLst/>
              <a:gdLst>
                <a:gd name="T0" fmla="*/ 0 w 20"/>
                <a:gd name="T1" fmla="*/ 0 h 23"/>
                <a:gd name="T2" fmla="*/ 0 w 20"/>
                <a:gd name="T3" fmla="*/ 23 h 23"/>
                <a:gd name="T4" fmla="*/ 20 w 20"/>
                <a:gd name="T5" fmla="*/ 23 h 23"/>
                <a:gd name="T6" fmla="*/ 20 w 20"/>
                <a:gd name="T7" fmla="*/ 0 h 23"/>
                <a:gd name="T8" fmla="*/ 0 w 20"/>
                <a:gd name="T9" fmla="*/ 0 h 23"/>
                <a:gd name="T10" fmla="*/ 0 w 20"/>
                <a:gd name="T11" fmla="*/ 0 h 23"/>
              </a:gdLst>
              <a:ahLst/>
              <a:cxnLst>
                <a:cxn ang="0">
                  <a:pos x="T0" y="T1"/>
                </a:cxn>
                <a:cxn ang="0">
                  <a:pos x="T2" y="T3"/>
                </a:cxn>
                <a:cxn ang="0">
                  <a:pos x="T4" y="T5"/>
                </a:cxn>
                <a:cxn ang="0">
                  <a:pos x="T6" y="T7"/>
                </a:cxn>
                <a:cxn ang="0">
                  <a:pos x="T8" y="T9"/>
                </a:cxn>
                <a:cxn ang="0">
                  <a:pos x="T10" y="T11"/>
                </a:cxn>
              </a:cxnLst>
              <a:rect l="0" t="0" r="r" b="b"/>
              <a:pathLst>
                <a:path w="20" h="23">
                  <a:moveTo>
                    <a:pt x="0" y="0"/>
                  </a:moveTo>
                  <a:lnTo>
                    <a:pt x="0" y="23"/>
                  </a:lnTo>
                  <a:lnTo>
                    <a:pt x="20" y="23"/>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Line 1257"/>
            <p:cNvSpPr>
              <a:spLocks noChangeShapeType="1"/>
            </p:cNvSpPr>
            <p:nvPr/>
          </p:nvSpPr>
          <p:spPr bwMode="auto">
            <a:xfrm>
              <a:off x="2796977" y="5816600"/>
              <a:ext cx="200025"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9" name="Rectangle 1258"/>
            <p:cNvSpPr>
              <a:spLocks noChangeArrowheads="1"/>
            </p:cNvSpPr>
            <p:nvPr/>
          </p:nvSpPr>
          <p:spPr bwMode="auto">
            <a:xfrm>
              <a:off x="3087489" y="4860925"/>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Rectangle 1259"/>
            <p:cNvSpPr>
              <a:spLocks noChangeArrowheads="1"/>
            </p:cNvSpPr>
            <p:nvPr/>
          </p:nvSpPr>
          <p:spPr bwMode="auto">
            <a:xfrm>
              <a:off x="3087489" y="4900613"/>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Rectangle 1260"/>
            <p:cNvSpPr>
              <a:spLocks noChangeArrowheads="1"/>
            </p:cNvSpPr>
            <p:nvPr/>
          </p:nvSpPr>
          <p:spPr bwMode="auto">
            <a:xfrm>
              <a:off x="3077964" y="4870450"/>
              <a:ext cx="50800"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Rectangle 1261"/>
            <p:cNvSpPr>
              <a:spLocks noChangeArrowheads="1"/>
            </p:cNvSpPr>
            <p:nvPr/>
          </p:nvSpPr>
          <p:spPr bwMode="auto">
            <a:xfrm>
              <a:off x="3077964" y="4891088"/>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Rectangle 1262"/>
            <p:cNvSpPr>
              <a:spLocks noChangeArrowheads="1"/>
            </p:cNvSpPr>
            <p:nvPr/>
          </p:nvSpPr>
          <p:spPr bwMode="auto">
            <a:xfrm>
              <a:off x="3077964" y="4881563"/>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Rectangle 1263"/>
            <p:cNvSpPr>
              <a:spLocks noChangeArrowheads="1"/>
            </p:cNvSpPr>
            <p:nvPr/>
          </p:nvSpPr>
          <p:spPr bwMode="auto">
            <a:xfrm>
              <a:off x="3077964" y="4881563"/>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Oval 1264"/>
            <p:cNvSpPr>
              <a:spLocks noChangeArrowheads="1"/>
            </p:cNvSpPr>
            <p:nvPr/>
          </p:nvSpPr>
          <p:spPr bwMode="auto">
            <a:xfrm>
              <a:off x="3077964" y="4860925"/>
              <a:ext cx="39688" cy="39687"/>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Line 1265"/>
            <p:cNvSpPr>
              <a:spLocks noChangeShapeType="1"/>
            </p:cNvSpPr>
            <p:nvPr/>
          </p:nvSpPr>
          <p:spPr bwMode="auto">
            <a:xfrm flipV="1">
              <a:off x="3098602" y="5414963"/>
              <a:ext cx="0" cy="1905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7" name="Line 1266"/>
            <p:cNvSpPr>
              <a:spLocks noChangeShapeType="1"/>
            </p:cNvSpPr>
            <p:nvPr/>
          </p:nvSpPr>
          <p:spPr bwMode="auto">
            <a:xfrm>
              <a:off x="3098602" y="5816600"/>
              <a:ext cx="0" cy="16192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Rectangle 1267"/>
            <p:cNvSpPr>
              <a:spLocks noChangeArrowheads="1"/>
            </p:cNvSpPr>
            <p:nvPr/>
          </p:nvSpPr>
          <p:spPr bwMode="auto">
            <a:xfrm>
              <a:off x="2997002" y="5605463"/>
              <a:ext cx="201613" cy="21113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Freeform 1268"/>
            <p:cNvSpPr>
              <a:spLocks/>
            </p:cNvSpPr>
            <p:nvPr/>
          </p:nvSpPr>
          <p:spPr bwMode="auto">
            <a:xfrm>
              <a:off x="2997002" y="5605463"/>
              <a:ext cx="201613" cy="211137"/>
            </a:xfrm>
            <a:custGeom>
              <a:avLst/>
              <a:gdLst>
                <a:gd name="T0" fmla="*/ 0 w 20"/>
                <a:gd name="T1" fmla="*/ 0 h 21"/>
                <a:gd name="T2" fmla="*/ 0 w 20"/>
                <a:gd name="T3" fmla="*/ 21 h 21"/>
                <a:gd name="T4" fmla="*/ 20 w 20"/>
                <a:gd name="T5" fmla="*/ 21 h 21"/>
                <a:gd name="T6" fmla="*/ 20 w 20"/>
                <a:gd name="T7" fmla="*/ 0 h 21"/>
                <a:gd name="T8" fmla="*/ 0 w 20"/>
                <a:gd name="T9" fmla="*/ 0 h 21"/>
                <a:gd name="T10" fmla="*/ 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0" y="0"/>
                  </a:moveTo>
                  <a:lnTo>
                    <a:pt x="0" y="21"/>
                  </a:lnTo>
                  <a:lnTo>
                    <a:pt x="20" y="21"/>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Line 1269"/>
            <p:cNvSpPr>
              <a:spLocks noChangeShapeType="1"/>
            </p:cNvSpPr>
            <p:nvPr/>
          </p:nvSpPr>
          <p:spPr bwMode="auto">
            <a:xfrm>
              <a:off x="2997002" y="5756275"/>
              <a:ext cx="20161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1" name="Rectangle 1270"/>
            <p:cNvSpPr>
              <a:spLocks noChangeArrowheads="1"/>
            </p:cNvSpPr>
            <p:nvPr/>
          </p:nvSpPr>
          <p:spPr bwMode="auto">
            <a:xfrm>
              <a:off x="1038027" y="4770438"/>
              <a:ext cx="2290763" cy="153987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2" name="Freeform 1271"/>
            <p:cNvSpPr>
              <a:spLocks noEditPoints="1"/>
            </p:cNvSpPr>
            <p:nvPr/>
          </p:nvSpPr>
          <p:spPr bwMode="auto">
            <a:xfrm>
              <a:off x="3449439" y="4014788"/>
              <a:ext cx="2241550" cy="0"/>
            </a:xfrm>
            <a:custGeom>
              <a:avLst/>
              <a:gdLst>
                <a:gd name="T0" fmla="*/ 0 w 223"/>
                <a:gd name="T1" fmla="*/ 4 w 223"/>
                <a:gd name="T2" fmla="*/ 8 w 223"/>
                <a:gd name="T3" fmla="*/ 12 w 223"/>
                <a:gd name="T4" fmla="*/ 16 w 223"/>
                <a:gd name="T5" fmla="*/ 20 w 223"/>
                <a:gd name="T6" fmla="*/ 24 w 223"/>
                <a:gd name="T7" fmla="*/ 28 w 223"/>
                <a:gd name="T8" fmla="*/ 32 w 223"/>
                <a:gd name="T9" fmla="*/ 36 w 223"/>
                <a:gd name="T10" fmla="*/ 40 w 223"/>
                <a:gd name="T11" fmla="*/ 44 w 223"/>
                <a:gd name="T12" fmla="*/ 48 w 223"/>
                <a:gd name="T13" fmla="*/ 52 w 223"/>
                <a:gd name="T14" fmla="*/ 56 w 223"/>
                <a:gd name="T15" fmla="*/ 60 w 223"/>
                <a:gd name="T16" fmla="*/ 64 w 223"/>
                <a:gd name="T17" fmla="*/ 68 w 223"/>
                <a:gd name="T18" fmla="*/ 72 w 223"/>
                <a:gd name="T19" fmla="*/ 76 w 223"/>
                <a:gd name="T20" fmla="*/ 80 w 223"/>
                <a:gd name="T21" fmla="*/ 84 w 223"/>
                <a:gd name="T22" fmla="*/ 88 w 223"/>
                <a:gd name="T23" fmla="*/ 92 w 223"/>
                <a:gd name="T24" fmla="*/ 96 w 223"/>
                <a:gd name="T25" fmla="*/ 100 w 223"/>
                <a:gd name="T26" fmla="*/ 104 w 223"/>
                <a:gd name="T27" fmla="*/ 108 w 223"/>
                <a:gd name="T28" fmla="*/ 112 w 223"/>
                <a:gd name="T29" fmla="*/ 116 w 223"/>
                <a:gd name="T30" fmla="*/ 120 w 223"/>
                <a:gd name="T31" fmla="*/ 124 w 223"/>
                <a:gd name="T32" fmla="*/ 128 w 223"/>
                <a:gd name="T33" fmla="*/ 132 w 223"/>
                <a:gd name="T34" fmla="*/ 136 w 223"/>
                <a:gd name="T35" fmla="*/ 140 w 223"/>
                <a:gd name="T36" fmla="*/ 144 w 223"/>
                <a:gd name="T37" fmla="*/ 148 w 223"/>
                <a:gd name="T38" fmla="*/ 152 w 223"/>
                <a:gd name="T39" fmla="*/ 156 w 223"/>
                <a:gd name="T40" fmla="*/ 160 w 223"/>
                <a:gd name="T41" fmla="*/ 164 w 223"/>
                <a:gd name="T42" fmla="*/ 168 w 223"/>
                <a:gd name="T43" fmla="*/ 172 w 223"/>
                <a:gd name="T44" fmla="*/ 176 w 223"/>
                <a:gd name="T45" fmla="*/ 180 w 223"/>
                <a:gd name="T46" fmla="*/ 184 w 223"/>
                <a:gd name="T47" fmla="*/ 188 w 223"/>
                <a:gd name="T48" fmla="*/ 192 w 223"/>
                <a:gd name="T49" fmla="*/ 196 w 223"/>
                <a:gd name="T50" fmla="*/ 200 w 223"/>
                <a:gd name="T51" fmla="*/ 204 w 223"/>
                <a:gd name="T52" fmla="*/ 208 w 223"/>
                <a:gd name="T53" fmla="*/ 212 w 223"/>
                <a:gd name="T54" fmla="*/ 216 w 223"/>
                <a:gd name="T55" fmla="*/ 220 w 22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Lst>
              <a:rect l="0" t="0" r="r" b="b"/>
              <a:pathLst>
                <a:path w="223">
                  <a:moveTo>
                    <a:pt x="4" y="0"/>
                  </a:moveTo>
                  <a:lnTo>
                    <a:pt x="8" y="0"/>
                  </a:lnTo>
                  <a:moveTo>
                    <a:pt x="12" y="0"/>
                  </a:moveTo>
                  <a:lnTo>
                    <a:pt x="16" y="0"/>
                  </a:lnTo>
                  <a:moveTo>
                    <a:pt x="20" y="0"/>
                  </a:moveTo>
                  <a:lnTo>
                    <a:pt x="24" y="0"/>
                  </a:lnTo>
                  <a:moveTo>
                    <a:pt x="28" y="0"/>
                  </a:moveTo>
                  <a:lnTo>
                    <a:pt x="32" y="0"/>
                  </a:lnTo>
                  <a:moveTo>
                    <a:pt x="36" y="0"/>
                  </a:moveTo>
                  <a:lnTo>
                    <a:pt x="40" y="0"/>
                  </a:lnTo>
                  <a:moveTo>
                    <a:pt x="44" y="0"/>
                  </a:moveTo>
                  <a:lnTo>
                    <a:pt x="48" y="0"/>
                  </a:lnTo>
                  <a:moveTo>
                    <a:pt x="52" y="0"/>
                  </a:moveTo>
                  <a:lnTo>
                    <a:pt x="56" y="0"/>
                  </a:lnTo>
                  <a:moveTo>
                    <a:pt x="60" y="0"/>
                  </a:moveTo>
                  <a:lnTo>
                    <a:pt x="64" y="0"/>
                  </a:lnTo>
                  <a:moveTo>
                    <a:pt x="68" y="0"/>
                  </a:moveTo>
                  <a:lnTo>
                    <a:pt x="72" y="0"/>
                  </a:lnTo>
                  <a:moveTo>
                    <a:pt x="76" y="0"/>
                  </a:moveTo>
                  <a:lnTo>
                    <a:pt x="80" y="0"/>
                  </a:lnTo>
                  <a:moveTo>
                    <a:pt x="84" y="0"/>
                  </a:moveTo>
                  <a:lnTo>
                    <a:pt x="88" y="0"/>
                  </a:lnTo>
                  <a:moveTo>
                    <a:pt x="92" y="0"/>
                  </a:moveTo>
                  <a:lnTo>
                    <a:pt x="96" y="0"/>
                  </a:lnTo>
                  <a:moveTo>
                    <a:pt x="100" y="0"/>
                  </a:moveTo>
                  <a:lnTo>
                    <a:pt x="104" y="0"/>
                  </a:lnTo>
                  <a:moveTo>
                    <a:pt x="108" y="0"/>
                  </a:moveTo>
                  <a:lnTo>
                    <a:pt x="112" y="0"/>
                  </a:lnTo>
                  <a:moveTo>
                    <a:pt x="116" y="0"/>
                  </a:moveTo>
                  <a:lnTo>
                    <a:pt x="120" y="0"/>
                  </a:lnTo>
                  <a:moveTo>
                    <a:pt x="124" y="0"/>
                  </a:moveTo>
                  <a:lnTo>
                    <a:pt x="128" y="0"/>
                  </a:lnTo>
                  <a:moveTo>
                    <a:pt x="132" y="0"/>
                  </a:moveTo>
                  <a:lnTo>
                    <a:pt x="136" y="0"/>
                  </a:lnTo>
                  <a:moveTo>
                    <a:pt x="140" y="0"/>
                  </a:moveTo>
                  <a:lnTo>
                    <a:pt x="144" y="0"/>
                  </a:lnTo>
                  <a:moveTo>
                    <a:pt x="148" y="0"/>
                  </a:moveTo>
                  <a:lnTo>
                    <a:pt x="152" y="0"/>
                  </a:lnTo>
                  <a:moveTo>
                    <a:pt x="156" y="0"/>
                  </a:moveTo>
                  <a:lnTo>
                    <a:pt x="160" y="0"/>
                  </a:lnTo>
                  <a:moveTo>
                    <a:pt x="164" y="0"/>
                  </a:moveTo>
                  <a:lnTo>
                    <a:pt x="168" y="0"/>
                  </a:lnTo>
                  <a:moveTo>
                    <a:pt x="172" y="0"/>
                  </a:moveTo>
                  <a:lnTo>
                    <a:pt x="176" y="0"/>
                  </a:lnTo>
                  <a:moveTo>
                    <a:pt x="180" y="0"/>
                  </a:moveTo>
                  <a:lnTo>
                    <a:pt x="184" y="0"/>
                  </a:lnTo>
                  <a:moveTo>
                    <a:pt x="188" y="0"/>
                  </a:moveTo>
                  <a:lnTo>
                    <a:pt x="192" y="0"/>
                  </a:lnTo>
                  <a:moveTo>
                    <a:pt x="196" y="0"/>
                  </a:moveTo>
                  <a:lnTo>
                    <a:pt x="200" y="0"/>
                  </a:lnTo>
                  <a:moveTo>
                    <a:pt x="204" y="0"/>
                  </a:moveTo>
                  <a:lnTo>
                    <a:pt x="208" y="0"/>
                  </a:lnTo>
                  <a:moveTo>
                    <a:pt x="212" y="0"/>
                  </a:moveTo>
                  <a:lnTo>
                    <a:pt x="216" y="0"/>
                  </a:lnTo>
                  <a:moveTo>
                    <a:pt x="220" y="0"/>
                  </a:moveTo>
                </a:path>
              </a:pathLst>
            </a:custGeom>
            <a:noFill/>
            <a:ln w="9525" cap="flat">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3" name="Rectangle 1272"/>
            <p:cNvSpPr>
              <a:spLocks noChangeArrowheads="1"/>
            </p:cNvSpPr>
            <p:nvPr/>
          </p:nvSpPr>
          <p:spPr bwMode="auto">
            <a:xfrm>
              <a:off x="3720902" y="4146550"/>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Rectangle 1273"/>
            <p:cNvSpPr>
              <a:spLocks noChangeArrowheads="1"/>
            </p:cNvSpPr>
            <p:nvPr/>
          </p:nvSpPr>
          <p:spPr bwMode="auto">
            <a:xfrm>
              <a:off x="3720902" y="4186238"/>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Rectangle 1274"/>
            <p:cNvSpPr>
              <a:spLocks noChangeArrowheads="1"/>
            </p:cNvSpPr>
            <p:nvPr/>
          </p:nvSpPr>
          <p:spPr bwMode="auto">
            <a:xfrm>
              <a:off x="3711377" y="4156075"/>
              <a:ext cx="50800"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Rectangle 1275"/>
            <p:cNvSpPr>
              <a:spLocks noChangeArrowheads="1"/>
            </p:cNvSpPr>
            <p:nvPr/>
          </p:nvSpPr>
          <p:spPr bwMode="auto">
            <a:xfrm>
              <a:off x="3711377" y="4176713"/>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Rectangle 1276"/>
            <p:cNvSpPr>
              <a:spLocks noChangeArrowheads="1"/>
            </p:cNvSpPr>
            <p:nvPr/>
          </p:nvSpPr>
          <p:spPr bwMode="auto">
            <a:xfrm>
              <a:off x="3711377" y="4167188"/>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Rectangle 1277"/>
            <p:cNvSpPr>
              <a:spLocks noChangeArrowheads="1"/>
            </p:cNvSpPr>
            <p:nvPr/>
          </p:nvSpPr>
          <p:spPr bwMode="auto">
            <a:xfrm>
              <a:off x="3711377" y="4167188"/>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Oval 1278"/>
            <p:cNvSpPr>
              <a:spLocks noChangeArrowheads="1"/>
            </p:cNvSpPr>
            <p:nvPr/>
          </p:nvSpPr>
          <p:spPr bwMode="auto">
            <a:xfrm>
              <a:off x="3711377" y="4146550"/>
              <a:ext cx="39688" cy="39687"/>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0" name="Rectangle 1279"/>
            <p:cNvSpPr>
              <a:spLocks noChangeArrowheads="1"/>
            </p:cNvSpPr>
            <p:nvPr/>
          </p:nvSpPr>
          <p:spPr bwMode="auto">
            <a:xfrm>
              <a:off x="3720902" y="4125913"/>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Rectangle 1280"/>
            <p:cNvSpPr>
              <a:spLocks noChangeArrowheads="1"/>
            </p:cNvSpPr>
            <p:nvPr/>
          </p:nvSpPr>
          <p:spPr bwMode="auto">
            <a:xfrm>
              <a:off x="3720902" y="4167188"/>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Rectangle 1281"/>
            <p:cNvSpPr>
              <a:spLocks noChangeArrowheads="1"/>
            </p:cNvSpPr>
            <p:nvPr/>
          </p:nvSpPr>
          <p:spPr bwMode="auto">
            <a:xfrm>
              <a:off x="3711377" y="4135438"/>
              <a:ext cx="50800"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Rectangle 1282"/>
            <p:cNvSpPr>
              <a:spLocks noChangeArrowheads="1"/>
            </p:cNvSpPr>
            <p:nvPr/>
          </p:nvSpPr>
          <p:spPr bwMode="auto">
            <a:xfrm>
              <a:off x="3711377" y="4156075"/>
              <a:ext cx="50800"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Rectangle 1283"/>
            <p:cNvSpPr>
              <a:spLocks noChangeArrowheads="1"/>
            </p:cNvSpPr>
            <p:nvPr/>
          </p:nvSpPr>
          <p:spPr bwMode="auto">
            <a:xfrm>
              <a:off x="3711377" y="4146550"/>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Rectangle 1284"/>
            <p:cNvSpPr>
              <a:spLocks noChangeArrowheads="1"/>
            </p:cNvSpPr>
            <p:nvPr/>
          </p:nvSpPr>
          <p:spPr bwMode="auto">
            <a:xfrm>
              <a:off x="3711377" y="4146550"/>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Oval 1285"/>
            <p:cNvSpPr>
              <a:spLocks noChangeArrowheads="1"/>
            </p:cNvSpPr>
            <p:nvPr/>
          </p:nvSpPr>
          <p:spPr bwMode="auto">
            <a:xfrm>
              <a:off x="3711377" y="4125913"/>
              <a:ext cx="39688" cy="4127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7" name="Rectangle 1286"/>
            <p:cNvSpPr>
              <a:spLocks noChangeArrowheads="1"/>
            </p:cNvSpPr>
            <p:nvPr/>
          </p:nvSpPr>
          <p:spPr bwMode="auto">
            <a:xfrm>
              <a:off x="3720902" y="4135438"/>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Rectangle 1287"/>
            <p:cNvSpPr>
              <a:spLocks noChangeArrowheads="1"/>
            </p:cNvSpPr>
            <p:nvPr/>
          </p:nvSpPr>
          <p:spPr bwMode="auto">
            <a:xfrm>
              <a:off x="3720902" y="4176713"/>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Rectangle 1288"/>
            <p:cNvSpPr>
              <a:spLocks noChangeArrowheads="1"/>
            </p:cNvSpPr>
            <p:nvPr/>
          </p:nvSpPr>
          <p:spPr bwMode="auto">
            <a:xfrm>
              <a:off x="3711377" y="4146550"/>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Rectangle 1289"/>
            <p:cNvSpPr>
              <a:spLocks noChangeArrowheads="1"/>
            </p:cNvSpPr>
            <p:nvPr/>
          </p:nvSpPr>
          <p:spPr bwMode="auto">
            <a:xfrm>
              <a:off x="3711377" y="4167188"/>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Rectangle 1290"/>
            <p:cNvSpPr>
              <a:spLocks noChangeArrowheads="1"/>
            </p:cNvSpPr>
            <p:nvPr/>
          </p:nvSpPr>
          <p:spPr bwMode="auto">
            <a:xfrm>
              <a:off x="3711377" y="4156075"/>
              <a:ext cx="50800"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Rectangle 1291"/>
            <p:cNvSpPr>
              <a:spLocks noChangeArrowheads="1"/>
            </p:cNvSpPr>
            <p:nvPr/>
          </p:nvSpPr>
          <p:spPr bwMode="auto">
            <a:xfrm>
              <a:off x="3711377" y="4156075"/>
              <a:ext cx="50800"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Oval 1292"/>
            <p:cNvSpPr>
              <a:spLocks noChangeArrowheads="1"/>
            </p:cNvSpPr>
            <p:nvPr/>
          </p:nvSpPr>
          <p:spPr bwMode="auto">
            <a:xfrm>
              <a:off x="3711377" y="4135438"/>
              <a:ext cx="39688" cy="4127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4" name="Rectangle 1293"/>
            <p:cNvSpPr>
              <a:spLocks noChangeArrowheads="1"/>
            </p:cNvSpPr>
            <p:nvPr/>
          </p:nvSpPr>
          <p:spPr bwMode="auto">
            <a:xfrm>
              <a:off x="3720902" y="3763963"/>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Rectangle 1294"/>
            <p:cNvSpPr>
              <a:spLocks noChangeArrowheads="1"/>
            </p:cNvSpPr>
            <p:nvPr/>
          </p:nvSpPr>
          <p:spPr bwMode="auto">
            <a:xfrm>
              <a:off x="3720902" y="3803650"/>
              <a:ext cx="30163"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Rectangle 1295"/>
            <p:cNvSpPr>
              <a:spLocks noChangeArrowheads="1"/>
            </p:cNvSpPr>
            <p:nvPr/>
          </p:nvSpPr>
          <p:spPr bwMode="auto">
            <a:xfrm>
              <a:off x="3711377" y="3773488"/>
              <a:ext cx="50800"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Rectangle 1296"/>
            <p:cNvSpPr>
              <a:spLocks noChangeArrowheads="1"/>
            </p:cNvSpPr>
            <p:nvPr/>
          </p:nvSpPr>
          <p:spPr bwMode="auto">
            <a:xfrm>
              <a:off x="3711377" y="3794125"/>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Rectangle 1297"/>
            <p:cNvSpPr>
              <a:spLocks noChangeArrowheads="1"/>
            </p:cNvSpPr>
            <p:nvPr/>
          </p:nvSpPr>
          <p:spPr bwMode="auto">
            <a:xfrm>
              <a:off x="3711377" y="3784600"/>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Rectangle 1298"/>
            <p:cNvSpPr>
              <a:spLocks noChangeArrowheads="1"/>
            </p:cNvSpPr>
            <p:nvPr/>
          </p:nvSpPr>
          <p:spPr bwMode="auto">
            <a:xfrm>
              <a:off x="3711377" y="3784600"/>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Oval 1299"/>
            <p:cNvSpPr>
              <a:spLocks noChangeArrowheads="1"/>
            </p:cNvSpPr>
            <p:nvPr/>
          </p:nvSpPr>
          <p:spPr bwMode="auto">
            <a:xfrm>
              <a:off x="3711377" y="3763963"/>
              <a:ext cx="39688" cy="39687"/>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1" name="Line 1300"/>
            <p:cNvSpPr>
              <a:spLocks noChangeShapeType="1"/>
            </p:cNvSpPr>
            <p:nvPr/>
          </p:nvSpPr>
          <p:spPr bwMode="auto">
            <a:xfrm flipV="1">
              <a:off x="3732014" y="4227513"/>
              <a:ext cx="0" cy="952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2" name="Line 1301"/>
            <p:cNvSpPr>
              <a:spLocks noChangeShapeType="1"/>
            </p:cNvSpPr>
            <p:nvPr/>
          </p:nvSpPr>
          <p:spPr bwMode="auto">
            <a:xfrm>
              <a:off x="3732014" y="4276725"/>
              <a:ext cx="0" cy="1111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3" name="Rectangle 1302"/>
            <p:cNvSpPr>
              <a:spLocks noChangeArrowheads="1"/>
            </p:cNvSpPr>
            <p:nvPr/>
          </p:nvSpPr>
          <p:spPr bwMode="auto">
            <a:xfrm>
              <a:off x="3530402" y="4237038"/>
              <a:ext cx="401638" cy="39687"/>
            </a:xfrm>
            <a:prstGeom prst="rect">
              <a:avLst/>
            </a:prstGeom>
            <a:solidFill>
              <a:srgbClr val="EA7E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Freeform 1303"/>
            <p:cNvSpPr>
              <a:spLocks/>
            </p:cNvSpPr>
            <p:nvPr/>
          </p:nvSpPr>
          <p:spPr bwMode="auto">
            <a:xfrm>
              <a:off x="3530402" y="4237038"/>
              <a:ext cx="401638" cy="39687"/>
            </a:xfrm>
            <a:custGeom>
              <a:avLst/>
              <a:gdLst>
                <a:gd name="T0" fmla="*/ 0 w 40"/>
                <a:gd name="T1" fmla="*/ 0 h 4"/>
                <a:gd name="T2" fmla="*/ 0 w 40"/>
                <a:gd name="T3" fmla="*/ 4 h 4"/>
                <a:gd name="T4" fmla="*/ 40 w 40"/>
                <a:gd name="T5" fmla="*/ 4 h 4"/>
                <a:gd name="T6" fmla="*/ 40 w 40"/>
                <a:gd name="T7" fmla="*/ 0 h 4"/>
                <a:gd name="T8" fmla="*/ 0 w 40"/>
                <a:gd name="T9" fmla="*/ 0 h 4"/>
                <a:gd name="T10" fmla="*/ 0 w 40"/>
                <a:gd name="T11" fmla="*/ 0 h 4"/>
              </a:gdLst>
              <a:ahLst/>
              <a:cxnLst>
                <a:cxn ang="0">
                  <a:pos x="T0" y="T1"/>
                </a:cxn>
                <a:cxn ang="0">
                  <a:pos x="T2" y="T3"/>
                </a:cxn>
                <a:cxn ang="0">
                  <a:pos x="T4" y="T5"/>
                </a:cxn>
                <a:cxn ang="0">
                  <a:pos x="T6" y="T7"/>
                </a:cxn>
                <a:cxn ang="0">
                  <a:pos x="T8" y="T9"/>
                </a:cxn>
                <a:cxn ang="0">
                  <a:pos x="T10" y="T11"/>
                </a:cxn>
              </a:cxnLst>
              <a:rect l="0" t="0" r="r" b="b"/>
              <a:pathLst>
                <a:path w="40" h="4">
                  <a:moveTo>
                    <a:pt x="0" y="0"/>
                  </a:moveTo>
                  <a:lnTo>
                    <a:pt x="0" y="4"/>
                  </a:lnTo>
                  <a:lnTo>
                    <a:pt x="40" y="4"/>
                  </a:lnTo>
                  <a:lnTo>
                    <a:pt x="40" y="0"/>
                  </a:lnTo>
                  <a:lnTo>
                    <a:pt x="0" y="0"/>
                  </a:lnTo>
                  <a:lnTo>
                    <a:pt x="0" y="0"/>
                  </a:lnTo>
                </a:path>
              </a:pathLst>
            </a:custGeom>
            <a:solidFill>
              <a:srgbClr val="E2908A"/>
            </a:solidFill>
            <a:ln w="9525" cap="rnd">
              <a:solidFill>
                <a:srgbClr val="333333"/>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15" name="Line 1304"/>
            <p:cNvSpPr>
              <a:spLocks noChangeShapeType="1"/>
            </p:cNvSpPr>
            <p:nvPr/>
          </p:nvSpPr>
          <p:spPr bwMode="auto">
            <a:xfrm>
              <a:off x="3530402" y="4267200"/>
              <a:ext cx="401638"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6" name="Line 1305"/>
            <p:cNvSpPr>
              <a:spLocks noChangeShapeType="1"/>
            </p:cNvSpPr>
            <p:nvPr/>
          </p:nvSpPr>
          <p:spPr bwMode="auto">
            <a:xfrm flipV="1">
              <a:off x="4273352" y="3854450"/>
              <a:ext cx="0" cy="23177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7" name="Line 1306"/>
            <p:cNvSpPr>
              <a:spLocks noChangeShapeType="1"/>
            </p:cNvSpPr>
            <p:nvPr/>
          </p:nvSpPr>
          <p:spPr bwMode="auto">
            <a:xfrm>
              <a:off x="4273352" y="4267200"/>
              <a:ext cx="0" cy="2063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8" name="Rectangle 1307"/>
            <p:cNvSpPr>
              <a:spLocks noChangeArrowheads="1"/>
            </p:cNvSpPr>
            <p:nvPr/>
          </p:nvSpPr>
          <p:spPr bwMode="auto">
            <a:xfrm>
              <a:off x="4073327" y="4086225"/>
              <a:ext cx="411163" cy="180975"/>
            </a:xfrm>
            <a:prstGeom prst="rect">
              <a:avLst/>
            </a:prstGeom>
            <a:solidFill>
              <a:srgbClr val="EA7E68"/>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19" name="Freeform 1308"/>
            <p:cNvSpPr>
              <a:spLocks/>
            </p:cNvSpPr>
            <p:nvPr/>
          </p:nvSpPr>
          <p:spPr bwMode="auto">
            <a:xfrm>
              <a:off x="4073327" y="4086225"/>
              <a:ext cx="411163" cy="180975"/>
            </a:xfrm>
            <a:custGeom>
              <a:avLst/>
              <a:gdLst>
                <a:gd name="T0" fmla="*/ 0 w 41"/>
                <a:gd name="T1" fmla="*/ 0 h 18"/>
                <a:gd name="T2" fmla="*/ 0 w 41"/>
                <a:gd name="T3" fmla="*/ 18 h 18"/>
                <a:gd name="T4" fmla="*/ 41 w 41"/>
                <a:gd name="T5" fmla="*/ 18 h 18"/>
                <a:gd name="T6" fmla="*/ 41 w 41"/>
                <a:gd name="T7" fmla="*/ 0 h 18"/>
                <a:gd name="T8" fmla="*/ 0 w 41"/>
                <a:gd name="T9" fmla="*/ 0 h 18"/>
                <a:gd name="T10" fmla="*/ 0 w 41"/>
                <a:gd name="T11" fmla="*/ 0 h 18"/>
              </a:gdLst>
              <a:ahLst/>
              <a:cxnLst>
                <a:cxn ang="0">
                  <a:pos x="T0" y="T1"/>
                </a:cxn>
                <a:cxn ang="0">
                  <a:pos x="T2" y="T3"/>
                </a:cxn>
                <a:cxn ang="0">
                  <a:pos x="T4" y="T5"/>
                </a:cxn>
                <a:cxn ang="0">
                  <a:pos x="T6" y="T7"/>
                </a:cxn>
                <a:cxn ang="0">
                  <a:pos x="T8" y="T9"/>
                </a:cxn>
                <a:cxn ang="0">
                  <a:pos x="T10" y="T11"/>
                </a:cxn>
              </a:cxnLst>
              <a:rect l="0" t="0" r="r" b="b"/>
              <a:pathLst>
                <a:path w="41" h="18">
                  <a:moveTo>
                    <a:pt x="0" y="0"/>
                  </a:moveTo>
                  <a:lnTo>
                    <a:pt x="0" y="18"/>
                  </a:lnTo>
                  <a:lnTo>
                    <a:pt x="41" y="18"/>
                  </a:lnTo>
                  <a:lnTo>
                    <a:pt x="4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0" name="Line 1309"/>
            <p:cNvSpPr>
              <a:spLocks noChangeShapeType="1"/>
            </p:cNvSpPr>
            <p:nvPr/>
          </p:nvSpPr>
          <p:spPr bwMode="auto">
            <a:xfrm>
              <a:off x="4073327" y="4227513"/>
              <a:ext cx="41116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1" name="Rectangle 1310"/>
            <p:cNvSpPr>
              <a:spLocks noChangeArrowheads="1"/>
            </p:cNvSpPr>
            <p:nvPr/>
          </p:nvSpPr>
          <p:spPr bwMode="auto">
            <a:xfrm>
              <a:off x="4816277" y="3875088"/>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Rectangle 1311"/>
            <p:cNvSpPr>
              <a:spLocks noChangeArrowheads="1"/>
            </p:cNvSpPr>
            <p:nvPr/>
          </p:nvSpPr>
          <p:spPr bwMode="auto">
            <a:xfrm>
              <a:off x="4816277" y="3914775"/>
              <a:ext cx="30163"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Rectangle 1312"/>
            <p:cNvSpPr>
              <a:spLocks noChangeArrowheads="1"/>
            </p:cNvSpPr>
            <p:nvPr/>
          </p:nvSpPr>
          <p:spPr bwMode="auto">
            <a:xfrm>
              <a:off x="4806752" y="3884613"/>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Rectangle 1313"/>
            <p:cNvSpPr>
              <a:spLocks noChangeArrowheads="1"/>
            </p:cNvSpPr>
            <p:nvPr/>
          </p:nvSpPr>
          <p:spPr bwMode="auto">
            <a:xfrm>
              <a:off x="4806752" y="3905250"/>
              <a:ext cx="50800" cy="95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Rectangle 1314"/>
            <p:cNvSpPr>
              <a:spLocks noChangeArrowheads="1"/>
            </p:cNvSpPr>
            <p:nvPr/>
          </p:nvSpPr>
          <p:spPr bwMode="auto">
            <a:xfrm>
              <a:off x="4806752" y="3894138"/>
              <a:ext cx="50800" cy="1111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20" name="Group 1516"/>
            <p:cNvGrpSpPr>
              <a:grpSpLocks/>
            </p:cNvGrpSpPr>
            <p:nvPr/>
          </p:nvGrpSpPr>
          <p:grpSpPr bwMode="auto">
            <a:xfrm>
              <a:off x="3409752" y="2868613"/>
              <a:ext cx="4652963" cy="3441700"/>
              <a:chOff x="1785" y="1807"/>
              <a:chExt cx="2931" cy="2168"/>
            </a:xfrm>
          </p:grpSpPr>
          <p:sp>
            <p:nvSpPr>
              <p:cNvPr id="1826" name="Rectangle 1316"/>
              <p:cNvSpPr>
                <a:spLocks noChangeArrowheads="1"/>
              </p:cNvSpPr>
              <p:nvPr/>
            </p:nvSpPr>
            <p:spPr bwMode="auto">
              <a:xfrm>
                <a:off x="2665" y="2453"/>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Oval 1317"/>
              <p:cNvSpPr>
                <a:spLocks noChangeArrowheads="1"/>
              </p:cNvSpPr>
              <p:nvPr/>
            </p:nvSpPr>
            <p:spPr bwMode="auto">
              <a:xfrm>
                <a:off x="2665" y="244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8" name="Rectangle 1318"/>
              <p:cNvSpPr>
                <a:spLocks noChangeArrowheads="1"/>
              </p:cNvSpPr>
              <p:nvPr/>
            </p:nvSpPr>
            <p:spPr bwMode="auto">
              <a:xfrm>
                <a:off x="2671" y="239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Rectangle 1319"/>
              <p:cNvSpPr>
                <a:spLocks noChangeArrowheads="1"/>
              </p:cNvSpPr>
              <p:nvPr/>
            </p:nvSpPr>
            <p:spPr bwMode="auto">
              <a:xfrm>
                <a:off x="2671" y="2415"/>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0" name="Rectangle 1320"/>
              <p:cNvSpPr>
                <a:spLocks noChangeArrowheads="1"/>
              </p:cNvSpPr>
              <p:nvPr/>
            </p:nvSpPr>
            <p:spPr bwMode="auto">
              <a:xfrm>
                <a:off x="2665" y="2396"/>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Rectangle 1321"/>
              <p:cNvSpPr>
                <a:spLocks noChangeArrowheads="1"/>
              </p:cNvSpPr>
              <p:nvPr/>
            </p:nvSpPr>
            <p:spPr bwMode="auto">
              <a:xfrm>
                <a:off x="2665" y="2409"/>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2" name="Rectangle 1322"/>
              <p:cNvSpPr>
                <a:spLocks noChangeArrowheads="1"/>
              </p:cNvSpPr>
              <p:nvPr/>
            </p:nvSpPr>
            <p:spPr bwMode="auto">
              <a:xfrm>
                <a:off x="2665" y="2403"/>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3" name="Rectangle 1323"/>
              <p:cNvSpPr>
                <a:spLocks noChangeArrowheads="1"/>
              </p:cNvSpPr>
              <p:nvPr/>
            </p:nvSpPr>
            <p:spPr bwMode="auto">
              <a:xfrm>
                <a:off x="2665" y="2403"/>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4" name="Oval 1324"/>
              <p:cNvSpPr>
                <a:spLocks noChangeArrowheads="1"/>
              </p:cNvSpPr>
              <p:nvPr/>
            </p:nvSpPr>
            <p:spPr bwMode="auto">
              <a:xfrm>
                <a:off x="2665" y="2390"/>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5" name="Line 1325"/>
              <p:cNvSpPr>
                <a:spLocks noChangeShapeType="1"/>
              </p:cNvSpPr>
              <p:nvPr/>
            </p:nvSpPr>
            <p:spPr bwMode="auto">
              <a:xfrm flipV="1">
                <a:off x="2678" y="2498"/>
                <a:ext cx="0" cy="9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6" name="Line 1326"/>
              <p:cNvSpPr>
                <a:spLocks noChangeShapeType="1"/>
              </p:cNvSpPr>
              <p:nvPr/>
            </p:nvSpPr>
            <p:spPr bwMode="auto">
              <a:xfrm>
                <a:off x="2678" y="2682"/>
                <a:ext cx="0" cy="31"/>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7" name="Rectangle 1327"/>
              <p:cNvSpPr>
                <a:spLocks noChangeArrowheads="1"/>
              </p:cNvSpPr>
              <p:nvPr/>
            </p:nvSpPr>
            <p:spPr bwMode="auto">
              <a:xfrm>
                <a:off x="2545" y="2593"/>
                <a:ext cx="259" cy="89"/>
              </a:xfrm>
              <a:prstGeom prst="rect">
                <a:avLst/>
              </a:prstGeom>
              <a:solidFill>
                <a:srgbClr val="EA7E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8" name="Freeform 1328"/>
              <p:cNvSpPr>
                <a:spLocks/>
              </p:cNvSpPr>
              <p:nvPr/>
            </p:nvSpPr>
            <p:spPr bwMode="auto">
              <a:xfrm>
                <a:off x="2545" y="2593"/>
                <a:ext cx="259" cy="89"/>
              </a:xfrm>
              <a:custGeom>
                <a:avLst/>
                <a:gdLst>
                  <a:gd name="T0" fmla="*/ 0 w 41"/>
                  <a:gd name="T1" fmla="*/ 0 h 14"/>
                  <a:gd name="T2" fmla="*/ 0 w 41"/>
                  <a:gd name="T3" fmla="*/ 14 h 14"/>
                  <a:gd name="T4" fmla="*/ 41 w 41"/>
                  <a:gd name="T5" fmla="*/ 14 h 14"/>
                  <a:gd name="T6" fmla="*/ 41 w 41"/>
                  <a:gd name="T7" fmla="*/ 0 h 14"/>
                  <a:gd name="T8" fmla="*/ 0 w 41"/>
                  <a:gd name="T9" fmla="*/ 0 h 14"/>
                  <a:gd name="T10" fmla="*/ 0 w 41"/>
                  <a:gd name="T11" fmla="*/ 0 h 14"/>
                </a:gdLst>
                <a:ahLst/>
                <a:cxnLst>
                  <a:cxn ang="0">
                    <a:pos x="T0" y="T1"/>
                  </a:cxn>
                  <a:cxn ang="0">
                    <a:pos x="T2" y="T3"/>
                  </a:cxn>
                  <a:cxn ang="0">
                    <a:pos x="T4" y="T5"/>
                  </a:cxn>
                  <a:cxn ang="0">
                    <a:pos x="T6" y="T7"/>
                  </a:cxn>
                  <a:cxn ang="0">
                    <a:pos x="T8" y="T9"/>
                  </a:cxn>
                  <a:cxn ang="0">
                    <a:pos x="T10" y="T11"/>
                  </a:cxn>
                </a:cxnLst>
                <a:rect l="0" t="0" r="r" b="b"/>
                <a:pathLst>
                  <a:path w="41" h="14">
                    <a:moveTo>
                      <a:pt x="0" y="0"/>
                    </a:moveTo>
                    <a:lnTo>
                      <a:pt x="0" y="14"/>
                    </a:lnTo>
                    <a:lnTo>
                      <a:pt x="41" y="14"/>
                    </a:lnTo>
                    <a:lnTo>
                      <a:pt x="4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9" name="Line 1329"/>
              <p:cNvSpPr>
                <a:spLocks noChangeShapeType="1"/>
              </p:cNvSpPr>
              <p:nvPr/>
            </p:nvSpPr>
            <p:spPr bwMode="auto">
              <a:xfrm>
                <a:off x="2545" y="2656"/>
                <a:ext cx="259"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0" name="Rectangle 1330"/>
              <p:cNvSpPr>
                <a:spLocks noChangeArrowheads="1"/>
              </p:cNvSpPr>
              <p:nvPr/>
            </p:nvSpPr>
            <p:spPr bwMode="auto">
              <a:xfrm>
                <a:off x="3013" y="237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Rectangle 1331"/>
              <p:cNvSpPr>
                <a:spLocks noChangeArrowheads="1"/>
              </p:cNvSpPr>
              <p:nvPr/>
            </p:nvSpPr>
            <p:spPr bwMode="auto">
              <a:xfrm>
                <a:off x="3013" y="240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2" name="Rectangle 1332"/>
              <p:cNvSpPr>
                <a:spLocks noChangeArrowheads="1"/>
              </p:cNvSpPr>
              <p:nvPr/>
            </p:nvSpPr>
            <p:spPr bwMode="auto">
              <a:xfrm>
                <a:off x="3007" y="238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 name="Rectangle 1333"/>
              <p:cNvSpPr>
                <a:spLocks noChangeArrowheads="1"/>
              </p:cNvSpPr>
              <p:nvPr/>
            </p:nvSpPr>
            <p:spPr bwMode="auto">
              <a:xfrm>
                <a:off x="3007" y="239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 name="Rectangle 1334"/>
              <p:cNvSpPr>
                <a:spLocks noChangeArrowheads="1"/>
              </p:cNvSpPr>
              <p:nvPr/>
            </p:nvSpPr>
            <p:spPr bwMode="auto">
              <a:xfrm>
                <a:off x="3007" y="239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 name="Rectangle 1335"/>
              <p:cNvSpPr>
                <a:spLocks noChangeArrowheads="1"/>
              </p:cNvSpPr>
              <p:nvPr/>
            </p:nvSpPr>
            <p:spPr bwMode="auto">
              <a:xfrm>
                <a:off x="3007" y="239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 name="Oval 1336"/>
              <p:cNvSpPr>
                <a:spLocks noChangeArrowheads="1"/>
              </p:cNvSpPr>
              <p:nvPr/>
            </p:nvSpPr>
            <p:spPr bwMode="auto">
              <a:xfrm>
                <a:off x="3007" y="2377"/>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 name="Rectangle 1337"/>
              <p:cNvSpPr>
                <a:spLocks noChangeArrowheads="1"/>
              </p:cNvSpPr>
              <p:nvPr/>
            </p:nvSpPr>
            <p:spPr bwMode="auto">
              <a:xfrm>
                <a:off x="3013" y="2409"/>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8" name="Rectangle 1338"/>
              <p:cNvSpPr>
                <a:spLocks noChangeArrowheads="1"/>
              </p:cNvSpPr>
              <p:nvPr/>
            </p:nvSpPr>
            <p:spPr bwMode="auto">
              <a:xfrm>
                <a:off x="3013" y="2434"/>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Rectangle 1339"/>
              <p:cNvSpPr>
                <a:spLocks noChangeArrowheads="1"/>
              </p:cNvSpPr>
              <p:nvPr/>
            </p:nvSpPr>
            <p:spPr bwMode="auto">
              <a:xfrm>
                <a:off x="3007" y="2415"/>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0" name="Rectangle 1340"/>
              <p:cNvSpPr>
                <a:spLocks noChangeArrowheads="1"/>
              </p:cNvSpPr>
              <p:nvPr/>
            </p:nvSpPr>
            <p:spPr bwMode="auto">
              <a:xfrm>
                <a:off x="3007" y="242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Rectangle 1341"/>
              <p:cNvSpPr>
                <a:spLocks noChangeArrowheads="1"/>
              </p:cNvSpPr>
              <p:nvPr/>
            </p:nvSpPr>
            <p:spPr bwMode="auto">
              <a:xfrm>
                <a:off x="3007" y="242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2" name="Rectangle 1342"/>
              <p:cNvSpPr>
                <a:spLocks noChangeArrowheads="1"/>
              </p:cNvSpPr>
              <p:nvPr/>
            </p:nvSpPr>
            <p:spPr bwMode="auto">
              <a:xfrm>
                <a:off x="3007" y="242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Oval 1343"/>
              <p:cNvSpPr>
                <a:spLocks noChangeArrowheads="1"/>
              </p:cNvSpPr>
              <p:nvPr/>
            </p:nvSpPr>
            <p:spPr bwMode="auto">
              <a:xfrm>
                <a:off x="3007" y="2409"/>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4" name="Line 1344"/>
              <p:cNvSpPr>
                <a:spLocks noChangeShapeType="1"/>
              </p:cNvSpPr>
              <p:nvPr/>
            </p:nvSpPr>
            <p:spPr bwMode="auto">
              <a:xfrm flipV="1">
                <a:off x="3019" y="2447"/>
                <a:ext cx="0" cy="12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5" name="Line 1345"/>
              <p:cNvSpPr>
                <a:spLocks noChangeShapeType="1"/>
              </p:cNvSpPr>
              <p:nvPr/>
            </p:nvSpPr>
            <p:spPr bwMode="auto">
              <a:xfrm>
                <a:off x="3019" y="2656"/>
                <a:ext cx="0" cy="3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6" name="Rectangle 1346"/>
              <p:cNvSpPr>
                <a:spLocks noChangeArrowheads="1"/>
              </p:cNvSpPr>
              <p:nvPr/>
            </p:nvSpPr>
            <p:spPr bwMode="auto">
              <a:xfrm>
                <a:off x="2893" y="2567"/>
                <a:ext cx="253" cy="89"/>
              </a:xfrm>
              <a:prstGeom prst="rect">
                <a:avLst/>
              </a:prstGeom>
              <a:solidFill>
                <a:srgbClr val="DF7B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Freeform 1347"/>
              <p:cNvSpPr>
                <a:spLocks/>
              </p:cNvSpPr>
              <p:nvPr/>
            </p:nvSpPr>
            <p:spPr bwMode="auto">
              <a:xfrm>
                <a:off x="2893" y="2567"/>
                <a:ext cx="253" cy="89"/>
              </a:xfrm>
              <a:custGeom>
                <a:avLst/>
                <a:gdLst>
                  <a:gd name="T0" fmla="*/ 0 w 40"/>
                  <a:gd name="T1" fmla="*/ 0 h 14"/>
                  <a:gd name="T2" fmla="*/ 0 w 40"/>
                  <a:gd name="T3" fmla="*/ 14 h 14"/>
                  <a:gd name="T4" fmla="*/ 40 w 40"/>
                  <a:gd name="T5" fmla="*/ 14 h 14"/>
                  <a:gd name="T6" fmla="*/ 40 w 40"/>
                  <a:gd name="T7" fmla="*/ 0 h 14"/>
                  <a:gd name="T8" fmla="*/ 0 w 40"/>
                  <a:gd name="T9" fmla="*/ 0 h 14"/>
                  <a:gd name="T10" fmla="*/ 0 w 40"/>
                  <a:gd name="T11" fmla="*/ 0 h 14"/>
                </a:gdLst>
                <a:ahLst/>
                <a:cxnLst>
                  <a:cxn ang="0">
                    <a:pos x="T0" y="T1"/>
                  </a:cxn>
                  <a:cxn ang="0">
                    <a:pos x="T2" y="T3"/>
                  </a:cxn>
                  <a:cxn ang="0">
                    <a:pos x="T4" y="T5"/>
                  </a:cxn>
                  <a:cxn ang="0">
                    <a:pos x="T6" y="T7"/>
                  </a:cxn>
                  <a:cxn ang="0">
                    <a:pos x="T8" y="T9"/>
                  </a:cxn>
                  <a:cxn ang="0">
                    <a:pos x="T10" y="T11"/>
                  </a:cxn>
                </a:cxnLst>
                <a:rect l="0" t="0" r="r" b="b"/>
                <a:pathLst>
                  <a:path w="40" h="14">
                    <a:moveTo>
                      <a:pt x="0" y="0"/>
                    </a:moveTo>
                    <a:lnTo>
                      <a:pt x="0" y="14"/>
                    </a:lnTo>
                    <a:lnTo>
                      <a:pt x="40" y="14"/>
                    </a:lnTo>
                    <a:lnTo>
                      <a:pt x="40" y="0"/>
                    </a:lnTo>
                    <a:lnTo>
                      <a:pt x="0" y="0"/>
                    </a:lnTo>
                    <a:lnTo>
                      <a:pt x="0" y="0"/>
                    </a:lnTo>
                  </a:path>
                </a:pathLst>
              </a:custGeom>
              <a:solidFill>
                <a:srgbClr val="EA7E68"/>
              </a:solidFill>
              <a:ln w="9525" cap="rnd">
                <a:solidFill>
                  <a:srgbClr val="333333"/>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58" name="Line 1348"/>
              <p:cNvSpPr>
                <a:spLocks noChangeShapeType="1"/>
              </p:cNvSpPr>
              <p:nvPr/>
            </p:nvSpPr>
            <p:spPr bwMode="auto">
              <a:xfrm>
                <a:off x="2893" y="2625"/>
                <a:ext cx="25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9" name="Rectangle 1349"/>
              <p:cNvSpPr>
                <a:spLocks noChangeArrowheads="1"/>
              </p:cNvSpPr>
              <p:nvPr/>
            </p:nvSpPr>
            <p:spPr bwMode="auto">
              <a:xfrm>
                <a:off x="1785" y="1807"/>
                <a:ext cx="1437" cy="976"/>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0" name="Freeform 1350"/>
              <p:cNvSpPr>
                <a:spLocks noEditPoints="1"/>
              </p:cNvSpPr>
              <p:nvPr/>
            </p:nvSpPr>
            <p:spPr bwMode="auto">
              <a:xfrm>
                <a:off x="1810" y="3728"/>
                <a:ext cx="1412" cy="0"/>
              </a:xfrm>
              <a:custGeom>
                <a:avLst/>
                <a:gdLst>
                  <a:gd name="T0" fmla="*/ 0 w 223"/>
                  <a:gd name="T1" fmla="*/ 4 w 223"/>
                  <a:gd name="T2" fmla="*/ 8 w 223"/>
                  <a:gd name="T3" fmla="*/ 12 w 223"/>
                  <a:gd name="T4" fmla="*/ 16 w 223"/>
                  <a:gd name="T5" fmla="*/ 20 w 223"/>
                  <a:gd name="T6" fmla="*/ 24 w 223"/>
                  <a:gd name="T7" fmla="*/ 28 w 223"/>
                  <a:gd name="T8" fmla="*/ 32 w 223"/>
                  <a:gd name="T9" fmla="*/ 36 w 223"/>
                  <a:gd name="T10" fmla="*/ 40 w 223"/>
                  <a:gd name="T11" fmla="*/ 44 w 223"/>
                  <a:gd name="T12" fmla="*/ 48 w 223"/>
                  <a:gd name="T13" fmla="*/ 52 w 223"/>
                  <a:gd name="T14" fmla="*/ 56 w 223"/>
                  <a:gd name="T15" fmla="*/ 60 w 223"/>
                  <a:gd name="T16" fmla="*/ 64 w 223"/>
                  <a:gd name="T17" fmla="*/ 68 w 223"/>
                  <a:gd name="T18" fmla="*/ 72 w 223"/>
                  <a:gd name="T19" fmla="*/ 76 w 223"/>
                  <a:gd name="T20" fmla="*/ 80 w 223"/>
                  <a:gd name="T21" fmla="*/ 84 w 223"/>
                  <a:gd name="T22" fmla="*/ 88 w 223"/>
                  <a:gd name="T23" fmla="*/ 92 w 223"/>
                  <a:gd name="T24" fmla="*/ 96 w 223"/>
                  <a:gd name="T25" fmla="*/ 100 w 223"/>
                  <a:gd name="T26" fmla="*/ 104 w 223"/>
                  <a:gd name="T27" fmla="*/ 108 w 223"/>
                  <a:gd name="T28" fmla="*/ 112 w 223"/>
                  <a:gd name="T29" fmla="*/ 116 w 223"/>
                  <a:gd name="T30" fmla="*/ 120 w 223"/>
                  <a:gd name="T31" fmla="*/ 124 w 223"/>
                  <a:gd name="T32" fmla="*/ 128 w 223"/>
                  <a:gd name="T33" fmla="*/ 132 w 223"/>
                  <a:gd name="T34" fmla="*/ 136 w 223"/>
                  <a:gd name="T35" fmla="*/ 140 w 223"/>
                  <a:gd name="T36" fmla="*/ 144 w 223"/>
                  <a:gd name="T37" fmla="*/ 148 w 223"/>
                  <a:gd name="T38" fmla="*/ 152 w 223"/>
                  <a:gd name="T39" fmla="*/ 156 w 223"/>
                  <a:gd name="T40" fmla="*/ 160 w 223"/>
                  <a:gd name="T41" fmla="*/ 164 w 223"/>
                  <a:gd name="T42" fmla="*/ 168 w 223"/>
                  <a:gd name="T43" fmla="*/ 172 w 223"/>
                  <a:gd name="T44" fmla="*/ 176 w 223"/>
                  <a:gd name="T45" fmla="*/ 180 w 223"/>
                  <a:gd name="T46" fmla="*/ 184 w 223"/>
                  <a:gd name="T47" fmla="*/ 188 w 223"/>
                  <a:gd name="T48" fmla="*/ 192 w 223"/>
                  <a:gd name="T49" fmla="*/ 196 w 223"/>
                  <a:gd name="T50" fmla="*/ 200 w 223"/>
                  <a:gd name="T51" fmla="*/ 204 w 223"/>
                  <a:gd name="T52" fmla="*/ 208 w 223"/>
                  <a:gd name="T53" fmla="*/ 212 w 223"/>
                  <a:gd name="T54" fmla="*/ 216 w 223"/>
                  <a:gd name="T55" fmla="*/ 220 w 22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Lst>
                <a:rect l="0" t="0" r="r" b="b"/>
                <a:pathLst>
                  <a:path w="223">
                    <a:moveTo>
                      <a:pt x="4" y="0"/>
                    </a:moveTo>
                    <a:lnTo>
                      <a:pt x="8" y="0"/>
                    </a:lnTo>
                    <a:moveTo>
                      <a:pt x="12" y="0"/>
                    </a:moveTo>
                    <a:lnTo>
                      <a:pt x="16" y="0"/>
                    </a:lnTo>
                    <a:moveTo>
                      <a:pt x="20" y="0"/>
                    </a:moveTo>
                    <a:lnTo>
                      <a:pt x="24" y="0"/>
                    </a:lnTo>
                    <a:moveTo>
                      <a:pt x="28" y="0"/>
                    </a:moveTo>
                    <a:lnTo>
                      <a:pt x="32" y="0"/>
                    </a:lnTo>
                    <a:moveTo>
                      <a:pt x="36" y="0"/>
                    </a:moveTo>
                    <a:lnTo>
                      <a:pt x="40" y="0"/>
                    </a:lnTo>
                    <a:moveTo>
                      <a:pt x="44" y="0"/>
                    </a:moveTo>
                    <a:lnTo>
                      <a:pt x="48" y="0"/>
                    </a:lnTo>
                    <a:moveTo>
                      <a:pt x="52" y="0"/>
                    </a:moveTo>
                    <a:lnTo>
                      <a:pt x="56" y="0"/>
                    </a:lnTo>
                    <a:moveTo>
                      <a:pt x="60" y="0"/>
                    </a:moveTo>
                    <a:lnTo>
                      <a:pt x="64" y="0"/>
                    </a:lnTo>
                    <a:moveTo>
                      <a:pt x="68" y="0"/>
                    </a:moveTo>
                    <a:lnTo>
                      <a:pt x="72" y="0"/>
                    </a:lnTo>
                    <a:moveTo>
                      <a:pt x="76" y="0"/>
                    </a:moveTo>
                    <a:lnTo>
                      <a:pt x="80" y="0"/>
                    </a:lnTo>
                    <a:moveTo>
                      <a:pt x="84" y="0"/>
                    </a:moveTo>
                    <a:lnTo>
                      <a:pt x="88" y="0"/>
                    </a:lnTo>
                    <a:moveTo>
                      <a:pt x="92" y="0"/>
                    </a:moveTo>
                    <a:lnTo>
                      <a:pt x="96" y="0"/>
                    </a:lnTo>
                    <a:moveTo>
                      <a:pt x="100" y="0"/>
                    </a:moveTo>
                    <a:lnTo>
                      <a:pt x="104" y="0"/>
                    </a:lnTo>
                    <a:moveTo>
                      <a:pt x="108" y="0"/>
                    </a:moveTo>
                    <a:lnTo>
                      <a:pt x="112" y="0"/>
                    </a:lnTo>
                    <a:moveTo>
                      <a:pt x="116" y="0"/>
                    </a:moveTo>
                    <a:lnTo>
                      <a:pt x="120" y="0"/>
                    </a:lnTo>
                    <a:moveTo>
                      <a:pt x="124" y="0"/>
                    </a:moveTo>
                    <a:lnTo>
                      <a:pt x="128" y="0"/>
                    </a:lnTo>
                    <a:moveTo>
                      <a:pt x="132" y="0"/>
                    </a:moveTo>
                    <a:lnTo>
                      <a:pt x="136" y="0"/>
                    </a:lnTo>
                    <a:moveTo>
                      <a:pt x="140" y="0"/>
                    </a:moveTo>
                    <a:lnTo>
                      <a:pt x="144" y="0"/>
                    </a:lnTo>
                    <a:moveTo>
                      <a:pt x="148" y="0"/>
                    </a:moveTo>
                    <a:lnTo>
                      <a:pt x="152" y="0"/>
                    </a:lnTo>
                    <a:moveTo>
                      <a:pt x="156" y="0"/>
                    </a:moveTo>
                    <a:lnTo>
                      <a:pt x="160" y="0"/>
                    </a:lnTo>
                    <a:moveTo>
                      <a:pt x="164" y="0"/>
                    </a:moveTo>
                    <a:lnTo>
                      <a:pt x="168" y="0"/>
                    </a:lnTo>
                    <a:moveTo>
                      <a:pt x="172" y="0"/>
                    </a:moveTo>
                    <a:lnTo>
                      <a:pt x="176" y="0"/>
                    </a:lnTo>
                    <a:moveTo>
                      <a:pt x="180" y="0"/>
                    </a:moveTo>
                    <a:lnTo>
                      <a:pt x="184" y="0"/>
                    </a:lnTo>
                    <a:moveTo>
                      <a:pt x="188" y="0"/>
                    </a:moveTo>
                    <a:lnTo>
                      <a:pt x="192" y="0"/>
                    </a:lnTo>
                    <a:moveTo>
                      <a:pt x="196" y="0"/>
                    </a:moveTo>
                    <a:lnTo>
                      <a:pt x="200" y="0"/>
                    </a:lnTo>
                    <a:moveTo>
                      <a:pt x="204" y="0"/>
                    </a:moveTo>
                    <a:lnTo>
                      <a:pt x="208" y="0"/>
                    </a:lnTo>
                    <a:moveTo>
                      <a:pt x="212" y="0"/>
                    </a:moveTo>
                    <a:lnTo>
                      <a:pt x="216" y="0"/>
                    </a:lnTo>
                    <a:moveTo>
                      <a:pt x="220" y="0"/>
                    </a:moveTo>
                  </a:path>
                </a:pathLst>
              </a:custGeom>
              <a:noFill/>
              <a:ln w="9525" cap="flat">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1" name="Line 1351"/>
              <p:cNvSpPr>
                <a:spLocks noChangeShapeType="1"/>
              </p:cNvSpPr>
              <p:nvPr/>
            </p:nvSpPr>
            <p:spPr bwMode="auto">
              <a:xfrm flipV="1">
                <a:off x="1988" y="3557"/>
                <a:ext cx="0" cy="2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2" name="Line 1352"/>
              <p:cNvSpPr>
                <a:spLocks noChangeShapeType="1"/>
              </p:cNvSpPr>
              <p:nvPr/>
            </p:nvSpPr>
            <p:spPr bwMode="auto">
              <a:xfrm>
                <a:off x="1988" y="3715"/>
                <a:ext cx="0" cy="89"/>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3" name="Rectangle 1353"/>
              <p:cNvSpPr>
                <a:spLocks noChangeArrowheads="1"/>
              </p:cNvSpPr>
              <p:nvPr/>
            </p:nvSpPr>
            <p:spPr bwMode="auto">
              <a:xfrm>
                <a:off x="1861" y="3582"/>
                <a:ext cx="253" cy="133"/>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4" name="Freeform 1354"/>
              <p:cNvSpPr>
                <a:spLocks/>
              </p:cNvSpPr>
              <p:nvPr/>
            </p:nvSpPr>
            <p:spPr bwMode="auto">
              <a:xfrm>
                <a:off x="1861" y="3582"/>
                <a:ext cx="253" cy="133"/>
              </a:xfrm>
              <a:custGeom>
                <a:avLst/>
                <a:gdLst>
                  <a:gd name="T0" fmla="*/ 0 w 40"/>
                  <a:gd name="T1" fmla="*/ 0 h 21"/>
                  <a:gd name="T2" fmla="*/ 0 w 40"/>
                  <a:gd name="T3" fmla="*/ 21 h 21"/>
                  <a:gd name="T4" fmla="*/ 40 w 40"/>
                  <a:gd name="T5" fmla="*/ 21 h 21"/>
                  <a:gd name="T6" fmla="*/ 40 w 40"/>
                  <a:gd name="T7" fmla="*/ 0 h 21"/>
                  <a:gd name="T8" fmla="*/ 0 w 40"/>
                  <a:gd name="T9" fmla="*/ 0 h 21"/>
                  <a:gd name="T10" fmla="*/ 0 w 40"/>
                  <a:gd name="T11" fmla="*/ 0 h 21"/>
                </a:gdLst>
                <a:ahLst/>
                <a:cxnLst>
                  <a:cxn ang="0">
                    <a:pos x="T0" y="T1"/>
                  </a:cxn>
                  <a:cxn ang="0">
                    <a:pos x="T2" y="T3"/>
                  </a:cxn>
                  <a:cxn ang="0">
                    <a:pos x="T4" y="T5"/>
                  </a:cxn>
                  <a:cxn ang="0">
                    <a:pos x="T6" y="T7"/>
                  </a:cxn>
                  <a:cxn ang="0">
                    <a:pos x="T8" y="T9"/>
                  </a:cxn>
                  <a:cxn ang="0">
                    <a:pos x="T10" y="T11"/>
                  </a:cxn>
                </a:cxnLst>
                <a:rect l="0" t="0" r="r" b="b"/>
                <a:pathLst>
                  <a:path w="40" h="21">
                    <a:moveTo>
                      <a:pt x="0" y="0"/>
                    </a:moveTo>
                    <a:lnTo>
                      <a:pt x="0" y="21"/>
                    </a:lnTo>
                    <a:lnTo>
                      <a:pt x="40" y="21"/>
                    </a:lnTo>
                    <a:lnTo>
                      <a:pt x="4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5" name="Line 1355"/>
              <p:cNvSpPr>
                <a:spLocks noChangeShapeType="1"/>
              </p:cNvSpPr>
              <p:nvPr/>
            </p:nvSpPr>
            <p:spPr bwMode="auto">
              <a:xfrm>
                <a:off x="1861" y="3639"/>
                <a:ext cx="25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6" name="Line 1356"/>
              <p:cNvSpPr>
                <a:spLocks noChangeShapeType="1"/>
              </p:cNvSpPr>
              <p:nvPr/>
            </p:nvSpPr>
            <p:spPr bwMode="auto">
              <a:xfrm flipV="1">
                <a:off x="2266" y="3652"/>
                <a:ext cx="0" cy="88"/>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7" name="Line 1357"/>
              <p:cNvSpPr>
                <a:spLocks noChangeShapeType="1"/>
              </p:cNvSpPr>
              <p:nvPr/>
            </p:nvSpPr>
            <p:spPr bwMode="auto">
              <a:xfrm>
                <a:off x="2266" y="3810"/>
                <a:ext cx="0" cy="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8" name="Rectangle 1358"/>
              <p:cNvSpPr>
                <a:spLocks noChangeArrowheads="1"/>
              </p:cNvSpPr>
              <p:nvPr/>
            </p:nvSpPr>
            <p:spPr bwMode="auto">
              <a:xfrm>
                <a:off x="2203" y="3740"/>
                <a:ext cx="126" cy="70"/>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Freeform 1359"/>
              <p:cNvSpPr>
                <a:spLocks/>
              </p:cNvSpPr>
              <p:nvPr/>
            </p:nvSpPr>
            <p:spPr bwMode="auto">
              <a:xfrm>
                <a:off x="2203" y="3740"/>
                <a:ext cx="126" cy="70"/>
              </a:xfrm>
              <a:custGeom>
                <a:avLst/>
                <a:gdLst>
                  <a:gd name="T0" fmla="*/ 0 w 20"/>
                  <a:gd name="T1" fmla="*/ 0 h 11"/>
                  <a:gd name="T2" fmla="*/ 0 w 20"/>
                  <a:gd name="T3" fmla="*/ 11 h 11"/>
                  <a:gd name="T4" fmla="*/ 20 w 20"/>
                  <a:gd name="T5" fmla="*/ 11 h 11"/>
                  <a:gd name="T6" fmla="*/ 20 w 20"/>
                  <a:gd name="T7" fmla="*/ 0 h 11"/>
                  <a:gd name="T8" fmla="*/ 0 w 20"/>
                  <a:gd name="T9" fmla="*/ 0 h 11"/>
                  <a:gd name="T10" fmla="*/ 0 w 20"/>
                  <a:gd name="T11" fmla="*/ 0 h 11"/>
                </a:gdLst>
                <a:ahLst/>
                <a:cxnLst>
                  <a:cxn ang="0">
                    <a:pos x="T0" y="T1"/>
                  </a:cxn>
                  <a:cxn ang="0">
                    <a:pos x="T2" y="T3"/>
                  </a:cxn>
                  <a:cxn ang="0">
                    <a:pos x="T4" y="T5"/>
                  </a:cxn>
                  <a:cxn ang="0">
                    <a:pos x="T6" y="T7"/>
                  </a:cxn>
                  <a:cxn ang="0">
                    <a:pos x="T8" y="T9"/>
                  </a:cxn>
                  <a:cxn ang="0">
                    <a:pos x="T10" y="T11"/>
                  </a:cxn>
                </a:cxnLst>
                <a:rect l="0" t="0" r="r" b="b"/>
                <a:pathLst>
                  <a:path w="20" h="11">
                    <a:moveTo>
                      <a:pt x="0" y="0"/>
                    </a:moveTo>
                    <a:lnTo>
                      <a:pt x="0" y="11"/>
                    </a:lnTo>
                    <a:lnTo>
                      <a:pt x="20" y="11"/>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0" name="Line 1360"/>
              <p:cNvSpPr>
                <a:spLocks noChangeShapeType="1"/>
              </p:cNvSpPr>
              <p:nvPr/>
            </p:nvSpPr>
            <p:spPr bwMode="auto">
              <a:xfrm>
                <a:off x="2203" y="3791"/>
                <a:ext cx="126"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1" name="Line 1361"/>
              <p:cNvSpPr>
                <a:spLocks noChangeShapeType="1"/>
              </p:cNvSpPr>
              <p:nvPr/>
            </p:nvSpPr>
            <p:spPr bwMode="auto">
              <a:xfrm flipV="1">
                <a:off x="2399" y="3385"/>
                <a:ext cx="0" cy="121"/>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2" name="Line 1362"/>
              <p:cNvSpPr>
                <a:spLocks noChangeShapeType="1"/>
              </p:cNvSpPr>
              <p:nvPr/>
            </p:nvSpPr>
            <p:spPr bwMode="auto">
              <a:xfrm>
                <a:off x="2399" y="3696"/>
                <a:ext cx="0" cy="9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3" name="Rectangle 1363"/>
              <p:cNvSpPr>
                <a:spLocks noChangeArrowheads="1"/>
              </p:cNvSpPr>
              <p:nvPr/>
            </p:nvSpPr>
            <p:spPr bwMode="auto">
              <a:xfrm>
                <a:off x="2329" y="3506"/>
                <a:ext cx="133" cy="190"/>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4" name="Freeform 1364"/>
              <p:cNvSpPr>
                <a:spLocks/>
              </p:cNvSpPr>
              <p:nvPr/>
            </p:nvSpPr>
            <p:spPr bwMode="auto">
              <a:xfrm>
                <a:off x="2329" y="3506"/>
                <a:ext cx="133" cy="190"/>
              </a:xfrm>
              <a:custGeom>
                <a:avLst/>
                <a:gdLst>
                  <a:gd name="T0" fmla="*/ 0 w 21"/>
                  <a:gd name="T1" fmla="*/ 0 h 30"/>
                  <a:gd name="T2" fmla="*/ 0 w 21"/>
                  <a:gd name="T3" fmla="*/ 30 h 30"/>
                  <a:gd name="T4" fmla="*/ 21 w 21"/>
                  <a:gd name="T5" fmla="*/ 30 h 30"/>
                  <a:gd name="T6" fmla="*/ 21 w 21"/>
                  <a:gd name="T7" fmla="*/ 0 h 30"/>
                  <a:gd name="T8" fmla="*/ 0 w 21"/>
                  <a:gd name="T9" fmla="*/ 0 h 30"/>
                  <a:gd name="T10" fmla="*/ 0 w 21"/>
                  <a:gd name="T11" fmla="*/ 0 h 30"/>
                </a:gdLst>
                <a:ahLst/>
                <a:cxnLst>
                  <a:cxn ang="0">
                    <a:pos x="T0" y="T1"/>
                  </a:cxn>
                  <a:cxn ang="0">
                    <a:pos x="T2" y="T3"/>
                  </a:cxn>
                  <a:cxn ang="0">
                    <a:pos x="T4" y="T5"/>
                  </a:cxn>
                  <a:cxn ang="0">
                    <a:pos x="T6" y="T7"/>
                  </a:cxn>
                  <a:cxn ang="0">
                    <a:pos x="T8" y="T9"/>
                  </a:cxn>
                  <a:cxn ang="0">
                    <a:pos x="T10" y="T11"/>
                  </a:cxn>
                </a:cxnLst>
                <a:rect l="0" t="0" r="r" b="b"/>
                <a:pathLst>
                  <a:path w="21" h="30">
                    <a:moveTo>
                      <a:pt x="0" y="0"/>
                    </a:moveTo>
                    <a:lnTo>
                      <a:pt x="0" y="30"/>
                    </a:lnTo>
                    <a:lnTo>
                      <a:pt x="21" y="30"/>
                    </a:lnTo>
                    <a:lnTo>
                      <a:pt x="2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5" name="Line 1365"/>
              <p:cNvSpPr>
                <a:spLocks noChangeShapeType="1"/>
              </p:cNvSpPr>
              <p:nvPr/>
            </p:nvSpPr>
            <p:spPr bwMode="auto">
              <a:xfrm>
                <a:off x="2329" y="3614"/>
                <a:ext cx="13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6" name="Line 1366"/>
              <p:cNvSpPr>
                <a:spLocks noChangeShapeType="1"/>
              </p:cNvSpPr>
              <p:nvPr/>
            </p:nvSpPr>
            <p:spPr bwMode="auto">
              <a:xfrm flipV="1">
                <a:off x="2608" y="3702"/>
                <a:ext cx="0" cy="10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7" name="Line 1367"/>
              <p:cNvSpPr>
                <a:spLocks noChangeShapeType="1"/>
              </p:cNvSpPr>
              <p:nvPr/>
            </p:nvSpPr>
            <p:spPr bwMode="auto">
              <a:xfrm>
                <a:off x="2608" y="3905"/>
                <a:ext cx="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8" name="Rectangle 1368"/>
              <p:cNvSpPr>
                <a:spLocks noChangeArrowheads="1"/>
              </p:cNvSpPr>
              <p:nvPr/>
            </p:nvSpPr>
            <p:spPr bwMode="auto">
              <a:xfrm>
                <a:off x="2545" y="3804"/>
                <a:ext cx="133" cy="101"/>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Freeform 1369"/>
              <p:cNvSpPr>
                <a:spLocks/>
              </p:cNvSpPr>
              <p:nvPr/>
            </p:nvSpPr>
            <p:spPr bwMode="auto">
              <a:xfrm>
                <a:off x="2545" y="3804"/>
                <a:ext cx="133" cy="101"/>
              </a:xfrm>
              <a:custGeom>
                <a:avLst/>
                <a:gdLst>
                  <a:gd name="T0" fmla="*/ 0 w 21"/>
                  <a:gd name="T1" fmla="*/ 0 h 16"/>
                  <a:gd name="T2" fmla="*/ 0 w 21"/>
                  <a:gd name="T3" fmla="*/ 16 h 16"/>
                  <a:gd name="T4" fmla="*/ 21 w 21"/>
                  <a:gd name="T5" fmla="*/ 16 h 16"/>
                  <a:gd name="T6" fmla="*/ 21 w 21"/>
                  <a:gd name="T7" fmla="*/ 0 h 16"/>
                  <a:gd name="T8" fmla="*/ 0 w 21"/>
                  <a:gd name="T9" fmla="*/ 0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16"/>
                    </a:lnTo>
                    <a:lnTo>
                      <a:pt x="21" y="16"/>
                    </a:lnTo>
                    <a:lnTo>
                      <a:pt x="21"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0" name="Line 1370"/>
              <p:cNvSpPr>
                <a:spLocks noChangeShapeType="1"/>
              </p:cNvSpPr>
              <p:nvPr/>
            </p:nvSpPr>
            <p:spPr bwMode="auto">
              <a:xfrm>
                <a:off x="2545" y="3905"/>
                <a:ext cx="133"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1" name="Line 1371"/>
              <p:cNvSpPr>
                <a:spLocks noChangeShapeType="1"/>
              </p:cNvSpPr>
              <p:nvPr/>
            </p:nvSpPr>
            <p:spPr bwMode="auto">
              <a:xfrm flipV="1">
                <a:off x="2741" y="3519"/>
                <a:ext cx="0" cy="5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2" name="Line 1372"/>
              <p:cNvSpPr>
                <a:spLocks noChangeShapeType="1"/>
              </p:cNvSpPr>
              <p:nvPr/>
            </p:nvSpPr>
            <p:spPr bwMode="auto">
              <a:xfrm>
                <a:off x="2741" y="3810"/>
                <a:ext cx="0" cy="3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3" name="Rectangle 1373"/>
              <p:cNvSpPr>
                <a:spLocks noChangeArrowheads="1"/>
              </p:cNvSpPr>
              <p:nvPr/>
            </p:nvSpPr>
            <p:spPr bwMode="auto">
              <a:xfrm>
                <a:off x="2678" y="3576"/>
                <a:ext cx="126" cy="234"/>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4" name="Freeform 1374"/>
              <p:cNvSpPr>
                <a:spLocks/>
              </p:cNvSpPr>
              <p:nvPr/>
            </p:nvSpPr>
            <p:spPr bwMode="auto">
              <a:xfrm>
                <a:off x="2678" y="3576"/>
                <a:ext cx="126" cy="234"/>
              </a:xfrm>
              <a:custGeom>
                <a:avLst/>
                <a:gdLst>
                  <a:gd name="T0" fmla="*/ 0 w 20"/>
                  <a:gd name="T1" fmla="*/ 0 h 37"/>
                  <a:gd name="T2" fmla="*/ 0 w 20"/>
                  <a:gd name="T3" fmla="*/ 37 h 37"/>
                  <a:gd name="T4" fmla="*/ 20 w 20"/>
                  <a:gd name="T5" fmla="*/ 37 h 37"/>
                  <a:gd name="T6" fmla="*/ 20 w 20"/>
                  <a:gd name="T7" fmla="*/ 0 h 37"/>
                  <a:gd name="T8" fmla="*/ 0 w 20"/>
                  <a:gd name="T9" fmla="*/ 0 h 37"/>
                  <a:gd name="T10" fmla="*/ 0 w 20"/>
                  <a:gd name="T11" fmla="*/ 0 h 37"/>
                </a:gdLst>
                <a:ahLst/>
                <a:cxnLst>
                  <a:cxn ang="0">
                    <a:pos x="T0" y="T1"/>
                  </a:cxn>
                  <a:cxn ang="0">
                    <a:pos x="T2" y="T3"/>
                  </a:cxn>
                  <a:cxn ang="0">
                    <a:pos x="T4" y="T5"/>
                  </a:cxn>
                  <a:cxn ang="0">
                    <a:pos x="T6" y="T7"/>
                  </a:cxn>
                  <a:cxn ang="0">
                    <a:pos x="T8" y="T9"/>
                  </a:cxn>
                  <a:cxn ang="0">
                    <a:pos x="T10" y="T11"/>
                  </a:cxn>
                </a:cxnLst>
                <a:rect l="0" t="0" r="r" b="b"/>
                <a:pathLst>
                  <a:path w="20" h="37">
                    <a:moveTo>
                      <a:pt x="0" y="0"/>
                    </a:moveTo>
                    <a:lnTo>
                      <a:pt x="0" y="37"/>
                    </a:lnTo>
                    <a:lnTo>
                      <a:pt x="20" y="37"/>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5" name="Line 1375"/>
              <p:cNvSpPr>
                <a:spLocks noChangeShapeType="1"/>
              </p:cNvSpPr>
              <p:nvPr/>
            </p:nvSpPr>
            <p:spPr bwMode="auto">
              <a:xfrm>
                <a:off x="2678" y="3740"/>
                <a:ext cx="126"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6" name="Line 1376"/>
              <p:cNvSpPr>
                <a:spLocks noChangeShapeType="1"/>
              </p:cNvSpPr>
              <p:nvPr/>
            </p:nvSpPr>
            <p:spPr bwMode="auto">
              <a:xfrm flipV="1">
                <a:off x="2956" y="3747"/>
                <a:ext cx="0" cy="31"/>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7" name="Line 1377"/>
              <p:cNvSpPr>
                <a:spLocks noChangeShapeType="1"/>
              </p:cNvSpPr>
              <p:nvPr/>
            </p:nvSpPr>
            <p:spPr bwMode="auto">
              <a:xfrm>
                <a:off x="2956" y="3823"/>
                <a:ext cx="0" cy="3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8" name="Rectangle 1378"/>
              <p:cNvSpPr>
                <a:spLocks noChangeArrowheads="1"/>
              </p:cNvSpPr>
              <p:nvPr/>
            </p:nvSpPr>
            <p:spPr bwMode="auto">
              <a:xfrm>
                <a:off x="2893" y="3778"/>
                <a:ext cx="126" cy="45"/>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Freeform 1379"/>
              <p:cNvSpPr>
                <a:spLocks/>
              </p:cNvSpPr>
              <p:nvPr/>
            </p:nvSpPr>
            <p:spPr bwMode="auto">
              <a:xfrm>
                <a:off x="2893" y="3778"/>
                <a:ext cx="126" cy="45"/>
              </a:xfrm>
              <a:custGeom>
                <a:avLst/>
                <a:gdLst>
                  <a:gd name="T0" fmla="*/ 0 w 20"/>
                  <a:gd name="T1" fmla="*/ 0 h 7"/>
                  <a:gd name="T2" fmla="*/ 0 w 20"/>
                  <a:gd name="T3" fmla="*/ 7 h 7"/>
                  <a:gd name="T4" fmla="*/ 20 w 20"/>
                  <a:gd name="T5" fmla="*/ 7 h 7"/>
                  <a:gd name="T6" fmla="*/ 20 w 20"/>
                  <a:gd name="T7" fmla="*/ 0 h 7"/>
                  <a:gd name="T8" fmla="*/ 0 w 20"/>
                  <a:gd name="T9" fmla="*/ 0 h 7"/>
                  <a:gd name="T10" fmla="*/ 0 w 20"/>
                  <a:gd name="T11" fmla="*/ 0 h 7"/>
                </a:gdLst>
                <a:ahLst/>
                <a:cxnLst>
                  <a:cxn ang="0">
                    <a:pos x="T0" y="T1"/>
                  </a:cxn>
                  <a:cxn ang="0">
                    <a:pos x="T2" y="T3"/>
                  </a:cxn>
                  <a:cxn ang="0">
                    <a:pos x="T4" y="T5"/>
                  </a:cxn>
                  <a:cxn ang="0">
                    <a:pos x="T6" y="T7"/>
                  </a:cxn>
                  <a:cxn ang="0">
                    <a:pos x="T8" y="T9"/>
                  </a:cxn>
                  <a:cxn ang="0">
                    <a:pos x="T10" y="T11"/>
                  </a:cxn>
                </a:cxnLst>
                <a:rect l="0" t="0" r="r" b="b"/>
                <a:pathLst>
                  <a:path w="20" h="7">
                    <a:moveTo>
                      <a:pt x="0" y="0"/>
                    </a:moveTo>
                    <a:lnTo>
                      <a:pt x="0" y="7"/>
                    </a:lnTo>
                    <a:lnTo>
                      <a:pt x="20" y="7"/>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0" name="Line 1380"/>
              <p:cNvSpPr>
                <a:spLocks noChangeShapeType="1"/>
              </p:cNvSpPr>
              <p:nvPr/>
            </p:nvSpPr>
            <p:spPr bwMode="auto">
              <a:xfrm>
                <a:off x="2893" y="3797"/>
                <a:ext cx="126"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1" name="Line 1381"/>
              <p:cNvSpPr>
                <a:spLocks noChangeShapeType="1"/>
              </p:cNvSpPr>
              <p:nvPr/>
            </p:nvSpPr>
            <p:spPr bwMode="auto">
              <a:xfrm flipV="1">
                <a:off x="3083" y="3664"/>
                <a:ext cx="0" cy="64"/>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2" name="Line 1382"/>
              <p:cNvSpPr>
                <a:spLocks noChangeShapeType="1"/>
              </p:cNvSpPr>
              <p:nvPr/>
            </p:nvSpPr>
            <p:spPr bwMode="auto">
              <a:xfrm>
                <a:off x="3083" y="3893"/>
                <a:ext cx="0" cy="1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3" name="Rectangle 1383"/>
              <p:cNvSpPr>
                <a:spLocks noChangeArrowheads="1"/>
              </p:cNvSpPr>
              <p:nvPr/>
            </p:nvSpPr>
            <p:spPr bwMode="auto">
              <a:xfrm>
                <a:off x="3019" y="3728"/>
                <a:ext cx="127" cy="165"/>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4" name="Freeform 1384"/>
              <p:cNvSpPr>
                <a:spLocks/>
              </p:cNvSpPr>
              <p:nvPr/>
            </p:nvSpPr>
            <p:spPr bwMode="auto">
              <a:xfrm>
                <a:off x="3019" y="3728"/>
                <a:ext cx="127" cy="165"/>
              </a:xfrm>
              <a:custGeom>
                <a:avLst/>
                <a:gdLst>
                  <a:gd name="T0" fmla="*/ 0 w 20"/>
                  <a:gd name="T1" fmla="*/ 0 h 26"/>
                  <a:gd name="T2" fmla="*/ 0 w 20"/>
                  <a:gd name="T3" fmla="*/ 26 h 26"/>
                  <a:gd name="T4" fmla="*/ 20 w 20"/>
                  <a:gd name="T5" fmla="*/ 26 h 26"/>
                  <a:gd name="T6" fmla="*/ 20 w 20"/>
                  <a:gd name="T7" fmla="*/ 0 h 26"/>
                  <a:gd name="T8" fmla="*/ 0 w 20"/>
                  <a:gd name="T9" fmla="*/ 0 h 26"/>
                  <a:gd name="T10" fmla="*/ 0 w 20"/>
                  <a:gd name="T11" fmla="*/ 0 h 26"/>
                </a:gdLst>
                <a:ahLst/>
                <a:cxnLst>
                  <a:cxn ang="0">
                    <a:pos x="T0" y="T1"/>
                  </a:cxn>
                  <a:cxn ang="0">
                    <a:pos x="T2" y="T3"/>
                  </a:cxn>
                  <a:cxn ang="0">
                    <a:pos x="T4" y="T5"/>
                  </a:cxn>
                  <a:cxn ang="0">
                    <a:pos x="T6" y="T7"/>
                  </a:cxn>
                  <a:cxn ang="0">
                    <a:pos x="T8" y="T9"/>
                  </a:cxn>
                  <a:cxn ang="0">
                    <a:pos x="T10" y="T11"/>
                  </a:cxn>
                </a:cxnLst>
                <a:rect l="0" t="0" r="r" b="b"/>
                <a:pathLst>
                  <a:path w="20" h="26">
                    <a:moveTo>
                      <a:pt x="0" y="0"/>
                    </a:moveTo>
                    <a:lnTo>
                      <a:pt x="0" y="26"/>
                    </a:lnTo>
                    <a:lnTo>
                      <a:pt x="20" y="26"/>
                    </a:lnTo>
                    <a:lnTo>
                      <a:pt x="20"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5" name="Line 1385"/>
              <p:cNvSpPr>
                <a:spLocks noChangeShapeType="1"/>
              </p:cNvSpPr>
              <p:nvPr/>
            </p:nvSpPr>
            <p:spPr bwMode="auto">
              <a:xfrm>
                <a:off x="3019" y="3766"/>
                <a:ext cx="127"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6" name="Rectangle 1386"/>
              <p:cNvSpPr>
                <a:spLocks noChangeArrowheads="1"/>
              </p:cNvSpPr>
              <p:nvPr/>
            </p:nvSpPr>
            <p:spPr bwMode="auto">
              <a:xfrm>
                <a:off x="1785" y="3005"/>
                <a:ext cx="1437" cy="97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7" name="Freeform 1387"/>
              <p:cNvSpPr>
                <a:spLocks noEditPoints="1"/>
              </p:cNvSpPr>
              <p:nvPr/>
            </p:nvSpPr>
            <p:spPr bwMode="auto">
              <a:xfrm>
                <a:off x="3298" y="2529"/>
                <a:ext cx="1418" cy="0"/>
              </a:xfrm>
              <a:custGeom>
                <a:avLst/>
                <a:gdLst>
                  <a:gd name="T0" fmla="*/ 0 w 224"/>
                  <a:gd name="T1" fmla="*/ 4 w 224"/>
                  <a:gd name="T2" fmla="*/ 8 w 224"/>
                  <a:gd name="T3" fmla="*/ 12 w 224"/>
                  <a:gd name="T4" fmla="*/ 16 w 224"/>
                  <a:gd name="T5" fmla="*/ 20 w 224"/>
                  <a:gd name="T6" fmla="*/ 24 w 224"/>
                  <a:gd name="T7" fmla="*/ 28 w 224"/>
                  <a:gd name="T8" fmla="*/ 32 w 224"/>
                  <a:gd name="T9" fmla="*/ 36 w 224"/>
                  <a:gd name="T10" fmla="*/ 40 w 224"/>
                  <a:gd name="T11" fmla="*/ 44 w 224"/>
                  <a:gd name="T12" fmla="*/ 48 w 224"/>
                  <a:gd name="T13" fmla="*/ 52 w 224"/>
                  <a:gd name="T14" fmla="*/ 56 w 224"/>
                  <a:gd name="T15" fmla="*/ 60 w 224"/>
                  <a:gd name="T16" fmla="*/ 64 w 224"/>
                  <a:gd name="T17" fmla="*/ 68 w 224"/>
                  <a:gd name="T18" fmla="*/ 72 w 224"/>
                  <a:gd name="T19" fmla="*/ 76 w 224"/>
                  <a:gd name="T20" fmla="*/ 80 w 224"/>
                  <a:gd name="T21" fmla="*/ 84 w 224"/>
                  <a:gd name="T22" fmla="*/ 88 w 224"/>
                  <a:gd name="T23" fmla="*/ 92 w 224"/>
                  <a:gd name="T24" fmla="*/ 96 w 224"/>
                  <a:gd name="T25" fmla="*/ 100 w 224"/>
                  <a:gd name="T26" fmla="*/ 104 w 224"/>
                  <a:gd name="T27" fmla="*/ 108 w 224"/>
                  <a:gd name="T28" fmla="*/ 112 w 224"/>
                  <a:gd name="T29" fmla="*/ 116 w 224"/>
                  <a:gd name="T30" fmla="*/ 120 w 224"/>
                  <a:gd name="T31" fmla="*/ 124 w 224"/>
                  <a:gd name="T32" fmla="*/ 128 w 224"/>
                  <a:gd name="T33" fmla="*/ 132 w 224"/>
                  <a:gd name="T34" fmla="*/ 136 w 224"/>
                  <a:gd name="T35" fmla="*/ 140 w 224"/>
                  <a:gd name="T36" fmla="*/ 144 w 224"/>
                  <a:gd name="T37" fmla="*/ 148 w 224"/>
                  <a:gd name="T38" fmla="*/ 152 w 224"/>
                  <a:gd name="T39" fmla="*/ 156 w 224"/>
                  <a:gd name="T40" fmla="*/ 160 w 224"/>
                  <a:gd name="T41" fmla="*/ 164 w 224"/>
                  <a:gd name="T42" fmla="*/ 168 w 224"/>
                  <a:gd name="T43" fmla="*/ 172 w 224"/>
                  <a:gd name="T44" fmla="*/ 176 w 224"/>
                  <a:gd name="T45" fmla="*/ 180 w 224"/>
                  <a:gd name="T46" fmla="*/ 184 w 224"/>
                  <a:gd name="T47" fmla="*/ 188 w 224"/>
                  <a:gd name="T48" fmla="*/ 192 w 224"/>
                  <a:gd name="T49" fmla="*/ 196 w 224"/>
                  <a:gd name="T50" fmla="*/ 200 w 224"/>
                  <a:gd name="T51" fmla="*/ 204 w 224"/>
                  <a:gd name="T52" fmla="*/ 208 w 224"/>
                  <a:gd name="T53" fmla="*/ 212 w 224"/>
                  <a:gd name="T54" fmla="*/ 216 w 224"/>
                  <a:gd name="T55" fmla="*/ 220 w 22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Lst>
                <a:rect l="0" t="0" r="r" b="b"/>
                <a:pathLst>
                  <a:path w="224">
                    <a:moveTo>
                      <a:pt x="4" y="0"/>
                    </a:moveTo>
                    <a:lnTo>
                      <a:pt x="8" y="0"/>
                    </a:lnTo>
                    <a:moveTo>
                      <a:pt x="12" y="0"/>
                    </a:moveTo>
                    <a:lnTo>
                      <a:pt x="16" y="0"/>
                    </a:lnTo>
                    <a:moveTo>
                      <a:pt x="20" y="0"/>
                    </a:moveTo>
                    <a:lnTo>
                      <a:pt x="24" y="0"/>
                    </a:lnTo>
                    <a:moveTo>
                      <a:pt x="28" y="0"/>
                    </a:moveTo>
                    <a:lnTo>
                      <a:pt x="32" y="0"/>
                    </a:lnTo>
                    <a:moveTo>
                      <a:pt x="36" y="0"/>
                    </a:moveTo>
                    <a:lnTo>
                      <a:pt x="40" y="0"/>
                    </a:lnTo>
                    <a:moveTo>
                      <a:pt x="44" y="0"/>
                    </a:moveTo>
                    <a:lnTo>
                      <a:pt x="48" y="0"/>
                    </a:lnTo>
                    <a:moveTo>
                      <a:pt x="52" y="0"/>
                    </a:moveTo>
                    <a:lnTo>
                      <a:pt x="56" y="0"/>
                    </a:lnTo>
                    <a:moveTo>
                      <a:pt x="60" y="0"/>
                    </a:moveTo>
                    <a:lnTo>
                      <a:pt x="64" y="0"/>
                    </a:lnTo>
                    <a:moveTo>
                      <a:pt x="68" y="0"/>
                    </a:moveTo>
                    <a:lnTo>
                      <a:pt x="72" y="0"/>
                    </a:lnTo>
                    <a:moveTo>
                      <a:pt x="76" y="0"/>
                    </a:moveTo>
                    <a:lnTo>
                      <a:pt x="80" y="0"/>
                    </a:lnTo>
                    <a:moveTo>
                      <a:pt x="84" y="0"/>
                    </a:moveTo>
                    <a:lnTo>
                      <a:pt x="88" y="0"/>
                    </a:lnTo>
                    <a:moveTo>
                      <a:pt x="92" y="0"/>
                    </a:moveTo>
                    <a:lnTo>
                      <a:pt x="96" y="0"/>
                    </a:lnTo>
                    <a:moveTo>
                      <a:pt x="100" y="0"/>
                    </a:moveTo>
                    <a:lnTo>
                      <a:pt x="104" y="0"/>
                    </a:lnTo>
                    <a:moveTo>
                      <a:pt x="108" y="0"/>
                    </a:moveTo>
                    <a:lnTo>
                      <a:pt x="112" y="0"/>
                    </a:lnTo>
                    <a:moveTo>
                      <a:pt x="116" y="0"/>
                    </a:moveTo>
                    <a:lnTo>
                      <a:pt x="120" y="0"/>
                    </a:lnTo>
                    <a:moveTo>
                      <a:pt x="124" y="0"/>
                    </a:moveTo>
                    <a:lnTo>
                      <a:pt x="128" y="0"/>
                    </a:lnTo>
                    <a:moveTo>
                      <a:pt x="132" y="0"/>
                    </a:moveTo>
                    <a:lnTo>
                      <a:pt x="136" y="0"/>
                    </a:lnTo>
                    <a:moveTo>
                      <a:pt x="140" y="0"/>
                    </a:moveTo>
                    <a:lnTo>
                      <a:pt x="144" y="0"/>
                    </a:lnTo>
                    <a:moveTo>
                      <a:pt x="148" y="0"/>
                    </a:moveTo>
                    <a:lnTo>
                      <a:pt x="152" y="0"/>
                    </a:lnTo>
                    <a:moveTo>
                      <a:pt x="156" y="0"/>
                    </a:moveTo>
                    <a:lnTo>
                      <a:pt x="160" y="0"/>
                    </a:lnTo>
                    <a:moveTo>
                      <a:pt x="164" y="0"/>
                    </a:moveTo>
                    <a:lnTo>
                      <a:pt x="168" y="0"/>
                    </a:lnTo>
                    <a:moveTo>
                      <a:pt x="172" y="0"/>
                    </a:moveTo>
                    <a:lnTo>
                      <a:pt x="176" y="0"/>
                    </a:lnTo>
                    <a:moveTo>
                      <a:pt x="180" y="0"/>
                    </a:moveTo>
                    <a:lnTo>
                      <a:pt x="184" y="0"/>
                    </a:lnTo>
                    <a:moveTo>
                      <a:pt x="188" y="0"/>
                    </a:moveTo>
                    <a:lnTo>
                      <a:pt x="192" y="0"/>
                    </a:lnTo>
                    <a:moveTo>
                      <a:pt x="196" y="0"/>
                    </a:moveTo>
                    <a:lnTo>
                      <a:pt x="200" y="0"/>
                    </a:lnTo>
                    <a:moveTo>
                      <a:pt x="204" y="0"/>
                    </a:moveTo>
                    <a:lnTo>
                      <a:pt x="208" y="0"/>
                    </a:lnTo>
                    <a:moveTo>
                      <a:pt x="212" y="0"/>
                    </a:moveTo>
                    <a:lnTo>
                      <a:pt x="216" y="0"/>
                    </a:lnTo>
                    <a:moveTo>
                      <a:pt x="220" y="0"/>
                    </a:moveTo>
                  </a:path>
                </a:pathLst>
              </a:custGeom>
              <a:noFill/>
              <a:ln w="9525" cap="flat">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8" name="Rectangle 1388"/>
              <p:cNvSpPr>
                <a:spLocks noChangeArrowheads="1"/>
              </p:cNvSpPr>
              <p:nvPr/>
            </p:nvSpPr>
            <p:spPr bwMode="auto">
              <a:xfrm>
                <a:off x="3386" y="229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Rectangle 1389"/>
              <p:cNvSpPr>
                <a:spLocks noChangeArrowheads="1"/>
              </p:cNvSpPr>
              <p:nvPr/>
            </p:nvSpPr>
            <p:spPr bwMode="auto">
              <a:xfrm>
                <a:off x="3386"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0" name="Rectangle 1390"/>
              <p:cNvSpPr>
                <a:spLocks noChangeArrowheads="1"/>
              </p:cNvSpPr>
              <p:nvPr/>
            </p:nvSpPr>
            <p:spPr bwMode="auto">
              <a:xfrm>
                <a:off x="3380" y="2301"/>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Rectangle 1391"/>
              <p:cNvSpPr>
                <a:spLocks noChangeArrowheads="1"/>
              </p:cNvSpPr>
              <p:nvPr/>
            </p:nvSpPr>
            <p:spPr bwMode="auto">
              <a:xfrm>
                <a:off x="3380" y="2314"/>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2" name="Rectangle 1392"/>
              <p:cNvSpPr>
                <a:spLocks noChangeArrowheads="1"/>
              </p:cNvSpPr>
              <p:nvPr/>
            </p:nvSpPr>
            <p:spPr bwMode="auto">
              <a:xfrm>
                <a:off x="3380" y="2307"/>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Rectangle 1393"/>
              <p:cNvSpPr>
                <a:spLocks noChangeArrowheads="1"/>
              </p:cNvSpPr>
              <p:nvPr/>
            </p:nvSpPr>
            <p:spPr bwMode="auto">
              <a:xfrm>
                <a:off x="3380" y="2307"/>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4" name="Oval 1394"/>
              <p:cNvSpPr>
                <a:spLocks noChangeArrowheads="1"/>
              </p:cNvSpPr>
              <p:nvPr/>
            </p:nvSpPr>
            <p:spPr bwMode="auto">
              <a:xfrm>
                <a:off x="3380" y="229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5" name="Rectangle 1395"/>
              <p:cNvSpPr>
                <a:spLocks noChangeArrowheads="1"/>
              </p:cNvSpPr>
              <p:nvPr/>
            </p:nvSpPr>
            <p:spPr bwMode="auto">
              <a:xfrm>
                <a:off x="3386" y="238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6" name="Rectangle 1396"/>
              <p:cNvSpPr>
                <a:spLocks noChangeArrowheads="1"/>
              </p:cNvSpPr>
              <p:nvPr/>
            </p:nvSpPr>
            <p:spPr bwMode="auto">
              <a:xfrm>
                <a:off x="3386" y="2409"/>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Rectangle 1397"/>
              <p:cNvSpPr>
                <a:spLocks noChangeArrowheads="1"/>
              </p:cNvSpPr>
              <p:nvPr/>
            </p:nvSpPr>
            <p:spPr bwMode="auto">
              <a:xfrm>
                <a:off x="3380" y="2390"/>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8" name="Rectangle 1398"/>
              <p:cNvSpPr>
                <a:spLocks noChangeArrowheads="1"/>
              </p:cNvSpPr>
              <p:nvPr/>
            </p:nvSpPr>
            <p:spPr bwMode="auto">
              <a:xfrm>
                <a:off x="3380" y="2403"/>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Rectangle 1399"/>
              <p:cNvSpPr>
                <a:spLocks noChangeArrowheads="1"/>
              </p:cNvSpPr>
              <p:nvPr/>
            </p:nvSpPr>
            <p:spPr bwMode="auto">
              <a:xfrm>
                <a:off x="3380" y="2396"/>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0" name="Rectangle 1400"/>
              <p:cNvSpPr>
                <a:spLocks noChangeArrowheads="1"/>
              </p:cNvSpPr>
              <p:nvPr/>
            </p:nvSpPr>
            <p:spPr bwMode="auto">
              <a:xfrm>
                <a:off x="3380" y="2396"/>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Oval 1401"/>
              <p:cNvSpPr>
                <a:spLocks noChangeArrowheads="1"/>
              </p:cNvSpPr>
              <p:nvPr/>
            </p:nvSpPr>
            <p:spPr bwMode="auto">
              <a:xfrm>
                <a:off x="3380" y="2384"/>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2" name="Line 1402"/>
              <p:cNvSpPr>
                <a:spLocks noChangeShapeType="1"/>
              </p:cNvSpPr>
              <p:nvPr/>
            </p:nvSpPr>
            <p:spPr bwMode="auto">
              <a:xfrm flipV="1">
                <a:off x="3393" y="2498"/>
                <a:ext cx="0" cy="8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3" name="Line 1403"/>
              <p:cNvSpPr>
                <a:spLocks noChangeShapeType="1"/>
              </p:cNvSpPr>
              <p:nvPr/>
            </p:nvSpPr>
            <p:spPr bwMode="auto">
              <a:xfrm>
                <a:off x="3393" y="2682"/>
                <a:ext cx="0" cy="31"/>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4" name="Rectangle 1404"/>
              <p:cNvSpPr>
                <a:spLocks noChangeArrowheads="1"/>
              </p:cNvSpPr>
              <p:nvPr/>
            </p:nvSpPr>
            <p:spPr bwMode="auto">
              <a:xfrm>
                <a:off x="3355" y="2580"/>
                <a:ext cx="82" cy="102"/>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Freeform 1405"/>
              <p:cNvSpPr>
                <a:spLocks/>
              </p:cNvSpPr>
              <p:nvPr/>
            </p:nvSpPr>
            <p:spPr bwMode="auto">
              <a:xfrm>
                <a:off x="3355" y="2580"/>
                <a:ext cx="82" cy="102"/>
              </a:xfrm>
              <a:custGeom>
                <a:avLst/>
                <a:gdLst>
                  <a:gd name="T0" fmla="*/ 0 w 13"/>
                  <a:gd name="T1" fmla="*/ 0 h 16"/>
                  <a:gd name="T2" fmla="*/ 0 w 13"/>
                  <a:gd name="T3" fmla="*/ 16 h 16"/>
                  <a:gd name="T4" fmla="*/ 13 w 13"/>
                  <a:gd name="T5" fmla="*/ 16 h 16"/>
                  <a:gd name="T6" fmla="*/ 13 w 13"/>
                  <a:gd name="T7" fmla="*/ 0 h 16"/>
                  <a:gd name="T8" fmla="*/ 0 w 13"/>
                  <a:gd name="T9" fmla="*/ 0 h 16"/>
                  <a:gd name="T10" fmla="*/ 0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0" y="0"/>
                    </a:moveTo>
                    <a:lnTo>
                      <a:pt x="0" y="16"/>
                    </a:lnTo>
                    <a:lnTo>
                      <a:pt x="13" y="16"/>
                    </a:lnTo>
                    <a:lnTo>
                      <a:pt x="13"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6" name="Line 1406"/>
              <p:cNvSpPr>
                <a:spLocks noChangeShapeType="1"/>
              </p:cNvSpPr>
              <p:nvPr/>
            </p:nvSpPr>
            <p:spPr bwMode="auto">
              <a:xfrm>
                <a:off x="3355" y="2644"/>
                <a:ext cx="82"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7" name="Rectangle 1407"/>
              <p:cNvSpPr>
                <a:spLocks noChangeArrowheads="1"/>
              </p:cNvSpPr>
              <p:nvPr/>
            </p:nvSpPr>
            <p:spPr bwMode="auto">
              <a:xfrm>
                <a:off x="3475" y="211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8" name="Rectangle 1408"/>
              <p:cNvSpPr>
                <a:spLocks noChangeArrowheads="1"/>
              </p:cNvSpPr>
              <p:nvPr/>
            </p:nvSpPr>
            <p:spPr bwMode="auto">
              <a:xfrm>
                <a:off x="3475" y="214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Rectangle 1409"/>
              <p:cNvSpPr>
                <a:spLocks noChangeArrowheads="1"/>
              </p:cNvSpPr>
              <p:nvPr/>
            </p:nvSpPr>
            <p:spPr bwMode="auto">
              <a:xfrm>
                <a:off x="3469" y="212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0" name="Rectangle 1410"/>
              <p:cNvSpPr>
                <a:spLocks noChangeArrowheads="1"/>
              </p:cNvSpPr>
              <p:nvPr/>
            </p:nvSpPr>
            <p:spPr bwMode="auto">
              <a:xfrm>
                <a:off x="3469" y="213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Rectangle 1411"/>
              <p:cNvSpPr>
                <a:spLocks noChangeArrowheads="1"/>
              </p:cNvSpPr>
              <p:nvPr/>
            </p:nvSpPr>
            <p:spPr bwMode="auto">
              <a:xfrm>
                <a:off x="3469" y="213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2" name="Rectangle 1412"/>
              <p:cNvSpPr>
                <a:spLocks noChangeArrowheads="1"/>
              </p:cNvSpPr>
              <p:nvPr/>
            </p:nvSpPr>
            <p:spPr bwMode="auto">
              <a:xfrm>
                <a:off x="3469" y="213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Oval 1413"/>
              <p:cNvSpPr>
                <a:spLocks noChangeArrowheads="1"/>
              </p:cNvSpPr>
              <p:nvPr/>
            </p:nvSpPr>
            <p:spPr bwMode="auto">
              <a:xfrm>
                <a:off x="3469" y="2117"/>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4" name="Rectangle 1414"/>
              <p:cNvSpPr>
                <a:spLocks noChangeArrowheads="1"/>
              </p:cNvSpPr>
              <p:nvPr/>
            </p:nvSpPr>
            <p:spPr bwMode="auto">
              <a:xfrm>
                <a:off x="3475" y="213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Rectangle 1415"/>
              <p:cNvSpPr>
                <a:spLocks noChangeArrowheads="1"/>
              </p:cNvSpPr>
              <p:nvPr/>
            </p:nvSpPr>
            <p:spPr bwMode="auto">
              <a:xfrm>
                <a:off x="3475" y="2155"/>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 name="Rectangle 1416"/>
              <p:cNvSpPr>
                <a:spLocks noChangeArrowheads="1"/>
              </p:cNvSpPr>
              <p:nvPr/>
            </p:nvSpPr>
            <p:spPr bwMode="auto">
              <a:xfrm>
                <a:off x="3469" y="213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Rectangle 1417"/>
              <p:cNvSpPr>
                <a:spLocks noChangeArrowheads="1"/>
              </p:cNvSpPr>
              <p:nvPr/>
            </p:nvSpPr>
            <p:spPr bwMode="auto">
              <a:xfrm>
                <a:off x="3469" y="214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8" name="Rectangle 1418"/>
              <p:cNvSpPr>
                <a:spLocks noChangeArrowheads="1"/>
              </p:cNvSpPr>
              <p:nvPr/>
            </p:nvSpPr>
            <p:spPr bwMode="auto">
              <a:xfrm>
                <a:off x="3469" y="214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Rectangle 1419"/>
              <p:cNvSpPr>
                <a:spLocks noChangeArrowheads="1"/>
              </p:cNvSpPr>
              <p:nvPr/>
            </p:nvSpPr>
            <p:spPr bwMode="auto">
              <a:xfrm>
                <a:off x="3469" y="214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0" name="Oval 1420"/>
              <p:cNvSpPr>
                <a:spLocks noChangeArrowheads="1"/>
              </p:cNvSpPr>
              <p:nvPr/>
            </p:nvSpPr>
            <p:spPr bwMode="auto">
              <a:xfrm>
                <a:off x="3469" y="2130"/>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1" name="Rectangle 1421"/>
              <p:cNvSpPr>
                <a:spLocks noChangeArrowheads="1"/>
              </p:cNvSpPr>
              <p:nvPr/>
            </p:nvSpPr>
            <p:spPr bwMode="auto">
              <a:xfrm>
                <a:off x="3475" y="211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2" name="Rectangle 1422"/>
              <p:cNvSpPr>
                <a:spLocks noChangeArrowheads="1"/>
              </p:cNvSpPr>
              <p:nvPr/>
            </p:nvSpPr>
            <p:spPr bwMode="auto">
              <a:xfrm>
                <a:off x="3475" y="213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Rectangle 1423"/>
              <p:cNvSpPr>
                <a:spLocks noChangeArrowheads="1"/>
              </p:cNvSpPr>
              <p:nvPr/>
            </p:nvSpPr>
            <p:spPr bwMode="auto">
              <a:xfrm>
                <a:off x="3469" y="211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4" name="Rectangle 1424"/>
              <p:cNvSpPr>
                <a:spLocks noChangeArrowheads="1"/>
              </p:cNvSpPr>
              <p:nvPr/>
            </p:nvSpPr>
            <p:spPr bwMode="auto">
              <a:xfrm>
                <a:off x="3469" y="213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5" name="Rectangle 1425"/>
              <p:cNvSpPr>
                <a:spLocks noChangeArrowheads="1"/>
              </p:cNvSpPr>
              <p:nvPr/>
            </p:nvSpPr>
            <p:spPr bwMode="auto">
              <a:xfrm>
                <a:off x="3469" y="212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6" name="Rectangle 1426"/>
              <p:cNvSpPr>
                <a:spLocks noChangeArrowheads="1"/>
              </p:cNvSpPr>
              <p:nvPr/>
            </p:nvSpPr>
            <p:spPr bwMode="auto">
              <a:xfrm>
                <a:off x="3469" y="212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7" name="Oval 1427"/>
              <p:cNvSpPr>
                <a:spLocks noChangeArrowheads="1"/>
              </p:cNvSpPr>
              <p:nvPr/>
            </p:nvSpPr>
            <p:spPr bwMode="auto">
              <a:xfrm>
                <a:off x="3469" y="211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8" name="Rectangle 1428"/>
              <p:cNvSpPr>
                <a:spLocks noChangeArrowheads="1"/>
              </p:cNvSpPr>
              <p:nvPr/>
            </p:nvSpPr>
            <p:spPr bwMode="auto">
              <a:xfrm>
                <a:off x="3475" y="200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9" name="Rectangle 1429"/>
              <p:cNvSpPr>
                <a:spLocks noChangeArrowheads="1"/>
              </p:cNvSpPr>
              <p:nvPr/>
            </p:nvSpPr>
            <p:spPr bwMode="auto">
              <a:xfrm>
                <a:off x="3475" y="202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0" name="Rectangle 1430"/>
              <p:cNvSpPr>
                <a:spLocks noChangeArrowheads="1"/>
              </p:cNvSpPr>
              <p:nvPr/>
            </p:nvSpPr>
            <p:spPr bwMode="auto">
              <a:xfrm>
                <a:off x="3469" y="200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1" name="Rectangle 1431"/>
              <p:cNvSpPr>
                <a:spLocks noChangeArrowheads="1"/>
              </p:cNvSpPr>
              <p:nvPr/>
            </p:nvSpPr>
            <p:spPr bwMode="auto">
              <a:xfrm>
                <a:off x="3469" y="202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2" name="Rectangle 1432"/>
              <p:cNvSpPr>
                <a:spLocks noChangeArrowheads="1"/>
              </p:cNvSpPr>
              <p:nvPr/>
            </p:nvSpPr>
            <p:spPr bwMode="auto">
              <a:xfrm>
                <a:off x="3469" y="201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3" name="Rectangle 1433"/>
              <p:cNvSpPr>
                <a:spLocks noChangeArrowheads="1"/>
              </p:cNvSpPr>
              <p:nvPr/>
            </p:nvSpPr>
            <p:spPr bwMode="auto">
              <a:xfrm>
                <a:off x="3469" y="201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4" name="Oval 1434"/>
              <p:cNvSpPr>
                <a:spLocks noChangeArrowheads="1"/>
              </p:cNvSpPr>
              <p:nvPr/>
            </p:nvSpPr>
            <p:spPr bwMode="auto">
              <a:xfrm>
                <a:off x="3469" y="2003"/>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5" name="Rectangle 1435"/>
              <p:cNvSpPr>
                <a:spLocks noChangeArrowheads="1"/>
              </p:cNvSpPr>
              <p:nvPr/>
            </p:nvSpPr>
            <p:spPr bwMode="auto">
              <a:xfrm>
                <a:off x="3475" y="199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 name="Rectangle 1436"/>
              <p:cNvSpPr>
                <a:spLocks noChangeArrowheads="1"/>
              </p:cNvSpPr>
              <p:nvPr/>
            </p:nvSpPr>
            <p:spPr bwMode="auto">
              <a:xfrm>
                <a:off x="3475" y="202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 name="Rectangle 1437"/>
              <p:cNvSpPr>
                <a:spLocks noChangeArrowheads="1"/>
              </p:cNvSpPr>
              <p:nvPr/>
            </p:nvSpPr>
            <p:spPr bwMode="auto">
              <a:xfrm>
                <a:off x="3469" y="200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 name="Rectangle 1438"/>
              <p:cNvSpPr>
                <a:spLocks noChangeArrowheads="1"/>
              </p:cNvSpPr>
              <p:nvPr/>
            </p:nvSpPr>
            <p:spPr bwMode="auto">
              <a:xfrm>
                <a:off x="3469" y="201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 name="Rectangle 1439"/>
              <p:cNvSpPr>
                <a:spLocks noChangeArrowheads="1"/>
              </p:cNvSpPr>
              <p:nvPr/>
            </p:nvSpPr>
            <p:spPr bwMode="auto">
              <a:xfrm>
                <a:off x="3469" y="200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 name="Rectangle 1440"/>
              <p:cNvSpPr>
                <a:spLocks noChangeArrowheads="1"/>
              </p:cNvSpPr>
              <p:nvPr/>
            </p:nvSpPr>
            <p:spPr bwMode="auto">
              <a:xfrm>
                <a:off x="3469" y="200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 name="Oval 1441"/>
              <p:cNvSpPr>
                <a:spLocks noChangeArrowheads="1"/>
              </p:cNvSpPr>
              <p:nvPr/>
            </p:nvSpPr>
            <p:spPr bwMode="auto">
              <a:xfrm>
                <a:off x="3469" y="1997"/>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 name="Rectangle 1442"/>
              <p:cNvSpPr>
                <a:spLocks noChangeArrowheads="1"/>
              </p:cNvSpPr>
              <p:nvPr/>
            </p:nvSpPr>
            <p:spPr bwMode="auto">
              <a:xfrm>
                <a:off x="3475" y="206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Rectangle 1443"/>
              <p:cNvSpPr>
                <a:spLocks noChangeArrowheads="1"/>
              </p:cNvSpPr>
              <p:nvPr/>
            </p:nvSpPr>
            <p:spPr bwMode="auto">
              <a:xfrm>
                <a:off x="3475" y="208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 name="Rectangle 1444"/>
              <p:cNvSpPr>
                <a:spLocks noChangeArrowheads="1"/>
              </p:cNvSpPr>
              <p:nvPr/>
            </p:nvSpPr>
            <p:spPr bwMode="auto">
              <a:xfrm>
                <a:off x="3469" y="206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Rectangle 1445"/>
              <p:cNvSpPr>
                <a:spLocks noChangeArrowheads="1"/>
              </p:cNvSpPr>
              <p:nvPr/>
            </p:nvSpPr>
            <p:spPr bwMode="auto">
              <a:xfrm>
                <a:off x="3469" y="207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 name="Rectangle 1446"/>
              <p:cNvSpPr>
                <a:spLocks noChangeArrowheads="1"/>
              </p:cNvSpPr>
              <p:nvPr/>
            </p:nvSpPr>
            <p:spPr bwMode="auto">
              <a:xfrm>
                <a:off x="3469" y="207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Rectangle 1447"/>
              <p:cNvSpPr>
                <a:spLocks noChangeArrowheads="1"/>
              </p:cNvSpPr>
              <p:nvPr/>
            </p:nvSpPr>
            <p:spPr bwMode="auto">
              <a:xfrm>
                <a:off x="3469" y="207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 name="Oval 1448"/>
              <p:cNvSpPr>
                <a:spLocks noChangeArrowheads="1"/>
              </p:cNvSpPr>
              <p:nvPr/>
            </p:nvSpPr>
            <p:spPr bwMode="auto">
              <a:xfrm>
                <a:off x="3469" y="206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9" name="Rectangle 1449"/>
              <p:cNvSpPr>
                <a:spLocks noChangeArrowheads="1"/>
              </p:cNvSpPr>
              <p:nvPr/>
            </p:nvSpPr>
            <p:spPr bwMode="auto">
              <a:xfrm>
                <a:off x="3475" y="2041"/>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0" name="Rectangle 1450"/>
              <p:cNvSpPr>
                <a:spLocks noChangeArrowheads="1"/>
              </p:cNvSpPr>
              <p:nvPr/>
            </p:nvSpPr>
            <p:spPr bwMode="auto">
              <a:xfrm>
                <a:off x="3475" y="206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Rectangle 1451"/>
              <p:cNvSpPr>
                <a:spLocks noChangeArrowheads="1"/>
              </p:cNvSpPr>
              <p:nvPr/>
            </p:nvSpPr>
            <p:spPr bwMode="auto">
              <a:xfrm>
                <a:off x="3469" y="204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2" name="Rectangle 1452"/>
              <p:cNvSpPr>
                <a:spLocks noChangeArrowheads="1"/>
              </p:cNvSpPr>
              <p:nvPr/>
            </p:nvSpPr>
            <p:spPr bwMode="auto">
              <a:xfrm>
                <a:off x="3469" y="2060"/>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3" name="Rectangle 1453"/>
              <p:cNvSpPr>
                <a:spLocks noChangeArrowheads="1"/>
              </p:cNvSpPr>
              <p:nvPr/>
            </p:nvSpPr>
            <p:spPr bwMode="auto">
              <a:xfrm>
                <a:off x="3469" y="205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4" name="Rectangle 1454"/>
              <p:cNvSpPr>
                <a:spLocks noChangeArrowheads="1"/>
              </p:cNvSpPr>
              <p:nvPr/>
            </p:nvSpPr>
            <p:spPr bwMode="auto">
              <a:xfrm>
                <a:off x="3469" y="205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Oval 1455"/>
              <p:cNvSpPr>
                <a:spLocks noChangeArrowheads="1"/>
              </p:cNvSpPr>
              <p:nvPr/>
            </p:nvSpPr>
            <p:spPr bwMode="auto">
              <a:xfrm>
                <a:off x="3469" y="2041"/>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6" name="Rectangle 1456"/>
              <p:cNvSpPr>
                <a:spLocks noChangeArrowheads="1"/>
              </p:cNvSpPr>
              <p:nvPr/>
            </p:nvSpPr>
            <p:spPr bwMode="auto">
              <a:xfrm>
                <a:off x="3475" y="211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7" name="Rectangle 1457"/>
              <p:cNvSpPr>
                <a:spLocks noChangeArrowheads="1"/>
              </p:cNvSpPr>
              <p:nvPr/>
            </p:nvSpPr>
            <p:spPr bwMode="auto">
              <a:xfrm>
                <a:off x="3475" y="213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8" name="Rectangle 1458"/>
              <p:cNvSpPr>
                <a:spLocks noChangeArrowheads="1"/>
              </p:cNvSpPr>
              <p:nvPr/>
            </p:nvSpPr>
            <p:spPr bwMode="auto">
              <a:xfrm>
                <a:off x="3469" y="211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9" name="Rectangle 1459"/>
              <p:cNvSpPr>
                <a:spLocks noChangeArrowheads="1"/>
              </p:cNvSpPr>
              <p:nvPr/>
            </p:nvSpPr>
            <p:spPr bwMode="auto">
              <a:xfrm>
                <a:off x="3469" y="213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0" name="Rectangle 1460"/>
              <p:cNvSpPr>
                <a:spLocks noChangeArrowheads="1"/>
              </p:cNvSpPr>
              <p:nvPr/>
            </p:nvSpPr>
            <p:spPr bwMode="auto">
              <a:xfrm>
                <a:off x="3469" y="212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1" name="Rectangle 1461"/>
              <p:cNvSpPr>
                <a:spLocks noChangeArrowheads="1"/>
              </p:cNvSpPr>
              <p:nvPr/>
            </p:nvSpPr>
            <p:spPr bwMode="auto">
              <a:xfrm>
                <a:off x="3469" y="212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2" name="Oval 1462"/>
              <p:cNvSpPr>
                <a:spLocks noChangeArrowheads="1"/>
              </p:cNvSpPr>
              <p:nvPr/>
            </p:nvSpPr>
            <p:spPr bwMode="auto">
              <a:xfrm>
                <a:off x="3469" y="211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3" name="Rectangle 1463"/>
              <p:cNvSpPr>
                <a:spLocks noChangeArrowheads="1"/>
              </p:cNvSpPr>
              <p:nvPr/>
            </p:nvSpPr>
            <p:spPr bwMode="auto">
              <a:xfrm>
                <a:off x="3475" y="206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4" name="Rectangle 1464"/>
              <p:cNvSpPr>
                <a:spLocks noChangeArrowheads="1"/>
              </p:cNvSpPr>
              <p:nvPr/>
            </p:nvSpPr>
            <p:spPr bwMode="auto">
              <a:xfrm>
                <a:off x="3475" y="209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Rectangle 1465"/>
              <p:cNvSpPr>
                <a:spLocks noChangeArrowheads="1"/>
              </p:cNvSpPr>
              <p:nvPr/>
            </p:nvSpPr>
            <p:spPr bwMode="auto">
              <a:xfrm>
                <a:off x="3469" y="207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6" name="Rectangle 1466"/>
              <p:cNvSpPr>
                <a:spLocks noChangeArrowheads="1"/>
              </p:cNvSpPr>
              <p:nvPr/>
            </p:nvSpPr>
            <p:spPr bwMode="auto">
              <a:xfrm>
                <a:off x="3469" y="208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7" name="Rectangle 1467"/>
              <p:cNvSpPr>
                <a:spLocks noChangeArrowheads="1"/>
              </p:cNvSpPr>
              <p:nvPr/>
            </p:nvSpPr>
            <p:spPr bwMode="auto">
              <a:xfrm>
                <a:off x="3469" y="207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8" name="Rectangle 1468"/>
              <p:cNvSpPr>
                <a:spLocks noChangeArrowheads="1"/>
              </p:cNvSpPr>
              <p:nvPr/>
            </p:nvSpPr>
            <p:spPr bwMode="auto">
              <a:xfrm>
                <a:off x="3469" y="207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9" name="Oval 1469"/>
              <p:cNvSpPr>
                <a:spLocks noChangeArrowheads="1"/>
              </p:cNvSpPr>
              <p:nvPr/>
            </p:nvSpPr>
            <p:spPr bwMode="auto">
              <a:xfrm>
                <a:off x="3469" y="2067"/>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0" name="Rectangle 1470"/>
              <p:cNvSpPr>
                <a:spLocks noChangeArrowheads="1"/>
              </p:cNvSpPr>
              <p:nvPr/>
            </p:nvSpPr>
            <p:spPr bwMode="auto">
              <a:xfrm>
                <a:off x="3475" y="211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1" name="Rectangle 1471"/>
              <p:cNvSpPr>
                <a:spLocks noChangeArrowheads="1"/>
              </p:cNvSpPr>
              <p:nvPr/>
            </p:nvSpPr>
            <p:spPr bwMode="auto">
              <a:xfrm>
                <a:off x="3475" y="213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2" name="Rectangle 1472"/>
              <p:cNvSpPr>
                <a:spLocks noChangeArrowheads="1"/>
              </p:cNvSpPr>
              <p:nvPr/>
            </p:nvSpPr>
            <p:spPr bwMode="auto">
              <a:xfrm>
                <a:off x="3469" y="211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Rectangle 1473"/>
              <p:cNvSpPr>
                <a:spLocks noChangeArrowheads="1"/>
              </p:cNvSpPr>
              <p:nvPr/>
            </p:nvSpPr>
            <p:spPr bwMode="auto">
              <a:xfrm>
                <a:off x="3469" y="213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4" name="Rectangle 1474"/>
              <p:cNvSpPr>
                <a:spLocks noChangeArrowheads="1"/>
              </p:cNvSpPr>
              <p:nvPr/>
            </p:nvSpPr>
            <p:spPr bwMode="auto">
              <a:xfrm>
                <a:off x="3469" y="212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5" name="Rectangle 1475"/>
              <p:cNvSpPr>
                <a:spLocks noChangeArrowheads="1"/>
              </p:cNvSpPr>
              <p:nvPr/>
            </p:nvSpPr>
            <p:spPr bwMode="auto">
              <a:xfrm>
                <a:off x="3469" y="212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6" name="Oval 1476"/>
              <p:cNvSpPr>
                <a:spLocks noChangeArrowheads="1"/>
              </p:cNvSpPr>
              <p:nvPr/>
            </p:nvSpPr>
            <p:spPr bwMode="auto">
              <a:xfrm>
                <a:off x="3469" y="211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7" name="Rectangle 1477"/>
              <p:cNvSpPr>
                <a:spLocks noChangeArrowheads="1"/>
              </p:cNvSpPr>
              <p:nvPr/>
            </p:nvSpPr>
            <p:spPr bwMode="auto">
              <a:xfrm>
                <a:off x="3475" y="202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8" name="Rectangle 1478"/>
              <p:cNvSpPr>
                <a:spLocks noChangeArrowheads="1"/>
              </p:cNvSpPr>
              <p:nvPr/>
            </p:nvSpPr>
            <p:spPr bwMode="auto">
              <a:xfrm>
                <a:off x="3475" y="205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9" name="Rectangle 1479"/>
              <p:cNvSpPr>
                <a:spLocks noChangeArrowheads="1"/>
              </p:cNvSpPr>
              <p:nvPr/>
            </p:nvSpPr>
            <p:spPr bwMode="auto">
              <a:xfrm>
                <a:off x="3469" y="203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0" name="Rectangle 1480"/>
              <p:cNvSpPr>
                <a:spLocks noChangeArrowheads="1"/>
              </p:cNvSpPr>
              <p:nvPr/>
            </p:nvSpPr>
            <p:spPr bwMode="auto">
              <a:xfrm>
                <a:off x="3469" y="204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Rectangle 1481"/>
              <p:cNvSpPr>
                <a:spLocks noChangeArrowheads="1"/>
              </p:cNvSpPr>
              <p:nvPr/>
            </p:nvSpPr>
            <p:spPr bwMode="auto">
              <a:xfrm>
                <a:off x="3469" y="204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2" name="Rectangle 1482"/>
              <p:cNvSpPr>
                <a:spLocks noChangeArrowheads="1"/>
              </p:cNvSpPr>
              <p:nvPr/>
            </p:nvSpPr>
            <p:spPr bwMode="auto">
              <a:xfrm>
                <a:off x="3469" y="204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3" name="Oval 1483"/>
              <p:cNvSpPr>
                <a:spLocks noChangeArrowheads="1"/>
              </p:cNvSpPr>
              <p:nvPr/>
            </p:nvSpPr>
            <p:spPr bwMode="auto">
              <a:xfrm>
                <a:off x="3469" y="2028"/>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4" name="Rectangle 1484"/>
              <p:cNvSpPr>
                <a:spLocks noChangeArrowheads="1"/>
              </p:cNvSpPr>
              <p:nvPr/>
            </p:nvSpPr>
            <p:spPr bwMode="auto">
              <a:xfrm>
                <a:off x="3475" y="210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5" name="Rectangle 1485"/>
              <p:cNvSpPr>
                <a:spLocks noChangeArrowheads="1"/>
              </p:cNvSpPr>
              <p:nvPr/>
            </p:nvSpPr>
            <p:spPr bwMode="auto">
              <a:xfrm>
                <a:off x="3475" y="213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6" name="Rectangle 1486"/>
              <p:cNvSpPr>
                <a:spLocks noChangeArrowheads="1"/>
              </p:cNvSpPr>
              <p:nvPr/>
            </p:nvSpPr>
            <p:spPr bwMode="auto">
              <a:xfrm>
                <a:off x="3469" y="211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7" name="Rectangle 1487"/>
              <p:cNvSpPr>
                <a:spLocks noChangeArrowheads="1"/>
              </p:cNvSpPr>
              <p:nvPr/>
            </p:nvSpPr>
            <p:spPr bwMode="auto">
              <a:xfrm>
                <a:off x="3469" y="212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8" name="Rectangle 1488"/>
              <p:cNvSpPr>
                <a:spLocks noChangeArrowheads="1"/>
              </p:cNvSpPr>
              <p:nvPr/>
            </p:nvSpPr>
            <p:spPr bwMode="auto">
              <a:xfrm>
                <a:off x="3469" y="211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9" name="Rectangle 1489"/>
              <p:cNvSpPr>
                <a:spLocks noChangeArrowheads="1"/>
              </p:cNvSpPr>
              <p:nvPr/>
            </p:nvSpPr>
            <p:spPr bwMode="auto">
              <a:xfrm>
                <a:off x="3469" y="211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0" name="Oval 1490"/>
              <p:cNvSpPr>
                <a:spLocks noChangeArrowheads="1"/>
              </p:cNvSpPr>
              <p:nvPr/>
            </p:nvSpPr>
            <p:spPr bwMode="auto">
              <a:xfrm>
                <a:off x="3469" y="210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1" name="Rectangle 1491"/>
              <p:cNvSpPr>
                <a:spLocks noChangeArrowheads="1"/>
              </p:cNvSpPr>
              <p:nvPr/>
            </p:nvSpPr>
            <p:spPr bwMode="auto">
              <a:xfrm>
                <a:off x="3475" y="209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Rectangle 1492"/>
              <p:cNvSpPr>
                <a:spLocks noChangeArrowheads="1"/>
              </p:cNvSpPr>
              <p:nvPr/>
            </p:nvSpPr>
            <p:spPr bwMode="auto">
              <a:xfrm>
                <a:off x="3475" y="211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Rectangle 1493"/>
              <p:cNvSpPr>
                <a:spLocks noChangeArrowheads="1"/>
              </p:cNvSpPr>
              <p:nvPr/>
            </p:nvSpPr>
            <p:spPr bwMode="auto">
              <a:xfrm>
                <a:off x="3469" y="209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Rectangle 1494"/>
              <p:cNvSpPr>
                <a:spLocks noChangeArrowheads="1"/>
              </p:cNvSpPr>
              <p:nvPr/>
            </p:nvSpPr>
            <p:spPr bwMode="auto">
              <a:xfrm>
                <a:off x="3469" y="211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Rectangle 1495"/>
              <p:cNvSpPr>
                <a:spLocks noChangeArrowheads="1"/>
              </p:cNvSpPr>
              <p:nvPr/>
            </p:nvSpPr>
            <p:spPr bwMode="auto">
              <a:xfrm>
                <a:off x="3469" y="210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Rectangle 1496"/>
              <p:cNvSpPr>
                <a:spLocks noChangeArrowheads="1"/>
              </p:cNvSpPr>
              <p:nvPr/>
            </p:nvSpPr>
            <p:spPr bwMode="auto">
              <a:xfrm>
                <a:off x="3469" y="210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Oval 1497"/>
              <p:cNvSpPr>
                <a:spLocks noChangeArrowheads="1"/>
              </p:cNvSpPr>
              <p:nvPr/>
            </p:nvSpPr>
            <p:spPr bwMode="auto">
              <a:xfrm>
                <a:off x="3469" y="2092"/>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8" name="Rectangle 1498"/>
              <p:cNvSpPr>
                <a:spLocks noChangeArrowheads="1"/>
              </p:cNvSpPr>
              <p:nvPr/>
            </p:nvSpPr>
            <p:spPr bwMode="auto">
              <a:xfrm>
                <a:off x="3475" y="196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Rectangle 1499"/>
              <p:cNvSpPr>
                <a:spLocks noChangeArrowheads="1"/>
              </p:cNvSpPr>
              <p:nvPr/>
            </p:nvSpPr>
            <p:spPr bwMode="auto">
              <a:xfrm>
                <a:off x="3475" y="199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0" name="Rectangle 1500"/>
              <p:cNvSpPr>
                <a:spLocks noChangeArrowheads="1"/>
              </p:cNvSpPr>
              <p:nvPr/>
            </p:nvSpPr>
            <p:spPr bwMode="auto">
              <a:xfrm>
                <a:off x="3469" y="197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Rectangle 1501"/>
              <p:cNvSpPr>
                <a:spLocks noChangeArrowheads="1"/>
              </p:cNvSpPr>
              <p:nvPr/>
            </p:nvSpPr>
            <p:spPr bwMode="auto">
              <a:xfrm>
                <a:off x="3469" y="198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2" name="Rectangle 1502"/>
              <p:cNvSpPr>
                <a:spLocks noChangeArrowheads="1"/>
              </p:cNvSpPr>
              <p:nvPr/>
            </p:nvSpPr>
            <p:spPr bwMode="auto">
              <a:xfrm>
                <a:off x="3469" y="197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Rectangle 1503"/>
              <p:cNvSpPr>
                <a:spLocks noChangeArrowheads="1"/>
              </p:cNvSpPr>
              <p:nvPr/>
            </p:nvSpPr>
            <p:spPr bwMode="auto">
              <a:xfrm>
                <a:off x="3469" y="197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Oval 1504"/>
              <p:cNvSpPr>
                <a:spLocks noChangeArrowheads="1"/>
              </p:cNvSpPr>
              <p:nvPr/>
            </p:nvSpPr>
            <p:spPr bwMode="auto">
              <a:xfrm>
                <a:off x="3469" y="196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 name="Rectangle 1505"/>
              <p:cNvSpPr>
                <a:spLocks noChangeArrowheads="1"/>
              </p:cNvSpPr>
              <p:nvPr/>
            </p:nvSpPr>
            <p:spPr bwMode="auto">
              <a:xfrm>
                <a:off x="3475" y="209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6" name="Rectangle 1506"/>
              <p:cNvSpPr>
                <a:spLocks noChangeArrowheads="1"/>
              </p:cNvSpPr>
              <p:nvPr/>
            </p:nvSpPr>
            <p:spPr bwMode="auto">
              <a:xfrm>
                <a:off x="3475" y="212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Rectangle 1507"/>
              <p:cNvSpPr>
                <a:spLocks noChangeArrowheads="1"/>
              </p:cNvSpPr>
              <p:nvPr/>
            </p:nvSpPr>
            <p:spPr bwMode="auto">
              <a:xfrm>
                <a:off x="3469" y="210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8" name="Rectangle 1508"/>
              <p:cNvSpPr>
                <a:spLocks noChangeArrowheads="1"/>
              </p:cNvSpPr>
              <p:nvPr/>
            </p:nvSpPr>
            <p:spPr bwMode="auto">
              <a:xfrm>
                <a:off x="3469" y="211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Rectangle 1509"/>
              <p:cNvSpPr>
                <a:spLocks noChangeArrowheads="1"/>
              </p:cNvSpPr>
              <p:nvPr/>
            </p:nvSpPr>
            <p:spPr bwMode="auto">
              <a:xfrm>
                <a:off x="3469" y="211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Rectangle 1510"/>
              <p:cNvSpPr>
                <a:spLocks noChangeArrowheads="1"/>
              </p:cNvSpPr>
              <p:nvPr/>
            </p:nvSpPr>
            <p:spPr bwMode="auto">
              <a:xfrm>
                <a:off x="3469" y="211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Oval 1511"/>
              <p:cNvSpPr>
                <a:spLocks noChangeArrowheads="1"/>
              </p:cNvSpPr>
              <p:nvPr/>
            </p:nvSpPr>
            <p:spPr bwMode="auto">
              <a:xfrm>
                <a:off x="3469" y="2098"/>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 name="Rectangle 1512"/>
              <p:cNvSpPr>
                <a:spLocks noChangeArrowheads="1"/>
              </p:cNvSpPr>
              <p:nvPr/>
            </p:nvSpPr>
            <p:spPr bwMode="auto">
              <a:xfrm>
                <a:off x="3475" y="210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Rectangle 1513"/>
              <p:cNvSpPr>
                <a:spLocks noChangeArrowheads="1"/>
              </p:cNvSpPr>
              <p:nvPr/>
            </p:nvSpPr>
            <p:spPr bwMode="auto">
              <a:xfrm>
                <a:off x="3475" y="213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 name="Rectangle 1514"/>
              <p:cNvSpPr>
                <a:spLocks noChangeArrowheads="1"/>
              </p:cNvSpPr>
              <p:nvPr/>
            </p:nvSpPr>
            <p:spPr bwMode="auto">
              <a:xfrm>
                <a:off x="3469" y="211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Rectangle 1515"/>
              <p:cNvSpPr>
                <a:spLocks noChangeArrowheads="1"/>
              </p:cNvSpPr>
              <p:nvPr/>
            </p:nvSpPr>
            <p:spPr bwMode="auto">
              <a:xfrm>
                <a:off x="3469" y="212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1" name="Group 1717"/>
            <p:cNvGrpSpPr>
              <a:grpSpLocks/>
            </p:cNvGrpSpPr>
            <p:nvPr/>
          </p:nvGrpSpPr>
          <p:grpSpPr bwMode="auto">
            <a:xfrm>
              <a:off x="6032302" y="3159125"/>
              <a:ext cx="1738313" cy="1147762"/>
              <a:chOff x="3437" y="1990"/>
              <a:chExt cx="1095" cy="723"/>
            </a:xfrm>
          </p:grpSpPr>
          <p:sp>
            <p:nvSpPr>
              <p:cNvPr id="1626" name="Rectangle 1517"/>
              <p:cNvSpPr>
                <a:spLocks noChangeArrowheads="1"/>
              </p:cNvSpPr>
              <p:nvPr/>
            </p:nvSpPr>
            <p:spPr bwMode="auto">
              <a:xfrm>
                <a:off x="3469" y="211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Rectangle 1518"/>
              <p:cNvSpPr>
                <a:spLocks noChangeArrowheads="1"/>
              </p:cNvSpPr>
              <p:nvPr/>
            </p:nvSpPr>
            <p:spPr bwMode="auto">
              <a:xfrm>
                <a:off x="3469" y="211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Oval 1519"/>
              <p:cNvSpPr>
                <a:spLocks noChangeArrowheads="1"/>
              </p:cNvSpPr>
              <p:nvPr/>
            </p:nvSpPr>
            <p:spPr bwMode="auto">
              <a:xfrm>
                <a:off x="3469" y="210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9" name="Rectangle 1520"/>
              <p:cNvSpPr>
                <a:spLocks noChangeArrowheads="1"/>
              </p:cNvSpPr>
              <p:nvPr/>
            </p:nvSpPr>
            <p:spPr bwMode="auto">
              <a:xfrm>
                <a:off x="3475" y="206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Rectangle 1521"/>
              <p:cNvSpPr>
                <a:spLocks noChangeArrowheads="1"/>
              </p:cNvSpPr>
              <p:nvPr/>
            </p:nvSpPr>
            <p:spPr bwMode="auto">
              <a:xfrm>
                <a:off x="3475" y="208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Rectangle 1522"/>
              <p:cNvSpPr>
                <a:spLocks noChangeArrowheads="1"/>
              </p:cNvSpPr>
              <p:nvPr/>
            </p:nvSpPr>
            <p:spPr bwMode="auto">
              <a:xfrm>
                <a:off x="3469" y="206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Rectangle 1523"/>
              <p:cNvSpPr>
                <a:spLocks noChangeArrowheads="1"/>
              </p:cNvSpPr>
              <p:nvPr/>
            </p:nvSpPr>
            <p:spPr bwMode="auto">
              <a:xfrm>
                <a:off x="3469" y="207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Rectangle 1524"/>
              <p:cNvSpPr>
                <a:spLocks noChangeArrowheads="1"/>
              </p:cNvSpPr>
              <p:nvPr/>
            </p:nvSpPr>
            <p:spPr bwMode="auto">
              <a:xfrm>
                <a:off x="3469" y="207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Rectangle 1525"/>
              <p:cNvSpPr>
                <a:spLocks noChangeArrowheads="1"/>
              </p:cNvSpPr>
              <p:nvPr/>
            </p:nvSpPr>
            <p:spPr bwMode="auto">
              <a:xfrm>
                <a:off x="3469" y="207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Oval 1526"/>
              <p:cNvSpPr>
                <a:spLocks noChangeArrowheads="1"/>
              </p:cNvSpPr>
              <p:nvPr/>
            </p:nvSpPr>
            <p:spPr bwMode="auto">
              <a:xfrm>
                <a:off x="3469" y="206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6" name="Line 1527"/>
              <p:cNvSpPr>
                <a:spLocks noChangeShapeType="1"/>
              </p:cNvSpPr>
              <p:nvPr/>
            </p:nvSpPr>
            <p:spPr bwMode="auto">
              <a:xfrm flipV="1">
                <a:off x="3481" y="2149"/>
                <a:ext cx="0" cy="26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7" name="Line 1528"/>
              <p:cNvSpPr>
                <a:spLocks noChangeShapeType="1"/>
              </p:cNvSpPr>
              <p:nvPr/>
            </p:nvSpPr>
            <p:spPr bwMode="auto">
              <a:xfrm>
                <a:off x="3481" y="2593"/>
                <a:ext cx="0" cy="114"/>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8" name="Rectangle 1529"/>
              <p:cNvSpPr>
                <a:spLocks noChangeArrowheads="1"/>
              </p:cNvSpPr>
              <p:nvPr/>
            </p:nvSpPr>
            <p:spPr bwMode="auto">
              <a:xfrm>
                <a:off x="3437" y="2415"/>
                <a:ext cx="89" cy="17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1530"/>
              <p:cNvSpPr>
                <a:spLocks/>
              </p:cNvSpPr>
              <p:nvPr/>
            </p:nvSpPr>
            <p:spPr bwMode="auto">
              <a:xfrm>
                <a:off x="3437" y="2415"/>
                <a:ext cx="89" cy="178"/>
              </a:xfrm>
              <a:custGeom>
                <a:avLst/>
                <a:gdLst>
                  <a:gd name="T0" fmla="*/ 0 w 14"/>
                  <a:gd name="T1" fmla="*/ 0 h 28"/>
                  <a:gd name="T2" fmla="*/ 0 w 14"/>
                  <a:gd name="T3" fmla="*/ 28 h 28"/>
                  <a:gd name="T4" fmla="*/ 14 w 14"/>
                  <a:gd name="T5" fmla="*/ 28 h 28"/>
                  <a:gd name="T6" fmla="*/ 14 w 14"/>
                  <a:gd name="T7" fmla="*/ 0 h 28"/>
                  <a:gd name="T8" fmla="*/ 0 w 14"/>
                  <a:gd name="T9" fmla="*/ 0 h 28"/>
                  <a:gd name="T10" fmla="*/ 0 w 14"/>
                  <a:gd name="T11" fmla="*/ 0 h 28"/>
                </a:gdLst>
                <a:ahLst/>
                <a:cxnLst>
                  <a:cxn ang="0">
                    <a:pos x="T0" y="T1"/>
                  </a:cxn>
                  <a:cxn ang="0">
                    <a:pos x="T2" y="T3"/>
                  </a:cxn>
                  <a:cxn ang="0">
                    <a:pos x="T4" y="T5"/>
                  </a:cxn>
                  <a:cxn ang="0">
                    <a:pos x="T6" y="T7"/>
                  </a:cxn>
                  <a:cxn ang="0">
                    <a:pos x="T8" y="T9"/>
                  </a:cxn>
                  <a:cxn ang="0">
                    <a:pos x="T10" y="T11"/>
                  </a:cxn>
                </a:cxnLst>
                <a:rect l="0" t="0" r="r" b="b"/>
                <a:pathLst>
                  <a:path w="14" h="28">
                    <a:moveTo>
                      <a:pt x="0" y="0"/>
                    </a:moveTo>
                    <a:lnTo>
                      <a:pt x="0" y="28"/>
                    </a:lnTo>
                    <a:lnTo>
                      <a:pt x="14" y="28"/>
                    </a:lnTo>
                    <a:lnTo>
                      <a:pt x="14"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 name="Line 1531"/>
              <p:cNvSpPr>
                <a:spLocks noChangeShapeType="1"/>
              </p:cNvSpPr>
              <p:nvPr/>
            </p:nvSpPr>
            <p:spPr bwMode="auto">
              <a:xfrm>
                <a:off x="3437" y="2510"/>
                <a:ext cx="89"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 name="Line 1532"/>
              <p:cNvSpPr>
                <a:spLocks noChangeShapeType="1"/>
              </p:cNvSpPr>
              <p:nvPr/>
            </p:nvSpPr>
            <p:spPr bwMode="auto">
              <a:xfrm flipV="1">
                <a:off x="3570" y="2403"/>
                <a:ext cx="0" cy="158"/>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2" name="Line 1533"/>
              <p:cNvSpPr>
                <a:spLocks noChangeShapeType="1"/>
              </p:cNvSpPr>
              <p:nvPr/>
            </p:nvSpPr>
            <p:spPr bwMode="auto">
              <a:xfrm>
                <a:off x="3570" y="2701"/>
                <a:ext cx="0" cy="1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3" name="Rectangle 1534"/>
              <p:cNvSpPr>
                <a:spLocks noChangeArrowheads="1"/>
              </p:cNvSpPr>
              <p:nvPr/>
            </p:nvSpPr>
            <p:spPr bwMode="auto">
              <a:xfrm>
                <a:off x="3526" y="2561"/>
                <a:ext cx="82" cy="140"/>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4" name="Freeform 1535"/>
              <p:cNvSpPr>
                <a:spLocks/>
              </p:cNvSpPr>
              <p:nvPr/>
            </p:nvSpPr>
            <p:spPr bwMode="auto">
              <a:xfrm>
                <a:off x="3526" y="2561"/>
                <a:ext cx="82" cy="140"/>
              </a:xfrm>
              <a:custGeom>
                <a:avLst/>
                <a:gdLst>
                  <a:gd name="T0" fmla="*/ 0 w 13"/>
                  <a:gd name="T1" fmla="*/ 0 h 22"/>
                  <a:gd name="T2" fmla="*/ 0 w 13"/>
                  <a:gd name="T3" fmla="*/ 22 h 22"/>
                  <a:gd name="T4" fmla="*/ 13 w 13"/>
                  <a:gd name="T5" fmla="*/ 22 h 22"/>
                  <a:gd name="T6" fmla="*/ 13 w 13"/>
                  <a:gd name="T7" fmla="*/ 0 h 22"/>
                  <a:gd name="T8" fmla="*/ 0 w 13"/>
                  <a:gd name="T9" fmla="*/ 0 h 22"/>
                  <a:gd name="T10" fmla="*/ 0 w 13"/>
                  <a:gd name="T11" fmla="*/ 0 h 22"/>
                </a:gdLst>
                <a:ahLst/>
                <a:cxnLst>
                  <a:cxn ang="0">
                    <a:pos x="T0" y="T1"/>
                  </a:cxn>
                  <a:cxn ang="0">
                    <a:pos x="T2" y="T3"/>
                  </a:cxn>
                  <a:cxn ang="0">
                    <a:pos x="T4" y="T5"/>
                  </a:cxn>
                  <a:cxn ang="0">
                    <a:pos x="T6" y="T7"/>
                  </a:cxn>
                  <a:cxn ang="0">
                    <a:pos x="T8" y="T9"/>
                  </a:cxn>
                  <a:cxn ang="0">
                    <a:pos x="T10" y="T11"/>
                  </a:cxn>
                </a:cxnLst>
                <a:rect l="0" t="0" r="r" b="b"/>
                <a:pathLst>
                  <a:path w="13" h="22">
                    <a:moveTo>
                      <a:pt x="0" y="0"/>
                    </a:moveTo>
                    <a:lnTo>
                      <a:pt x="0" y="22"/>
                    </a:lnTo>
                    <a:lnTo>
                      <a:pt x="13" y="22"/>
                    </a:lnTo>
                    <a:lnTo>
                      <a:pt x="13"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5" name="Line 1536"/>
              <p:cNvSpPr>
                <a:spLocks noChangeShapeType="1"/>
              </p:cNvSpPr>
              <p:nvPr/>
            </p:nvSpPr>
            <p:spPr bwMode="auto">
              <a:xfrm>
                <a:off x="3526" y="2618"/>
                <a:ext cx="82"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6" name="Rectangle 1537"/>
              <p:cNvSpPr>
                <a:spLocks noChangeArrowheads="1"/>
              </p:cNvSpPr>
              <p:nvPr/>
            </p:nvSpPr>
            <p:spPr bwMode="auto">
              <a:xfrm>
                <a:off x="3735" y="228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Rectangle 1538"/>
              <p:cNvSpPr>
                <a:spLocks noChangeArrowheads="1"/>
              </p:cNvSpPr>
              <p:nvPr/>
            </p:nvSpPr>
            <p:spPr bwMode="auto">
              <a:xfrm>
                <a:off x="3735" y="231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8" name="Rectangle 1539"/>
              <p:cNvSpPr>
                <a:spLocks noChangeArrowheads="1"/>
              </p:cNvSpPr>
              <p:nvPr/>
            </p:nvSpPr>
            <p:spPr bwMode="auto">
              <a:xfrm>
                <a:off x="3728" y="2295"/>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Rectangle 1540"/>
              <p:cNvSpPr>
                <a:spLocks noChangeArrowheads="1"/>
              </p:cNvSpPr>
              <p:nvPr/>
            </p:nvSpPr>
            <p:spPr bwMode="auto">
              <a:xfrm>
                <a:off x="3728" y="2307"/>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0" name="Rectangle 1541"/>
              <p:cNvSpPr>
                <a:spLocks noChangeArrowheads="1"/>
              </p:cNvSpPr>
              <p:nvPr/>
            </p:nvSpPr>
            <p:spPr bwMode="auto">
              <a:xfrm>
                <a:off x="3728" y="2301"/>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Rectangle 1542"/>
              <p:cNvSpPr>
                <a:spLocks noChangeArrowheads="1"/>
              </p:cNvSpPr>
              <p:nvPr/>
            </p:nvSpPr>
            <p:spPr bwMode="auto">
              <a:xfrm>
                <a:off x="3728" y="2301"/>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2" name="Oval 1543"/>
              <p:cNvSpPr>
                <a:spLocks noChangeArrowheads="1"/>
              </p:cNvSpPr>
              <p:nvPr/>
            </p:nvSpPr>
            <p:spPr bwMode="auto">
              <a:xfrm>
                <a:off x="3728" y="2288"/>
                <a:ext cx="26"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3" name="Line 1544"/>
              <p:cNvSpPr>
                <a:spLocks noChangeShapeType="1"/>
              </p:cNvSpPr>
              <p:nvPr/>
            </p:nvSpPr>
            <p:spPr bwMode="auto">
              <a:xfrm flipV="1">
                <a:off x="3741" y="2466"/>
                <a:ext cx="0" cy="8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4" name="Line 1545"/>
              <p:cNvSpPr>
                <a:spLocks noChangeShapeType="1"/>
              </p:cNvSpPr>
              <p:nvPr/>
            </p:nvSpPr>
            <p:spPr bwMode="auto">
              <a:xfrm>
                <a:off x="3741" y="2669"/>
                <a:ext cx="0" cy="44"/>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5" name="Rectangle 1546"/>
              <p:cNvSpPr>
                <a:spLocks noChangeArrowheads="1"/>
              </p:cNvSpPr>
              <p:nvPr/>
            </p:nvSpPr>
            <p:spPr bwMode="auto">
              <a:xfrm>
                <a:off x="3697" y="2548"/>
                <a:ext cx="82" cy="121"/>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Freeform 1547"/>
              <p:cNvSpPr>
                <a:spLocks/>
              </p:cNvSpPr>
              <p:nvPr/>
            </p:nvSpPr>
            <p:spPr bwMode="auto">
              <a:xfrm>
                <a:off x="3697" y="2548"/>
                <a:ext cx="82" cy="121"/>
              </a:xfrm>
              <a:custGeom>
                <a:avLst/>
                <a:gdLst>
                  <a:gd name="T0" fmla="*/ 0 w 13"/>
                  <a:gd name="T1" fmla="*/ 0 h 19"/>
                  <a:gd name="T2" fmla="*/ 0 w 13"/>
                  <a:gd name="T3" fmla="*/ 19 h 19"/>
                  <a:gd name="T4" fmla="*/ 13 w 13"/>
                  <a:gd name="T5" fmla="*/ 19 h 19"/>
                  <a:gd name="T6" fmla="*/ 13 w 13"/>
                  <a:gd name="T7" fmla="*/ 0 h 19"/>
                  <a:gd name="T8" fmla="*/ 0 w 13"/>
                  <a:gd name="T9" fmla="*/ 0 h 19"/>
                  <a:gd name="T10" fmla="*/ 0 w 13"/>
                  <a:gd name="T11" fmla="*/ 0 h 19"/>
                </a:gdLst>
                <a:ahLst/>
                <a:cxnLst>
                  <a:cxn ang="0">
                    <a:pos x="T0" y="T1"/>
                  </a:cxn>
                  <a:cxn ang="0">
                    <a:pos x="T2" y="T3"/>
                  </a:cxn>
                  <a:cxn ang="0">
                    <a:pos x="T4" y="T5"/>
                  </a:cxn>
                  <a:cxn ang="0">
                    <a:pos x="T6" y="T7"/>
                  </a:cxn>
                  <a:cxn ang="0">
                    <a:pos x="T8" y="T9"/>
                  </a:cxn>
                  <a:cxn ang="0">
                    <a:pos x="T10" y="T11"/>
                  </a:cxn>
                </a:cxnLst>
                <a:rect l="0" t="0" r="r" b="b"/>
                <a:pathLst>
                  <a:path w="13" h="19">
                    <a:moveTo>
                      <a:pt x="0" y="0"/>
                    </a:moveTo>
                    <a:lnTo>
                      <a:pt x="0" y="19"/>
                    </a:lnTo>
                    <a:lnTo>
                      <a:pt x="13" y="19"/>
                    </a:lnTo>
                    <a:lnTo>
                      <a:pt x="13"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7" name="Line 1548"/>
              <p:cNvSpPr>
                <a:spLocks noChangeShapeType="1"/>
              </p:cNvSpPr>
              <p:nvPr/>
            </p:nvSpPr>
            <p:spPr bwMode="auto">
              <a:xfrm>
                <a:off x="3697" y="2618"/>
                <a:ext cx="82"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8" name="Rectangle 1549"/>
              <p:cNvSpPr>
                <a:spLocks noChangeArrowheads="1"/>
              </p:cNvSpPr>
              <p:nvPr/>
            </p:nvSpPr>
            <p:spPr bwMode="auto">
              <a:xfrm>
                <a:off x="3817" y="199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Rectangle 1550"/>
              <p:cNvSpPr>
                <a:spLocks noChangeArrowheads="1"/>
              </p:cNvSpPr>
              <p:nvPr/>
            </p:nvSpPr>
            <p:spPr bwMode="auto">
              <a:xfrm>
                <a:off x="3817" y="202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Rectangle 1551"/>
              <p:cNvSpPr>
                <a:spLocks noChangeArrowheads="1"/>
              </p:cNvSpPr>
              <p:nvPr/>
            </p:nvSpPr>
            <p:spPr bwMode="auto">
              <a:xfrm>
                <a:off x="3811" y="200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Rectangle 1552"/>
              <p:cNvSpPr>
                <a:spLocks noChangeArrowheads="1"/>
              </p:cNvSpPr>
              <p:nvPr/>
            </p:nvSpPr>
            <p:spPr bwMode="auto">
              <a:xfrm>
                <a:off x="3811" y="201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Rectangle 1553"/>
              <p:cNvSpPr>
                <a:spLocks noChangeArrowheads="1"/>
              </p:cNvSpPr>
              <p:nvPr/>
            </p:nvSpPr>
            <p:spPr bwMode="auto">
              <a:xfrm>
                <a:off x="3811" y="200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Rectangle 1554"/>
              <p:cNvSpPr>
                <a:spLocks noChangeArrowheads="1"/>
              </p:cNvSpPr>
              <p:nvPr/>
            </p:nvSpPr>
            <p:spPr bwMode="auto">
              <a:xfrm>
                <a:off x="3811" y="200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Oval 1555"/>
              <p:cNvSpPr>
                <a:spLocks noChangeArrowheads="1"/>
              </p:cNvSpPr>
              <p:nvPr/>
            </p:nvSpPr>
            <p:spPr bwMode="auto">
              <a:xfrm>
                <a:off x="3811" y="1997"/>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5" name="Rectangle 1556"/>
              <p:cNvSpPr>
                <a:spLocks noChangeArrowheads="1"/>
              </p:cNvSpPr>
              <p:nvPr/>
            </p:nvSpPr>
            <p:spPr bwMode="auto">
              <a:xfrm>
                <a:off x="3817" y="202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6" name="Rectangle 1557"/>
              <p:cNvSpPr>
                <a:spLocks noChangeArrowheads="1"/>
              </p:cNvSpPr>
              <p:nvPr/>
            </p:nvSpPr>
            <p:spPr bwMode="auto">
              <a:xfrm>
                <a:off x="3817" y="205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Rectangle 1558"/>
              <p:cNvSpPr>
                <a:spLocks noChangeArrowheads="1"/>
              </p:cNvSpPr>
              <p:nvPr/>
            </p:nvSpPr>
            <p:spPr bwMode="auto">
              <a:xfrm>
                <a:off x="3811" y="203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Rectangle 1559"/>
              <p:cNvSpPr>
                <a:spLocks noChangeArrowheads="1"/>
              </p:cNvSpPr>
              <p:nvPr/>
            </p:nvSpPr>
            <p:spPr bwMode="auto">
              <a:xfrm>
                <a:off x="3811" y="204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Rectangle 1560"/>
              <p:cNvSpPr>
                <a:spLocks noChangeArrowheads="1"/>
              </p:cNvSpPr>
              <p:nvPr/>
            </p:nvSpPr>
            <p:spPr bwMode="auto">
              <a:xfrm>
                <a:off x="3811" y="204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Rectangle 1561"/>
              <p:cNvSpPr>
                <a:spLocks noChangeArrowheads="1"/>
              </p:cNvSpPr>
              <p:nvPr/>
            </p:nvSpPr>
            <p:spPr bwMode="auto">
              <a:xfrm>
                <a:off x="3811" y="204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Oval 1562"/>
              <p:cNvSpPr>
                <a:spLocks noChangeArrowheads="1"/>
              </p:cNvSpPr>
              <p:nvPr/>
            </p:nvSpPr>
            <p:spPr bwMode="auto">
              <a:xfrm>
                <a:off x="3811" y="2028"/>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2" name="Line 1563"/>
              <p:cNvSpPr>
                <a:spLocks noChangeShapeType="1"/>
              </p:cNvSpPr>
              <p:nvPr/>
            </p:nvSpPr>
            <p:spPr bwMode="auto">
              <a:xfrm flipV="1">
                <a:off x="3823" y="2086"/>
                <a:ext cx="0" cy="304"/>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3" name="Line 1564"/>
              <p:cNvSpPr>
                <a:spLocks noChangeShapeType="1"/>
              </p:cNvSpPr>
              <p:nvPr/>
            </p:nvSpPr>
            <p:spPr bwMode="auto">
              <a:xfrm>
                <a:off x="3823" y="2599"/>
                <a:ext cx="0" cy="10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4" name="Rectangle 1565"/>
              <p:cNvSpPr>
                <a:spLocks noChangeArrowheads="1"/>
              </p:cNvSpPr>
              <p:nvPr/>
            </p:nvSpPr>
            <p:spPr bwMode="auto">
              <a:xfrm>
                <a:off x="3779" y="2390"/>
                <a:ext cx="89" cy="209"/>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Freeform 1566"/>
              <p:cNvSpPr>
                <a:spLocks/>
              </p:cNvSpPr>
              <p:nvPr/>
            </p:nvSpPr>
            <p:spPr bwMode="auto">
              <a:xfrm>
                <a:off x="3779" y="2390"/>
                <a:ext cx="89" cy="209"/>
              </a:xfrm>
              <a:custGeom>
                <a:avLst/>
                <a:gdLst>
                  <a:gd name="T0" fmla="*/ 0 w 14"/>
                  <a:gd name="T1" fmla="*/ 0 h 33"/>
                  <a:gd name="T2" fmla="*/ 0 w 14"/>
                  <a:gd name="T3" fmla="*/ 33 h 33"/>
                  <a:gd name="T4" fmla="*/ 14 w 14"/>
                  <a:gd name="T5" fmla="*/ 33 h 33"/>
                  <a:gd name="T6" fmla="*/ 14 w 14"/>
                  <a:gd name="T7" fmla="*/ 0 h 33"/>
                  <a:gd name="T8" fmla="*/ 0 w 14"/>
                  <a:gd name="T9" fmla="*/ 0 h 33"/>
                  <a:gd name="T10" fmla="*/ 0 w 14"/>
                  <a:gd name="T11" fmla="*/ 0 h 33"/>
                </a:gdLst>
                <a:ahLst/>
                <a:cxnLst>
                  <a:cxn ang="0">
                    <a:pos x="T0" y="T1"/>
                  </a:cxn>
                  <a:cxn ang="0">
                    <a:pos x="T2" y="T3"/>
                  </a:cxn>
                  <a:cxn ang="0">
                    <a:pos x="T4" y="T5"/>
                  </a:cxn>
                  <a:cxn ang="0">
                    <a:pos x="T6" y="T7"/>
                  </a:cxn>
                  <a:cxn ang="0">
                    <a:pos x="T8" y="T9"/>
                  </a:cxn>
                  <a:cxn ang="0">
                    <a:pos x="T10" y="T11"/>
                  </a:cxn>
                </a:cxnLst>
                <a:rect l="0" t="0" r="r" b="b"/>
                <a:pathLst>
                  <a:path w="14" h="33">
                    <a:moveTo>
                      <a:pt x="0" y="0"/>
                    </a:moveTo>
                    <a:lnTo>
                      <a:pt x="0" y="33"/>
                    </a:lnTo>
                    <a:lnTo>
                      <a:pt x="14" y="33"/>
                    </a:lnTo>
                    <a:lnTo>
                      <a:pt x="14"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6" name="Line 1567"/>
              <p:cNvSpPr>
                <a:spLocks noChangeShapeType="1"/>
              </p:cNvSpPr>
              <p:nvPr/>
            </p:nvSpPr>
            <p:spPr bwMode="auto">
              <a:xfrm>
                <a:off x="3779" y="2498"/>
                <a:ext cx="89"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7" name="Line 1568"/>
              <p:cNvSpPr>
                <a:spLocks noChangeShapeType="1"/>
              </p:cNvSpPr>
              <p:nvPr/>
            </p:nvSpPr>
            <p:spPr bwMode="auto">
              <a:xfrm flipV="1">
                <a:off x="3912" y="2371"/>
                <a:ext cx="0" cy="133"/>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8" name="Line 1569"/>
              <p:cNvSpPr>
                <a:spLocks noChangeShapeType="1"/>
              </p:cNvSpPr>
              <p:nvPr/>
            </p:nvSpPr>
            <p:spPr bwMode="auto">
              <a:xfrm>
                <a:off x="3912" y="2631"/>
                <a:ext cx="0" cy="8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9" name="Rectangle 1570"/>
              <p:cNvSpPr>
                <a:spLocks noChangeArrowheads="1"/>
              </p:cNvSpPr>
              <p:nvPr/>
            </p:nvSpPr>
            <p:spPr bwMode="auto">
              <a:xfrm>
                <a:off x="3868" y="2504"/>
                <a:ext cx="88" cy="12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Freeform 1571"/>
              <p:cNvSpPr>
                <a:spLocks/>
              </p:cNvSpPr>
              <p:nvPr/>
            </p:nvSpPr>
            <p:spPr bwMode="auto">
              <a:xfrm>
                <a:off x="3868" y="2504"/>
                <a:ext cx="88" cy="127"/>
              </a:xfrm>
              <a:custGeom>
                <a:avLst/>
                <a:gdLst>
                  <a:gd name="T0" fmla="*/ 0 w 14"/>
                  <a:gd name="T1" fmla="*/ 0 h 20"/>
                  <a:gd name="T2" fmla="*/ 0 w 14"/>
                  <a:gd name="T3" fmla="*/ 20 h 20"/>
                  <a:gd name="T4" fmla="*/ 14 w 14"/>
                  <a:gd name="T5" fmla="*/ 20 h 20"/>
                  <a:gd name="T6" fmla="*/ 14 w 14"/>
                  <a:gd name="T7" fmla="*/ 0 h 20"/>
                  <a:gd name="T8" fmla="*/ 0 w 14"/>
                  <a:gd name="T9" fmla="*/ 0 h 20"/>
                  <a:gd name="T10" fmla="*/ 0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0" y="0"/>
                    </a:moveTo>
                    <a:lnTo>
                      <a:pt x="0" y="20"/>
                    </a:lnTo>
                    <a:lnTo>
                      <a:pt x="14" y="20"/>
                    </a:lnTo>
                    <a:lnTo>
                      <a:pt x="14"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1" name="Line 1572"/>
              <p:cNvSpPr>
                <a:spLocks noChangeShapeType="1"/>
              </p:cNvSpPr>
              <p:nvPr/>
            </p:nvSpPr>
            <p:spPr bwMode="auto">
              <a:xfrm>
                <a:off x="3868" y="2548"/>
                <a:ext cx="88"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2" name="Line 1573"/>
              <p:cNvSpPr>
                <a:spLocks noChangeShapeType="1"/>
              </p:cNvSpPr>
              <p:nvPr/>
            </p:nvSpPr>
            <p:spPr bwMode="auto">
              <a:xfrm flipV="1">
                <a:off x="4083" y="2333"/>
                <a:ext cx="0" cy="171"/>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3" name="Line 1574"/>
              <p:cNvSpPr>
                <a:spLocks noChangeShapeType="1"/>
              </p:cNvSpPr>
              <p:nvPr/>
            </p:nvSpPr>
            <p:spPr bwMode="auto">
              <a:xfrm>
                <a:off x="4083" y="2669"/>
                <a:ext cx="0" cy="44"/>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4" name="Rectangle 1575"/>
              <p:cNvSpPr>
                <a:spLocks noChangeArrowheads="1"/>
              </p:cNvSpPr>
              <p:nvPr/>
            </p:nvSpPr>
            <p:spPr bwMode="auto">
              <a:xfrm>
                <a:off x="4038" y="2504"/>
                <a:ext cx="89" cy="165"/>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Freeform 1576"/>
              <p:cNvSpPr>
                <a:spLocks/>
              </p:cNvSpPr>
              <p:nvPr/>
            </p:nvSpPr>
            <p:spPr bwMode="auto">
              <a:xfrm>
                <a:off x="4038" y="2504"/>
                <a:ext cx="89" cy="165"/>
              </a:xfrm>
              <a:custGeom>
                <a:avLst/>
                <a:gdLst>
                  <a:gd name="T0" fmla="*/ 0 w 14"/>
                  <a:gd name="T1" fmla="*/ 0 h 26"/>
                  <a:gd name="T2" fmla="*/ 0 w 14"/>
                  <a:gd name="T3" fmla="*/ 26 h 26"/>
                  <a:gd name="T4" fmla="*/ 14 w 14"/>
                  <a:gd name="T5" fmla="*/ 26 h 26"/>
                  <a:gd name="T6" fmla="*/ 14 w 14"/>
                  <a:gd name="T7" fmla="*/ 0 h 26"/>
                  <a:gd name="T8" fmla="*/ 0 w 14"/>
                  <a:gd name="T9" fmla="*/ 0 h 26"/>
                  <a:gd name="T10" fmla="*/ 0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0" y="0"/>
                    </a:moveTo>
                    <a:lnTo>
                      <a:pt x="0" y="26"/>
                    </a:lnTo>
                    <a:lnTo>
                      <a:pt x="14" y="26"/>
                    </a:lnTo>
                    <a:lnTo>
                      <a:pt x="14"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6" name="Line 1577"/>
              <p:cNvSpPr>
                <a:spLocks noChangeShapeType="1"/>
              </p:cNvSpPr>
              <p:nvPr/>
            </p:nvSpPr>
            <p:spPr bwMode="auto">
              <a:xfrm>
                <a:off x="4038" y="2605"/>
                <a:ext cx="89"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7" name="Rectangle 1578"/>
              <p:cNvSpPr>
                <a:spLocks noChangeArrowheads="1"/>
              </p:cNvSpPr>
              <p:nvPr/>
            </p:nvSpPr>
            <p:spPr bwMode="auto">
              <a:xfrm>
                <a:off x="4165" y="218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8" name="Rectangle 1579"/>
              <p:cNvSpPr>
                <a:spLocks noChangeArrowheads="1"/>
              </p:cNvSpPr>
              <p:nvPr/>
            </p:nvSpPr>
            <p:spPr bwMode="auto">
              <a:xfrm>
                <a:off x="4165" y="2212"/>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Rectangle 1580"/>
              <p:cNvSpPr>
                <a:spLocks noChangeArrowheads="1"/>
              </p:cNvSpPr>
              <p:nvPr/>
            </p:nvSpPr>
            <p:spPr bwMode="auto">
              <a:xfrm>
                <a:off x="4159"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Rectangle 1581"/>
              <p:cNvSpPr>
                <a:spLocks noChangeArrowheads="1"/>
              </p:cNvSpPr>
              <p:nvPr/>
            </p:nvSpPr>
            <p:spPr bwMode="auto">
              <a:xfrm>
                <a:off x="4159" y="220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Rectangle 1582"/>
              <p:cNvSpPr>
                <a:spLocks noChangeArrowheads="1"/>
              </p:cNvSpPr>
              <p:nvPr/>
            </p:nvSpPr>
            <p:spPr bwMode="auto">
              <a:xfrm>
                <a:off x="4159" y="220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Rectangle 1583"/>
              <p:cNvSpPr>
                <a:spLocks noChangeArrowheads="1"/>
              </p:cNvSpPr>
              <p:nvPr/>
            </p:nvSpPr>
            <p:spPr bwMode="auto">
              <a:xfrm>
                <a:off x="4159" y="220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Oval 1584"/>
              <p:cNvSpPr>
                <a:spLocks noChangeArrowheads="1"/>
              </p:cNvSpPr>
              <p:nvPr/>
            </p:nvSpPr>
            <p:spPr bwMode="auto">
              <a:xfrm>
                <a:off x="4159" y="2187"/>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4" name="Rectangle 1585"/>
              <p:cNvSpPr>
                <a:spLocks noChangeArrowheads="1"/>
              </p:cNvSpPr>
              <p:nvPr/>
            </p:nvSpPr>
            <p:spPr bwMode="auto">
              <a:xfrm>
                <a:off x="4165" y="218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Rectangle 1586"/>
              <p:cNvSpPr>
                <a:spLocks noChangeArrowheads="1"/>
              </p:cNvSpPr>
              <p:nvPr/>
            </p:nvSpPr>
            <p:spPr bwMode="auto">
              <a:xfrm>
                <a:off x="4165" y="220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Rectangle 1587"/>
              <p:cNvSpPr>
                <a:spLocks noChangeArrowheads="1"/>
              </p:cNvSpPr>
              <p:nvPr/>
            </p:nvSpPr>
            <p:spPr bwMode="auto">
              <a:xfrm>
                <a:off x="4159" y="218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Rectangle 1588"/>
              <p:cNvSpPr>
                <a:spLocks noChangeArrowheads="1"/>
              </p:cNvSpPr>
              <p:nvPr/>
            </p:nvSpPr>
            <p:spPr bwMode="auto">
              <a:xfrm>
                <a:off x="4159" y="220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Rectangle 1589"/>
              <p:cNvSpPr>
                <a:spLocks noChangeArrowheads="1"/>
              </p:cNvSpPr>
              <p:nvPr/>
            </p:nvSpPr>
            <p:spPr bwMode="auto">
              <a:xfrm>
                <a:off x="4159"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Rectangle 1590"/>
              <p:cNvSpPr>
                <a:spLocks noChangeArrowheads="1"/>
              </p:cNvSpPr>
              <p:nvPr/>
            </p:nvSpPr>
            <p:spPr bwMode="auto">
              <a:xfrm>
                <a:off x="4159"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Oval 1591"/>
              <p:cNvSpPr>
                <a:spLocks noChangeArrowheads="1"/>
              </p:cNvSpPr>
              <p:nvPr/>
            </p:nvSpPr>
            <p:spPr bwMode="auto">
              <a:xfrm>
                <a:off x="4159" y="218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1" name="Rectangle 1592"/>
              <p:cNvSpPr>
                <a:spLocks noChangeArrowheads="1"/>
              </p:cNvSpPr>
              <p:nvPr/>
            </p:nvSpPr>
            <p:spPr bwMode="auto">
              <a:xfrm>
                <a:off x="4165" y="220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Rectangle 1593"/>
              <p:cNvSpPr>
                <a:spLocks noChangeArrowheads="1"/>
              </p:cNvSpPr>
              <p:nvPr/>
            </p:nvSpPr>
            <p:spPr bwMode="auto">
              <a:xfrm>
                <a:off x="4165" y="2231"/>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Rectangle 1594"/>
              <p:cNvSpPr>
                <a:spLocks noChangeArrowheads="1"/>
              </p:cNvSpPr>
              <p:nvPr/>
            </p:nvSpPr>
            <p:spPr bwMode="auto">
              <a:xfrm>
                <a:off x="4159" y="2212"/>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Rectangle 1595"/>
              <p:cNvSpPr>
                <a:spLocks noChangeArrowheads="1"/>
              </p:cNvSpPr>
              <p:nvPr/>
            </p:nvSpPr>
            <p:spPr bwMode="auto">
              <a:xfrm>
                <a:off x="4159"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Rectangle 1596"/>
              <p:cNvSpPr>
                <a:spLocks noChangeArrowheads="1"/>
              </p:cNvSpPr>
              <p:nvPr/>
            </p:nvSpPr>
            <p:spPr bwMode="auto">
              <a:xfrm>
                <a:off x="4159" y="221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Rectangle 1597"/>
              <p:cNvSpPr>
                <a:spLocks noChangeArrowheads="1"/>
              </p:cNvSpPr>
              <p:nvPr/>
            </p:nvSpPr>
            <p:spPr bwMode="auto">
              <a:xfrm>
                <a:off x="4159" y="221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Oval 1598"/>
              <p:cNvSpPr>
                <a:spLocks noChangeArrowheads="1"/>
              </p:cNvSpPr>
              <p:nvPr/>
            </p:nvSpPr>
            <p:spPr bwMode="auto">
              <a:xfrm>
                <a:off x="4159" y="2206"/>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8" name="Rectangle 1599"/>
              <p:cNvSpPr>
                <a:spLocks noChangeArrowheads="1"/>
              </p:cNvSpPr>
              <p:nvPr/>
            </p:nvSpPr>
            <p:spPr bwMode="auto">
              <a:xfrm>
                <a:off x="4165" y="216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Rectangle 1600"/>
              <p:cNvSpPr>
                <a:spLocks noChangeArrowheads="1"/>
              </p:cNvSpPr>
              <p:nvPr/>
            </p:nvSpPr>
            <p:spPr bwMode="auto">
              <a:xfrm>
                <a:off x="4165" y="218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Rectangle 1601"/>
              <p:cNvSpPr>
                <a:spLocks noChangeArrowheads="1"/>
              </p:cNvSpPr>
              <p:nvPr/>
            </p:nvSpPr>
            <p:spPr bwMode="auto">
              <a:xfrm>
                <a:off x="4159" y="216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Rectangle 1602"/>
              <p:cNvSpPr>
                <a:spLocks noChangeArrowheads="1"/>
              </p:cNvSpPr>
              <p:nvPr/>
            </p:nvSpPr>
            <p:spPr bwMode="auto">
              <a:xfrm>
                <a:off x="4159" y="218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Rectangle 1603"/>
              <p:cNvSpPr>
                <a:spLocks noChangeArrowheads="1"/>
              </p:cNvSpPr>
              <p:nvPr/>
            </p:nvSpPr>
            <p:spPr bwMode="auto">
              <a:xfrm>
                <a:off x="4159" y="2174"/>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Rectangle 1604"/>
              <p:cNvSpPr>
                <a:spLocks noChangeArrowheads="1"/>
              </p:cNvSpPr>
              <p:nvPr/>
            </p:nvSpPr>
            <p:spPr bwMode="auto">
              <a:xfrm>
                <a:off x="4159" y="2174"/>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Oval 1605"/>
              <p:cNvSpPr>
                <a:spLocks noChangeArrowheads="1"/>
              </p:cNvSpPr>
              <p:nvPr/>
            </p:nvSpPr>
            <p:spPr bwMode="auto">
              <a:xfrm>
                <a:off x="4159" y="2162"/>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5" name="Rectangle 1606"/>
              <p:cNvSpPr>
                <a:spLocks noChangeArrowheads="1"/>
              </p:cNvSpPr>
              <p:nvPr/>
            </p:nvSpPr>
            <p:spPr bwMode="auto">
              <a:xfrm>
                <a:off x="4165" y="199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Rectangle 1607"/>
              <p:cNvSpPr>
                <a:spLocks noChangeArrowheads="1"/>
              </p:cNvSpPr>
              <p:nvPr/>
            </p:nvSpPr>
            <p:spPr bwMode="auto">
              <a:xfrm>
                <a:off x="4165" y="201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Rectangle 1608"/>
              <p:cNvSpPr>
                <a:spLocks noChangeArrowheads="1"/>
              </p:cNvSpPr>
              <p:nvPr/>
            </p:nvSpPr>
            <p:spPr bwMode="auto">
              <a:xfrm>
                <a:off x="4159" y="199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Rectangle 1609"/>
              <p:cNvSpPr>
                <a:spLocks noChangeArrowheads="1"/>
              </p:cNvSpPr>
              <p:nvPr/>
            </p:nvSpPr>
            <p:spPr bwMode="auto">
              <a:xfrm>
                <a:off x="4159" y="200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Rectangle 1610"/>
              <p:cNvSpPr>
                <a:spLocks noChangeArrowheads="1"/>
              </p:cNvSpPr>
              <p:nvPr/>
            </p:nvSpPr>
            <p:spPr bwMode="auto">
              <a:xfrm>
                <a:off x="4159" y="200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Rectangle 1611"/>
              <p:cNvSpPr>
                <a:spLocks noChangeArrowheads="1"/>
              </p:cNvSpPr>
              <p:nvPr/>
            </p:nvSpPr>
            <p:spPr bwMode="auto">
              <a:xfrm>
                <a:off x="4159" y="200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Oval 1612"/>
              <p:cNvSpPr>
                <a:spLocks noChangeArrowheads="1"/>
              </p:cNvSpPr>
              <p:nvPr/>
            </p:nvSpPr>
            <p:spPr bwMode="auto">
              <a:xfrm>
                <a:off x="4159" y="199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2" name="Rectangle 1613"/>
              <p:cNvSpPr>
                <a:spLocks noChangeArrowheads="1"/>
              </p:cNvSpPr>
              <p:nvPr/>
            </p:nvSpPr>
            <p:spPr bwMode="auto">
              <a:xfrm>
                <a:off x="4165" y="218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Rectangle 1614"/>
              <p:cNvSpPr>
                <a:spLocks noChangeArrowheads="1"/>
              </p:cNvSpPr>
              <p:nvPr/>
            </p:nvSpPr>
            <p:spPr bwMode="auto">
              <a:xfrm>
                <a:off x="4165" y="220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Rectangle 1615"/>
              <p:cNvSpPr>
                <a:spLocks noChangeArrowheads="1"/>
              </p:cNvSpPr>
              <p:nvPr/>
            </p:nvSpPr>
            <p:spPr bwMode="auto">
              <a:xfrm>
                <a:off x="4159" y="218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Rectangle 1616"/>
              <p:cNvSpPr>
                <a:spLocks noChangeArrowheads="1"/>
              </p:cNvSpPr>
              <p:nvPr/>
            </p:nvSpPr>
            <p:spPr bwMode="auto">
              <a:xfrm>
                <a:off x="4159" y="220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Rectangle 1617"/>
              <p:cNvSpPr>
                <a:spLocks noChangeArrowheads="1"/>
              </p:cNvSpPr>
              <p:nvPr/>
            </p:nvSpPr>
            <p:spPr bwMode="auto">
              <a:xfrm>
                <a:off x="4159"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Rectangle 1618"/>
              <p:cNvSpPr>
                <a:spLocks noChangeArrowheads="1"/>
              </p:cNvSpPr>
              <p:nvPr/>
            </p:nvSpPr>
            <p:spPr bwMode="auto">
              <a:xfrm>
                <a:off x="4159"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Oval 1619"/>
              <p:cNvSpPr>
                <a:spLocks noChangeArrowheads="1"/>
              </p:cNvSpPr>
              <p:nvPr/>
            </p:nvSpPr>
            <p:spPr bwMode="auto">
              <a:xfrm>
                <a:off x="4159" y="218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9" name="Rectangle 1620"/>
              <p:cNvSpPr>
                <a:spLocks noChangeArrowheads="1"/>
              </p:cNvSpPr>
              <p:nvPr/>
            </p:nvSpPr>
            <p:spPr bwMode="auto">
              <a:xfrm>
                <a:off x="4165" y="2212"/>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Rectangle 1621"/>
              <p:cNvSpPr>
                <a:spLocks noChangeArrowheads="1"/>
              </p:cNvSpPr>
              <p:nvPr/>
            </p:nvSpPr>
            <p:spPr bwMode="auto">
              <a:xfrm>
                <a:off x="4165" y="2238"/>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Rectangle 1622"/>
              <p:cNvSpPr>
                <a:spLocks noChangeArrowheads="1"/>
              </p:cNvSpPr>
              <p:nvPr/>
            </p:nvSpPr>
            <p:spPr bwMode="auto">
              <a:xfrm>
                <a:off x="4159" y="221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Rectangle 1623"/>
              <p:cNvSpPr>
                <a:spLocks noChangeArrowheads="1"/>
              </p:cNvSpPr>
              <p:nvPr/>
            </p:nvSpPr>
            <p:spPr bwMode="auto">
              <a:xfrm>
                <a:off x="4159" y="223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Rectangle 1624"/>
              <p:cNvSpPr>
                <a:spLocks noChangeArrowheads="1"/>
              </p:cNvSpPr>
              <p:nvPr/>
            </p:nvSpPr>
            <p:spPr bwMode="auto">
              <a:xfrm>
                <a:off x="4159"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Rectangle 1625"/>
              <p:cNvSpPr>
                <a:spLocks noChangeArrowheads="1"/>
              </p:cNvSpPr>
              <p:nvPr/>
            </p:nvSpPr>
            <p:spPr bwMode="auto">
              <a:xfrm>
                <a:off x="4159"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Oval 1626"/>
              <p:cNvSpPr>
                <a:spLocks noChangeArrowheads="1"/>
              </p:cNvSpPr>
              <p:nvPr/>
            </p:nvSpPr>
            <p:spPr bwMode="auto">
              <a:xfrm>
                <a:off x="4159" y="2212"/>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6" name="Rectangle 1627"/>
              <p:cNvSpPr>
                <a:spLocks noChangeArrowheads="1"/>
              </p:cNvSpPr>
              <p:nvPr/>
            </p:nvSpPr>
            <p:spPr bwMode="auto">
              <a:xfrm>
                <a:off x="4165" y="218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Rectangle 1628"/>
              <p:cNvSpPr>
                <a:spLocks noChangeArrowheads="1"/>
              </p:cNvSpPr>
              <p:nvPr/>
            </p:nvSpPr>
            <p:spPr bwMode="auto">
              <a:xfrm>
                <a:off x="4165" y="2212"/>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Rectangle 1629"/>
              <p:cNvSpPr>
                <a:spLocks noChangeArrowheads="1"/>
              </p:cNvSpPr>
              <p:nvPr/>
            </p:nvSpPr>
            <p:spPr bwMode="auto">
              <a:xfrm>
                <a:off x="4159"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Rectangle 1630"/>
              <p:cNvSpPr>
                <a:spLocks noChangeArrowheads="1"/>
              </p:cNvSpPr>
              <p:nvPr/>
            </p:nvSpPr>
            <p:spPr bwMode="auto">
              <a:xfrm>
                <a:off x="4159" y="220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Rectangle 1631"/>
              <p:cNvSpPr>
                <a:spLocks noChangeArrowheads="1"/>
              </p:cNvSpPr>
              <p:nvPr/>
            </p:nvSpPr>
            <p:spPr bwMode="auto">
              <a:xfrm>
                <a:off x="4159" y="220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Rectangle 1632"/>
              <p:cNvSpPr>
                <a:spLocks noChangeArrowheads="1"/>
              </p:cNvSpPr>
              <p:nvPr/>
            </p:nvSpPr>
            <p:spPr bwMode="auto">
              <a:xfrm>
                <a:off x="4159" y="220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Oval 1633"/>
              <p:cNvSpPr>
                <a:spLocks noChangeArrowheads="1"/>
              </p:cNvSpPr>
              <p:nvPr/>
            </p:nvSpPr>
            <p:spPr bwMode="auto">
              <a:xfrm>
                <a:off x="4159" y="2187"/>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3" name="Rectangle 1634"/>
              <p:cNvSpPr>
                <a:spLocks noChangeArrowheads="1"/>
              </p:cNvSpPr>
              <p:nvPr/>
            </p:nvSpPr>
            <p:spPr bwMode="auto">
              <a:xfrm>
                <a:off x="4165" y="220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Rectangle 1635"/>
              <p:cNvSpPr>
                <a:spLocks noChangeArrowheads="1"/>
              </p:cNvSpPr>
              <p:nvPr/>
            </p:nvSpPr>
            <p:spPr bwMode="auto">
              <a:xfrm>
                <a:off x="4165" y="222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Rectangle 1636"/>
              <p:cNvSpPr>
                <a:spLocks noChangeArrowheads="1"/>
              </p:cNvSpPr>
              <p:nvPr/>
            </p:nvSpPr>
            <p:spPr bwMode="auto">
              <a:xfrm>
                <a:off x="4159" y="220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Rectangle 1637"/>
              <p:cNvSpPr>
                <a:spLocks noChangeArrowheads="1"/>
              </p:cNvSpPr>
              <p:nvPr/>
            </p:nvSpPr>
            <p:spPr bwMode="auto">
              <a:xfrm>
                <a:off x="4159" y="221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Rectangle 1638"/>
              <p:cNvSpPr>
                <a:spLocks noChangeArrowheads="1"/>
              </p:cNvSpPr>
              <p:nvPr/>
            </p:nvSpPr>
            <p:spPr bwMode="auto">
              <a:xfrm>
                <a:off x="4159" y="2212"/>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Rectangle 1639"/>
              <p:cNvSpPr>
                <a:spLocks noChangeArrowheads="1"/>
              </p:cNvSpPr>
              <p:nvPr/>
            </p:nvSpPr>
            <p:spPr bwMode="auto">
              <a:xfrm>
                <a:off x="4159" y="2212"/>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Oval 1640"/>
              <p:cNvSpPr>
                <a:spLocks noChangeArrowheads="1"/>
              </p:cNvSpPr>
              <p:nvPr/>
            </p:nvSpPr>
            <p:spPr bwMode="auto">
              <a:xfrm>
                <a:off x="4159" y="2200"/>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0" name="Rectangle 1641"/>
              <p:cNvSpPr>
                <a:spLocks noChangeArrowheads="1"/>
              </p:cNvSpPr>
              <p:nvPr/>
            </p:nvSpPr>
            <p:spPr bwMode="auto">
              <a:xfrm>
                <a:off x="4165" y="218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Rectangle 1642"/>
              <p:cNvSpPr>
                <a:spLocks noChangeArrowheads="1"/>
              </p:cNvSpPr>
              <p:nvPr/>
            </p:nvSpPr>
            <p:spPr bwMode="auto">
              <a:xfrm>
                <a:off x="4165" y="220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Rectangle 1643"/>
              <p:cNvSpPr>
                <a:spLocks noChangeArrowheads="1"/>
              </p:cNvSpPr>
              <p:nvPr/>
            </p:nvSpPr>
            <p:spPr bwMode="auto">
              <a:xfrm>
                <a:off x="4159" y="218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Rectangle 1644"/>
              <p:cNvSpPr>
                <a:spLocks noChangeArrowheads="1"/>
              </p:cNvSpPr>
              <p:nvPr/>
            </p:nvSpPr>
            <p:spPr bwMode="auto">
              <a:xfrm>
                <a:off x="4159" y="220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Rectangle 1645"/>
              <p:cNvSpPr>
                <a:spLocks noChangeArrowheads="1"/>
              </p:cNvSpPr>
              <p:nvPr/>
            </p:nvSpPr>
            <p:spPr bwMode="auto">
              <a:xfrm>
                <a:off x="4159"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Rectangle 1646"/>
              <p:cNvSpPr>
                <a:spLocks noChangeArrowheads="1"/>
              </p:cNvSpPr>
              <p:nvPr/>
            </p:nvSpPr>
            <p:spPr bwMode="auto">
              <a:xfrm>
                <a:off x="4159"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Oval 1647"/>
              <p:cNvSpPr>
                <a:spLocks noChangeArrowheads="1"/>
              </p:cNvSpPr>
              <p:nvPr/>
            </p:nvSpPr>
            <p:spPr bwMode="auto">
              <a:xfrm>
                <a:off x="4159" y="218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7" name="Rectangle 1648"/>
              <p:cNvSpPr>
                <a:spLocks noChangeArrowheads="1"/>
              </p:cNvSpPr>
              <p:nvPr/>
            </p:nvSpPr>
            <p:spPr bwMode="auto">
              <a:xfrm>
                <a:off x="4165" y="220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Rectangle 1649"/>
              <p:cNvSpPr>
                <a:spLocks noChangeArrowheads="1"/>
              </p:cNvSpPr>
              <p:nvPr/>
            </p:nvSpPr>
            <p:spPr bwMode="auto">
              <a:xfrm>
                <a:off x="4165" y="2231"/>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Rectangle 1650"/>
              <p:cNvSpPr>
                <a:spLocks noChangeArrowheads="1"/>
              </p:cNvSpPr>
              <p:nvPr/>
            </p:nvSpPr>
            <p:spPr bwMode="auto">
              <a:xfrm>
                <a:off x="4159" y="2212"/>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0" name="Rectangle 1651"/>
              <p:cNvSpPr>
                <a:spLocks noChangeArrowheads="1"/>
              </p:cNvSpPr>
              <p:nvPr/>
            </p:nvSpPr>
            <p:spPr bwMode="auto">
              <a:xfrm>
                <a:off x="4159"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1" name="Rectangle 1652"/>
              <p:cNvSpPr>
                <a:spLocks noChangeArrowheads="1"/>
              </p:cNvSpPr>
              <p:nvPr/>
            </p:nvSpPr>
            <p:spPr bwMode="auto">
              <a:xfrm>
                <a:off x="4159" y="221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2" name="Rectangle 1653"/>
              <p:cNvSpPr>
                <a:spLocks noChangeArrowheads="1"/>
              </p:cNvSpPr>
              <p:nvPr/>
            </p:nvSpPr>
            <p:spPr bwMode="auto">
              <a:xfrm>
                <a:off x="4159" y="221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3" name="Oval 1654"/>
              <p:cNvSpPr>
                <a:spLocks noChangeArrowheads="1"/>
              </p:cNvSpPr>
              <p:nvPr/>
            </p:nvSpPr>
            <p:spPr bwMode="auto">
              <a:xfrm>
                <a:off x="4159" y="2206"/>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4" name="Rectangle 1655"/>
              <p:cNvSpPr>
                <a:spLocks noChangeArrowheads="1"/>
              </p:cNvSpPr>
              <p:nvPr/>
            </p:nvSpPr>
            <p:spPr bwMode="auto">
              <a:xfrm>
                <a:off x="4165" y="203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5" name="Rectangle 1656"/>
              <p:cNvSpPr>
                <a:spLocks noChangeArrowheads="1"/>
              </p:cNvSpPr>
              <p:nvPr/>
            </p:nvSpPr>
            <p:spPr bwMode="auto">
              <a:xfrm>
                <a:off x="4165" y="206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6" name="Rectangle 1657"/>
              <p:cNvSpPr>
                <a:spLocks noChangeArrowheads="1"/>
              </p:cNvSpPr>
              <p:nvPr/>
            </p:nvSpPr>
            <p:spPr bwMode="auto">
              <a:xfrm>
                <a:off x="4159" y="204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7" name="Rectangle 1658"/>
              <p:cNvSpPr>
                <a:spLocks noChangeArrowheads="1"/>
              </p:cNvSpPr>
              <p:nvPr/>
            </p:nvSpPr>
            <p:spPr bwMode="auto">
              <a:xfrm>
                <a:off x="4159" y="205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8" name="Rectangle 1659"/>
              <p:cNvSpPr>
                <a:spLocks noChangeArrowheads="1"/>
              </p:cNvSpPr>
              <p:nvPr/>
            </p:nvSpPr>
            <p:spPr bwMode="auto">
              <a:xfrm>
                <a:off x="4159" y="204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9" name="Rectangle 1660"/>
              <p:cNvSpPr>
                <a:spLocks noChangeArrowheads="1"/>
              </p:cNvSpPr>
              <p:nvPr/>
            </p:nvSpPr>
            <p:spPr bwMode="auto">
              <a:xfrm>
                <a:off x="4159" y="204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 name="Oval 1661"/>
              <p:cNvSpPr>
                <a:spLocks noChangeArrowheads="1"/>
              </p:cNvSpPr>
              <p:nvPr/>
            </p:nvSpPr>
            <p:spPr bwMode="auto">
              <a:xfrm>
                <a:off x="4159" y="203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1" name="Line 1662"/>
              <p:cNvSpPr>
                <a:spLocks noChangeShapeType="1"/>
              </p:cNvSpPr>
              <p:nvPr/>
            </p:nvSpPr>
            <p:spPr bwMode="auto">
              <a:xfrm flipV="1">
                <a:off x="4171" y="2231"/>
                <a:ext cx="0" cy="248"/>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2" name="Line 1663"/>
              <p:cNvSpPr>
                <a:spLocks noChangeShapeType="1"/>
              </p:cNvSpPr>
              <p:nvPr/>
            </p:nvSpPr>
            <p:spPr bwMode="auto">
              <a:xfrm>
                <a:off x="4171" y="2644"/>
                <a:ext cx="0" cy="63"/>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3" name="Rectangle 1664"/>
              <p:cNvSpPr>
                <a:spLocks noChangeArrowheads="1"/>
              </p:cNvSpPr>
              <p:nvPr/>
            </p:nvSpPr>
            <p:spPr bwMode="auto">
              <a:xfrm>
                <a:off x="4127" y="2479"/>
                <a:ext cx="82" cy="165"/>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4" name="Freeform 1665"/>
              <p:cNvSpPr>
                <a:spLocks/>
              </p:cNvSpPr>
              <p:nvPr/>
            </p:nvSpPr>
            <p:spPr bwMode="auto">
              <a:xfrm>
                <a:off x="4127" y="2479"/>
                <a:ext cx="82" cy="165"/>
              </a:xfrm>
              <a:custGeom>
                <a:avLst/>
                <a:gdLst>
                  <a:gd name="T0" fmla="*/ 0 w 13"/>
                  <a:gd name="T1" fmla="*/ 0 h 26"/>
                  <a:gd name="T2" fmla="*/ 0 w 13"/>
                  <a:gd name="T3" fmla="*/ 26 h 26"/>
                  <a:gd name="T4" fmla="*/ 13 w 13"/>
                  <a:gd name="T5" fmla="*/ 26 h 26"/>
                  <a:gd name="T6" fmla="*/ 13 w 13"/>
                  <a:gd name="T7" fmla="*/ 0 h 26"/>
                  <a:gd name="T8" fmla="*/ 0 w 13"/>
                  <a:gd name="T9" fmla="*/ 0 h 26"/>
                  <a:gd name="T10" fmla="*/ 0 w 13"/>
                  <a:gd name="T11" fmla="*/ 0 h 26"/>
                </a:gdLst>
                <a:ahLst/>
                <a:cxnLst>
                  <a:cxn ang="0">
                    <a:pos x="T0" y="T1"/>
                  </a:cxn>
                  <a:cxn ang="0">
                    <a:pos x="T2" y="T3"/>
                  </a:cxn>
                  <a:cxn ang="0">
                    <a:pos x="T4" y="T5"/>
                  </a:cxn>
                  <a:cxn ang="0">
                    <a:pos x="T6" y="T7"/>
                  </a:cxn>
                  <a:cxn ang="0">
                    <a:pos x="T8" y="T9"/>
                  </a:cxn>
                  <a:cxn ang="0">
                    <a:pos x="T10" y="T11"/>
                  </a:cxn>
                </a:cxnLst>
                <a:rect l="0" t="0" r="r" b="b"/>
                <a:pathLst>
                  <a:path w="13" h="26">
                    <a:moveTo>
                      <a:pt x="0" y="0"/>
                    </a:moveTo>
                    <a:lnTo>
                      <a:pt x="0" y="26"/>
                    </a:lnTo>
                    <a:lnTo>
                      <a:pt x="13" y="26"/>
                    </a:lnTo>
                    <a:lnTo>
                      <a:pt x="13"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5" name="Line 1666"/>
              <p:cNvSpPr>
                <a:spLocks noChangeShapeType="1"/>
              </p:cNvSpPr>
              <p:nvPr/>
            </p:nvSpPr>
            <p:spPr bwMode="auto">
              <a:xfrm>
                <a:off x="4127" y="2574"/>
                <a:ext cx="82"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6" name="Line 1667"/>
              <p:cNvSpPr>
                <a:spLocks noChangeShapeType="1"/>
              </p:cNvSpPr>
              <p:nvPr/>
            </p:nvSpPr>
            <p:spPr bwMode="auto">
              <a:xfrm flipV="1">
                <a:off x="4254" y="2238"/>
                <a:ext cx="0" cy="203"/>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7" name="Line 1668"/>
              <p:cNvSpPr>
                <a:spLocks noChangeShapeType="1"/>
              </p:cNvSpPr>
              <p:nvPr/>
            </p:nvSpPr>
            <p:spPr bwMode="auto">
              <a:xfrm>
                <a:off x="4254" y="2631"/>
                <a:ext cx="0" cy="82"/>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8" name="Rectangle 1669"/>
              <p:cNvSpPr>
                <a:spLocks noChangeArrowheads="1"/>
              </p:cNvSpPr>
              <p:nvPr/>
            </p:nvSpPr>
            <p:spPr bwMode="auto">
              <a:xfrm>
                <a:off x="4209" y="2441"/>
                <a:ext cx="89" cy="190"/>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9" name="Freeform 1670"/>
              <p:cNvSpPr>
                <a:spLocks/>
              </p:cNvSpPr>
              <p:nvPr/>
            </p:nvSpPr>
            <p:spPr bwMode="auto">
              <a:xfrm>
                <a:off x="4209" y="2441"/>
                <a:ext cx="89" cy="190"/>
              </a:xfrm>
              <a:custGeom>
                <a:avLst/>
                <a:gdLst>
                  <a:gd name="T0" fmla="*/ 0 w 14"/>
                  <a:gd name="T1" fmla="*/ 0 h 30"/>
                  <a:gd name="T2" fmla="*/ 0 w 14"/>
                  <a:gd name="T3" fmla="*/ 30 h 30"/>
                  <a:gd name="T4" fmla="*/ 14 w 14"/>
                  <a:gd name="T5" fmla="*/ 30 h 30"/>
                  <a:gd name="T6" fmla="*/ 14 w 14"/>
                  <a:gd name="T7" fmla="*/ 0 h 30"/>
                  <a:gd name="T8" fmla="*/ 0 w 14"/>
                  <a:gd name="T9" fmla="*/ 0 h 30"/>
                  <a:gd name="T10" fmla="*/ 0 w 14"/>
                  <a:gd name="T11" fmla="*/ 0 h 30"/>
                </a:gdLst>
                <a:ahLst/>
                <a:cxnLst>
                  <a:cxn ang="0">
                    <a:pos x="T0" y="T1"/>
                  </a:cxn>
                  <a:cxn ang="0">
                    <a:pos x="T2" y="T3"/>
                  </a:cxn>
                  <a:cxn ang="0">
                    <a:pos x="T4" y="T5"/>
                  </a:cxn>
                  <a:cxn ang="0">
                    <a:pos x="T6" y="T7"/>
                  </a:cxn>
                  <a:cxn ang="0">
                    <a:pos x="T8" y="T9"/>
                  </a:cxn>
                  <a:cxn ang="0">
                    <a:pos x="T10" y="T11"/>
                  </a:cxn>
                </a:cxnLst>
                <a:rect l="0" t="0" r="r" b="b"/>
                <a:pathLst>
                  <a:path w="14" h="30">
                    <a:moveTo>
                      <a:pt x="0" y="0"/>
                    </a:moveTo>
                    <a:lnTo>
                      <a:pt x="0" y="30"/>
                    </a:lnTo>
                    <a:lnTo>
                      <a:pt x="14" y="30"/>
                    </a:lnTo>
                    <a:lnTo>
                      <a:pt x="14"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0" name="Line 1671"/>
              <p:cNvSpPr>
                <a:spLocks noChangeShapeType="1"/>
              </p:cNvSpPr>
              <p:nvPr/>
            </p:nvSpPr>
            <p:spPr bwMode="auto">
              <a:xfrm>
                <a:off x="4209" y="2548"/>
                <a:ext cx="89"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1" name="Rectangle 1672"/>
              <p:cNvSpPr>
                <a:spLocks noChangeArrowheads="1"/>
              </p:cNvSpPr>
              <p:nvPr/>
            </p:nvSpPr>
            <p:spPr bwMode="auto">
              <a:xfrm>
                <a:off x="4418" y="2219"/>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2" name="Rectangle 1673"/>
              <p:cNvSpPr>
                <a:spLocks noChangeArrowheads="1"/>
              </p:cNvSpPr>
              <p:nvPr/>
            </p:nvSpPr>
            <p:spPr bwMode="auto">
              <a:xfrm>
                <a:off x="4418" y="224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3" name="Rectangle 1674"/>
              <p:cNvSpPr>
                <a:spLocks noChangeArrowheads="1"/>
              </p:cNvSpPr>
              <p:nvPr/>
            </p:nvSpPr>
            <p:spPr bwMode="auto">
              <a:xfrm>
                <a:off x="4412" y="2225"/>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4" name="Rectangle 1675"/>
              <p:cNvSpPr>
                <a:spLocks noChangeArrowheads="1"/>
              </p:cNvSpPr>
              <p:nvPr/>
            </p:nvSpPr>
            <p:spPr bwMode="auto">
              <a:xfrm>
                <a:off x="4412" y="2238"/>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5" name="Rectangle 1676"/>
              <p:cNvSpPr>
                <a:spLocks noChangeArrowheads="1"/>
              </p:cNvSpPr>
              <p:nvPr/>
            </p:nvSpPr>
            <p:spPr bwMode="auto">
              <a:xfrm>
                <a:off x="4412" y="2231"/>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 name="Rectangle 1677"/>
              <p:cNvSpPr>
                <a:spLocks noChangeArrowheads="1"/>
              </p:cNvSpPr>
              <p:nvPr/>
            </p:nvSpPr>
            <p:spPr bwMode="auto">
              <a:xfrm>
                <a:off x="4412" y="2231"/>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 name="Oval 1678"/>
              <p:cNvSpPr>
                <a:spLocks noChangeArrowheads="1"/>
              </p:cNvSpPr>
              <p:nvPr/>
            </p:nvSpPr>
            <p:spPr bwMode="auto">
              <a:xfrm>
                <a:off x="4412" y="2219"/>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8" name="Rectangle 1679"/>
              <p:cNvSpPr>
                <a:spLocks noChangeArrowheads="1"/>
              </p:cNvSpPr>
              <p:nvPr/>
            </p:nvSpPr>
            <p:spPr bwMode="auto">
              <a:xfrm>
                <a:off x="4418" y="2168"/>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 name="Rectangle 1680"/>
              <p:cNvSpPr>
                <a:spLocks noChangeArrowheads="1"/>
              </p:cNvSpPr>
              <p:nvPr/>
            </p:nvSpPr>
            <p:spPr bwMode="auto">
              <a:xfrm>
                <a:off x="4418" y="2193"/>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 name="Rectangle 1681"/>
              <p:cNvSpPr>
                <a:spLocks noChangeArrowheads="1"/>
              </p:cNvSpPr>
              <p:nvPr/>
            </p:nvSpPr>
            <p:spPr bwMode="auto">
              <a:xfrm>
                <a:off x="4412" y="2174"/>
                <a:ext cx="32"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 name="Rectangle 1682"/>
              <p:cNvSpPr>
                <a:spLocks noChangeArrowheads="1"/>
              </p:cNvSpPr>
              <p:nvPr/>
            </p:nvSpPr>
            <p:spPr bwMode="auto">
              <a:xfrm>
                <a:off x="4412" y="2187"/>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 name="Rectangle 1683"/>
              <p:cNvSpPr>
                <a:spLocks noChangeArrowheads="1"/>
              </p:cNvSpPr>
              <p:nvPr/>
            </p:nvSpPr>
            <p:spPr bwMode="auto">
              <a:xfrm>
                <a:off x="4412" y="2181"/>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 name="Rectangle 1684"/>
              <p:cNvSpPr>
                <a:spLocks noChangeArrowheads="1"/>
              </p:cNvSpPr>
              <p:nvPr/>
            </p:nvSpPr>
            <p:spPr bwMode="auto">
              <a:xfrm>
                <a:off x="4412" y="2181"/>
                <a:ext cx="32"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 name="Oval 1685"/>
              <p:cNvSpPr>
                <a:spLocks noChangeArrowheads="1"/>
              </p:cNvSpPr>
              <p:nvPr/>
            </p:nvSpPr>
            <p:spPr bwMode="auto">
              <a:xfrm>
                <a:off x="4412" y="2168"/>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5" name="Line 1686"/>
              <p:cNvSpPr>
                <a:spLocks noChangeShapeType="1"/>
              </p:cNvSpPr>
              <p:nvPr/>
            </p:nvSpPr>
            <p:spPr bwMode="auto">
              <a:xfrm flipV="1">
                <a:off x="4425" y="2403"/>
                <a:ext cx="0" cy="139"/>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6" name="Line 1687"/>
              <p:cNvSpPr>
                <a:spLocks noChangeShapeType="1"/>
              </p:cNvSpPr>
              <p:nvPr/>
            </p:nvSpPr>
            <p:spPr bwMode="auto">
              <a:xfrm>
                <a:off x="4425" y="2656"/>
                <a:ext cx="0" cy="51"/>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7" name="Rectangle 1688"/>
              <p:cNvSpPr>
                <a:spLocks noChangeArrowheads="1"/>
              </p:cNvSpPr>
              <p:nvPr/>
            </p:nvSpPr>
            <p:spPr bwMode="auto">
              <a:xfrm>
                <a:off x="4380" y="2542"/>
                <a:ext cx="89" cy="114"/>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Freeform 1689"/>
              <p:cNvSpPr>
                <a:spLocks/>
              </p:cNvSpPr>
              <p:nvPr/>
            </p:nvSpPr>
            <p:spPr bwMode="auto">
              <a:xfrm>
                <a:off x="4380" y="2542"/>
                <a:ext cx="89" cy="114"/>
              </a:xfrm>
              <a:custGeom>
                <a:avLst/>
                <a:gdLst>
                  <a:gd name="T0" fmla="*/ 0 w 14"/>
                  <a:gd name="T1" fmla="*/ 0 h 18"/>
                  <a:gd name="T2" fmla="*/ 0 w 14"/>
                  <a:gd name="T3" fmla="*/ 18 h 18"/>
                  <a:gd name="T4" fmla="*/ 14 w 14"/>
                  <a:gd name="T5" fmla="*/ 18 h 18"/>
                  <a:gd name="T6" fmla="*/ 14 w 14"/>
                  <a:gd name="T7" fmla="*/ 0 h 18"/>
                  <a:gd name="T8" fmla="*/ 0 w 14"/>
                  <a:gd name="T9" fmla="*/ 0 h 18"/>
                  <a:gd name="T10" fmla="*/ 0 w 14"/>
                  <a:gd name="T11" fmla="*/ 0 h 18"/>
                </a:gdLst>
                <a:ahLst/>
                <a:cxnLst>
                  <a:cxn ang="0">
                    <a:pos x="T0" y="T1"/>
                  </a:cxn>
                  <a:cxn ang="0">
                    <a:pos x="T2" y="T3"/>
                  </a:cxn>
                  <a:cxn ang="0">
                    <a:pos x="T4" y="T5"/>
                  </a:cxn>
                  <a:cxn ang="0">
                    <a:pos x="T6" y="T7"/>
                  </a:cxn>
                  <a:cxn ang="0">
                    <a:pos x="T8" y="T9"/>
                  </a:cxn>
                  <a:cxn ang="0">
                    <a:pos x="T10" y="T11"/>
                  </a:cxn>
                </a:cxnLst>
                <a:rect l="0" t="0" r="r" b="b"/>
                <a:pathLst>
                  <a:path w="14" h="18">
                    <a:moveTo>
                      <a:pt x="0" y="0"/>
                    </a:moveTo>
                    <a:lnTo>
                      <a:pt x="0" y="18"/>
                    </a:lnTo>
                    <a:lnTo>
                      <a:pt x="14" y="18"/>
                    </a:lnTo>
                    <a:lnTo>
                      <a:pt x="14"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9" name="Line 1690"/>
              <p:cNvSpPr>
                <a:spLocks noChangeShapeType="1"/>
              </p:cNvSpPr>
              <p:nvPr/>
            </p:nvSpPr>
            <p:spPr bwMode="auto">
              <a:xfrm>
                <a:off x="4380" y="2599"/>
                <a:ext cx="89"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0" name="Rectangle 1691"/>
              <p:cNvSpPr>
                <a:spLocks noChangeArrowheads="1"/>
              </p:cNvSpPr>
              <p:nvPr/>
            </p:nvSpPr>
            <p:spPr bwMode="auto">
              <a:xfrm>
                <a:off x="4507" y="231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Rectangle 1692"/>
              <p:cNvSpPr>
                <a:spLocks noChangeArrowheads="1"/>
              </p:cNvSpPr>
              <p:nvPr/>
            </p:nvSpPr>
            <p:spPr bwMode="auto">
              <a:xfrm>
                <a:off x="4507" y="2339"/>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Rectangle 1693"/>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Rectangle 1694"/>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4" name="Rectangle 1695"/>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Rectangle 1696"/>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6" name="Oval 1697"/>
              <p:cNvSpPr>
                <a:spLocks noChangeArrowheads="1"/>
              </p:cNvSpPr>
              <p:nvPr/>
            </p:nvSpPr>
            <p:spPr bwMode="auto">
              <a:xfrm>
                <a:off x="4501" y="2314"/>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7" name="Rectangle 1698"/>
              <p:cNvSpPr>
                <a:spLocks noChangeArrowheads="1"/>
              </p:cNvSpPr>
              <p:nvPr/>
            </p:nvSpPr>
            <p:spPr bwMode="auto">
              <a:xfrm>
                <a:off x="4507" y="230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8" name="Rectangle 1699"/>
              <p:cNvSpPr>
                <a:spLocks noChangeArrowheads="1"/>
              </p:cNvSpPr>
              <p:nvPr/>
            </p:nvSpPr>
            <p:spPr bwMode="auto">
              <a:xfrm>
                <a:off x="4507" y="233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Rectangle 1700"/>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Rectangle 1701"/>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Rectangle 1702"/>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2" name="Rectangle 1703"/>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Oval 1704"/>
              <p:cNvSpPr>
                <a:spLocks noChangeArrowheads="1"/>
              </p:cNvSpPr>
              <p:nvPr/>
            </p:nvSpPr>
            <p:spPr bwMode="auto">
              <a:xfrm>
                <a:off x="4501" y="2307"/>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4" name="Rectangle 1705"/>
              <p:cNvSpPr>
                <a:spLocks noChangeArrowheads="1"/>
              </p:cNvSpPr>
              <p:nvPr/>
            </p:nvSpPr>
            <p:spPr bwMode="auto">
              <a:xfrm>
                <a:off x="4507" y="231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 name="Rectangle 1706"/>
              <p:cNvSpPr>
                <a:spLocks noChangeArrowheads="1"/>
              </p:cNvSpPr>
              <p:nvPr/>
            </p:nvSpPr>
            <p:spPr bwMode="auto">
              <a:xfrm>
                <a:off x="4507" y="2339"/>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 name="Rectangle 1707"/>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 name="Rectangle 1708"/>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 name="Rectangle 1709"/>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 name="Rectangle 1710"/>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 name="Oval 1711"/>
              <p:cNvSpPr>
                <a:spLocks noChangeArrowheads="1"/>
              </p:cNvSpPr>
              <p:nvPr/>
            </p:nvSpPr>
            <p:spPr bwMode="auto">
              <a:xfrm>
                <a:off x="4501" y="2314"/>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1" name="Rectangle 1712"/>
              <p:cNvSpPr>
                <a:spLocks noChangeArrowheads="1"/>
              </p:cNvSpPr>
              <p:nvPr/>
            </p:nvSpPr>
            <p:spPr bwMode="auto">
              <a:xfrm>
                <a:off x="4507" y="230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2" name="Rectangle 1713"/>
              <p:cNvSpPr>
                <a:spLocks noChangeArrowheads="1"/>
              </p:cNvSpPr>
              <p:nvPr/>
            </p:nvSpPr>
            <p:spPr bwMode="auto">
              <a:xfrm>
                <a:off x="4507" y="232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3" name="Rectangle 1714"/>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4" name="Rectangle 1715"/>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Rectangle 1716"/>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2" name="Group 1918"/>
            <p:cNvGrpSpPr>
              <a:grpSpLocks/>
            </p:cNvGrpSpPr>
            <p:nvPr/>
          </p:nvGrpSpPr>
          <p:grpSpPr bwMode="auto">
            <a:xfrm>
              <a:off x="7721402" y="3038475"/>
              <a:ext cx="49213" cy="704850"/>
              <a:chOff x="4501" y="1914"/>
              <a:chExt cx="31" cy="444"/>
            </a:xfrm>
          </p:grpSpPr>
          <p:sp>
            <p:nvSpPr>
              <p:cNvPr id="1426" name="Rectangle 1718"/>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Oval 1719"/>
              <p:cNvSpPr>
                <a:spLocks noChangeArrowheads="1"/>
              </p:cNvSpPr>
              <p:nvPr/>
            </p:nvSpPr>
            <p:spPr bwMode="auto">
              <a:xfrm>
                <a:off x="4501" y="230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8" name="Rectangle 1720"/>
              <p:cNvSpPr>
                <a:spLocks noChangeArrowheads="1"/>
              </p:cNvSpPr>
              <p:nvPr/>
            </p:nvSpPr>
            <p:spPr bwMode="auto">
              <a:xfrm>
                <a:off x="4507" y="228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Rectangle 1721"/>
              <p:cNvSpPr>
                <a:spLocks noChangeArrowheads="1"/>
              </p:cNvSpPr>
              <p:nvPr/>
            </p:nvSpPr>
            <p:spPr bwMode="auto">
              <a:xfrm>
                <a:off x="4507" y="231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Rectangle 1722"/>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Rectangle 1723"/>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Rectangle 1724"/>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Rectangle 1725"/>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Oval 1726"/>
              <p:cNvSpPr>
                <a:spLocks noChangeArrowheads="1"/>
              </p:cNvSpPr>
              <p:nvPr/>
            </p:nvSpPr>
            <p:spPr bwMode="auto">
              <a:xfrm>
                <a:off x="4501" y="2288"/>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 name="Rectangle 1727"/>
              <p:cNvSpPr>
                <a:spLocks noChangeArrowheads="1"/>
              </p:cNvSpPr>
              <p:nvPr/>
            </p:nvSpPr>
            <p:spPr bwMode="auto">
              <a:xfrm>
                <a:off x="4507" y="2269"/>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Rectangle 1728"/>
              <p:cNvSpPr>
                <a:spLocks noChangeArrowheads="1"/>
              </p:cNvSpPr>
              <p:nvPr/>
            </p:nvSpPr>
            <p:spPr bwMode="auto">
              <a:xfrm>
                <a:off x="4507" y="229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Rectangle 1729"/>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Rectangle 1730"/>
              <p:cNvSpPr>
                <a:spLocks noChangeArrowheads="1"/>
              </p:cNvSpPr>
              <p:nvPr/>
            </p:nvSpPr>
            <p:spPr bwMode="auto">
              <a:xfrm>
                <a:off x="4501" y="228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Rectangle 1731"/>
              <p:cNvSpPr>
                <a:spLocks noChangeArrowheads="1"/>
              </p:cNvSpPr>
              <p:nvPr/>
            </p:nvSpPr>
            <p:spPr bwMode="auto">
              <a:xfrm>
                <a:off x="4501" y="228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Rectangle 1732"/>
              <p:cNvSpPr>
                <a:spLocks noChangeArrowheads="1"/>
              </p:cNvSpPr>
              <p:nvPr/>
            </p:nvSpPr>
            <p:spPr bwMode="auto">
              <a:xfrm>
                <a:off x="4501" y="228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Oval 1733"/>
              <p:cNvSpPr>
                <a:spLocks noChangeArrowheads="1"/>
              </p:cNvSpPr>
              <p:nvPr/>
            </p:nvSpPr>
            <p:spPr bwMode="auto">
              <a:xfrm>
                <a:off x="4501" y="2269"/>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2" name="Rectangle 1734"/>
              <p:cNvSpPr>
                <a:spLocks noChangeArrowheads="1"/>
              </p:cNvSpPr>
              <p:nvPr/>
            </p:nvSpPr>
            <p:spPr bwMode="auto">
              <a:xfrm>
                <a:off x="4507" y="228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Rectangle 1735"/>
              <p:cNvSpPr>
                <a:spLocks noChangeArrowheads="1"/>
              </p:cNvSpPr>
              <p:nvPr/>
            </p:nvSpPr>
            <p:spPr bwMode="auto">
              <a:xfrm>
                <a:off x="4507" y="231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Rectangle 1736"/>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Rectangle 1737"/>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Rectangle 1738"/>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Rectangle 1739"/>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Oval 1740"/>
              <p:cNvSpPr>
                <a:spLocks noChangeArrowheads="1"/>
              </p:cNvSpPr>
              <p:nvPr/>
            </p:nvSpPr>
            <p:spPr bwMode="auto">
              <a:xfrm>
                <a:off x="4501" y="2288"/>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 name="Rectangle 1741"/>
              <p:cNvSpPr>
                <a:spLocks noChangeArrowheads="1"/>
              </p:cNvSpPr>
              <p:nvPr/>
            </p:nvSpPr>
            <p:spPr bwMode="auto">
              <a:xfrm>
                <a:off x="4507" y="232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Rectangle 1742"/>
              <p:cNvSpPr>
                <a:spLocks noChangeArrowheads="1"/>
              </p:cNvSpPr>
              <p:nvPr/>
            </p:nvSpPr>
            <p:spPr bwMode="auto">
              <a:xfrm>
                <a:off x="4507" y="235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Rectangle 1743"/>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Rectangle 1744"/>
              <p:cNvSpPr>
                <a:spLocks noChangeArrowheads="1"/>
              </p:cNvSpPr>
              <p:nvPr/>
            </p:nvSpPr>
            <p:spPr bwMode="auto">
              <a:xfrm>
                <a:off x="4501" y="234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Rectangle 1745"/>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Rectangle 1746"/>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Oval 1747"/>
              <p:cNvSpPr>
                <a:spLocks noChangeArrowheads="1"/>
              </p:cNvSpPr>
              <p:nvPr/>
            </p:nvSpPr>
            <p:spPr bwMode="auto">
              <a:xfrm>
                <a:off x="4501" y="2326"/>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 name="Rectangle 1748"/>
              <p:cNvSpPr>
                <a:spLocks noChangeArrowheads="1"/>
              </p:cNvSpPr>
              <p:nvPr/>
            </p:nvSpPr>
            <p:spPr bwMode="auto">
              <a:xfrm>
                <a:off x="4507" y="2269"/>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Rectangle 1749"/>
              <p:cNvSpPr>
                <a:spLocks noChangeArrowheads="1"/>
              </p:cNvSpPr>
              <p:nvPr/>
            </p:nvSpPr>
            <p:spPr bwMode="auto">
              <a:xfrm>
                <a:off x="4507" y="229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Rectangle 1750"/>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Rectangle 1751"/>
              <p:cNvSpPr>
                <a:spLocks noChangeArrowheads="1"/>
              </p:cNvSpPr>
              <p:nvPr/>
            </p:nvSpPr>
            <p:spPr bwMode="auto">
              <a:xfrm>
                <a:off x="4501" y="228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Rectangle 1752"/>
              <p:cNvSpPr>
                <a:spLocks noChangeArrowheads="1"/>
              </p:cNvSpPr>
              <p:nvPr/>
            </p:nvSpPr>
            <p:spPr bwMode="auto">
              <a:xfrm>
                <a:off x="4501" y="228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Rectangle 1753"/>
              <p:cNvSpPr>
                <a:spLocks noChangeArrowheads="1"/>
              </p:cNvSpPr>
              <p:nvPr/>
            </p:nvSpPr>
            <p:spPr bwMode="auto">
              <a:xfrm>
                <a:off x="4501" y="228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Oval 1754"/>
              <p:cNvSpPr>
                <a:spLocks noChangeArrowheads="1"/>
              </p:cNvSpPr>
              <p:nvPr/>
            </p:nvSpPr>
            <p:spPr bwMode="auto">
              <a:xfrm>
                <a:off x="4501" y="2269"/>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 name="Rectangle 1755"/>
              <p:cNvSpPr>
                <a:spLocks noChangeArrowheads="1"/>
              </p:cNvSpPr>
              <p:nvPr/>
            </p:nvSpPr>
            <p:spPr bwMode="auto">
              <a:xfrm>
                <a:off x="4507" y="1914"/>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Rectangle 1756"/>
              <p:cNvSpPr>
                <a:spLocks noChangeArrowheads="1"/>
              </p:cNvSpPr>
              <p:nvPr/>
            </p:nvSpPr>
            <p:spPr bwMode="auto">
              <a:xfrm>
                <a:off x="4507" y="194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Rectangle 1757"/>
              <p:cNvSpPr>
                <a:spLocks noChangeArrowheads="1"/>
              </p:cNvSpPr>
              <p:nvPr/>
            </p:nvSpPr>
            <p:spPr bwMode="auto">
              <a:xfrm>
                <a:off x="4501" y="192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Rectangle 1758"/>
              <p:cNvSpPr>
                <a:spLocks noChangeArrowheads="1"/>
              </p:cNvSpPr>
              <p:nvPr/>
            </p:nvSpPr>
            <p:spPr bwMode="auto">
              <a:xfrm>
                <a:off x="4501" y="193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Rectangle 1759"/>
              <p:cNvSpPr>
                <a:spLocks noChangeArrowheads="1"/>
              </p:cNvSpPr>
              <p:nvPr/>
            </p:nvSpPr>
            <p:spPr bwMode="auto">
              <a:xfrm>
                <a:off x="4501" y="192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Rectangle 1760"/>
              <p:cNvSpPr>
                <a:spLocks noChangeArrowheads="1"/>
              </p:cNvSpPr>
              <p:nvPr/>
            </p:nvSpPr>
            <p:spPr bwMode="auto">
              <a:xfrm>
                <a:off x="4501" y="192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Oval 1761"/>
              <p:cNvSpPr>
                <a:spLocks noChangeArrowheads="1"/>
              </p:cNvSpPr>
              <p:nvPr/>
            </p:nvSpPr>
            <p:spPr bwMode="auto">
              <a:xfrm>
                <a:off x="4501" y="1914"/>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 name="Rectangle 1762"/>
              <p:cNvSpPr>
                <a:spLocks noChangeArrowheads="1"/>
              </p:cNvSpPr>
              <p:nvPr/>
            </p:nvSpPr>
            <p:spPr bwMode="auto">
              <a:xfrm>
                <a:off x="4507" y="228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Rectangle 1763"/>
              <p:cNvSpPr>
                <a:spLocks noChangeArrowheads="1"/>
              </p:cNvSpPr>
              <p:nvPr/>
            </p:nvSpPr>
            <p:spPr bwMode="auto">
              <a:xfrm>
                <a:off x="4507" y="230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Rectangle 1764"/>
              <p:cNvSpPr>
                <a:spLocks noChangeArrowheads="1"/>
              </p:cNvSpPr>
              <p:nvPr/>
            </p:nvSpPr>
            <p:spPr bwMode="auto">
              <a:xfrm>
                <a:off x="4501" y="228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Rectangle 1765"/>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Rectangle 1766"/>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Rectangle 1767"/>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Oval 1768"/>
              <p:cNvSpPr>
                <a:spLocks noChangeArrowheads="1"/>
              </p:cNvSpPr>
              <p:nvPr/>
            </p:nvSpPr>
            <p:spPr bwMode="auto">
              <a:xfrm>
                <a:off x="4501" y="2282"/>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7" name="Rectangle 1769"/>
              <p:cNvSpPr>
                <a:spLocks noChangeArrowheads="1"/>
              </p:cNvSpPr>
              <p:nvPr/>
            </p:nvSpPr>
            <p:spPr bwMode="auto">
              <a:xfrm>
                <a:off x="4507" y="230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Rectangle 1770"/>
              <p:cNvSpPr>
                <a:spLocks noChangeArrowheads="1"/>
              </p:cNvSpPr>
              <p:nvPr/>
            </p:nvSpPr>
            <p:spPr bwMode="auto">
              <a:xfrm>
                <a:off x="4507" y="232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Rectangle 1771"/>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Rectangle 1772"/>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Rectangle 1773"/>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Rectangle 1774"/>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Oval 1775"/>
              <p:cNvSpPr>
                <a:spLocks noChangeArrowheads="1"/>
              </p:cNvSpPr>
              <p:nvPr/>
            </p:nvSpPr>
            <p:spPr bwMode="auto">
              <a:xfrm>
                <a:off x="4501" y="230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4" name="Rectangle 1776"/>
              <p:cNvSpPr>
                <a:spLocks noChangeArrowheads="1"/>
              </p:cNvSpPr>
              <p:nvPr/>
            </p:nvSpPr>
            <p:spPr bwMode="auto">
              <a:xfrm>
                <a:off x="4507" y="225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Rectangle 1777"/>
              <p:cNvSpPr>
                <a:spLocks noChangeArrowheads="1"/>
              </p:cNvSpPr>
              <p:nvPr/>
            </p:nvSpPr>
            <p:spPr bwMode="auto">
              <a:xfrm>
                <a:off x="4507" y="227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Rectangle 1778"/>
              <p:cNvSpPr>
                <a:spLocks noChangeArrowheads="1"/>
              </p:cNvSpPr>
              <p:nvPr/>
            </p:nvSpPr>
            <p:spPr bwMode="auto">
              <a:xfrm>
                <a:off x="4501" y="225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Rectangle 1779"/>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Rectangle 1780"/>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Rectangle 1781"/>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Oval 1782"/>
              <p:cNvSpPr>
                <a:spLocks noChangeArrowheads="1"/>
              </p:cNvSpPr>
              <p:nvPr/>
            </p:nvSpPr>
            <p:spPr bwMode="auto">
              <a:xfrm>
                <a:off x="4501" y="225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1" name="Rectangle 1783"/>
              <p:cNvSpPr>
                <a:spLocks noChangeArrowheads="1"/>
              </p:cNvSpPr>
              <p:nvPr/>
            </p:nvSpPr>
            <p:spPr bwMode="auto">
              <a:xfrm>
                <a:off x="4507" y="229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Rectangle 1784"/>
              <p:cNvSpPr>
                <a:spLocks noChangeArrowheads="1"/>
              </p:cNvSpPr>
              <p:nvPr/>
            </p:nvSpPr>
            <p:spPr bwMode="auto">
              <a:xfrm>
                <a:off x="4507"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Rectangle 1785"/>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Rectangle 1786"/>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Rectangle 1787"/>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Rectangle 1788"/>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Oval 1789"/>
              <p:cNvSpPr>
                <a:spLocks noChangeArrowheads="1"/>
              </p:cNvSpPr>
              <p:nvPr/>
            </p:nvSpPr>
            <p:spPr bwMode="auto">
              <a:xfrm>
                <a:off x="4501" y="229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8" name="Rectangle 1790"/>
              <p:cNvSpPr>
                <a:spLocks noChangeArrowheads="1"/>
              </p:cNvSpPr>
              <p:nvPr/>
            </p:nvSpPr>
            <p:spPr bwMode="auto">
              <a:xfrm>
                <a:off x="4507" y="225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Rectangle 1791"/>
              <p:cNvSpPr>
                <a:spLocks noChangeArrowheads="1"/>
              </p:cNvSpPr>
              <p:nvPr/>
            </p:nvSpPr>
            <p:spPr bwMode="auto">
              <a:xfrm>
                <a:off x="4507" y="228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Rectangle 1792"/>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Rectangle 1793"/>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Rectangle 1794"/>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Rectangle 1795"/>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Oval 1796"/>
              <p:cNvSpPr>
                <a:spLocks noChangeArrowheads="1"/>
              </p:cNvSpPr>
              <p:nvPr/>
            </p:nvSpPr>
            <p:spPr bwMode="auto">
              <a:xfrm>
                <a:off x="4501" y="2257"/>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5" name="Rectangle 1797"/>
              <p:cNvSpPr>
                <a:spLocks noChangeArrowheads="1"/>
              </p:cNvSpPr>
              <p:nvPr/>
            </p:nvSpPr>
            <p:spPr bwMode="auto">
              <a:xfrm>
                <a:off x="4507" y="230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Rectangle 1798"/>
              <p:cNvSpPr>
                <a:spLocks noChangeArrowheads="1"/>
              </p:cNvSpPr>
              <p:nvPr/>
            </p:nvSpPr>
            <p:spPr bwMode="auto">
              <a:xfrm>
                <a:off x="4507" y="232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Rectangle 1799"/>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Rectangle 1800"/>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Rectangle 1801"/>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Rectangle 1802"/>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Oval 1803"/>
              <p:cNvSpPr>
                <a:spLocks noChangeArrowheads="1"/>
              </p:cNvSpPr>
              <p:nvPr/>
            </p:nvSpPr>
            <p:spPr bwMode="auto">
              <a:xfrm>
                <a:off x="4501" y="230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2" name="Rectangle 1804"/>
              <p:cNvSpPr>
                <a:spLocks noChangeArrowheads="1"/>
              </p:cNvSpPr>
              <p:nvPr/>
            </p:nvSpPr>
            <p:spPr bwMode="auto">
              <a:xfrm>
                <a:off x="4507" y="226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Rectangle 1805"/>
              <p:cNvSpPr>
                <a:spLocks noChangeArrowheads="1"/>
              </p:cNvSpPr>
              <p:nvPr/>
            </p:nvSpPr>
            <p:spPr bwMode="auto">
              <a:xfrm>
                <a:off x="4507" y="228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Rectangle 1806"/>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Rectangle 1807"/>
              <p:cNvSpPr>
                <a:spLocks noChangeArrowheads="1"/>
              </p:cNvSpPr>
              <p:nvPr/>
            </p:nvSpPr>
            <p:spPr bwMode="auto">
              <a:xfrm>
                <a:off x="4501" y="228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Rectangle 1808"/>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Rectangle 1809"/>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Oval 1810"/>
              <p:cNvSpPr>
                <a:spLocks noChangeArrowheads="1"/>
              </p:cNvSpPr>
              <p:nvPr/>
            </p:nvSpPr>
            <p:spPr bwMode="auto">
              <a:xfrm>
                <a:off x="4501" y="2263"/>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9" name="Rectangle 1811"/>
              <p:cNvSpPr>
                <a:spLocks noChangeArrowheads="1"/>
              </p:cNvSpPr>
              <p:nvPr/>
            </p:nvSpPr>
            <p:spPr bwMode="auto">
              <a:xfrm>
                <a:off x="4507"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Rectangle 1812"/>
              <p:cNvSpPr>
                <a:spLocks noChangeArrowheads="1"/>
              </p:cNvSpPr>
              <p:nvPr/>
            </p:nvSpPr>
            <p:spPr bwMode="auto">
              <a:xfrm>
                <a:off x="4507" y="234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Rectangle 1813"/>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Rectangle 1814"/>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Rectangle 1815"/>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Rectangle 1816"/>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Oval 1817"/>
              <p:cNvSpPr>
                <a:spLocks noChangeArrowheads="1"/>
              </p:cNvSpPr>
              <p:nvPr/>
            </p:nvSpPr>
            <p:spPr bwMode="auto">
              <a:xfrm>
                <a:off x="4501" y="232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6" name="Rectangle 1818"/>
              <p:cNvSpPr>
                <a:spLocks noChangeArrowheads="1"/>
              </p:cNvSpPr>
              <p:nvPr/>
            </p:nvSpPr>
            <p:spPr bwMode="auto">
              <a:xfrm>
                <a:off x="4507" y="222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Rectangle 1819"/>
              <p:cNvSpPr>
                <a:spLocks noChangeArrowheads="1"/>
              </p:cNvSpPr>
              <p:nvPr/>
            </p:nvSpPr>
            <p:spPr bwMode="auto">
              <a:xfrm>
                <a:off x="4507" y="225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Rectangle 1820"/>
              <p:cNvSpPr>
                <a:spLocks noChangeArrowheads="1"/>
              </p:cNvSpPr>
              <p:nvPr/>
            </p:nvSpPr>
            <p:spPr bwMode="auto">
              <a:xfrm>
                <a:off x="4501" y="223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Rectangle 1821"/>
              <p:cNvSpPr>
                <a:spLocks noChangeArrowheads="1"/>
              </p:cNvSpPr>
              <p:nvPr/>
            </p:nvSpPr>
            <p:spPr bwMode="auto">
              <a:xfrm>
                <a:off x="4501" y="224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Rectangle 1822"/>
              <p:cNvSpPr>
                <a:spLocks noChangeArrowheads="1"/>
              </p:cNvSpPr>
              <p:nvPr/>
            </p:nvSpPr>
            <p:spPr bwMode="auto">
              <a:xfrm>
                <a:off x="4501" y="223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Rectangle 1823"/>
              <p:cNvSpPr>
                <a:spLocks noChangeArrowheads="1"/>
              </p:cNvSpPr>
              <p:nvPr/>
            </p:nvSpPr>
            <p:spPr bwMode="auto">
              <a:xfrm>
                <a:off x="4501" y="223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Oval 1824"/>
              <p:cNvSpPr>
                <a:spLocks noChangeArrowheads="1"/>
              </p:cNvSpPr>
              <p:nvPr/>
            </p:nvSpPr>
            <p:spPr bwMode="auto">
              <a:xfrm>
                <a:off x="4501" y="222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3" name="Rectangle 1825"/>
              <p:cNvSpPr>
                <a:spLocks noChangeArrowheads="1"/>
              </p:cNvSpPr>
              <p:nvPr/>
            </p:nvSpPr>
            <p:spPr bwMode="auto">
              <a:xfrm>
                <a:off x="4507" y="228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Rectangle 1826"/>
              <p:cNvSpPr>
                <a:spLocks noChangeArrowheads="1"/>
              </p:cNvSpPr>
              <p:nvPr/>
            </p:nvSpPr>
            <p:spPr bwMode="auto">
              <a:xfrm>
                <a:off x="4507" y="230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Rectangle 1827"/>
              <p:cNvSpPr>
                <a:spLocks noChangeArrowheads="1"/>
              </p:cNvSpPr>
              <p:nvPr/>
            </p:nvSpPr>
            <p:spPr bwMode="auto">
              <a:xfrm>
                <a:off x="4501" y="228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Rectangle 1828"/>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Rectangle 1829"/>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Rectangle 1830"/>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Oval 1831"/>
              <p:cNvSpPr>
                <a:spLocks noChangeArrowheads="1"/>
              </p:cNvSpPr>
              <p:nvPr/>
            </p:nvSpPr>
            <p:spPr bwMode="auto">
              <a:xfrm>
                <a:off x="4501" y="2282"/>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 name="Rectangle 1832"/>
              <p:cNvSpPr>
                <a:spLocks noChangeArrowheads="1"/>
              </p:cNvSpPr>
              <p:nvPr/>
            </p:nvSpPr>
            <p:spPr bwMode="auto">
              <a:xfrm>
                <a:off x="4507" y="2212"/>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Rectangle 1833"/>
              <p:cNvSpPr>
                <a:spLocks noChangeArrowheads="1"/>
              </p:cNvSpPr>
              <p:nvPr/>
            </p:nvSpPr>
            <p:spPr bwMode="auto">
              <a:xfrm>
                <a:off x="4507" y="2238"/>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Rectangle 1834"/>
              <p:cNvSpPr>
                <a:spLocks noChangeArrowheads="1"/>
              </p:cNvSpPr>
              <p:nvPr/>
            </p:nvSpPr>
            <p:spPr bwMode="auto">
              <a:xfrm>
                <a:off x="4501" y="221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Rectangle 1835"/>
              <p:cNvSpPr>
                <a:spLocks noChangeArrowheads="1"/>
              </p:cNvSpPr>
              <p:nvPr/>
            </p:nvSpPr>
            <p:spPr bwMode="auto">
              <a:xfrm>
                <a:off x="4501" y="223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Rectangle 1836"/>
              <p:cNvSpPr>
                <a:spLocks noChangeArrowheads="1"/>
              </p:cNvSpPr>
              <p:nvPr/>
            </p:nvSpPr>
            <p:spPr bwMode="auto">
              <a:xfrm>
                <a:off x="4501"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Rectangle 1837"/>
              <p:cNvSpPr>
                <a:spLocks noChangeArrowheads="1"/>
              </p:cNvSpPr>
              <p:nvPr/>
            </p:nvSpPr>
            <p:spPr bwMode="auto">
              <a:xfrm>
                <a:off x="4501"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Oval 1838"/>
              <p:cNvSpPr>
                <a:spLocks noChangeArrowheads="1"/>
              </p:cNvSpPr>
              <p:nvPr/>
            </p:nvSpPr>
            <p:spPr bwMode="auto">
              <a:xfrm>
                <a:off x="4501" y="2212"/>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 name="Rectangle 1839"/>
              <p:cNvSpPr>
                <a:spLocks noChangeArrowheads="1"/>
              </p:cNvSpPr>
              <p:nvPr/>
            </p:nvSpPr>
            <p:spPr bwMode="auto">
              <a:xfrm>
                <a:off x="4507" y="230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Rectangle 1840"/>
              <p:cNvSpPr>
                <a:spLocks noChangeArrowheads="1"/>
              </p:cNvSpPr>
              <p:nvPr/>
            </p:nvSpPr>
            <p:spPr bwMode="auto">
              <a:xfrm>
                <a:off x="4507" y="233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Rectangle 1841"/>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Rectangle 1842"/>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Rectangle 1843"/>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Rectangle 1844"/>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Oval 1845"/>
              <p:cNvSpPr>
                <a:spLocks noChangeArrowheads="1"/>
              </p:cNvSpPr>
              <p:nvPr/>
            </p:nvSpPr>
            <p:spPr bwMode="auto">
              <a:xfrm>
                <a:off x="4501" y="2307"/>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4" name="Rectangle 1846"/>
              <p:cNvSpPr>
                <a:spLocks noChangeArrowheads="1"/>
              </p:cNvSpPr>
              <p:nvPr/>
            </p:nvSpPr>
            <p:spPr bwMode="auto">
              <a:xfrm>
                <a:off x="4507" y="2269"/>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Rectangle 1847"/>
              <p:cNvSpPr>
                <a:spLocks noChangeArrowheads="1"/>
              </p:cNvSpPr>
              <p:nvPr/>
            </p:nvSpPr>
            <p:spPr bwMode="auto">
              <a:xfrm>
                <a:off x="4507" y="229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Rectangle 1848"/>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Rectangle 1849"/>
              <p:cNvSpPr>
                <a:spLocks noChangeArrowheads="1"/>
              </p:cNvSpPr>
              <p:nvPr/>
            </p:nvSpPr>
            <p:spPr bwMode="auto">
              <a:xfrm>
                <a:off x="4501" y="228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Rectangle 1850"/>
              <p:cNvSpPr>
                <a:spLocks noChangeArrowheads="1"/>
              </p:cNvSpPr>
              <p:nvPr/>
            </p:nvSpPr>
            <p:spPr bwMode="auto">
              <a:xfrm>
                <a:off x="4501" y="228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Rectangle 1851"/>
              <p:cNvSpPr>
                <a:spLocks noChangeArrowheads="1"/>
              </p:cNvSpPr>
              <p:nvPr/>
            </p:nvSpPr>
            <p:spPr bwMode="auto">
              <a:xfrm>
                <a:off x="4501" y="228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Oval 1852"/>
              <p:cNvSpPr>
                <a:spLocks noChangeArrowheads="1"/>
              </p:cNvSpPr>
              <p:nvPr/>
            </p:nvSpPr>
            <p:spPr bwMode="auto">
              <a:xfrm>
                <a:off x="4501" y="2269"/>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1" name="Rectangle 1853"/>
              <p:cNvSpPr>
                <a:spLocks noChangeArrowheads="1"/>
              </p:cNvSpPr>
              <p:nvPr/>
            </p:nvSpPr>
            <p:spPr bwMode="auto">
              <a:xfrm>
                <a:off x="4507" y="230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Rectangle 1854"/>
              <p:cNvSpPr>
                <a:spLocks noChangeArrowheads="1"/>
              </p:cNvSpPr>
              <p:nvPr/>
            </p:nvSpPr>
            <p:spPr bwMode="auto">
              <a:xfrm>
                <a:off x="4507" y="233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Rectangle 1855"/>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Rectangle 1856"/>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Rectangle 1857"/>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Rectangle 1858"/>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Oval 1859"/>
              <p:cNvSpPr>
                <a:spLocks noChangeArrowheads="1"/>
              </p:cNvSpPr>
              <p:nvPr/>
            </p:nvSpPr>
            <p:spPr bwMode="auto">
              <a:xfrm>
                <a:off x="4501" y="2307"/>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8" name="Rectangle 1860"/>
              <p:cNvSpPr>
                <a:spLocks noChangeArrowheads="1"/>
              </p:cNvSpPr>
              <p:nvPr/>
            </p:nvSpPr>
            <p:spPr bwMode="auto">
              <a:xfrm>
                <a:off x="4507" y="225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Rectangle 1861"/>
              <p:cNvSpPr>
                <a:spLocks noChangeArrowheads="1"/>
              </p:cNvSpPr>
              <p:nvPr/>
            </p:nvSpPr>
            <p:spPr bwMode="auto">
              <a:xfrm>
                <a:off x="4507" y="227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Rectangle 1862"/>
              <p:cNvSpPr>
                <a:spLocks noChangeArrowheads="1"/>
              </p:cNvSpPr>
              <p:nvPr/>
            </p:nvSpPr>
            <p:spPr bwMode="auto">
              <a:xfrm>
                <a:off x="4501" y="225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Rectangle 1863"/>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Rectangle 1864"/>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Rectangle 1865"/>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Oval 1866"/>
              <p:cNvSpPr>
                <a:spLocks noChangeArrowheads="1"/>
              </p:cNvSpPr>
              <p:nvPr/>
            </p:nvSpPr>
            <p:spPr bwMode="auto">
              <a:xfrm>
                <a:off x="4501" y="225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5" name="Rectangle 1867"/>
              <p:cNvSpPr>
                <a:spLocks noChangeArrowheads="1"/>
              </p:cNvSpPr>
              <p:nvPr/>
            </p:nvSpPr>
            <p:spPr bwMode="auto">
              <a:xfrm>
                <a:off x="4507"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Rectangle 1868"/>
              <p:cNvSpPr>
                <a:spLocks noChangeArrowheads="1"/>
              </p:cNvSpPr>
              <p:nvPr/>
            </p:nvSpPr>
            <p:spPr bwMode="auto">
              <a:xfrm>
                <a:off x="4507" y="234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Rectangle 1869"/>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Rectangle 1870"/>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Rectangle 1871"/>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Rectangle 1872"/>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Oval 1873"/>
              <p:cNvSpPr>
                <a:spLocks noChangeArrowheads="1"/>
              </p:cNvSpPr>
              <p:nvPr/>
            </p:nvSpPr>
            <p:spPr bwMode="auto">
              <a:xfrm>
                <a:off x="4501" y="232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2" name="Rectangle 1874"/>
              <p:cNvSpPr>
                <a:spLocks noChangeArrowheads="1"/>
              </p:cNvSpPr>
              <p:nvPr/>
            </p:nvSpPr>
            <p:spPr bwMode="auto">
              <a:xfrm>
                <a:off x="4507" y="230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Rectangle 1875"/>
              <p:cNvSpPr>
                <a:spLocks noChangeArrowheads="1"/>
              </p:cNvSpPr>
              <p:nvPr/>
            </p:nvSpPr>
            <p:spPr bwMode="auto">
              <a:xfrm>
                <a:off x="4507" y="233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Rectangle 1876"/>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Rectangle 1877"/>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Rectangle 1878"/>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Rectangle 1879"/>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Oval 1880"/>
              <p:cNvSpPr>
                <a:spLocks noChangeArrowheads="1"/>
              </p:cNvSpPr>
              <p:nvPr/>
            </p:nvSpPr>
            <p:spPr bwMode="auto">
              <a:xfrm>
                <a:off x="4501" y="2307"/>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9" name="Rectangle 1881"/>
              <p:cNvSpPr>
                <a:spLocks noChangeArrowheads="1"/>
              </p:cNvSpPr>
              <p:nvPr/>
            </p:nvSpPr>
            <p:spPr bwMode="auto">
              <a:xfrm>
                <a:off x="4507" y="225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Rectangle 1882"/>
              <p:cNvSpPr>
                <a:spLocks noChangeArrowheads="1"/>
              </p:cNvSpPr>
              <p:nvPr/>
            </p:nvSpPr>
            <p:spPr bwMode="auto">
              <a:xfrm>
                <a:off x="4507" y="228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Rectangle 1883"/>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2" name="Rectangle 1884"/>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Rectangle 1885"/>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Rectangle 1886"/>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Oval 1887"/>
              <p:cNvSpPr>
                <a:spLocks noChangeArrowheads="1"/>
              </p:cNvSpPr>
              <p:nvPr/>
            </p:nvSpPr>
            <p:spPr bwMode="auto">
              <a:xfrm>
                <a:off x="4501" y="2257"/>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6" name="Rectangle 1888"/>
              <p:cNvSpPr>
                <a:spLocks noChangeArrowheads="1"/>
              </p:cNvSpPr>
              <p:nvPr/>
            </p:nvSpPr>
            <p:spPr bwMode="auto">
              <a:xfrm>
                <a:off x="4507" y="2238"/>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Rectangle 1889"/>
              <p:cNvSpPr>
                <a:spLocks noChangeArrowheads="1"/>
              </p:cNvSpPr>
              <p:nvPr/>
            </p:nvSpPr>
            <p:spPr bwMode="auto">
              <a:xfrm>
                <a:off x="4507" y="226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Rectangle 1890"/>
              <p:cNvSpPr>
                <a:spLocks noChangeArrowheads="1"/>
              </p:cNvSpPr>
              <p:nvPr/>
            </p:nvSpPr>
            <p:spPr bwMode="auto">
              <a:xfrm>
                <a:off x="4501" y="224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Rectangle 1891"/>
              <p:cNvSpPr>
                <a:spLocks noChangeArrowheads="1"/>
              </p:cNvSpPr>
              <p:nvPr/>
            </p:nvSpPr>
            <p:spPr bwMode="auto">
              <a:xfrm>
                <a:off x="4501" y="225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Rectangle 1892"/>
              <p:cNvSpPr>
                <a:spLocks noChangeArrowheads="1"/>
              </p:cNvSpPr>
              <p:nvPr/>
            </p:nvSpPr>
            <p:spPr bwMode="auto">
              <a:xfrm>
                <a:off x="4501" y="2250"/>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Rectangle 1893"/>
              <p:cNvSpPr>
                <a:spLocks noChangeArrowheads="1"/>
              </p:cNvSpPr>
              <p:nvPr/>
            </p:nvSpPr>
            <p:spPr bwMode="auto">
              <a:xfrm>
                <a:off x="4501" y="2250"/>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Oval 1894"/>
              <p:cNvSpPr>
                <a:spLocks noChangeArrowheads="1"/>
              </p:cNvSpPr>
              <p:nvPr/>
            </p:nvSpPr>
            <p:spPr bwMode="auto">
              <a:xfrm>
                <a:off x="4501" y="2238"/>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3" name="Rectangle 1895"/>
              <p:cNvSpPr>
                <a:spLocks noChangeArrowheads="1"/>
              </p:cNvSpPr>
              <p:nvPr/>
            </p:nvSpPr>
            <p:spPr bwMode="auto">
              <a:xfrm>
                <a:off x="4507" y="209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Rectangle 1896"/>
              <p:cNvSpPr>
                <a:spLocks noChangeArrowheads="1"/>
              </p:cNvSpPr>
              <p:nvPr/>
            </p:nvSpPr>
            <p:spPr bwMode="auto">
              <a:xfrm>
                <a:off x="4507" y="211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Rectangle 1897"/>
              <p:cNvSpPr>
                <a:spLocks noChangeArrowheads="1"/>
              </p:cNvSpPr>
              <p:nvPr/>
            </p:nvSpPr>
            <p:spPr bwMode="auto">
              <a:xfrm>
                <a:off x="4501" y="209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Rectangle 1898"/>
              <p:cNvSpPr>
                <a:spLocks noChangeArrowheads="1"/>
              </p:cNvSpPr>
              <p:nvPr/>
            </p:nvSpPr>
            <p:spPr bwMode="auto">
              <a:xfrm>
                <a:off x="4501" y="211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Rectangle 1899"/>
              <p:cNvSpPr>
                <a:spLocks noChangeArrowheads="1"/>
              </p:cNvSpPr>
              <p:nvPr/>
            </p:nvSpPr>
            <p:spPr bwMode="auto">
              <a:xfrm>
                <a:off x="4501" y="210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Rectangle 1900"/>
              <p:cNvSpPr>
                <a:spLocks noChangeArrowheads="1"/>
              </p:cNvSpPr>
              <p:nvPr/>
            </p:nvSpPr>
            <p:spPr bwMode="auto">
              <a:xfrm>
                <a:off x="4501" y="210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Oval 1901"/>
              <p:cNvSpPr>
                <a:spLocks noChangeArrowheads="1"/>
              </p:cNvSpPr>
              <p:nvPr/>
            </p:nvSpPr>
            <p:spPr bwMode="auto">
              <a:xfrm>
                <a:off x="4501" y="2092"/>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0" name="Rectangle 1902"/>
              <p:cNvSpPr>
                <a:spLocks noChangeArrowheads="1"/>
              </p:cNvSpPr>
              <p:nvPr/>
            </p:nvSpPr>
            <p:spPr bwMode="auto">
              <a:xfrm>
                <a:off x="4507" y="201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Rectangle 1903"/>
              <p:cNvSpPr>
                <a:spLocks noChangeArrowheads="1"/>
              </p:cNvSpPr>
              <p:nvPr/>
            </p:nvSpPr>
            <p:spPr bwMode="auto">
              <a:xfrm>
                <a:off x="4507" y="2041"/>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Rectangle 1904"/>
              <p:cNvSpPr>
                <a:spLocks noChangeArrowheads="1"/>
              </p:cNvSpPr>
              <p:nvPr/>
            </p:nvSpPr>
            <p:spPr bwMode="auto">
              <a:xfrm>
                <a:off x="4501" y="202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Rectangle 1905"/>
              <p:cNvSpPr>
                <a:spLocks noChangeArrowheads="1"/>
              </p:cNvSpPr>
              <p:nvPr/>
            </p:nvSpPr>
            <p:spPr bwMode="auto">
              <a:xfrm>
                <a:off x="4501" y="203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Rectangle 1906"/>
              <p:cNvSpPr>
                <a:spLocks noChangeArrowheads="1"/>
              </p:cNvSpPr>
              <p:nvPr/>
            </p:nvSpPr>
            <p:spPr bwMode="auto">
              <a:xfrm>
                <a:off x="4501" y="202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Rectangle 1907"/>
              <p:cNvSpPr>
                <a:spLocks noChangeArrowheads="1"/>
              </p:cNvSpPr>
              <p:nvPr/>
            </p:nvSpPr>
            <p:spPr bwMode="auto">
              <a:xfrm>
                <a:off x="4501" y="202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Oval 1908"/>
              <p:cNvSpPr>
                <a:spLocks noChangeArrowheads="1"/>
              </p:cNvSpPr>
              <p:nvPr/>
            </p:nvSpPr>
            <p:spPr bwMode="auto">
              <a:xfrm>
                <a:off x="4501" y="2016"/>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7" name="Rectangle 1909"/>
              <p:cNvSpPr>
                <a:spLocks noChangeArrowheads="1"/>
              </p:cNvSpPr>
              <p:nvPr/>
            </p:nvSpPr>
            <p:spPr bwMode="auto">
              <a:xfrm>
                <a:off x="4507" y="209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Rectangle 1910"/>
              <p:cNvSpPr>
                <a:spLocks noChangeArrowheads="1"/>
              </p:cNvSpPr>
              <p:nvPr/>
            </p:nvSpPr>
            <p:spPr bwMode="auto">
              <a:xfrm>
                <a:off x="4507" y="212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Rectangle 1911"/>
              <p:cNvSpPr>
                <a:spLocks noChangeArrowheads="1"/>
              </p:cNvSpPr>
              <p:nvPr/>
            </p:nvSpPr>
            <p:spPr bwMode="auto">
              <a:xfrm>
                <a:off x="4501" y="210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Rectangle 1912"/>
              <p:cNvSpPr>
                <a:spLocks noChangeArrowheads="1"/>
              </p:cNvSpPr>
              <p:nvPr/>
            </p:nvSpPr>
            <p:spPr bwMode="auto">
              <a:xfrm>
                <a:off x="4501" y="211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Rectangle 1913"/>
              <p:cNvSpPr>
                <a:spLocks noChangeArrowheads="1"/>
              </p:cNvSpPr>
              <p:nvPr/>
            </p:nvSpPr>
            <p:spPr bwMode="auto">
              <a:xfrm>
                <a:off x="4501" y="211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Rectangle 1914"/>
              <p:cNvSpPr>
                <a:spLocks noChangeArrowheads="1"/>
              </p:cNvSpPr>
              <p:nvPr/>
            </p:nvSpPr>
            <p:spPr bwMode="auto">
              <a:xfrm>
                <a:off x="4501" y="211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Oval 1915"/>
              <p:cNvSpPr>
                <a:spLocks noChangeArrowheads="1"/>
              </p:cNvSpPr>
              <p:nvPr/>
            </p:nvSpPr>
            <p:spPr bwMode="auto">
              <a:xfrm>
                <a:off x="4501" y="2098"/>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4" name="Rectangle 1916"/>
              <p:cNvSpPr>
                <a:spLocks noChangeArrowheads="1"/>
              </p:cNvSpPr>
              <p:nvPr/>
            </p:nvSpPr>
            <p:spPr bwMode="auto">
              <a:xfrm>
                <a:off x="4507" y="213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Rectangle 1917"/>
              <p:cNvSpPr>
                <a:spLocks noChangeArrowheads="1"/>
              </p:cNvSpPr>
              <p:nvPr/>
            </p:nvSpPr>
            <p:spPr bwMode="auto">
              <a:xfrm>
                <a:off x="4507" y="2155"/>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3" name="Group 2119"/>
            <p:cNvGrpSpPr>
              <a:grpSpLocks/>
            </p:cNvGrpSpPr>
            <p:nvPr/>
          </p:nvGrpSpPr>
          <p:grpSpPr bwMode="auto">
            <a:xfrm>
              <a:off x="7670602" y="3300413"/>
              <a:ext cx="200025" cy="996950"/>
              <a:chOff x="4469" y="2079"/>
              <a:chExt cx="126" cy="628"/>
            </a:xfrm>
          </p:grpSpPr>
          <p:sp>
            <p:nvSpPr>
              <p:cNvPr id="1226" name="Rectangle 1919"/>
              <p:cNvSpPr>
                <a:spLocks noChangeArrowheads="1"/>
              </p:cNvSpPr>
              <p:nvPr/>
            </p:nvSpPr>
            <p:spPr bwMode="auto">
              <a:xfrm>
                <a:off x="4501" y="213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Rectangle 1920"/>
              <p:cNvSpPr>
                <a:spLocks noChangeArrowheads="1"/>
              </p:cNvSpPr>
              <p:nvPr/>
            </p:nvSpPr>
            <p:spPr bwMode="auto">
              <a:xfrm>
                <a:off x="4501" y="214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Rectangle 1921"/>
              <p:cNvSpPr>
                <a:spLocks noChangeArrowheads="1"/>
              </p:cNvSpPr>
              <p:nvPr/>
            </p:nvSpPr>
            <p:spPr bwMode="auto">
              <a:xfrm>
                <a:off x="4501" y="214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Rectangle 1922"/>
              <p:cNvSpPr>
                <a:spLocks noChangeArrowheads="1"/>
              </p:cNvSpPr>
              <p:nvPr/>
            </p:nvSpPr>
            <p:spPr bwMode="auto">
              <a:xfrm>
                <a:off x="4501" y="214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Oval 1923"/>
              <p:cNvSpPr>
                <a:spLocks noChangeArrowheads="1"/>
              </p:cNvSpPr>
              <p:nvPr/>
            </p:nvSpPr>
            <p:spPr bwMode="auto">
              <a:xfrm>
                <a:off x="4501" y="2130"/>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1" name="Rectangle 1924"/>
              <p:cNvSpPr>
                <a:spLocks noChangeArrowheads="1"/>
              </p:cNvSpPr>
              <p:nvPr/>
            </p:nvSpPr>
            <p:spPr bwMode="auto">
              <a:xfrm>
                <a:off x="4507" y="2174"/>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Rectangle 1925"/>
              <p:cNvSpPr>
                <a:spLocks noChangeArrowheads="1"/>
              </p:cNvSpPr>
              <p:nvPr/>
            </p:nvSpPr>
            <p:spPr bwMode="auto">
              <a:xfrm>
                <a:off x="4507" y="220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Rectangle 1926"/>
              <p:cNvSpPr>
                <a:spLocks noChangeArrowheads="1"/>
              </p:cNvSpPr>
              <p:nvPr/>
            </p:nvSpPr>
            <p:spPr bwMode="auto">
              <a:xfrm>
                <a:off x="4501" y="218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Rectangle 1927"/>
              <p:cNvSpPr>
                <a:spLocks noChangeArrowheads="1"/>
              </p:cNvSpPr>
              <p:nvPr/>
            </p:nvSpPr>
            <p:spPr bwMode="auto">
              <a:xfrm>
                <a:off x="4501"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Rectangle 1928"/>
              <p:cNvSpPr>
                <a:spLocks noChangeArrowheads="1"/>
              </p:cNvSpPr>
              <p:nvPr/>
            </p:nvSpPr>
            <p:spPr bwMode="auto">
              <a:xfrm>
                <a:off x="4501" y="218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Rectangle 1929"/>
              <p:cNvSpPr>
                <a:spLocks noChangeArrowheads="1"/>
              </p:cNvSpPr>
              <p:nvPr/>
            </p:nvSpPr>
            <p:spPr bwMode="auto">
              <a:xfrm>
                <a:off x="4501" y="218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Oval 1930"/>
              <p:cNvSpPr>
                <a:spLocks noChangeArrowheads="1"/>
              </p:cNvSpPr>
              <p:nvPr/>
            </p:nvSpPr>
            <p:spPr bwMode="auto">
              <a:xfrm>
                <a:off x="4501" y="2174"/>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8" name="Rectangle 1931"/>
              <p:cNvSpPr>
                <a:spLocks noChangeArrowheads="1"/>
              </p:cNvSpPr>
              <p:nvPr/>
            </p:nvSpPr>
            <p:spPr bwMode="auto">
              <a:xfrm>
                <a:off x="4507" y="229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Rectangle 1932"/>
              <p:cNvSpPr>
                <a:spLocks noChangeArrowheads="1"/>
              </p:cNvSpPr>
              <p:nvPr/>
            </p:nvSpPr>
            <p:spPr bwMode="auto">
              <a:xfrm>
                <a:off x="4507"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Rectangle 1933"/>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Rectangle 1934"/>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Rectangle 1935"/>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Rectangle 1936"/>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Oval 1937"/>
              <p:cNvSpPr>
                <a:spLocks noChangeArrowheads="1"/>
              </p:cNvSpPr>
              <p:nvPr/>
            </p:nvSpPr>
            <p:spPr bwMode="auto">
              <a:xfrm>
                <a:off x="4501" y="229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 name="Rectangle 1938"/>
              <p:cNvSpPr>
                <a:spLocks noChangeArrowheads="1"/>
              </p:cNvSpPr>
              <p:nvPr/>
            </p:nvSpPr>
            <p:spPr bwMode="auto">
              <a:xfrm>
                <a:off x="4507" y="229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Rectangle 1939"/>
              <p:cNvSpPr>
                <a:spLocks noChangeArrowheads="1"/>
              </p:cNvSpPr>
              <p:nvPr/>
            </p:nvSpPr>
            <p:spPr bwMode="auto">
              <a:xfrm>
                <a:off x="4507"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Rectangle 1940"/>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Rectangle 1941"/>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Rectangle 1942"/>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Rectangle 1943"/>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Oval 1944"/>
              <p:cNvSpPr>
                <a:spLocks noChangeArrowheads="1"/>
              </p:cNvSpPr>
              <p:nvPr/>
            </p:nvSpPr>
            <p:spPr bwMode="auto">
              <a:xfrm>
                <a:off x="4501" y="229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 name="Rectangle 1945"/>
              <p:cNvSpPr>
                <a:spLocks noChangeArrowheads="1"/>
              </p:cNvSpPr>
              <p:nvPr/>
            </p:nvSpPr>
            <p:spPr bwMode="auto">
              <a:xfrm>
                <a:off x="4507" y="213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Rectangle 1946"/>
              <p:cNvSpPr>
                <a:spLocks noChangeArrowheads="1"/>
              </p:cNvSpPr>
              <p:nvPr/>
            </p:nvSpPr>
            <p:spPr bwMode="auto">
              <a:xfrm>
                <a:off x="4507" y="216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Rectangle 1947"/>
              <p:cNvSpPr>
                <a:spLocks noChangeArrowheads="1"/>
              </p:cNvSpPr>
              <p:nvPr/>
            </p:nvSpPr>
            <p:spPr bwMode="auto">
              <a:xfrm>
                <a:off x="4501" y="214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Rectangle 1948"/>
              <p:cNvSpPr>
                <a:spLocks noChangeArrowheads="1"/>
              </p:cNvSpPr>
              <p:nvPr/>
            </p:nvSpPr>
            <p:spPr bwMode="auto">
              <a:xfrm>
                <a:off x="4501" y="2155"/>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Rectangle 1949"/>
              <p:cNvSpPr>
                <a:spLocks noChangeArrowheads="1"/>
              </p:cNvSpPr>
              <p:nvPr/>
            </p:nvSpPr>
            <p:spPr bwMode="auto">
              <a:xfrm>
                <a:off x="4501" y="214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Rectangle 1950"/>
              <p:cNvSpPr>
                <a:spLocks noChangeArrowheads="1"/>
              </p:cNvSpPr>
              <p:nvPr/>
            </p:nvSpPr>
            <p:spPr bwMode="auto">
              <a:xfrm>
                <a:off x="4501" y="214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Oval 1951"/>
              <p:cNvSpPr>
                <a:spLocks noChangeArrowheads="1"/>
              </p:cNvSpPr>
              <p:nvPr/>
            </p:nvSpPr>
            <p:spPr bwMode="auto">
              <a:xfrm>
                <a:off x="4501" y="2136"/>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 name="Rectangle 1952"/>
              <p:cNvSpPr>
                <a:spLocks noChangeArrowheads="1"/>
              </p:cNvSpPr>
              <p:nvPr/>
            </p:nvSpPr>
            <p:spPr bwMode="auto">
              <a:xfrm>
                <a:off x="4507"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Rectangle 1953"/>
              <p:cNvSpPr>
                <a:spLocks noChangeArrowheads="1"/>
              </p:cNvSpPr>
              <p:nvPr/>
            </p:nvSpPr>
            <p:spPr bwMode="auto">
              <a:xfrm>
                <a:off x="4507" y="234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Rectangle 1954"/>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Rectangle 1955"/>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Rectangle 1956"/>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Rectangle 1957"/>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Oval 1958"/>
              <p:cNvSpPr>
                <a:spLocks noChangeArrowheads="1"/>
              </p:cNvSpPr>
              <p:nvPr/>
            </p:nvSpPr>
            <p:spPr bwMode="auto">
              <a:xfrm>
                <a:off x="4501" y="232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Rectangle 1959"/>
              <p:cNvSpPr>
                <a:spLocks noChangeArrowheads="1"/>
              </p:cNvSpPr>
              <p:nvPr/>
            </p:nvSpPr>
            <p:spPr bwMode="auto">
              <a:xfrm>
                <a:off x="4507" y="218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Rectangle 1960"/>
              <p:cNvSpPr>
                <a:spLocks noChangeArrowheads="1"/>
              </p:cNvSpPr>
              <p:nvPr/>
            </p:nvSpPr>
            <p:spPr bwMode="auto">
              <a:xfrm>
                <a:off x="4507" y="220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Rectangle 1961"/>
              <p:cNvSpPr>
                <a:spLocks noChangeArrowheads="1"/>
              </p:cNvSpPr>
              <p:nvPr/>
            </p:nvSpPr>
            <p:spPr bwMode="auto">
              <a:xfrm>
                <a:off x="4501" y="218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Rectangle 1962"/>
              <p:cNvSpPr>
                <a:spLocks noChangeArrowheads="1"/>
              </p:cNvSpPr>
              <p:nvPr/>
            </p:nvSpPr>
            <p:spPr bwMode="auto">
              <a:xfrm>
                <a:off x="4501" y="220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Rectangle 1963"/>
              <p:cNvSpPr>
                <a:spLocks noChangeArrowheads="1"/>
              </p:cNvSpPr>
              <p:nvPr/>
            </p:nvSpPr>
            <p:spPr bwMode="auto">
              <a:xfrm>
                <a:off x="4501"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Rectangle 1964"/>
              <p:cNvSpPr>
                <a:spLocks noChangeArrowheads="1"/>
              </p:cNvSpPr>
              <p:nvPr/>
            </p:nvSpPr>
            <p:spPr bwMode="auto">
              <a:xfrm>
                <a:off x="4501"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Oval 1965"/>
              <p:cNvSpPr>
                <a:spLocks noChangeArrowheads="1"/>
              </p:cNvSpPr>
              <p:nvPr/>
            </p:nvSpPr>
            <p:spPr bwMode="auto">
              <a:xfrm>
                <a:off x="4501" y="218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3" name="Rectangle 1966"/>
              <p:cNvSpPr>
                <a:spLocks noChangeArrowheads="1"/>
              </p:cNvSpPr>
              <p:nvPr/>
            </p:nvSpPr>
            <p:spPr bwMode="auto">
              <a:xfrm>
                <a:off x="4507" y="2212"/>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Rectangle 1967"/>
              <p:cNvSpPr>
                <a:spLocks noChangeArrowheads="1"/>
              </p:cNvSpPr>
              <p:nvPr/>
            </p:nvSpPr>
            <p:spPr bwMode="auto">
              <a:xfrm>
                <a:off x="4507" y="2238"/>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Rectangle 1968"/>
              <p:cNvSpPr>
                <a:spLocks noChangeArrowheads="1"/>
              </p:cNvSpPr>
              <p:nvPr/>
            </p:nvSpPr>
            <p:spPr bwMode="auto">
              <a:xfrm>
                <a:off x="4501" y="221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Rectangle 1969"/>
              <p:cNvSpPr>
                <a:spLocks noChangeArrowheads="1"/>
              </p:cNvSpPr>
              <p:nvPr/>
            </p:nvSpPr>
            <p:spPr bwMode="auto">
              <a:xfrm>
                <a:off x="4501" y="223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Rectangle 1970"/>
              <p:cNvSpPr>
                <a:spLocks noChangeArrowheads="1"/>
              </p:cNvSpPr>
              <p:nvPr/>
            </p:nvSpPr>
            <p:spPr bwMode="auto">
              <a:xfrm>
                <a:off x="4501"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Rectangle 1971"/>
              <p:cNvSpPr>
                <a:spLocks noChangeArrowheads="1"/>
              </p:cNvSpPr>
              <p:nvPr/>
            </p:nvSpPr>
            <p:spPr bwMode="auto">
              <a:xfrm>
                <a:off x="4501"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Oval 1972"/>
              <p:cNvSpPr>
                <a:spLocks noChangeArrowheads="1"/>
              </p:cNvSpPr>
              <p:nvPr/>
            </p:nvSpPr>
            <p:spPr bwMode="auto">
              <a:xfrm>
                <a:off x="4501" y="2212"/>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0" name="Rectangle 1973"/>
              <p:cNvSpPr>
                <a:spLocks noChangeArrowheads="1"/>
              </p:cNvSpPr>
              <p:nvPr/>
            </p:nvSpPr>
            <p:spPr bwMode="auto">
              <a:xfrm>
                <a:off x="4507" y="226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Rectangle 1974"/>
              <p:cNvSpPr>
                <a:spLocks noChangeArrowheads="1"/>
              </p:cNvSpPr>
              <p:nvPr/>
            </p:nvSpPr>
            <p:spPr bwMode="auto">
              <a:xfrm>
                <a:off x="4507" y="228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Rectangle 1975"/>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Rectangle 1976"/>
              <p:cNvSpPr>
                <a:spLocks noChangeArrowheads="1"/>
              </p:cNvSpPr>
              <p:nvPr/>
            </p:nvSpPr>
            <p:spPr bwMode="auto">
              <a:xfrm>
                <a:off x="4501" y="228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Rectangle 1977"/>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Rectangle 1978"/>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6" name="Oval 1979"/>
              <p:cNvSpPr>
                <a:spLocks noChangeArrowheads="1"/>
              </p:cNvSpPr>
              <p:nvPr/>
            </p:nvSpPr>
            <p:spPr bwMode="auto">
              <a:xfrm>
                <a:off x="4501" y="2263"/>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7" name="Rectangle 1980"/>
              <p:cNvSpPr>
                <a:spLocks noChangeArrowheads="1"/>
              </p:cNvSpPr>
              <p:nvPr/>
            </p:nvSpPr>
            <p:spPr bwMode="auto">
              <a:xfrm>
                <a:off x="4507"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Rectangle 1981"/>
              <p:cNvSpPr>
                <a:spLocks noChangeArrowheads="1"/>
              </p:cNvSpPr>
              <p:nvPr/>
            </p:nvSpPr>
            <p:spPr bwMode="auto">
              <a:xfrm>
                <a:off x="4507" y="234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Rectangle 1982"/>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Rectangle 1983"/>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Rectangle 1984"/>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Rectangle 1985"/>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Oval 1986"/>
              <p:cNvSpPr>
                <a:spLocks noChangeArrowheads="1"/>
              </p:cNvSpPr>
              <p:nvPr/>
            </p:nvSpPr>
            <p:spPr bwMode="auto">
              <a:xfrm>
                <a:off x="4501" y="232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4" name="Rectangle 1987"/>
              <p:cNvSpPr>
                <a:spLocks noChangeArrowheads="1"/>
              </p:cNvSpPr>
              <p:nvPr/>
            </p:nvSpPr>
            <p:spPr bwMode="auto">
              <a:xfrm>
                <a:off x="4507" y="228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Rectangle 1988"/>
              <p:cNvSpPr>
                <a:spLocks noChangeArrowheads="1"/>
              </p:cNvSpPr>
              <p:nvPr/>
            </p:nvSpPr>
            <p:spPr bwMode="auto">
              <a:xfrm>
                <a:off x="4507" y="230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Rectangle 1989"/>
              <p:cNvSpPr>
                <a:spLocks noChangeArrowheads="1"/>
              </p:cNvSpPr>
              <p:nvPr/>
            </p:nvSpPr>
            <p:spPr bwMode="auto">
              <a:xfrm>
                <a:off x="4501" y="228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Rectangle 1990"/>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Rectangle 1991"/>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Rectangle 1992"/>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Oval 1993"/>
              <p:cNvSpPr>
                <a:spLocks noChangeArrowheads="1"/>
              </p:cNvSpPr>
              <p:nvPr/>
            </p:nvSpPr>
            <p:spPr bwMode="auto">
              <a:xfrm>
                <a:off x="4501" y="2282"/>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1" name="Rectangle 1994"/>
              <p:cNvSpPr>
                <a:spLocks noChangeArrowheads="1"/>
              </p:cNvSpPr>
              <p:nvPr/>
            </p:nvSpPr>
            <p:spPr bwMode="auto">
              <a:xfrm>
                <a:off x="4507" y="225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Rectangle 1995"/>
              <p:cNvSpPr>
                <a:spLocks noChangeArrowheads="1"/>
              </p:cNvSpPr>
              <p:nvPr/>
            </p:nvSpPr>
            <p:spPr bwMode="auto">
              <a:xfrm>
                <a:off x="4507" y="227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Rectangle 1996"/>
              <p:cNvSpPr>
                <a:spLocks noChangeArrowheads="1"/>
              </p:cNvSpPr>
              <p:nvPr/>
            </p:nvSpPr>
            <p:spPr bwMode="auto">
              <a:xfrm>
                <a:off x="4501" y="225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Rectangle 1997"/>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Rectangle 1998"/>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Rectangle 1999"/>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Oval 2000"/>
              <p:cNvSpPr>
                <a:spLocks noChangeArrowheads="1"/>
              </p:cNvSpPr>
              <p:nvPr/>
            </p:nvSpPr>
            <p:spPr bwMode="auto">
              <a:xfrm>
                <a:off x="4501" y="225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8" name="Rectangle 2001"/>
              <p:cNvSpPr>
                <a:spLocks noChangeArrowheads="1"/>
              </p:cNvSpPr>
              <p:nvPr/>
            </p:nvSpPr>
            <p:spPr bwMode="auto">
              <a:xfrm>
                <a:off x="4507" y="233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Rectangle 2002"/>
              <p:cNvSpPr>
                <a:spLocks noChangeArrowheads="1"/>
              </p:cNvSpPr>
              <p:nvPr/>
            </p:nvSpPr>
            <p:spPr bwMode="auto">
              <a:xfrm>
                <a:off x="4507" y="235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2003"/>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 name="Rectangle 2004"/>
              <p:cNvSpPr>
                <a:spLocks noChangeArrowheads="1"/>
              </p:cNvSpPr>
              <p:nvPr/>
            </p:nvSpPr>
            <p:spPr bwMode="auto">
              <a:xfrm>
                <a:off x="4501" y="235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Rectangle 2005"/>
              <p:cNvSpPr>
                <a:spLocks noChangeArrowheads="1"/>
              </p:cNvSpPr>
              <p:nvPr/>
            </p:nvSpPr>
            <p:spPr bwMode="auto">
              <a:xfrm>
                <a:off x="4501" y="234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Rectangle 2006"/>
              <p:cNvSpPr>
                <a:spLocks noChangeArrowheads="1"/>
              </p:cNvSpPr>
              <p:nvPr/>
            </p:nvSpPr>
            <p:spPr bwMode="auto">
              <a:xfrm>
                <a:off x="4501" y="234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Oval 2007"/>
              <p:cNvSpPr>
                <a:spLocks noChangeArrowheads="1"/>
              </p:cNvSpPr>
              <p:nvPr/>
            </p:nvSpPr>
            <p:spPr bwMode="auto">
              <a:xfrm>
                <a:off x="4501" y="2333"/>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5" name="Rectangle 2008"/>
              <p:cNvSpPr>
                <a:spLocks noChangeArrowheads="1"/>
              </p:cNvSpPr>
              <p:nvPr/>
            </p:nvSpPr>
            <p:spPr bwMode="auto">
              <a:xfrm>
                <a:off x="4507" y="229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Rectangle 2009"/>
              <p:cNvSpPr>
                <a:spLocks noChangeArrowheads="1"/>
              </p:cNvSpPr>
              <p:nvPr/>
            </p:nvSpPr>
            <p:spPr bwMode="auto">
              <a:xfrm>
                <a:off x="4507"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Rectangle 2010"/>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8" name="Rectangle 2011"/>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Rectangle 2012"/>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0" name="Rectangle 2013"/>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1" name="Oval 2014"/>
              <p:cNvSpPr>
                <a:spLocks noChangeArrowheads="1"/>
              </p:cNvSpPr>
              <p:nvPr/>
            </p:nvSpPr>
            <p:spPr bwMode="auto">
              <a:xfrm>
                <a:off x="4501" y="2295"/>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Rectangle 2015"/>
              <p:cNvSpPr>
                <a:spLocks noChangeArrowheads="1"/>
              </p:cNvSpPr>
              <p:nvPr/>
            </p:nvSpPr>
            <p:spPr bwMode="auto">
              <a:xfrm>
                <a:off x="4507" y="2174"/>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Rectangle 2016"/>
              <p:cNvSpPr>
                <a:spLocks noChangeArrowheads="1"/>
              </p:cNvSpPr>
              <p:nvPr/>
            </p:nvSpPr>
            <p:spPr bwMode="auto">
              <a:xfrm>
                <a:off x="4507" y="220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4" name="Rectangle 2017"/>
              <p:cNvSpPr>
                <a:spLocks noChangeArrowheads="1"/>
              </p:cNvSpPr>
              <p:nvPr/>
            </p:nvSpPr>
            <p:spPr bwMode="auto">
              <a:xfrm>
                <a:off x="4501" y="218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Rectangle 2018"/>
              <p:cNvSpPr>
                <a:spLocks noChangeArrowheads="1"/>
              </p:cNvSpPr>
              <p:nvPr/>
            </p:nvSpPr>
            <p:spPr bwMode="auto">
              <a:xfrm>
                <a:off x="4501" y="2193"/>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6" name="Rectangle 2019"/>
              <p:cNvSpPr>
                <a:spLocks noChangeArrowheads="1"/>
              </p:cNvSpPr>
              <p:nvPr/>
            </p:nvSpPr>
            <p:spPr bwMode="auto">
              <a:xfrm>
                <a:off x="4501" y="218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Rectangle 2020"/>
              <p:cNvSpPr>
                <a:spLocks noChangeArrowheads="1"/>
              </p:cNvSpPr>
              <p:nvPr/>
            </p:nvSpPr>
            <p:spPr bwMode="auto">
              <a:xfrm>
                <a:off x="4501" y="218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8" name="Oval 2021"/>
              <p:cNvSpPr>
                <a:spLocks noChangeArrowheads="1"/>
              </p:cNvSpPr>
              <p:nvPr/>
            </p:nvSpPr>
            <p:spPr bwMode="auto">
              <a:xfrm>
                <a:off x="4501" y="2174"/>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Rectangle 2022"/>
              <p:cNvSpPr>
                <a:spLocks noChangeArrowheads="1"/>
              </p:cNvSpPr>
              <p:nvPr/>
            </p:nvSpPr>
            <p:spPr bwMode="auto">
              <a:xfrm>
                <a:off x="4507" y="2250"/>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0" name="Rectangle 2023"/>
              <p:cNvSpPr>
                <a:spLocks noChangeArrowheads="1"/>
              </p:cNvSpPr>
              <p:nvPr/>
            </p:nvSpPr>
            <p:spPr bwMode="auto">
              <a:xfrm>
                <a:off x="4507" y="227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Rectangle 2024"/>
              <p:cNvSpPr>
                <a:spLocks noChangeArrowheads="1"/>
              </p:cNvSpPr>
              <p:nvPr/>
            </p:nvSpPr>
            <p:spPr bwMode="auto">
              <a:xfrm>
                <a:off x="4501" y="225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 name="Rectangle 2025"/>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Rectangle 2026"/>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 name="Rectangle 2027"/>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Oval 2028"/>
              <p:cNvSpPr>
                <a:spLocks noChangeArrowheads="1"/>
              </p:cNvSpPr>
              <p:nvPr/>
            </p:nvSpPr>
            <p:spPr bwMode="auto">
              <a:xfrm>
                <a:off x="4501" y="225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Rectangle 2029"/>
              <p:cNvSpPr>
                <a:spLocks noChangeArrowheads="1"/>
              </p:cNvSpPr>
              <p:nvPr/>
            </p:nvSpPr>
            <p:spPr bwMode="auto">
              <a:xfrm>
                <a:off x="4507" y="2238"/>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Rectangle 2030"/>
              <p:cNvSpPr>
                <a:spLocks noChangeArrowheads="1"/>
              </p:cNvSpPr>
              <p:nvPr/>
            </p:nvSpPr>
            <p:spPr bwMode="auto">
              <a:xfrm>
                <a:off x="4507" y="226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8" name="Rectangle 2031"/>
              <p:cNvSpPr>
                <a:spLocks noChangeArrowheads="1"/>
              </p:cNvSpPr>
              <p:nvPr/>
            </p:nvSpPr>
            <p:spPr bwMode="auto">
              <a:xfrm>
                <a:off x="4501" y="224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Rectangle 2032"/>
              <p:cNvSpPr>
                <a:spLocks noChangeArrowheads="1"/>
              </p:cNvSpPr>
              <p:nvPr/>
            </p:nvSpPr>
            <p:spPr bwMode="auto">
              <a:xfrm>
                <a:off x="4501" y="2257"/>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0" name="Rectangle 2033"/>
              <p:cNvSpPr>
                <a:spLocks noChangeArrowheads="1"/>
              </p:cNvSpPr>
              <p:nvPr/>
            </p:nvSpPr>
            <p:spPr bwMode="auto">
              <a:xfrm>
                <a:off x="4501" y="2250"/>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Rectangle 2034"/>
              <p:cNvSpPr>
                <a:spLocks noChangeArrowheads="1"/>
              </p:cNvSpPr>
              <p:nvPr/>
            </p:nvSpPr>
            <p:spPr bwMode="auto">
              <a:xfrm>
                <a:off x="4501" y="2250"/>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2" name="Oval 2035"/>
              <p:cNvSpPr>
                <a:spLocks noChangeArrowheads="1"/>
              </p:cNvSpPr>
              <p:nvPr/>
            </p:nvSpPr>
            <p:spPr bwMode="auto">
              <a:xfrm>
                <a:off x="4501" y="2238"/>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Rectangle 2036"/>
              <p:cNvSpPr>
                <a:spLocks noChangeArrowheads="1"/>
              </p:cNvSpPr>
              <p:nvPr/>
            </p:nvSpPr>
            <p:spPr bwMode="auto">
              <a:xfrm>
                <a:off x="4507" y="2219"/>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Rectangle 2037"/>
              <p:cNvSpPr>
                <a:spLocks noChangeArrowheads="1"/>
              </p:cNvSpPr>
              <p:nvPr/>
            </p:nvSpPr>
            <p:spPr bwMode="auto">
              <a:xfrm>
                <a:off x="4507" y="2244"/>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Rectangle 2038"/>
              <p:cNvSpPr>
                <a:spLocks noChangeArrowheads="1"/>
              </p:cNvSpPr>
              <p:nvPr/>
            </p:nvSpPr>
            <p:spPr bwMode="auto">
              <a:xfrm>
                <a:off x="4501"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Rectangle 2039"/>
              <p:cNvSpPr>
                <a:spLocks noChangeArrowheads="1"/>
              </p:cNvSpPr>
              <p:nvPr/>
            </p:nvSpPr>
            <p:spPr bwMode="auto">
              <a:xfrm>
                <a:off x="4501" y="2238"/>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Rectangle 2040"/>
              <p:cNvSpPr>
                <a:spLocks noChangeArrowheads="1"/>
              </p:cNvSpPr>
              <p:nvPr/>
            </p:nvSpPr>
            <p:spPr bwMode="auto">
              <a:xfrm>
                <a:off x="4501" y="223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Rectangle 2041"/>
              <p:cNvSpPr>
                <a:spLocks noChangeArrowheads="1"/>
              </p:cNvSpPr>
              <p:nvPr/>
            </p:nvSpPr>
            <p:spPr bwMode="auto">
              <a:xfrm>
                <a:off x="4501" y="223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Oval 2042"/>
              <p:cNvSpPr>
                <a:spLocks noChangeArrowheads="1"/>
              </p:cNvSpPr>
              <p:nvPr/>
            </p:nvSpPr>
            <p:spPr bwMode="auto">
              <a:xfrm>
                <a:off x="4501" y="2219"/>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Rectangle 2043"/>
              <p:cNvSpPr>
                <a:spLocks noChangeArrowheads="1"/>
              </p:cNvSpPr>
              <p:nvPr/>
            </p:nvSpPr>
            <p:spPr bwMode="auto">
              <a:xfrm>
                <a:off x="4507" y="230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Rectangle 2044"/>
              <p:cNvSpPr>
                <a:spLocks noChangeArrowheads="1"/>
              </p:cNvSpPr>
              <p:nvPr/>
            </p:nvSpPr>
            <p:spPr bwMode="auto">
              <a:xfrm>
                <a:off x="4507" y="233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Rectangle 2045"/>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Rectangle 2046"/>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Rectangle 2047"/>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Rectangle 2048"/>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Oval 2049"/>
              <p:cNvSpPr>
                <a:spLocks noChangeArrowheads="1"/>
              </p:cNvSpPr>
              <p:nvPr/>
            </p:nvSpPr>
            <p:spPr bwMode="auto">
              <a:xfrm>
                <a:off x="4501" y="2307"/>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Rectangle 2050"/>
              <p:cNvSpPr>
                <a:spLocks noChangeArrowheads="1"/>
              </p:cNvSpPr>
              <p:nvPr/>
            </p:nvSpPr>
            <p:spPr bwMode="auto">
              <a:xfrm>
                <a:off x="4507" y="2333"/>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Rectangle 2051"/>
              <p:cNvSpPr>
                <a:spLocks noChangeArrowheads="1"/>
              </p:cNvSpPr>
              <p:nvPr/>
            </p:nvSpPr>
            <p:spPr bwMode="auto">
              <a:xfrm>
                <a:off x="4507" y="2358"/>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Rectangle 2052"/>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Rectangle 2053"/>
              <p:cNvSpPr>
                <a:spLocks noChangeArrowheads="1"/>
              </p:cNvSpPr>
              <p:nvPr/>
            </p:nvSpPr>
            <p:spPr bwMode="auto">
              <a:xfrm>
                <a:off x="4501" y="235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Rectangle 2054"/>
              <p:cNvSpPr>
                <a:spLocks noChangeArrowheads="1"/>
              </p:cNvSpPr>
              <p:nvPr/>
            </p:nvSpPr>
            <p:spPr bwMode="auto">
              <a:xfrm>
                <a:off x="4501" y="234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Rectangle 2055"/>
              <p:cNvSpPr>
                <a:spLocks noChangeArrowheads="1"/>
              </p:cNvSpPr>
              <p:nvPr/>
            </p:nvSpPr>
            <p:spPr bwMode="auto">
              <a:xfrm>
                <a:off x="4501" y="234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Oval 2056"/>
              <p:cNvSpPr>
                <a:spLocks noChangeArrowheads="1"/>
              </p:cNvSpPr>
              <p:nvPr/>
            </p:nvSpPr>
            <p:spPr bwMode="auto">
              <a:xfrm>
                <a:off x="4501" y="2333"/>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Rectangle 2057"/>
              <p:cNvSpPr>
                <a:spLocks noChangeArrowheads="1"/>
              </p:cNvSpPr>
              <p:nvPr/>
            </p:nvSpPr>
            <p:spPr bwMode="auto">
              <a:xfrm>
                <a:off x="4507" y="232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Rectangle 2058"/>
              <p:cNvSpPr>
                <a:spLocks noChangeArrowheads="1"/>
              </p:cNvSpPr>
              <p:nvPr/>
            </p:nvSpPr>
            <p:spPr bwMode="auto">
              <a:xfrm>
                <a:off x="4507" y="235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Rectangle 2059"/>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Rectangle 2060"/>
              <p:cNvSpPr>
                <a:spLocks noChangeArrowheads="1"/>
              </p:cNvSpPr>
              <p:nvPr/>
            </p:nvSpPr>
            <p:spPr bwMode="auto">
              <a:xfrm>
                <a:off x="4501" y="234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Rectangle 2061"/>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Rectangle 2062"/>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Oval 2063"/>
              <p:cNvSpPr>
                <a:spLocks noChangeArrowheads="1"/>
              </p:cNvSpPr>
              <p:nvPr/>
            </p:nvSpPr>
            <p:spPr bwMode="auto">
              <a:xfrm>
                <a:off x="4501" y="2326"/>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1" name="Rectangle 2064"/>
              <p:cNvSpPr>
                <a:spLocks noChangeArrowheads="1"/>
              </p:cNvSpPr>
              <p:nvPr/>
            </p:nvSpPr>
            <p:spPr bwMode="auto">
              <a:xfrm>
                <a:off x="4507" y="230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Rectangle 2065"/>
              <p:cNvSpPr>
                <a:spLocks noChangeArrowheads="1"/>
              </p:cNvSpPr>
              <p:nvPr/>
            </p:nvSpPr>
            <p:spPr bwMode="auto">
              <a:xfrm>
                <a:off x="4507" y="232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Rectangle 2066"/>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Rectangle 2067"/>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Rectangle 2068"/>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Rectangle 2069"/>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Oval 2070"/>
              <p:cNvSpPr>
                <a:spLocks noChangeArrowheads="1"/>
              </p:cNvSpPr>
              <p:nvPr/>
            </p:nvSpPr>
            <p:spPr bwMode="auto">
              <a:xfrm>
                <a:off x="4501" y="230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8" name="Rectangle 2071"/>
              <p:cNvSpPr>
                <a:spLocks noChangeArrowheads="1"/>
              </p:cNvSpPr>
              <p:nvPr/>
            </p:nvSpPr>
            <p:spPr bwMode="auto">
              <a:xfrm>
                <a:off x="4507" y="2079"/>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Rectangle 2072"/>
              <p:cNvSpPr>
                <a:spLocks noChangeArrowheads="1"/>
              </p:cNvSpPr>
              <p:nvPr/>
            </p:nvSpPr>
            <p:spPr bwMode="auto">
              <a:xfrm>
                <a:off x="4507" y="2105"/>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Rectangle 2073"/>
              <p:cNvSpPr>
                <a:spLocks noChangeArrowheads="1"/>
              </p:cNvSpPr>
              <p:nvPr/>
            </p:nvSpPr>
            <p:spPr bwMode="auto">
              <a:xfrm>
                <a:off x="4501" y="208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1" name="Rectangle 2074"/>
              <p:cNvSpPr>
                <a:spLocks noChangeArrowheads="1"/>
              </p:cNvSpPr>
              <p:nvPr/>
            </p:nvSpPr>
            <p:spPr bwMode="auto">
              <a:xfrm>
                <a:off x="4501" y="209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2" name="Rectangle 2075"/>
              <p:cNvSpPr>
                <a:spLocks noChangeArrowheads="1"/>
              </p:cNvSpPr>
              <p:nvPr/>
            </p:nvSpPr>
            <p:spPr bwMode="auto">
              <a:xfrm>
                <a:off x="4501" y="209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Rectangle 2076"/>
              <p:cNvSpPr>
                <a:spLocks noChangeArrowheads="1"/>
              </p:cNvSpPr>
              <p:nvPr/>
            </p:nvSpPr>
            <p:spPr bwMode="auto">
              <a:xfrm>
                <a:off x="4501" y="2092"/>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4" name="Oval 2077"/>
              <p:cNvSpPr>
                <a:spLocks noChangeArrowheads="1"/>
              </p:cNvSpPr>
              <p:nvPr/>
            </p:nvSpPr>
            <p:spPr bwMode="auto">
              <a:xfrm>
                <a:off x="4501" y="2079"/>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5" name="Rectangle 2078"/>
              <p:cNvSpPr>
                <a:spLocks noChangeArrowheads="1"/>
              </p:cNvSpPr>
              <p:nvPr/>
            </p:nvSpPr>
            <p:spPr bwMode="auto">
              <a:xfrm>
                <a:off x="4507" y="2212"/>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6" name="Rectangle 2079"/>
              <p:cNvSpPr>
                <a:spLocks noChangeArrowheads="1"/>
              </p:cNvSpPr>
              <p:nvPr/>
            </p:nvSpPr>
            <p:spPr bwMode="auto">
              <a:xfrm>
                <a:off x="4507" y="2238"/>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Rectangle 2080"/>
              <p:cNvSpPr>
                <a:spLocks noChangeArrowheads="1"/>
              </p:cNvSpPr>
              <p:nvPr/>
            </p:nvSpPr>
            <p:spPr bwMode="auto">
              <a:xfrm>
                <a:off x="4501" y="2219"/>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8" name="Rectangle 2081"/>
              <p:cNvSpPr>
                <a:spLocks noChangeArrowheads="1"/>
              </p:cNvSpPr>
              <p:nvPr/>
            </p:nvSpPr>
            <p:spPr bwMode="auto">
              <a:xfrm>
                <a:off x="4501" y="2231"/>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Rectangle 2082"/>
              <p:cNvSpPr>
                <a:spLocks noChangeArrowheads="1"/>
              </p:cNvSpPr>
              <p:nvPr/>
            </p:nvSpPr>
            <p:spPr bwMode="auto">
              <a:xfrm>
                <a:off x="4501"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0" name="Rectangle 2083"/>
              <p:cNvSpPr>
                <a:spLocks noChangeArrowheads="1"/>
              </p:cNvSpPr>
              <p:nvPr/>
            </p:nvSpPr>
            <p:spPr bwMode="auto">
              <a:xfrm>
                <a:off x="4501" y="222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1" name="Oval 2084"/>
              <p:cNvSpPr>
                <a:spLocks noChangeArrowheads="1"/>
              </p:cNvSpPr>
              <p:nvPr/>
            </p:nvSpPr>
            <p:spPr bwMode="auto">
              <a:xfrm>
                <a:off x="4501" y="2212"/>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Rectangle 2085"/>
              <p:cNvSpPr>
                <a:spLocks noChangeArrowheads="1"/>
              </p:cNvSpPr>
              <p:nvPr/>
            </p:nvSpPr>
            <p:spPr bwMode="auto">
              <a:xfrm>
                <a:off x="4507" y="228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Rectangle 2086"/>
              <p:cNvSpPr>
                <a:spLocks noChangeArrowheads="1"/>
              </p:cNvSpPr>
              <p:nvPr/>
            </p:nvSpPr>
            <p:spPr bwMode="auto">
              <a:xfrm>
                <a:off x="4507" y="2307"/>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Rectangle 2087"/>
              <p:cNvSpPr>
                <a:spLocks noChangeArrowheads="1"/>
              </p:cNvSpPr>
              <p:nvPr/>
            </p:nvSpPr>
            <p:spPr bwMode="auto">
              <a:xfrm>
                <a:off x="4501" y="2288"/>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Rectangle 2088"/>
              <p:cNvSpPr>
                <a:spLocks noChangeArrowheads="1"/>
              </p:cNvSpPr>
              <p:nvPr/>
            </p:nvSpPr>
            <p:spPr bwMode="auto">
              <a:xfrm>
                <a:off x="4501" y="2301"/>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Rectangle 2089"/>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Rectangle 2090"/>
              <p:cNvSpPr>
                <a:spLocks noChangeArrowheads="1"/>
              </p:cNvSpPr>
              <p:nvPr/>
            </p:nvSpPr>
            <p:spPr bwMode="auto">
              <a:xfrm>
                <a:off x="4501" y="2295"/>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Oval 2091"/>
              <p:cNvSpPr>
                <a:spLocks noChangeArrowheads="1"/>
              </p:cNvSpPr>
              <p:nvPr/>
            </p:nvSpPr>
            <p:spPr bwMode="auto">
              <a:xfrm>
                <a:off x="4501" y="2282"/>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9" name="Rectangle 2092"/>
              <p:cNvSpPr>
                <a:spLocks noChangeArrowheads="1"/>
              </p:cNvSpPr>
              <p:nvPr/>
            </p:nvSpPr>
            <p:spPr bwMode="auto">
              <a:xfrm>
                <a:off x="4507" y="2320"/>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Rectangle 2093"/>
              <p:cNvSpPr>
                <a:spLocks noChangeArrowheads="1"/>
              </p:cNvSpPr>
              <p:nvPr/>
            </p:nvSpPr>
            <p:spPr bwMode="auto">
              <a:xfrm>
                <a:off x="4507" y="2346"/>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Rectangle 2094"/>
              <p:cNvSpPr>
                <a:spLocks noChangeArrowheads="1"/>
              </p:cNvSpPr>
              <p:nvPr/>
            </p:nvSpPr>
            <p:spPr bwMode="auto">
              <a:xfrm>
                <a:off x="4501" y="2326"/>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Rectangle 2095"/>
              <p:cNvSpPr>
                <a:spLocks noChangeArrowheads="1"/>
              </p:cNvSpPr>
              <p:nvPr/>
            </p:nvSpPr>
            <p:spPr bwMode="auto">
              <a:xfrm>
                <a:off x="4501" y="233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Rectangle 2096"/>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Rectangle 2097"/>
              <p:cNvSpPr>
                <a:spLocks noChangeArrowheads="1"/>
              </p:cNvSpPr>
              <p:nvPr/>
            </p:nvSpPr>
            <p:spPr bwMode="auto">
              <a:xfrm>
                <a:off x="4501" y="233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Oval 2098"/>
              <p:cNvSpPr>
                <a:spLocks noChangeArrowheads="1"/>
              </p:cNvSpPr>
              <p:nvPr/>
            </p:nvSpPr>
            <p:spPr bwMode="auto">
              <a:xfrm>
                <a:off x="4501" y="2320"/>
                <a:ext cx="25" cy="26"/>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6" name="Rectangle 2099"/>
              <p:cNvSpPr>
                <a:spLocks noChangeArrowheads="1"/>
              </p:cNvSpPr>
              <p:nvPr/>
            </p:nvSpPr>
            <p:spPr bwMode="auto">
              <a:xfrm>
                <a:off x="4507" y="2301"/>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Rectangle 2100"/>
              <p:cNvSpPr>
                <a:spLocks noChangeArrowheads="1"/>
              </p:cNvSpPr>
              <p:nvPr/>
            </p:nvSpPr>
            <p:spPr bwMode="auto">
              <a:xfrm>
                <a:off x="4507" y="2326"/>
                <a:ext cx="19"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Rectangle 2101"/>
              <p:cNvSpPr>
                <a:spLocks noChangeArrowheads="1"/>
              </p:cNvSpPr>
              <p:nvPr/>
            </p:nvSpPr>
            <p:spPr bwMode="auto">
              <a:xfrm>
                <a:off x="4501" y="2307"/>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Rectangle 2102"/>
              <p:cNvSpPr>
                <a:spLocks noChangeArrowheads="1"/>
              </p:cNvSpPr>
              <p:nvPr/>
            </p:nvSpPr>
            <p:spPr bwMode="auto">
              <a:xfrm>
                <a:off x="4501" y="2320"/>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Rectangle 2103"/>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Rectangle 2104"/>
              <p:cNvSpPr>
                <a:spLocks noChangeArrowheads="1"/>
              </p:cNvSpPr>
              <p:nvPr/>
            </p:nvSpPr>
            <p:spPr bwMode="auto">
              <a:xfrm>
                <a:off x="4501" y="2314"/>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Oval 2105"/>
              <p:cNvSpPr>
                <a:spLocks noChangeArrowheads="1"/>
              </p:cNvSpPr>
              <p:nvPr/>
            </p:nvSpPr>
            <p:spPr bwMode="auto">
              <a:xfrm>
                <a:off x="4501" y="2301"/>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3" name="Rectangle 2106"/>
              <p:cNvSpPr>
                <a:spLocks noChangeArrowheads="1"/>
              </p:cNvSpPr>
              <p:nvPr/>
            </p:nvSpPr>
            <p:spPr bwMode="auto">
              <a:xfrm>
                <a:off x="4507" y="2257"/>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Rectangle 2107"/>
              <p:cNvSpPr>
                <a:spLocks noChangeArrowheads="1"/>
              </p:cNvSpPr>
              <p:nvPr/>
            </p:nvSpPr>
            <p:spPr bwMode="auto">
              <a:xfrm>
                <a:off x="4507" y="2282"/>
                <a:ext cx="19"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Rectangle 2108"/>
              <p:cNvSpPr>
                <a:spLocks noChangeArrowheads="1"/>
              </p:cNvSpPr>
              <p:nvPr/>
            </p:nvSpPr>
            <p:spPr bwMode="auto">
              <a:xfrm>
                <a:off x="4501" y="2263"/>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Rectangle 2109"/>
              <p:cNvSpPr>
                <a:spLocks noChangeArrowheads="1"/>
              </p:cNvSpPr>
              <p:nvPr/>
            </p:nvSpPr>
            <p:spPr bwMode="auto">
              <a:xfrm>
                <a:off x="4501" y="2276"/>
                <a:ext cx="31" cy="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Rectangle 2110"/>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Rectangle 2111"/>
              <p:cNvSpPr>
                <a:spLocks noChangeArrowheads="1"/>
              </p:cNvSpPr>
              <p:nvPr/>
            </p:nvSpPr>
            <p:spPr bwMode="auto">
              <a:xfrm>
                <a:off x="4501" y="2269"/>
                <a:ext cx="31" cy="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Oval 2112"/>
              <p:cNvSpPr>
                <a:spLocks noChangeArrowheads="1"/>
              </p:cNvSpPr>
              <p:nvPr/>
            </p:nvSpPr>
            <p:spPr bwMode="auto">
              <a:xfrm>
                <a:off x="4501" y="2257"/>
                <a:ext cx="25" cy="25"/>
              </a:xfrm>
              <a:prstGeom prst="ellipse">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0" name="Line 2113"/>
              <p:cNvSpPr>
                <a:spLocks noChangeShapeType="1"/>
              </p:cNvSpPr>
              <p:nvPr/>
            </p:nvSpPr>
            <p:spPr bwMode="auto">
              <a:xfrm flipV="1">
                <a:off x="4513" y="2346"/>
                <a:ext cx="0" cy="19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1" name="Line 2114"/>
              <p:cNvSpPr>
                <a:spLocks noChangeShapeType="1"/>
              </p:cNvSpPr>
              <p:nvPr/>
            </p:nvSpPr>
            <p:spPr bwMode="auto">
              <a:xfrm>
                <a:off x="4513" y="2663"/>
                <a:ext cx="0" cy="44"/>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2" name="Rectangle 2115"/>
              <p:cNvSpPr>
                <a:spLocks noChangeArrowheads="1"/>
              </p:cNvSpPr>
              <p:nvPr/>
            </p:nvSpPr>
            <p:spPr bwMode="auto">
              <a:xfrm>
                <a:off x="4469" y="2536"/>
                <a:ext cx="89" cy="12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2116"/>
              <p:cNvSpPr>
                <a:spLocks/>
              </p:cNvSpPr>
              <p:nvPr/>
            </p:nvSpPr>
            <p:spPr bwMode="auto">
              <a:xfrm>
                <a:off x="4469" y="2536"/>
                <a:ext cx="89" cy="127"/>
              </a:xfrm>
              <a:custGeom>
                <a:avLst/>
                <a:gdLst>
                  <a:gd name="T0" fmla="*/ 0 w 14"/>
                  <a:gd name="T1" fmla="*/ 0 h 20"/>
                  <a:gd name="T2" fmla="*/ 0 w 14"/>
                  <a:gd name="T3" fmla="*/ 20 h 20"/>
                  <a:gd name="T4" fmla="*/ 14 w 14"/>
                  <a:gd name="T5" fmla="*/ 20 h 20"/>
                  <a:gd name="T6" fmla="*/ 14 w 14"/>
                  <a:gd name="T7" fmla="*/ 0 h 20"/>
                  <a:gd name="T8" fmla="*/ 0 w 14"/>
                  <a:gd name="T9" fmla="*/ 0 h 20"/>
                  <a:gd name="T10" fmla="*/ 0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0" y="0"/>
                    </a:moveTo>
                    <a:lnTo>
                      <a:pt x="0" y="20"/>
                    </a:lnTo>
                    <a:lnTo>
                      <a:pt x="14" y="20"/>
                    </a:lnTo>
                    <a:lnTo>
                      <a:pt x="14"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4" name="Line 2117"/>
              <p:cNvSpPr>
                <a:spLocks noChangeShapeType="1"/>
              </p:cNvSpPr>
              <p:nvPr/>
            </p:nvSpPr>
            <p:spPr bwMode="auto">
              <a:xfrm>
                <a:off x="4469" y="2612"/>
                <a:ext cx="89"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5" name="Line 2118"/>
              <p:cNvSpPr>
                <a:spLocks noChangeShapeType="1"/>
              </p:cNvSpPr>
              <p:nvPr/>
            </p:nvSpPr>
            <p:spPr bwMode="auto">
              <a:xfrm flipV="1">
                <a:off x="4595" y="2225"/>
                <a:ext cx="0" cy="209"/>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24" name="Line 2120"/>
            <p:cNvSpPr>
              <a:spLocks noChangeShapeType="1"/>
            </p:cNvSpPr>
            <p:nvPr/>
          </p:nvSpPr>
          <p:spPr bwMode="auto">
            <a:xfrm>
              <a:off x="7870627" y="4176713"/>
              <a:ext cx="0" cy="60325"/>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5" name="Rectangle 2121"/>
            <p:cNvSpPr>
              <a:spLocks noChangeArrowheads="1"/>
            </p:cNvSpPr>
            <p:nvPr/>
          </p:nvSpPr>
          <p:spPr bwMode="auto">
            <a:xfrm>
              <a:off x="7811889" y="3863975"/>
              <a:ext cx="130175" cy="31273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2122"/>
            <p:cNvSpPr>
              <a:spLocks/>
            </p:cNvSpPr>
            <p:nvPr/>
          </p:nvSpPr>
          <p:spPr bwMode="auto">
            <a:xfrm>
              <a:off x="7811889" y="3863975"/>
              <a:ext cx="130175" cy="312737"/>
            </a:xfrm>
            <a:custGeom>
              <a:avLst/>
              <a:gdLst>
                <a:gd name="T0" fmla="*/ 0 w 13"/>
                <a:gd name="T1" fmla="*/ 0 h 31"/>
                <a:gd name="T2" fmla="*/ 0 w 13"/>
                <a:gd name="T3" fmla="*/ 31 h 31"/>
                <a:gd name="T4" fmla="*/ 13 w 13"/>
                <a:gd name="T5" fmla="*/ 31 h 31"/>
                <a:gd name="T6" fmla="*/ 13 w 13"/>
                <a:gd name="T7" fmla="*/ 0 h 31"/>
                <a:gd name="T8" fmla="*/ 0 w 13"/>
                <a:gd name="T9" fmla="*/ 0 h 31"/>
                <a:gd name="T10" fmla="*/ 0 w 13"/>
                <a:gd name="T11" fmla="*/ 0 h 31"/>
              </a:gdLst>
              <a:ahLst/>
              <a:cxnLst>
                <a:cxn ang="0">
                  <a:pos x="T0" y="T1"/>
                </a:cxn>
                <a:cxn ang="0">
                  <a:pos x="T2" y="T3"/>
                </a:cxn>
                <a:cxn ang="0">
                  <a:pos x="T4" y="T5"/>
                </a:cxn>
                <a:cxn ang="0">
                  <a:pos x="T6" y="T7"/>
                </a:cxn>
                <a:cxn ang="0">
                  <a:pos x="T8" y="T9"/>
                </a:cxn>
                <a:cxn ang="0">
                  <a:pos x="T10" y="T11"/>
                </a:cxn>
              </a:cxnLst>
              <a:rect l="0" t="0" r="r" b="b"/>
              <a:pathLst>
                <a:path w="13" h="31">
                  <a:moveTo>
                    <a:pt x="0" y="0"/>
                  </a:moveTo>
                  <a:lnTo>
                    <a:pt x="0" y="31"/>
                  </a:lnTo>
                  <a:lnTo>
                    <a:pt x="13" y="31"/>
                  </a:lnTo>
                  <a:lnTo>
                    <a:pt x="13" y="0"/>
                  </a:lnTo>
                  <a:lnTo>
                    <a:pt x="0" y="0"/>
                  </a:lnTo>
                  <a:lnTo>
                    <a:pt x="0" y="0"/>
                  </a:lnTo>
                </a:path>
              </a:pathLst>
            </a:cu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 name="Line 2123"/>
            <p:cNvSpPr>
              <a:spLocks noChangeShapeType="1"/>
            </p:cNvSpPr>
            <p:nvPr/>
          </p:nvSpPr>
          <p:spPr bwMode="auto">
            <a:xfrm>
              <a:off x="7811889" y="3975100"/>
              <a:ext cx="130175" cy="0"/>
            </a:xfrm>
            <a:prstGeom prst="line">
              <a:avLst/>
            </a:prstGeom>
            <a:noFill/>
            <a:ln w="2063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Rectangle 2124"/>
            <p:cNvSpPr>
              <a:spLocks noChangeArrowheads="1"/>
            </p:cNvSpPr>
            <p:nvPr/>
          </p:nvSpPr>
          <p:spPr bwMode="auto">
            <a:xfrm>
              <a:off x="5771952" y="2868613"/>
              <a:ext cx="2290763" cy="154940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2125"/>
            <p:cNvSpPr>
              <a:spLocks noChangeArrowheads="1"/>
            </p:cNvSpPr>
            <p:nvPr/>
          </p:nvSpPr>
          <p:spPr bwMode="auto">
            <a:xfrm>
              <a:off x="1038027" y="4498975"/>
              <a:ext cx="2290763" cy="27146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Rectangle 2126"/>
            <p:cNvSpPr>
              <a:spLocks noChangeArrowheads="1"/>
            </p:cNvSpPr>
            <p:nvPr/>
          </p:nvSpPr>
          <p:spPr bwMode="auto">
            <a:xfrm>
              <a:off x="1822252" y="4579938"/>
              <a:ext cx="5466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1A1A1A"/>
                  </a:solidFill>
                  <a:effectLst/>
                  <a:latin typeface="Arial" pitchFamily="34" charset="0"/>
                  <a:cs typeface="Arial" pitchFamily="34" charset="0"/>
                </a:rPr>
                <a:t>Makalaya</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31" name="Rectangle 2127"/>
            <p:cNvSpPr>
              <a:spLocks noChangeArrowheads="1"/>
            </p:cNvSpPr>
            <p:nvPr/>
          </p:nvSpPr>
          <p:spPr bwMode="auto">
            <a:xfrm>
              <a:off x="3409752" y="4498975"/>
              <a:ext cx="2281238" cy="27146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2128"/>
            <p:cNvSpPr>
              <a:spLocks noChangeArrowheads="1"/>
            </p:cNvSpPr>
            <p:nvPr/>
          </p:nvSpPr>
          <p:spPr bwMode="auto">
            <a:xfrm>
              <a:off x="4289227" y="4579938"/>
              <a:ext cx="5111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1A1A1A"/>
                  </a:solidFill>
                  <a:effectLst/>
                  <a:latin typeface="Arial" pitchFamily="34" charset="0"/>
                  <a:cs typeface="Arial" pitchFamily="34" charset="0"/>
                </a:rPr>
                <a:t>M'Baiki</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33" name="Rectangle 2129"/>
            <p:cNvSpPr>
              <a:spLocks noChangeArrowheads="1"/>
            </p:cNvSpPr>
            <p:nvPr/>
          </p:nvSpPr>
          <p:spPr bwMode="auto">
            <a:xfrm>
              <a:off x="1038027" y="2595563"/>
              <a:ext cx="2290763" cy="273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2130"/>
            <p:cNvSpPr>
              <a:spLocks noChangeArrowheads="1"/>
            </p:cNvSpPr>
            <p:nvPr/>
          </p:nvSpPr>
          <p:spPr bwMode="auto">
            <a:xfrm>
              <a:off x="1938139" y="2676525"/>
              <a:ext cx="492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1A1A1A"/>
                  </a:solidFill>
                  <a:effectLst/>
                  <a:latin typeface="Arial" pitchFamily="34" charset="0"/>
                  <a:cs typeface="Arial" pitchFamily="34" charset="0"/>
                </a:rPr>
                <a:t>Pokola</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35" name="Rectangle 2131"/>
            <p:cNvSpPr>
              <a:spLocks noChangeArrowheads="1"/>
            </p:cNvSpPr>
            <p:nvPr/>
          </p:nvSpPr>
          <p:spPr bwMode="auto">
            <a:xfrm>
              <a:off x="3409752" y="2595563"/>
              <a:ext cx="2281238" cy="273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2132"/>
            <p:cNvSpPr>
              <a:spLocks noChangeArrowheads="1"/>
            </p:cNvSpPr>
            <p:nvPr/>
          </p:nvSpPr>
          <p:spPr bwMode="auto">
            <a:xfrm>
              <a:off x="4328914" y="2676525"/>
              <a:ext cx="431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1A1A1A"/>
                  </a:solidFill>
                  <a:effectLst/>
                  <a:latin typeface="Arial" pitchFamily="34" charset="0"/>
                  <a:cs typeface="Arial" pitchFamily="34" charset="0"/>
                </a:rPr>
                <a:t>Ma'an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37" name="Rectangle 2133"/>
            <p:cNvSpPr>
              <a:spLocks noChangeArrowheads="1"/>
            </p:cNvSpPr>
            <p:nvPr/>
          </p:nvSpPr>
          <p:spPr bwMode="auto">
            <a:xfrm>
              <a:off x="5771952" y="2595563"/>
              <a:ext cx="2290763" cy="273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2134"/>
            <p:cNvSpPr>
              <a:spLocks noChangeArrowheads="1"/>
            </p:cNvSpPr>
            <p:nvPr/>
          </p:nvSpPr>
          <p:spPr bwMode="auto">
            <a:xfrm>
              <a:off x="6675239" y="2676525"/>
              <a:ext cx="482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1A1A1A"/>
                  </a:solidFill>
                  <a:effectLst/>
                  <a:latin typeface="Arial" pitchFamily="34" charset="0"/>
                  <a:cs typeface="Arial" pitchFamily="34" charset="0"/>
                </a:rPr>
                <a:t>Mbang</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39" name="Line 2135"/>
            <p:cNvSpPr>
              <a:spLocks noChangeShapeType="1"/>
            </p:cNvSpPr>
            <p:nvPr/>
          </p:nvSpPr>
          <p:spPr bwMode="auto">
            <a:xfrm flipV="1">
              <a:off x="1360289" y="63103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Line 2136"/>
            <p:cNvSpPr>
              <a:spLocks noChangeShapeType="1"/>
            </p:cNvSpPr>
            <p:nvPr/>
          </p:nvSpPr>
          <p:spPr bwMode="auto">
            <a:xfrm flipV="1">
              <a:off x="1903214" y="63103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Line 2137"/>
            <p:cNvSpPr>
              <a:spLocks noChangeShapeType="1"/>
            </p:cNvSpPr>
            <p:nvPr/>
          </p:nvSpPr>
          <p:spPr bwMode="auto">
            <a:xfrm flipV="1">
              <a:off x="2455664" y="63103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Line 2138"/>
            <p:cNvSpPr>
              <a:spLocks noChangeShapeType="1"/>
            </p:cNvSpPr>
            <p:nvPr/>
          </p:nvSpPr>
          <p:spPr bwMode="auto">
            <a:xfrm flipV="1">
              <a:off x="2997002" y="63103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Rectangle 2139"/>
            <p:cNvSpPr>
              <a:spLocks noChangeArrowheads="1"/>
            </p:cNvSpPr>
            <p:nvPr/>
          </p:nvSpPr>
          <p:spPr bwMode="auto">
            <a:xfrm>
              <a:off x="1149152" y="6391275"/>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20-40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44" name="Rectangle 2140"/>
            <p:cNvSpPr>
              <a:spLocks noChangeArrowheads="1"/>
            </p:cNvSpPr>
            <p:nvPr/>
          </p:nvSpPr>
          <p:spPr bwMode="auto">
            <a:xfrm>
              <a:off x="1692077" y="6391275"/>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40-60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45" name="Rectangle 2141"/>
            <p:cNvSpPr>
              <a:spLocks noChangeArrowheads="1"/>
            </p:cNvSpPr>
            <p:nvPr/>
          </p:nvSpPr>
          <p:spPr bwMode="auto">
            <a:xfrm>
              <a:off x="2244527" y="6391275"/>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60-80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46" name="Rectangle 2142"/>
            <p:cNvSpPr>
              <a:spLocks noChangeArrowheads="1"/>
            </p:cNvSpPr>
            <p:nvPr/>
          </p:nvSpPr>
          <p:spPr bwMode="auto">
            <a:xfrm>
              <a:off x="2750939" y="6391275"/>
              <a:ext cx="492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80-100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47" name="Line 2143"/>
            <p:cNvSpPr>
              <a:spLocks noChangeShapeType="1"/>
            </p:cNvSpPr>
            <p:nvPr/>
          </p:nvSpPr>
          <p:spPr bwMode="auto">
            <a:xfrm flipV="1">
              <a:off x="3732014" y="63103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Line 2144"/>
            <p:cNvSpPr>
              <a:spLocks noChangeShapeType="1"/>
            </p:cNvSpPr>
            <p:nvPr/>
          </p:nvSpPr>
          <p:spPr bwMode="auto">
            <a:xfrm flipV="1">
              <a:off x="4273352" y="63103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 name="Line 2145"/>
            <p:cNvSpPr>
              <a:spLocks noChangeShapeType="1"/>
            </p:cNvSpPr>
            <p:nvPr/>
          </p:nvSpPr>
          <p:spPr bwMode="auto">
            <a:xfrm flipV="1">
              <a:off x="4827389" y="63103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Line 2146"/>
            <p:cNvSpPr>
              <a:spLocks noChangeShapeType="1"/>
            </p:cNvSpPr>
            <p:nvPr/>
          </p:nvSpPr>
          <p:spPr bwMode="auto">
            <a:xfrm flipV="1">
              <a:off x="5368727" y="63103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1" name="Rectangle 2147"/>
            <p:cNvSpPr>
              <a:spLocks noChangeArrowheads="1"/>
            </p:cNvSpPr>
            <p:nvPr/>
          </p:nvSpPr>
          <p:spPr bwMode="auto">
            <a:xfrm>
              <a:off x="3520877" y="6391275"/>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20-40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52" name="Rectangle 2148"/>
            <p:cNvSpPr>
              <a:spLocks noChangeArrowheads="1"/>
            </p:cNvSpPr>
            <p:nvPr/>
          </p:nvSpPr>
          <p:spPr bwMode="auto">
            <a:xfrm>
              <a:off x="4062214" y="6391275"/>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40-60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53" name="Rectangle 2149"/>
            <p:cNvSpPr>
              <a:spLocks noChangeArrowheads="1"/>
            </p:cNvSpPr>
            <p:nvPr/>
          </p:nvSpPr>
          <p:spPr bwMode="auto">
            <a:xfrm>
              <a:off x="4616252" y="6391275"/>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60-80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54" name="Rectangle 2150"/>
            <p:cNvSpPr>
              <a:spLocks noChangeArrowheads="1"/>
            </p:cNvSpPr>
            <p:nvPr/>
          </p:nvSpPr>
          <p:spPr bwMode="auto">
            <a:xfrm>
              <a:off x="5122664" y="6391275"/>
              <a:ext cx="492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80-100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55" name="Line 2151"/>
            <p:cNvSpPr>
              <a:spLocks noChangeShapeType="1"/>
            </p:cNvSpPr>
            <p:nvPr/>
          </p:nvSpPr>
          <p:spPr bwMode="auto">
            <a:xfrm flipV="1">
              <a:off x="6102152" y="44180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Line 2152"/>
            <p:cNvSpPr>
              <a:spLocks noChangeShapeType="1"/>
            </p:cNvSpPr>
            <p:nvPr/>
          </p:nvSpPr>
          <p:spPr bwMode="auto">
            <a:xfrm flipV="1">
              <a:off x="6645077" y="44180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7" name="Line 2153"/>
            <p:cNvSpPr>
              <a:spLocks noChangeShapeType="1"/>
            </p:cNvSpPr>
            <p:nvPr/>
          </p:nvSpPr>
          <p:spPr bwMode="auto">
            <a:xfrm flipV="1">
              <a:off x="7197527" y="44180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Line 2154"/>
            <p:cNvSpPr>
              <a:spLocks noChangeShapeType="1"/>
            </p:cNvSpPr>
            <p:nvPr/>
          </p:nvSpPr>
          <p:spPr bwMode="auto">
            <a:xfrm flipV="1">
              <a:off x="7740452" y="4418013"/>
              <a:ext cx="0" cy="39687"/>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2155"/>
            <p:cNvSpPr>
              <a:spLocks noChangeArrowheads="1"/>
            </p:cNvSpPr>
            <p:nvPr/>
          </p:nvSpPr>
          <p:spPr bwMode="auto">
            <a:xfrm>
              <a:off x="5891014" y="4487863"/>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20-40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0" name="Rectangle 2156"/>
            <p:cNvSpPr>
              <a:spLocks noChangeArrowheads="1"/>
            </p:cNvSpPr>
            <p:nvPr/>
          </p:nvSpPr>
          <p:spPr bwMode="auto">
            <a:xfrm>
              <a:off x="6433939" y="4487863"/>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40-60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1" name="Rectangle 2157"/>
            <p:cNvSpPr>
              <a:spLocks noChangeArrowheads="1"/>
            </p:cNvSpPr>
            <p:nvPr/>
          </p:nvSpPr>
          <p:spPr bwMode="auto">
            <a:xfrm>
              <a:off x="6986389" y="4487863"/>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60-80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2" name="Rectangle 2158"/>
            <p:cNvSpPr>
              <a:spLocks noChangeArrowheads="1"/>
            </p:cNvSpPr>
            <p:nvPr/>
          </p:nvSpPr>
          <p:spPr bwMode="auto">
            <a:xfrm>
              <a:off x="7494389" y="4487863"/>
              <a:ext cx="492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80-100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3" name="Rectangle 2159"/>
            <p:cNvSpPr>
              <a:spLocks noChangeArrowheads="1"/>
            </p:cNvSpPr>
            <p:nvPr/>
          </p:nvSpPr>
          <p:spPr bwMode="auto">
            <a:xfrm>
              <a:off x="817364" y="4257675"/>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4" name="Rectangle 2160"/>
            <p:cNvSpPr>
              <a:spLocks noChangeArrowheads="1"/>
            </p:cNvSpPr>
            <p:nvPr/>
          </p:nvSpPr>
          <p:spPr bwMode="auto">
            <a:xfrm>
              <a:off x="817364" y="3935413"/>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5" name="Rectangle 2161"/>
            <p:cNvSpPr>
              <a:spLocks noChangeArrowheads="1"/>
            </p:cNvSpPr>
            <p:nvPr/>
          </p:nvSpPr>
          <p:spPr bwMode="auto">
            <a:xfrm>
              <a:off x="817364" y="3613150"/>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6" name="Rectangle 2162"/>
            <p:cNvSpPr>
              <a:spLocks noChangeArrowheads="1"/>
            </p:cNvSpPr>
            <p:nvPr/>
          </p:nvSpPr>
          <p:spPr bwMode="auto">
            <a:xfrm>
              <a:off x="817364" y="3290888"/>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7" name="Rectangle 2163"/>
            <p:cNvSpPr>
              <a:spLocks noChangeArrowheads="1"/>
            </p:cNvSpPr>
            <p:nvPr/>
          </p:nvSpPr>
          <p:spPr bwMode="auto">
            <a:xfrm>
              <a:off x="817364" y="2968625"/>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4</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8" name="Line 2164"/>
            <p:cNvSpPr>
              <a:spLocks noChangeShapeType="1"/>
            </p:cNvSpPr>
            <p:nvPr/>
          </p:nvSpPr>
          <p:spPr bwMode="auto">
            <a:xfrm>
              <a:off x="998339" y="4306888"/>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9" name="Line 2165"/>
            <p:cNvSpPr>
              <a:spLocks noChangeShapeType="1"/>
            </p:cNvSpPr>
            <p:nvPr/>
          </p:nvSpPr>
          <p:spPr bwMode="auto">
            <a:xfrm>
              <a:off x="998339" y="3984625"/>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Line 2166"/>
            <p:cNvSpPr>
              <a:spLocks noChangeShapeType="1"/>
            </p:cNvSpPr>
            <p:nvPr/>
          </p:nvSpPr>
          <p:spPr bwMode="auto">
            <a:xfrm>
              <a:off x="998339" y="3662363"/>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1" name="Line 2167"/>
            <p:cNvSpPr>
              <a:spLocks noChangeShapeType="1"/>
            </p:cNvSpPr>
            <p:nvPr/>
          </p:nvSpPr>
          <p:spPr bwMode="auto">
            <a:xfrm>
              <a:off x="998339" y="3341688"/>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Line 2168"/>
            <p:cNvSpPr>
              <a:spLocks noChangeShapeType="1"/>
            </p:cNvSpPr>
            <p:nvPr/>
          </p:nvSpPr>
          <p:spPr bwMode="auto">
            <a:xfrm>
              <a:off x="998339" y="3019425"/>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2169"/>
            <p:cNvSpPr>
              <a:spLocks noChangeArrowheads="1"/>
            </p:cNvSpPr>
            <p:nvPr/>
          </p:nvSpPr>
          <p:spPr bwMode="auto">
            <a:xfrm>
              <a:off x="817364" y="6149975"/>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74" name="Rectangle 2170"/>
            <p:cNvSpPr>
              <a:spLocks noChangeArrowheads="1"/>
            </p:cNvSpPr>
            <p:nvPr/>
          </p:nvSpPr>
          <p:spPr bwMode="auto">
            <a:xfrm>
              <a:off x="817364" y="5827713"/>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75" name="Rectangle 2171"/>
            <p:cNvSpPr>
              <a:spLocks noChangeArrowheads="1"/>
            </p:cNvSpPr>
            <p:nvPr/>
          </p:nvSpPr>
          <p:spPr bwMode="auto">
            <a:xfrm>
              <a:off x="817364" y="5505450"/>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76" name="Rectangle 2172"/>
            <p:cNvSpPr>
              <a:spLocks noChangeArrowheads="1"/>
            </p:cNvSpPr>
            <p:nvPr/>
          </p:nvSpPr>
          <p:spPr bwMode="auto">
            <a:xfrm>
              <a:off x="817364" y="5183188"/>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77" name="Rectangle 2173"/>
            <p:cNvSpPr>
              <a:spLocks noChangeArrowheads="1"/>
            </p:cNvSpPr>
            <p:nvPr/>
          </p:nvSpPr>
          <p:spPr bwMode="auto">
            <a:xfrm>
              <a:off x="817364" y="4860925"/>
              <a:ext cx="1412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4</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78" name="Line 2174"/>
            <p:cNvSpPr>
              <a:spLocks noChangeShapeType="1"/>
            </p:cNvSpPr>
            <p:nvPr/>
          </p:nvSpPr>
          <p:spPr bwMode="auto">
            <a:xfrm>
              <a:off x="998339" y="6199188"/>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Line 2175"/>
            <p:cNvSpPr>
              <a:spLocks noChangeShapeType="1"/>
            </p:cNvSpPr>
            <p:nvPr/>
          </p:nvSpPr>
          <p:spPr bwMode="auto">
            <a:xfrm>
              <a:off x="998339" y="5888038"/>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0" name="Line 2176"/>
            <p:cNvSpPr>
              <a:spLocks noChangeShapeType="1"/>
            </p:cNvSpPr>
            <p:nvPr/>
          </p:nvSpPr>
          <p:spPr bwMode="auto">
            <a:xfrm>
              <a:off x="998339" y="5565775"/>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2177"/>
            <p:cNvSpPr>
              <a:spLocks noChangeShapeType="1"/>
            </p:cNvSpPr>
            <p:nvPr/>
          </p:nvSpPr>
          <p:spPr bwMode="auto">
            <a:xfrm>
              <a:off x="998339" y="5243513"/>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Line 2178"/>
            <p:cNvSpPr>
              <a:spLocks noChangeShapeType="1"/>
            </p:cNvSpPr>
            <p:nvPr/>
          </p:nvSpPr>
          <p:spPr bwMode="auto">
            <a:xfrm>
              <a:off x="998339" y="4921250"/>
              <a:ext cx="39688"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Rectangle 2179"/>
            <p:cNvSpPr>
              <a:spLocks noChangeArrowheads="1"/>
            </p:cNvSpPr>
            <p:nvPr/>
          </p:nvSpPr>
          <p:spPr bwMode="auto">
            <a:xfrm>
              <a:off x="4001889" y="6581775"/>
              <a:ext cx="8640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rgbClr val="000000"/>
                  </a:solidFill>
                  <a:effectLst/>
                  <a:latin typeface="Arial Narrow" panose="020B0606020202030204" pitchFamily="34" charset="0"/>
                </a:rPr>
                <a:t>Diamètre (cm)</a:t>
              </a:r>
              <a:endParaRPr kumimoji="0" lang="fr-FR" altLang="fr-FR" sz="1800" b="0" i="0" u="none" strike="noStrike" cap="none" normalizeH="0" baseline="0" smtClean="0">
                <a:ln>
                  <a:noFill/>
                </a:ln>
                <a:solidFill>
                  <a:schemeClr val="tx1"/>
                </a:solidFill>
                <a:effectLst/>
                <a:latin typeface="Arial Narrow" panose="020B0606020202030204" pitchFamily="34" charset="0"/>
              </a:endParaRPr>
            </a:p>
          </p:txBody>
        </p:sp>
        <p:sp>
          <p:nvSpPr>
            <p:cNvPr id="1184" name="Rectangle 2180"/>
            <p:cNvSpPr>
              <a:spLocks noChangeArrowheads="1"/>
            </p:cNvSpPr>
            <p:nvPr/>
          </p:nvSpPr>
          <p:spPr bwMode="auto">
            <a:xfrm rot="16200000">
              <a:off x="-432844" y="4487848"/>
              <a:ext cx="21448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rgbClr val="000000"/>
                  </a:solidFill>
                  <a:effectLst/>
                  <a:latin typeface="Arial Narrow" panose="020B0606020202030204" pitchFamily="34" charset="0"/>
                </a:rPr>
                <a:t>Accroissement diamétrique (cm/an)</a:t>
              </a:r>
              <a:endParaRPr kumimoji="0" lang="fr-FR" altLang="fr-FR" sz="1800" b="0" i="0" u="none" strike="noStrike" cap="none" normalizeH="0" baseline="0" smtClean="0">
                <a:ln>
                  <a:noFill/>
                </a:ln>
                <a:solidFill>
                  <a:schemeClr val="tx1"/>
                </a:solidFill>
                <a:effectLst/>
                <a:latin typeface="Arial Narrow" panose="020B0606020202030204" pitchFamily="34" charset="0"/>
              </a:endParaRPr>
            </a:p>
          </p:txBody>
        </p:sp>
        <p:sp>
          <p:nvSpPr>
            <p:cNvPr id="1187" name="Rectangle 2183"/>
            <p:cNvSpPr>
              <a:spLocks noChangeArrowheads="1"/>
            </p:cNvSpPr>
            <p:nvPr/>
          </p:nvSpPr>
          <p:spPr bwMode="auto">
            <a:xfrm>
              <a:off x="6097834" y="5761831"/>
              <a:ext cx="231775" cy="231775"/>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40" name="Groupe 2239"/>
            <p:cNvGrpSpPr/>
            <p:nvPr/>
          </p:nvGrpSpPr>
          <p:grpSpPr>
            <a:xfrm>
              <a:off x="5889696" y="5037187"/>
              <a:ext cx="2930776" cy="840085"/>
              <a:chOff x="5868144" y="4849415"/>
              <a:chExt cx="2930776" cy="840085"/>
            </a:xfrm>
          </p:grpSpPr>
          <p:grpSp>
            <p:nvGrpSpPr>
              <p:cNvPr id="2236" name="Groupe 2235"/>
              <p:cNvGrpSpPr/>
              <p:nvPr/>
            </p:nvGrpSpPr>
            <p:grpSpPr>
              <a:xfrm>
                <a:off x="5959608" y="5209332"/>
                <a:ext cx="171450" cy="180974"/>
                <a:chOff x="6127996" y="5782469"/>
                <a:chExt cx="171450" cy="180974"/>
              </a:xfrm>
            </p:grpSpPr>
            <p:sp>
              <p:nvSpPr>
                <p:cNvPr id="1188" name="Line 2184"/>
                <p:cNvSpPr>
                  <a:spLocks noChangeShapeType="1"/>
                </p:cNvSpPr>
                <p:nvPr/>
              </p:nvSpPr>
              <p:spPr bwMode="auto">
                <a:xfrm flipV="1">
                  <a:off x="6218484" y="5933281"/>
                  <a:ext cx="0" cy="30162"/>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Line 2185"/>
                <p:cNvSpPr>
                  <a:spLocks noChangeShapeType="1"/>
                </p:cNvSpPr>
                <p:nvPr/>
              </p:nvSpPr>
              <p:spPr bwMode="auto">
                <a:xfrm flipV="1">
                  <a:off x="6218484" y="5782469"/>
                  <a:ext cx="0" cy="30162"/>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Rectangle 2186"/>
                <p:cNvSpPr>
                  <a:spLocks noChangeArrowheads="1"/>
                </p:cNvSpPr>
                <p:nvPr/>
              </p:nvSpPr>
              <p:spPr bwMode="auto">
                <a:xfrm>
                  <a:off x="6127996" y="5812631"/>
                  <a:ext cx="171450" cy="120650"/>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Rectangle 2187"/>
                <p:cNvSpPr>
                  <a:spLocks noChangeArrowheads="1"/>
                </p:cNvSpPr>
                <p:nvPr/>
              </p:nvSpPr>
              <p:spPr bwMode="auto">
                <a:xfrm>
                  <a:off x="6127996" y="5812631"/>
                  <a:ext cx="171450" cy="120650"/>
                </a:xfrm>
                <a:prstGeom prst="rect">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Line 2188"/>
                <p:cNvSpPr>
                  <a:spLocks noChangeShapeType="1"/>
                </p:cNvSpPr>
                <p:nvPr/>
              </p:nvSpPr>
              <p:spPr bwMode="auto">
                <a:xfrm>
                  <a:off x="6127996" y="5872956"/>
                  <a:ext cx="171450" cy="0"/>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21" name="Rectangle 2217"/>
              <p:cNvSpPr>
                <a:spLocks noChangeArrowheads="1"/>
              </p:cNvSpPr>
              <p:nvPr/>
            </p:nvSpPr>
            <p:spPr bwMode="auto">
              <a:xfrm>
                <a:off x="6249736" y="5229200"/>
                <a:ext cx="4825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Contrôle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37" name="Groupe 2236"/>
              <p:cNvGrpSpPr/>
              <p:nvPr/>
            </p:nvGrpSpPr>
            <p:grpSpPr>
              <a:xfrm>
                <a:off x="6992838" y="5183188"/>
                <a:ext cx="171450" cy="180974"/>
                <a:chOff x="7011687" y="5183188"/>
                <a:chExt cx="171450" cy="180974"/>
              </a:xfrm>
            </p:grpSpPr>
            <p:sp>
              <p:nvSpPr>
                <p:cNvPr id="1195" name="Line 2191"/>
                <p:cNvSpPr>
                  <a:spLocks noChangeShapeType="1"/>
                </p:cNvSpPr>
                <p:nvPr/>
              </p:nvSpPr>
              <p:spPr bwMode="auto">
                <a:xfrm flipV="1">
                  <a:off x="7102175" y="5334000"/>
                  <a:ext cx="0" cy="30162"/>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192"/>
                <p:cNvSpPr>
                  <a:spLocks noChangeShapeType="1"/>
                </p:cNvSpPr>
                <p:nvPr/>
              </p:nvSpPr>
              <p:spPr bwMode="auto">
                <a:xfrm flipV="1">
                  <a:off x="7102175" y="5183188"/>
                  <a:ext cx="0" cy="30162"/>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Rectangle 2193"/>
                <p:cNvSpPr>
                  <a:spLocks noChangeArrowheads="1"/>
                </p:cNvSpPr>
                <p:nvPr/>
              </p:nvSpPr>
              <p:spPr bwMode="auto">
                <a:xfrm>
                  <a:off x="7011687" y="5213350"/>
                  <a:ext cx="171450" cy="120650"/>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Rectangle 2194"/>
                <p:cNvSpPr>
                  <a:spLocks noChangeArrowheads="1"/>
                </p:cNvSpPr>
                <p:nvPr/>
              </p:nvSpPr>
              <p:spPr bwMode="auto">
                <a:xfrm>
                  <a:off x="7011687" y="5213350"/>
                  <a:ext cx="171450" cy="120650"/>
                </a:xfrm>
                <a:prstGeom prst="rect">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195"/>
                <p:cNvSpPr>
                  <a:spLocks noChangeShapeType="1"/>
                </p:cNvSpPr>
                <p:nvPr/>
              </p:nvSpPr>
              <p:spPr bwMode="auto">
                <a:xfrm>
                  <a:off x="7011687" y="5273675"/>
                  <a:ext cx="171450" cy="0"/>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22" name="Rectangle 2218"/>
              <p:cNvSpPr>
                <a:spLocks noChangeArrowheads="1"/>
              </p:cNvSpPr>
              <p:nvPr/>
            </p:nvSpPr>
            <p:spPr bwMode="auto">
              <a:xfrm>
                <a:off x="7243462" y="5222875"/>
                <a:ext cx="4825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1000" smtClean="0">
                    <a:solidFill>
                      <a:srgbClr val="000000"/>
                    </a:solidFill>
                  </a:rPr>
                  <a:t>Con</a:t>
                </a:r>
                <a:r>
                  <a:rPr kumimoji="0" lang="fr-FR" altLang="fr-FR" sz="1000" b="0" i="0" u="none" strike="noStrike" cap="none" normalizeH="0" baseline="0" smtClean="0">
                    <a:ln>
                      <a:noFill/>
                    </a:ln>
                    <a:solidFill>
                      <a:srgbClr val="000000"/>
                    </a:solidFill>
                    <a:effectLst/>
                    <a:latin typeface="Arial" pitchFamily="34" charset="0"/>
                    <a:cs typeface="Arial" pitchFamily="34" charset="0"/>
                  </a:rPr>
                  <a:t>trôle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39" name="Groupe 2238"/>
              <p:cNvGrpSpPr/>
              <p:nvPr/>
            </p:nvGrpSpPr>
            <p:grpSpPr>
              <a:xfrm>
                <a:off x="8046839" y="5187951"/>
                <a:ext cx="171450" cy="180974"/>
                <a:chOff x="7986514" y="5816600"/>
                <a:chExt cx="171450" cy="180974"/>
              </a:xfrm>
            </p:grpSpPr>
            <p:sp>
              <p:nvSpPr>
                <p:cNvPr id="1202" name="Line 2198"/>
                <p:cNvSpPr>
                  <a:spLocks noChangeShapeType="1"/>
                </p:cNvSpPr>
                <p:nvPr/>
              </p:nvSpPr>
              <p:spPr bwMode="auto">
                <a:xfrm flipV="1">
                  <a:off x="8077002" y="5967412"/>
                  <a:ext cx="0" cy="30162"/>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99"/>
                <p:cNvSpPr>
                  <a:spLocks noChangeShapeType="1"/>
                </p:cNvSpPr>
                <p:nvPr/>
              </p:nvSpPr>
              <p:spPr bwMode="auto">
                <a:xfrm flipV="1">
                  <a:off x="8077002" y="5816600"/>
                  <a:ext cx="0" cy="39687"/>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Rectangle 2200"/>
                <p:cNvSpPr>
                  <a:spLocks noChangeArrowheads="1"/>
                </p:cNvSpPr>
                <p:nvPr/>
              </p:nvSpPr>
              <p:spPr bwMode="auto">
                <a:xfrm>
                  <a:off x="7986514" y="5856287"/>
                  <a:ext cx="171450" cy="111125"/>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Rectangle 2201"/>
                <p:cNvSpPr>
                  <a:spLocks noChangeArrowheads="1"/>
                </p:cNvSpPr>
                <p:nvPr/>
              </p:nvSpPr>
              <p:spPr bwMode="auto">
                <a:xfrm>
                  <a:off x="7986514" y="5856287"/>
                  <a:ext cx="171450" cy="111125"/>
                </a:xfrm>
                <a:prstGeom prst="rect">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202"/>
                <p:cNvSpPr>
                  <a:spLocks noChangeShapeType="1"/>
                </p:cNvSpPr>
                <p:nvPr/>
              </p:nvSpPr>
              <p:spPr bwMode="auto">
                <a:xfrm>
                  <a:off x="7986514" y="5907087"/>
                  <a:ext cx="171450" cy="0"/>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23" name="Rectangle 2219"/>
              <p:cNvSpPr>
                <a:spLocks noChangeArrowheads="1"/>
              </p:cNvSpPr>
              <p:nvPr/>
            </p:nvSpPr>
            <p:spPr bwMode="auto">
              <a:xfrm>
                <a:off x="8316416" y="5201494"/>
                <a:ext cx="4825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Contrôle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35" name="Groupe 2234"/>
              <p:cNvGrpSpPr/>
              <p:nvPr/>
            </p:nvGrpSpPr>
            <p:grpSpPr>
              <a:xfrm>
                <a:off x="5959608" y="5499001"/>
                <a:ext cx="171450" cy="190499"/>
                <a:chOff x="6127996" y="6033135"/>
                <a:chExt cx="171450" cy="190499"/>
              </a:xfrm>
            </p:grpSpPr>
            <p:sp>
              <p:nvSpPr>
                <p:cNvPr id="1209" name="Line 2205"/>
                <p:cNvSpPr>
                  <a:spLocks noChangeShapeType="1"/>
                </p:cNvSpPr>
                <p:nvPr/>
              </p:nvSpPr>
              <p:spPr bwMode="auto">
                <a:xfrm flipV="1">
                  <a:off x="6218484" y="6183947"/>
                  <a:ext cx="0" cy="39687"/>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206"/>
                <p:cNvSpPr>
                  <a:spLocks noChangeShapeType="1"/>
                </p:cNvSpPr>
                <p:nvPr/>
              </p:nvSpPr>
              <p:spPr bwMode="auto">
                <a:xfrm flipV="1">
                  <a:off x="6218484" y="6033135"/>
                  <a:ext cx="0" cy="39687"/>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Rectangle 2207"/>
                <p:cNvSpPr>
                  <a:spLocks noChangeArrowheads="1"/>
                </p:cNvSpPr>
                <p:nvPr/>
              </p:nvSpPr>
              <p:spPr bwMode="auto">
                <a:xfrm>
                  <a:off x="6127996" y="6072822"/>
                  <a:ext cx="171450" cy="111125"/>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Rectangle 2208"/>
                <p:cNvSpPr>
                  <a:spLocks noChangeArrowheads="1"/>
                </p:cNvSpPr>
                <p:nvPr/>
              </p:nvSpPr>
              <p:spPr bwMode="auto">
                <a:xfrm>
                  <a:off x="6127996" y="6072822"/>
                  <a:ext cx="171450" cy="111125"/>
                </a:xfrm>
                <a:prstGeom prst="rect">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09"/>
                <p:cNvSpPr>
                  <a:spLocks noChangeShapeType="1"/>
                </p:cNvSpPr>
                <p:nvPr/>
              </p:nvSpPr>
              <p:spPr bwMode="auto">
                <a:xfrm>
                  <a:off x="6127996" y="6123622"/>
                  <a:ext cx="171450" cy="0"/>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24" name="Rectangle 2220"/>
              <p:cNvSpPr>
                <a:spLocks noChangeArrowheads="1"/>
              </p:cNvSpPr>
              <p:nvPr/>
            </p:nvSpPr>
            <p:spPr bwMode="auto">
              <a:xfrm>
                <a:off x="6206582" y="5517232"/>
                <a:ext cx="4536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Exploité</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38" name="Groupe 2237"/>
              <p:cNvGrpSpPr/>
              <p:nvPr/>
            </p:nvGrpSpPr>
            <p:grpSpPr>
              <a:xfrm>
                <a:off x="6983016" y="5484813"/>
                <a:ext cx="171450" cy="192087"/>
                <a:chOff x="7023436" y="6019900"/>
                <a:chExt cx="171450" cy="192087"/>
              </a:xfrm>
            </p:grpSpPr>
            <p:sp>
              <p:nvSpPr>
                <p:cNvPr id="1216" name="Line 2212"/>
                <p:cNvSpPr>
                  <a:spLocks noChangeShapeType="1"/>
                </p:cNvSpPr>
                <p:nvPr/>
              </p:nvSpPr>
              <p:spPr bwMode="auto">
                <a:xfrm flipV="1">
                  <a:off x="7113924" y="6172300"/>
                  <a:ext cx="0" cy="39687"/>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Line 2213"/>
                <p:cNvSpPr>
                  <a:spLocks noChangeShapeType="1"/>
                </p:cNvSpPr>
                <p:nvPr/>
              </p:nvSpPr>
              <p:spPr bwMode="auto">
                <a:xfrm flipV="1">
                  <a:off x="7113924" y="6019900"/>
                  <a:ext cx="0" cy="41275"/>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Rectangle 2214"/>
                <p:cNvSpPr>
                  <a:spLocks noChangeArrowheads="1"/>
                </p:cNvSpPr>
                <p:nvPr/>
              </p:nvSpPr>
              <p:spPr bwMode="auto">
                <a:xfrm>
                  <a:off x="7023436" y="6061175"/>
                  <a:ext cx="171450" cy="111125"/>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Rectangle 2215"/>
                <p:cNvSpPr>
                  <a:spLocks noChangeArrowheads="1"/>
                </p:cNvSpPr>
                <p:nvPr/>
              </p:nvSpPr>
              <p:spPr bwMode="auto">
                <a:xfrm>
                  <a:off x="7023436" y="6061175"/>
                  <a:ext cx="171450" cy="111125"/>
                </a:xfrm>
                <a:prstGeom prst="rect">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Line 2216"/>
                <p:cNvSpPr>
                  <a:spLocks noChangeShapeType="1"/>
                </p:cNvSpPr>
                <p:nvPr/>
              </p:nvSpPr>
              <p:spPr bwMode="auto">
                <a:xfrm>
                  <a:off x="7023436" y="6110388"/>
                  <a:ext cx="171450" cy="0"/>
                </a:xfrm>
                <a:prstGeom prst="line">
                  <a:avLst/>
                </a:prstGeom>
                <a:noFill/>
                <a:ln w="9525" cap="rnd">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25" name="Rectangle 2221"/>
              <p:cNvSpPr>
                <a:spLocks noChangeArrowheads="1"/>
              </p:cNvSpPr>
              <p:nvPr/>
            </p:nvSpPr>
            <p:spPr bwMode="auto">
              <a:xfrm>
                <a:off x="7236296" y="5518944"/>
                <a:ext cx="5241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cs typeface="Arial" pitchFamily="34" charset="0"/>
                  </a:rPr>
                  <a:t>Exploitée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32" name="ZoneTexte 2231"/>
              <p:cNvSpPr txBox="1"/>
              <p:nvPr/>
            </p:nvSpPr>
            <p:spPr>
              <a:xfrm>
                <a:off x="5868144" y="4849415"/>
                <a:ext cx="651140" cy="307777"/>
              </a:xfrm>
              <a:prstGeom prst="rect">
                <a:avLst/>
              </a:prstGeom>
              <a:noFill/>
            </p:spPr>
            <p:txBody>
              <a:bodyPr wrap="none" rtlCol="0">
                <a:spAutoFit/>
              </a:bodyPr>
              <a:lstStyle/>
              <a:p>
                <a:r>
                  <a:rPr lang="en-US" sz="1400" u="sng" smtClean="0">
                    <a:latin typeface="Arial Narrow" panose="020B0606020202030204" pitchFamily="34" charset="0"/>
                  </a:rPr>
                  <a:t>Sentier</a:t>
                </a:r>
                <a:endParaRPr lang="en-US" u="sng">
                  <a:latin typeface="Arial Narrow" panose="020B0606020202030204" pitchFamily="34" charset="0"/>
                </a:endParaRPr>
              </a:p>
            </p:txBody>
          </p:sp>
          <p:sp>
            <p:nvSpPr>
              <p:cNvPr id="2233" name="ZoneTexte 2232"/>
              <p:cNvSpPr txBox="1"/>
              <p:nvPr/>
            </p:nvSpPr>
            <p:spPr>
              <a:xfrm>
                <a:off x="7988447" y="4849415"/>
                <a:ext cx="659155" cy="307777"/>
              </a:xfrm>
              <a:prstGeom prst="rect">
                <a:avLst/>
              </a:prstGeom>
              <a:noFill/>
            </p:spPr>
            <p:txBody>
              <a:bodyPr wrap="none" rtlCol="0">
                <a:spAutoFit/>
              </a:bodyPr>
              <a:lstStyle/>
              <a:p>
                <a:r>
                  <a:rPr lang="en-US" sz="1400" u="sng" smtClean="0">
                    <a:latin typeface="Arial Narrow" panose="020B0606020202030204" pitchFamily="34" charset="0"/>
                  </a:rPr>
                  <a:t>Cernes</a:t>
                </a:r>
                <a:endParaRPr lang="en-US" u="sng">
                  <a:latin typeface="Arial Narrow" panose="020B0606020202030204" pitchFamily="34" charset="0"/>
                </a:endParaRPr>
              </a:p>
            </p:txBody>
          </p:sp>
          <p:sp>
            <p:nvSpPr>
              <p:cNvPr id="2234" name="ZoneTexte 2233"/>
              <p:cNvSpPr txBox="1"/>
              <p:nvPr/>
            </p:nvSpPr>
            <p:spPr>
              <a:xfrm>
                <a:off x="6948264" y="4849415"/>
                <a:ext cx="715260" cy="307777"/>
              </a:xfrm>
              <a:prstGeom prst="rect">
                <a:avLst/>
              </a:prstGeom>
              <a:noFill/>
            </p:spPr>
            <p:txBody>
              <a:bodyPr wrap="none" rtlCol="0">
                <a:spAutoFit/>
              </a:bodyPr>
              <a:lstStyle/>
              <a:p>
                <a:r>
                  <a:rPr lang="en-US" sz="1400" u="sng" smtClean="0">
                    <a:latin typeface="Arial Narrow" panose="020B0606020202030204" pitchFamily="34" charset="0"/>
                  </a:rPr>
                  <a:t>Parcelle</a:t>
                </a:r>
                <a:endParaRPr lang="en-US" u="sng">
                  <a:latin typeface="Arial Narrow" panose="020B0606020202030204" pitchFamily="34" charset="0"/>
                </a:endParaRPr>
              </a:p>
            </p:txBody>
          </p:sp>
        </p:grpSp>
      </p:grpSp>
      <p:sp>
        <p:nvSpPr>
          <p:cNvPr id="1110" name="ZoneTexte 1109"/>
          <p:cNvSpPr txBox="1"/>
          <p:nvPr/>
        </p:nvSpPr>
        <p:spPr>
          <a:xfrm>
            <a:off x="3397880" y="3822858"/>
            <a:ext cx="763351" cy="261610"/>
          </a:xfrm>
          <a:prstGeom prst="rect">
            <a:avLst/>
          </a:prstGeom>
          <a:noFill/>
        </p:spPr>
        <p:txBody>
          <a:bodyPr wrap="none" rtlCol="0">
            <a:spAutoFit/>
          </a:bodyPr>
          <a:lstStyle/>
          <a:p>
            <a:r>
              <a:rPr lang="en-US" sz="1050" smtClean="0">
                <a:solidFill>
                  <a:schemeClr val="bg1">
                    <a:lumMod val="50000"/>
                  </a:schemeClr>
                </a:solidFill>
              </a:rPr>
              <a:t>0,9 cm/an</a:t>
            </a:r>
            <a:endParaRPr lang="en-US" sz="1050">
              <a:solidFill>
                <a:schemeClr val="bg1">
                  <a:lumMod val="50000"/>
                </a:schemeClr>
              </a:solidFill>
            </a:endParaRPr>
          </a:p>
        </p:txBody>
      </p:sp>
    </p:spTree>
    <p:extLst>
      <p:ext uri="{BB962C8B-B14F-4D97-AF65-F5344CB8AC3E}">
        <p14:creationId xmlns:p14="http://schemas.microsoft.com/office/powerpoint/2010/main" val="19755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110"/>
                                        </p:tgtEl>
                                        <p:attrNameLst>
                                          <p:attrName>style.visibility</p:attrName>
                                        </p:attrNameLst>
                                      </p:cBhvr>
                                      <p:to>
                                        <p:strVal val="visible"/>
                                      </p:to>
                                    </p:set>
                                    <p:animEffect transition="in" filter="fade">
                                      <p:cBhvr>
                                        <p:cTn id="13" dur="500"/>
                                        <p:tgtEl>
                                          <p:spTgt spid="11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15">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smtClean="0"/>
              <a:t>Moyenne de la population vs. moyenne conditionnelle</a:t>
            </a:r>
            <a:endParaRPr lang="en-US" sz="2800"/>
          </a:p>
        </p:txBody>
      </p:sp>
      <p:sp>
        <p:nvSpPr>
          <p:cNvPr id="3" name="Espace réservé du numéro de diapositive 2"/>
          <p:cNvSpPr>
            <a:spLocks noGrp="1"/>
          </p:cNvSpPr>
          <p:nvPr>
            <p:ph type="sldNum" sz="quarter" idx="12"/>
          </p:nvPr>
        </p:nvSpPr>
        <p:spPr>
          <a:prstGeom prst="rect">
            <a:avLst/>
          </a:prstGeom>
        </p:spPr>
        <p:txBody>
          <a:bodyPr/>
          <a:lstStyle/>
          <a:p>
            <a:fld id="{7DABCC65-A698-4825-AA27-50FEA168AC13}" type="slidenum">
              <a:rPr lang="fr-FR" smtClean="0"/>
              <a:pPr/>
              <a:t>12</a:t>
            </a:fld>
            <a:endParaRPr lang="fr-FR"/>
          </a:p>
        </p:txBody>
      </p:sp>
      <p:sp>
        <p:nvSpPr>
          <p:cNvPr id="7" name="AutoShape 3"/>
          <p:cNvSpPr>
            <a:spLocks noChangeAspect="1" noChangeArrowheads="1" noTextEdit="1"/>
          </p:cNvSpPr>
          <p:nvPr/>
        </p:nvSpPr>
        <p:spPr bwMode="auto">
          <a:xfrm>
            <a:off x="1320798" y="3096424"/>
            <a:ext cx="7416799" cy="35417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331911" y="3141664"/>
            <a:ext cx="7440612" cy="3541714"/>
          </a:xfrm>
          <a:prstGeom prst="rect">
            <a:avLst/>
          </a:prstGeom>
          <a:noFill/>
          <a:ln w="11113"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2757486" y="4395790"/>
            <a:ext cx="579437" cy="16144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2178049" y="5383215"/>
            <a:ext cx="579437" cy="62706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4032249" y="4279902"/>
            <a:ext cx="579437" cy="173037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3463924" y="5302252"/>
            <a:ext cx="568325" cy="708025"/>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5318123" y="4732340"/>
            <a:ext cx="568325" cy="12779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4738686" y="5138740"/>
            <a:ext cx="579437" cy="87153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6592886" y="4953002"/>
            <a:ext cx="579437" cy="1057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6013448" y="5116515"/>
            <a:ext cx="579437" cy="89376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15"/>
          <p:cNvSpPr>
            <a:spLocks noChangeShapeType="1"/>
          </p:cNvSpPr>
          <p:nvPr/>
        </p:nvSpPr>
        <p:spPr bwMode="auto">
          <a:xfrm>
            <a:off x="2978149" y="4151314"/>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3046411" y="4151314"/>
            <a:ext cx="0" cy="48895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2978149" y="4640265"/>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2398711" y="5184777"/>
            <a:ext cx="138112"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2466974" y="5184777"/>
            <a:ext cx="0" cy="395288"/>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2398711" y="5580065"/>
            <a:ext cx="138112"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4264024" y="4048127"/>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4321174" y="4048127"/>
            <a:ext cx="0" cy="47625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a:off x="4264024" y="4524377"/>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3684586" y="5103815"/>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3741736" y="5103815"/>
            <a:ext cx="0" cy="384175"/>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p:cNvSpPr>
            <a:spLocks noChangeShapeType="1"/>
          </p:cNvSpPr>
          <p:nvPr/>
        </p:nvSpPr>
        <p:spPr bwMode="auto">
          <a:xfrm>
            <a:off x="3684586" y="5487990"/>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7"/>
          <p:cNvSpPr>
            <a:spLocks noChangeShapeType="1"/>
          </p:cNvSpPr>
          <p:nvPr/>
        </p:nvSpPr>
        <p:spPr bwMode="auto">
          <a:xfrm>
            <a:off x="5538786" y="4500565"/>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5608636" y="4500565"/>
            <a:ext cx="0" cy="47625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9"/>
          <p:cNvSpPr>
            <a:spLocks noChangeShapeType="1"/>
          </p:cNvSpPr>
          <p:nvPr/>
        </p:nvSpPr>
        <p:spPr bwMode="auto">
          <a:xfrm>
            <a:off x="5538786" y="4976815"/>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0"/>
          <p:cNvSpPr>
            <a:spLocks noChangeShapeType="1"/>
          </p:cNvSpPr>
          <p:nvPr/>
        </p:nvSpPr>
        <p:spPr bwMode="auto">
          <a:xfrm>
            <a:off x="4959348" y="4953002"/>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1"/>
          <p:cNvSpPr>
            <a:spLocks noChangeShapeType="1"/>
          </p:cNvSpPr>
          <p:nvPr/>
        </p:nvSpPr>
        <p:spPr bwMode="auto">
          <a:xfrm>
            <a:off x="5029198" y="4953002"/>
            <a:ext cx="0" cy="371475"/>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2"/>
          <p:cNvSpPr>
            <a:spLocks noChangeShapeType="1"/>
          </p:cNvSpPr>
          <p:nvPr/>
        </p:nvSpPr>
        <p:spPr bwMode="auto">
          <a:xfrm>
            <a:off x="4959348" y="5324477"/>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3"/>
          <p:cNvSpPr>
            <a:spLocks noChangeShapeType="1"/>
          </p:cNvSpPr>
          <p:nvPr/>
        </p:nvSpPr>
        <p:spPr bwMode="auto">
          <a:xfrm>
            <a:off x="6813548" y="4710115"/>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4"/>
          <p:cNvSpPr>
            <a:spLocks noChangeShapeType="1"/>
          </p:cNvSpPr>
          <p:nvPr/>
        </p:nvSpPr>
        <p:spPr bwMode="auto">
          <a:xfrm>
            <a:off x="6883398" y="4710115"/>
            <a:ext cx="0" cy="487363"/>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5"/>
          <p:cNvSpPr>
            <a:spLocks noChangeShapeType="1"/>
          </p:cNvSpPr>
          <p:nvPr/>
        </p:nvSpPr>
        <p:spPr bwMode="auto">
          <a:xfrm>
            <a:off x="6813548" y="5197477"/>
            <a:ext cx="127000"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6"/>
          <p:cNvSpPr>
            <a:spLocks noChangeShapeType="1"/>
          </p:cNvSpPr>
          <p:nvPr/>
        </p:nvSpPr>
        <p:spPr bwMode="auto">
          <a:xfrm>
            <a:off x="6245223" y="4895852"/>
            <a:ext cx="128587"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7"/>
          <p:cNvSpPr>
            <a:spLocks noChangeShapeType="1"/>
          </p:cNvSpPr>
          <p:nvPr/>
        </p:nvSpPr>
        <p:spPr bwMode="auto">
          <a:xfrm>
            <a:off x="6303961" y="4895852"/>
            <a:ext cx="0" cy="441325"/>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8"/>
          <p:cNvSpPr>
            <a:spLocks noChangeShapeType="1"/>
          </p:cNvSpPr>
          <p:nvPr/>
        </p:nvSpPr>
        <p:spPr bwMode="auto">
          <a:xfrm>
            <a:off x="6245223" y="5337177"/>
            <a:ext cx="128587" cy="0"/>
          </a:xfrm>
          <a:prstGeom prst="line">
            <a:avLst/>
          </a:prstGeom>
          <a:noFill/>
          <a:ln w="11113"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39"/>
          <p:cNvSpPr>
            <a:spLocks noChangeArrowheads="1"/>
          </p:cNvSpPr>
          <p:nvPr/>
        </p:nvSpPr>
        <p:spPr bwMode="auto">
          <a:xfrm>
            <a:off x="2959099" y="3281364"/>
            <a:ext cx="17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c</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40"/>
          <p:cNvSpPr>
            <a:spLocks noChangeArrowheads="1"/>
          </p:cNvSpPr>
          <p:nvPr/>
        </p:nvSpPr>
        <p:spPr bwMode="auto">
          <a:xfrm>
            <a:off x="2379661" y="3281364"/>
            <a:ext cx="17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a</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1"/>
          <p:cNvSpPr>
            <a:spLocks noChangeArrowheads="1"/>
          </p:cNvSpPr>
          <p:nvPr/>
        </p:nvSpPr>
        <p:spPr bwMode="auto">
          <a:xfrm>
            <a:off x="4233861" y="3281364"/>
            <a:ext cx="17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c</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2"/>
          <p:cNvSpPr>
            <a:spLocks noChangeArrowheads="1"/>
          </p:cNvSpPr>
          <p:nvPr/>
        </p:nvSpPr>
        <p:spPr bwMode="auto">
          <a:xfrm>
            <a:off x="3654424" y="3281364"/>
            <a:ext cx="17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a</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3"/>
          <p:cNvSpPr>
            <a:spLocks noChangeArrowheads="1"/>
          </p:cNvSpPr>
          <p:nvPr/>
        </p:nvSpPr>
        <p:spPr bwMode="auto">
          <a:xfrm>
            <a:off x="5475286" y="3281364"/>
            <a:ext cx="266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bc</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4"/>
          <p:cNvSpPr>
            <a:spLocks noChangeArrowheads="1"/>
          </p:cNvSpPr>
          <p:nvPr/>
        </p:nvSpPr>
        <p:spPr bwMode="auto">
          <a:xfrm>
            <a:off x="4891086" y="3281364"/>
            <a:ext cx="2762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ab</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5"/>
          <p:cNvSpPr>
            <a:spLocks noChangeArrowheads="1"/>
          </p:cNvSpPr>
          <p:nvPr/>
        </p:nvSpPr>
        <p:spPr bwMode="auto">
          <a:xfrm>
            <a:off x="6745286" y="3281364"/>
            <a:ext cx="2762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ab</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6"/>
          <p:cNvSpPr>
            <a:spLocks noChangeArrowheads="1"/>
          </p:cNvSpPr>
          <p:nvPr/>
        </p:nvSpPr>
        <p:spPr bwMode="auto">
          <a:xfrm>
            <a:off x="6165848" y="3281364"/>
            <a:ext cx="2762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Arial" pitchFamily="34" charset="0"/>
                <a:cs typeface="Arial" pitchFamily="34" charset="0"/>
              </a:rPr>
              <a:t>ab</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7"/>
          <p:cNvSpPr>
            <a:spLocks noChangeArrowheads="1"/>
          </p:cNvSpPr>
          <p:nvPr/>
        </p:nvSpPr>
        <p:spPr bwMode="auto">
          <a:xfrm>
            <a:off x="1992311" y="3222627"/>
            <a:ext cx="5365749" cy="2914651"/>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48"/>
          <p:cNvSpPr>
            <a:spLocks noChangeArrowheads="1"/>
          </p:cNvSpPr>
          <p:nvPr/>
        </p:nvSpPr>
        <p:spPr bwMode="auto">
          <a:xfrm>
            <a:off x="1622424" y="5940428"/>
            <a:ext cx="27781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9"/>
          <p:cNvSpPr>
            <a:spLocks noChangeArrowheads="1"/>
          </p:cNvSpPr>
          <p:nvPr/>
        </p:nvSpPr>
        <p:spPr bwMode="auto">
          <a:xfrm>
            <a:off x="1622424" y="5278440"/>
            <a:ext cx="27781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0.5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0"/>
          <p:cNvSpPr>
            <a:spLocks noChangeArrowheads="1"/>
          </p:cNvSpPr>
          <p:nvPr/>
        </p:nvSpPr>
        <p:spPr bwMode="auto">
          <a:xfrm>
            <a:off x="1622424" y="4616452"/>
            <a:ext cx="27781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1"/>
          <p:cNvSpPr>
            <a:spLocks noChangeArrowheads="1"/>
          </p:cNvSpPr>
          <p:nvPr/>
        </p:nvSpPr>
        <p:spPr bwMode="auto">
          <a:xfrm>
            <a:off x="1622424" y="3954464"/>
            <a:ext cx="27781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2"/>
          <p:cNvSpPr>
            <a:spLocks noChangeArrowheads="1"/>
          </p:cNvSpPr>
          <p:nvPr/>
        </p:nvSpPr>
        <p:spPr bwMode="auto">
          <a:xfrm>
            <a:off x="1622424" y="3292477"/>
            <a:ext cx="27781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2.0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Line 53"/>
          <p:cNvSpPr>
            <a:spLocks noChangeShapeType="1"/>
          </p:cNvSpPr>
          <p:nvPr/>
        </p:nvSpPr>
        <p:spPr bwMode="auto">
          <a:xfrm>
            <a:off x="1946274" y="6010278"/>
            <a:ext cx="46037"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4"/>
          <p:cNvSpPr>
            <a:spLocks noChangeShapeType="1"/>
          </p:cNvSpPr>
          <p:nvPr/>
        </p:nvSpPr>
        <p:spPr bwMode="auto">
          <a:xfrm>
            <a:off x="1946274" y="5348290"/>
            <a:ext cx="46037"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5"/>
          <p:cNvSpPr>
            <a:spLocks noChangeShapeType="1"/>
          </p:cNvSpPr>
          <p:nvPr/>
        </p:nvSpPr>
        <p:spPr bwMode="auto">
          <a:xfrm>
            <a:off x="1946274" y="4686302"/>
            <a:ext cx="46037"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6"/>
          <p:cNvSpPr>
            <a:spLocks noChangeShapeType="1"/>
          </p:cNvSpPr>
          <p:nvPr/>
        </p:nvSpPr>
        <p:spPr bwMode="auto">
          <a:xfrm>
            <a:off x="1946274" y="4024314"/>
            <a:ext cx="46037"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7"/>
          <p:cNvSpPr>
            <a:spLocks noChangeShapeType="1"/>
          </p:cNvSpPr>
          <p:nvPr/>
        </p:nvSpPr>
        <p:spPr bwMode="auto">
          <a:xfrm>
            <a:off x="1946274" y="3362327"/>
            <a:ext cx="46037"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8"/>
          <p:cNvSpPr>
            <a:spLocks noChangeShapeType="1"/>
          </p:cNvSpPr>
          <p:nvPr/>
        </p:nvSpPr>
        <p:spPr bwMode="auto">
          <a:xfrm flipV="1">
            <a:off x="2757486" y="6137278"/>
            <a:ext cx="0" cy="47625"/>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9"/>
          <p:cNvSpPr>
            <a:spLocks noChangeShapeType="1"/>
          </p:cNvSpPr>
          <p:nvPr/>
        </p:nvSpPr>
        <p:spPr bwMode="auto">
          <a:xfrm flipV="1">
            <a:off x="4032249" y="6137278"/>
            <a:ext cx="0" cy="47625"/>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0"/>
          <p:cNvSpPr>
            <a:spLocks noChangeShapeType="1"/>
          </p:cNvSpPr>
          <p:nvPr/>
        </p:nvSpPr>
        <p:spPr bwMode="auto">
          <a:xfrm flipV="1">
            <a:off x="5318123" y="6137278"/>
            <a:ext cx="0" cy="47625"/>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61"/>
          <p:cNvSpPr>
            <a:spLocks noChangeShapeType="1"/>
          </p:cNvSpPr>
          <p:nvPr/>
        </p:nvSpPr>
        <p:spPr bwMode="auto">
          <a:xfrm flipV="1">
            <a:off x="6592886" y="6137278"/>
            <a:ext cx="0" cy="47625"/>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2"/>
          <p:cNvSpPr>
            <a:spLocks noChangeArrowheads="1"/>
          </p:cNvSpPr>
          <p:nvPr/>
        </p:nvSpPr>
        <p:spPr bwMode="auto">
          <a:xfrm>
            <a:off x="2532061" y="6230940"/>
            <a:ext cx="450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20/40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3"/>
          <p:cNvSpPr>
            <a:spLocks noChangeArrowheads="1"/>
          </p:cNvSpPr>
          <p:nvPr/>
        </p:nvSpPr>
        <p:spPr bwMode="auto">
          <a:xfrm>
            <a:off x="3806824" y="6230940"/>
            <a:ext cx="450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40/60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4"/>
          <p:cNvSpPr>
            <a:spLocks noChangeArrowheads="1"/>
          </p:cNvSpPr>
          <p:nvPr/>
        </p:nvSpPr>
        <p:spPr bwMode="auto">
          <a:xfrm>
            <a:off x="5092698" y="6230940"/>
            <a:ext cx="450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60/80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5"/>
          <p:cNvSpPr>
            <a:spLocks noChangeArrowheads="1"/>
          </p:cNvSpPr>
          <p:nvPr/>
        </p:nvSpPr>
        <p:spPr bwMode="auto">
          <a:xfrm>
            <a:off x="6326186" y="6230940"/>
            <a:ext cx="5334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80/100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6"/>
          <p:cNvSpPr>
            <a:spLocks noChangeArrowheads="1"/>
          </p:cNvSpPr>
          <p:nvPr/>
        </p:nvSpPr>
        <p:spPr bwMode="auto">
          <a:xfrm>
            <a:off x="4014786" y="6451603"/>
            <a:ext cx="1720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rgbClr val="000000"/>
                </a:solidFill>
                <a:effectLst/>
                <a:latin typeface="Arial Narrow" panose="020B0606020202030204" pitchFamily="34" charset="0"/>
              </a:rPr>
              <a:t>Classe de diamètre (cm)</a:t>
            </a:r>
            <a:endParaRPr kumimoji="0" lang="fr-FR" altLang="fr-FR" sz="1800" b="0" i="0" u="none" strike="noStrike" cap="none" normalizeH="0" baseline="0" smtClean="0">
              <a:ln>
                <a:noFill/>
              </a:ln>
              <a:solidFill>
                <a:schemeClr val="tx1"/>
              </a:solidFill>
              <a:effectLst/>
              <a:latin typeface="Arial Narrow" panose="020B0606020202030204" pitchFamily="34" charset="0"/>
            </a:endParaRPr>
          </a:p>
        </p:txBody>
      </p:sp>
      <p:sp>
        <p:nvSpPr>
          <p:cNvPr id="70" name="Rectangle 67"/>
          <p:cNvSpPr>
            <a:spLocks noChangeArrowheads="1"/>
          </p:cNvSpPr>
          <p:nvPr/>
        </p:nvSpPr>
        <p:spPr bwMode="auto">
          <a:xfrm>
            <a:off x="179512" y="3216872"/>
            <a:ext cx="10788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1500" smtClean="0">
                <a:solidFill>
                  <a:srgbClr val="000000"/>
                </a:solidFill>
                <a:latin typeface="Arial Narrow" panose="020B0606020202030204" pitchFamily="34" charset="0"/>
              </a:rPr>
              <a:t>Accroissement </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sz="1500" smtClean="0">
                <a:solidFill>
                  <a:srgbClr val="000000"/>
                </a:solidFill>
                <a:latin typeface="Arial Narrow" panose="020B0606020202030204" pitchFamily="34" charset="0"/>
              </a:rPr>
              <a:t>diamétrique </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sz="1500" smtClean="0">
                <a:solidFill>
                  <a:srgbClr val="000000"/>
                </a:solidFill>
                <a:latin typeface="Arial Narrow" panose="020B0606020202030204" pitchFamily="34" charset="0"/>
              </a:rPr>
              <a:t>moyen </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sz="1500" smtClean="0">
                <a:solidFill>
                  <a:srgbClr val="000000"/>
                </a:solidFill>
                <a:latin typeface="Arial Narrow" panose="020B0606020202030204" pitchFamily="34" charset="0"/>
              </a:rPr>
              <a:t>(cm/an)</a:t>
            </a:r>
            <a:endParaRPr kumimoji="0" lang="fr-FR" altLang="fr-FR" sz="1800" b="0" i="0" u="none" strike="noStrike" cap="none" normalizeH="0" baseline="0" smtClean="0">
              <a:ln>
                <a:noFill/>
              </a:ln>
              <a:solidFill>
                <a:schemeClr val="tx1"/>
              </a:solidFill>
              <a:effectLst/>
              <a:latin typeface="Arial Narrow" panose="020B0606020202030204" pitchFamily="34" charset="0"/>
            </a:endParaRPr>
          </a:p>
        </p:txBody>
      </p:sp>
      <p:sp>
        <p:nvSpPr>
          <p:cNvPr id="72" name="Rectangle 69"/>
          <p:cNvSpPr>
            <a:spLocks noChangeArrowheads="1"/>
          </p:cNvSpPr>
          <p:nvPr/>
        </p:nvSpPr>
        <p:spPr bwMode="auto">
          <a:xfrm>
            <a:off x="7797804" y="3222627"/>
            <a:ext cx="6155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rgbClr val="000000"/>
                </a:solidFill>
                <a:effectLst/>
                <a:latin typeface="Arial Narrow" panose="020B0606020202030204" pitchFamily="34" charset="0"/>
              </a:rPr>
              <a:t>Méthode</a:t>
            </a:r>
            <a:endParaRPr kumimoji="0" lang="fr-FR" altLang="fr-FR" sz="1800" b="0" i="0" u="none" strike="noStrike" cap="none" normalizeH="0" baseline="0" smtClean="0">
              <a:ln>
                <a:noFill/>
              </a:ln>
              <a:solidFill>
                <a:schemeClr val="tx1"/>
              </a:solidFill>
              <a:effectLst/>
              <a:latin typeface="Arial Narrow" panose="020B0606020202030204" pitchFamily="34" charset="0"/>
            </a:endParaRPr>
          </a:p>
        </p:txBody>
      </p:sp>
      <p:sp>
        <p:nvSpPr>
          <p:cNvPr id="73" name="Rectangle 70"/>
          <p:cNvSpPr>
            <a:spLocks noChangeArrowheads="1"/>
          </p:cNvSpPr>
          <p:nvPr/>
        </p:nvSpPr>
        <p:spPr bwMode="auto">
          <a:xfrm>
            <a:off x="7797804" y="3525916"/>
            <a:ext cx="266700" cy="2667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71"/>
          <p:cNvSpPr>
            <a:spLocks noChangeArrowheads="1"/>
          </p:cNvSpPr>
          <p:nvPr/>
        </p:nvSpPr>
        <p:spPr bwMode="auto">
          <a:xfrm>
            <a:off x="7797804" y="3525916"/>
            <a:ext cx="266700" cy="266700"/>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72"/>
          <p:cNvSpPr>
            <a:spLocks noChangeArrowheads="1"/>
          </p:cNvSpPr>
          <p:nvPr/>
        </p:nvSpPr>
        <p:spPr bwMode="auto">
          <a:xfrm>
            <a:off x="7808916" y="3537029"/>
            <a:ext cx="244475" cy="242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Rectangle 73"/>
          <p:cNvSpPr>
            <a:spLocks noChangeArrowheads="1"/>
          </p:cNvSpPr>
          <p:nvPr/>
        </p:nvSpPr>
        <p:spPr bwMode="auto">
          <a:xfrm>
            <a:off x="7797804" y="3792616"/>
            <a:ext cx="266700" cy="2667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74"/>
          <p:cNvSpPr>
            <a:spLocks noChangeArrowheads="1"/>
          </p:cNvSpPr>
          <p:nvPr/>
        </p:nvSpPr>
        <p:spPr bwMode="auto">
          <a:xfrm>
            <a:off x="7797804" y="3792616"/>
            <a:ext cx="266700" cy="266700"/>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5"/>
          <p:cNvSpPr>
            <a:spLocks noChangeArrowheads="1"/>
          </p:cNvSpPr>
          <p:nvPr/>
        </p:nvSpPr>
        <p:spPr bwMode="auto">
          <a:xfrm>
            <a:off x="7808916" y="3803729"/>
            <a:ext cx="244475" cy="2444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76"/>
          <p:cNvSpPr>
            <a:spLocks noChangeArrowheads="1"/>
          </p:cNvSpPr>
          <p:nvPr/>
        </p:nvSpPr>
        <p:spPr bwMode="auto">
          <a:xfrm>
            <a:off x="8099429" y="3594179"/>
            <a:ext cx="4007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Narrow" panose="020B0606020202030204" pitchFamily="34" charset="0"/>
              </a:rPr>
              <a:t>Sentier</a:t>
            </a:r>
            <a:endParaRPr kumimoji="0" lang="fr-FR" altLang="fr-FR" sz="1800" b="0" i="0" u="none" strike="noStrike" cap="none" normalizeH="0" baseline="0" smtClean="0">
              <a:ln>
                <a:noFill/>
              </a:ln>
              <a:solidFill>
                <a:schemeClr val="tx1"/>
              </a:solidFill>
              <a:effectLst/>
              <a:latin typeface="Arial Narrow" panose="020B0606020202030204" pitchFamily="34" charset="0"/>
            </a:endParaRPr>
          </a:p>
        </p:txBody>
      </p:sp>
      <p:sp>
        <p:nvSpPr>
          <p:cNvPr id="80" name="Rectangle 77"/>
          <p:cNvSpPr>
            <a:spLocks noChangeArrowheads="1"/>
          </p:cNvSpPr>
          <p:nvPr/>
        </p:nvSpPr>
        <p:spPr bwMode="auto">
          <a:xfrm>
            <a:off x="8099429" y="3860879"/>
            <a:ext cx="4071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Narrow" panose="020B0606020202030204" pitchFamily="34" charset="0"/>
              </a:rPr>
              <a:t>Cernes</a:t>
            </a:r>
            <a:endParaRPr kumimoji="0" lang="fr-FR" altLang="fr-FR" sz="1800" b="0" i="0" u="none" strike="noStrike" cap="none" normalizeH="0" baseline="0" smtClean="0">
              <a:ln>
                <a:noFill/>
              </a:ln>
              <a:solidFill>
                <a:schemeClr val="tx1"/>
              </a:solidFill>
              <a:effectLst/>
              <a:latin typeface="Arial Narrow" panose="020B0606020202030204" pitchFamily="34" charset="0"/>
            </a:endParaRPr>
          </a:p>
        </p:txBody>
      </p:sp>
      <p:sp>
        <p:nvSpPr>
          <p:cNvPr id="81" name="ZoneTexte 80"/>
          <p:cNvSpPr txBox="1"/>
          <p:nvPr/>
        </p:nvSpPr>
        <p:spPr>
          <a:xfrm>
            <a:off x="1622424" y="1220559"/>
            <a:ext cx="7342064" cy="1754326"/>
          </a:xfrm>
          <a:prstGeom prst="rect">
            <a:avLst/>
          </a:prstGeom>
          <a:noFill/>
        </p:spPr>
        <p:txBody>
          <a:bodyPr wrap="square" rtlCol="0">
            <a:spAutoFit/>
          </a:bodyPr>
          <a:lstStyle/>
          <a:p>
            <a:pPr marL="285750" indent="-285750">
              <a:buFont typeface="Arial" panose="020B0604020202020204" pitchFamily="34" charset="0"/>
              <a:buChar char="•"/>
            </a:pPr>
            <a:r>
              <a:rPr lang="en-US" smtClean="0">
                <a:latin typeface="Arial Narrow" panose="020B0606020202030204" pitchFamily="34" charset="0"/>
              </a:rPr>
              <a:t>Uniquement à partir des analyses de cernes et suivis d’arbres à Mbang en zone contrôle</a:t>
            </a:r>
          </a:p>
          <a:p>
            <a:pPr marL="285750" indent="-285750">
              <a:buFont typeface="Arial" panose="020B0604020202020204" pitchFamily="34" charset="0"/>
              <a:buChar char="•"/>
            </a:pPr>
            <a:r>
              <a:rPr lang="en-US" smtClean="0">
                <a:latin typeface="Arial Narrow" panose="020B0606020202030204" pitchFamily="34" charset="0"/>
              </a:rPr>
              <a:t>Différence significative pour les diamètres &lt; 60 cm (diff. = +- 0.75 cm/an)</a:t>
            </a:r>
          </a:p>
          <a:p>
            <a:pPr marL="285750" indent="-285750">
              <a:buFont typeface="Arial" panose="020B0604020202020204" pitchFamily="34" charset="0"/>
              <a:buChar char="•"/>
            </a:pPr>
            <a:r>
              <a:rPr lang="en-US" smtClean="0">
                <a:latin typeface="Arial Narrow" panose="020B0606020202030204" pitchFamily="34" charset="0"/>
              </a:rPr>
              <a:t>Les arbres de grandes dimensions </a:t>
            </a:r>
            <a:r>
              <a:rPr lang="en-US" i="1" smtClean="0">
                <a:latin typeface="Arial Narrow" panose="020B0606020202030204" pitchFamily="34" charset="0"/>
              </a:rPr>
              <a:t>– ceux que l’on exploite </a:t>
            </a:r>
            <a:r>
              <a:rPr lang="en-US" i="1">
                <a:latin typeface="Arial Narrow" panose="020B0606020202030204" pitchFamily="34" charset="0"/>
              </a:rPr>
              <a:t>–</a:t>
            </a:r>
            <a:r>
              <a:rPr lang="en-US" i="1" smtClean="0">
                <a:latin typeface="Arial Narrow" panose="020B0606020202030204" pitchFamily="34" charset="0"/>
              </a:rPr>
              <a:t> </a:t>
            </a:r>
            <a:r>
              <a:rPr lang="en-US" smtClean="0">
                <a:latin typeface="Arial Narrow" panose="020B0606020202030204" pitchFamily="34" charset="0"/>
              </a:rPr>
              <a:t>ont grandit plus rapidement que la moyenne de la population </a:t>
            </a:r>
            <a:r>
              <a:rPr lang="en-US" i="1" smtClean="0">
                <a:latin typeface="Arial Narrow" panose="020B0606020202030204" pitchFamily="34" charset="0"/>
              </a:rPr>
              <a:t>– que l’on mesure dans les sentiers et parcelles.</a:t>
            </a:r>
          </a:p>
        </p:txBody>
      </p:sp>
    </p:spTree>
    <p:extLst>
      <p:ext uri="{BB962C8B-B14F-4D97-AF65-F5344CB8AC3E}">
        <p14:creationId xmlns:p14="http://schemas.microsoft.com/office/powerpoint/2010/main" val="964979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bwMode="auto">
          <a:xfrm>
            <a:off x="7163748" y="5764260"/>
            <a:ext cx="1798725" cy="953269"/>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ln>
                <a:solidFill>
                  <a:schemeClr val="bg1"/>
                </a:solidFill>
              </a:ln>
              <a:solidFill>
                <a:schemeClr val="bg1"/>
              </a:solidFill>
            </a:endParaRPr>
          </a:p>
        </p:txBody>
      </p:sp>
      <p:sp>
        <p:nvSpPr>
          <p:cNvPr id="2" name="Titre 1"/>
          <p:cNvSpPr>
            <a:spLocks noGrp="1"/>
          </p:cNvSpPr>
          <p:nvPr>
            <p:ph type="title"/>
          </p:nvPr>
        </p:nvSpPr>
        <p:spPr/>
        <p:txBody>
          <a:bodyPr>
            <a:normAutofit fontScale="90000"/>
          </a:bodyPr>
          <a:lstStyle/>
          <a:p>
            <a:r>
              <a:rPr lang="en-US" smtClean="0"/>
              <a:t>Quelles autres sources de variabilités?</a:t>
            </a:r>
            <a:endParaRPr lang="en-US"/>
          </a:p>
        </p:txBody>
      </p:sp>
      <p:sp>
        <p:nvSpPr>
          <p:cNvPr id="3" name="Espace réservé du numéro de diapositive 2"/>
          <p:cNvSpPr>
            <a:spLocks noGrp="1"/>
          </p:cNvSpPr>
          <p:nvPr>
            <p:ph type="sldNum" sz="quarter" idx="12"/>
          </p:nvPr>
        </p:nvSpPr>
        <p:spPr>
          <a:prstGeom prst="rect">
            <a:avLst/>
          </a:prstGeom>
        </p:spPr>
        <p:txBody>
          <a:bodyPr/>
          <a:lstStyle/>
          <a:p>
            <a:fld id="{7DABCC65-A698-4825-AA27-50FEA168AC13}" type="slidenum">
              <a:rPr lang="fr-FR" smtClean="0"/>
              <a:pPr/>
              <a:t>13</a:t>
            </a:fld>
            <a:endParaRPr lang="fr-FR"/>
          </a:p>
        </p:txBody>
      </p:sp>
      <p:sp>
        <p:nvSpPr>
          <p:cNvPr id="6" name="ZoneTexte 5"/>
          <p:cNvSpPr txBox="1"/>
          <p:nvPr/>
        </p:nvSpPr>
        <p:spPr>
          <a:xfrm>
            <a:off x="1115616" y="1844824"/>
            <a:ext cx="4608512" cy="1754326"/>
          </a:xfrm>
          <a:prstGeom prst="rect">
            <a:avLst/>
          </a:prstGeom>
          <a:solidFill>
            <a:schemeClr val="bg1"/>
          </a:solidFill>
        </p:spPr>
        <p:txBody>
          <a:bodyPr wrap="square" rtlCol="0">
            <a:spAutoFit/>
          </a:bodyPr>
          <a:lstStyle/>
          <a:p>
            <a:r>
              <a:rPr lang="en-US" b="1" smtClean="0">
                <a:latin typeface="Arial Narrow" panose="020B0606020202030204" pitchFamily="34" charset="0"/>
              </a:rPr>
              <a:t>A partir des analyse de cernes (Mbang, n=25)</a:t>
            </a:r>
          </a:p>
          <a:p>
            <a:pPr marL="285750" indent="-285750">
              <a:buFont typeface="Arial" panose="020B0604020202020204" pitchFamily="34" charset="0"/>
              <a:buChar char="•"/>
            </a:pPr>
            <a:r>
              <a:rPr lang="en-US" smtClean="0">
                <a:latin typeface="Arial Narrow" panose="020B0606020202030204" pitchFamily="34" charset="0"/>
              </a:rPr>
              <a:t>Corrélations significatives essentiellement avec la topographie, la présence de lianes et la granulométrie</a:t>
            </a:r>
          </a:p>
          <a:p>
            <a:pPr marL="285750" indent="-285750">
              <a:buFont typeface="Arial" panose="020B0604020202020204" pitchFamily="34" charset="0"/>
              <a:buChar char="•"/>
            </a:pPr>
            <a:r>
              <a:rPr lang="en-US" smtClean="0">
                <a:latin typeface="Arial Narrow" panose="020B0606020202030204" pitchFamily="34" charset="0"/>
              </a:rPr>
              <a:t>Corrélations très faibles avec les autres propriétés édaphiques</a:t>
            </a:r>
          </a:p>
        </p:txBody>
      </p:sp>
      <p:sp>
        <p:nvSpPr>
          <p:cNvPr id="8" name="ZoneTexte 7"/>
          <p:cNvSpPr txBox="1"/>
          <p:nvPr/>
        </p:nvSpPr>
        <p:spPr>
          <a:xfrm>
            <a:off x="1115616" y="4556184"/>
            <a:ext cx="4608512" cy="615553"/>
          </a:xfrm>
          <a:prstGeom prst="rect">
            <a:avLst/>
          </a:prstGeom>
          <a:noFill/>
        </p:spPr>
        <p:txBody>
          <a:bodyPr wrap="square" rtlCol="0">
            <a:spAutoFit/>
          </a:bodyPr>
          <a:lstStyle/>
          <a:p>
            <a:r>
              <a:rPr lang="en-US" b="1" smtClean="0">
                <a:latin typeface="Arial Narrow" panose="020B0606020202030204" pitchFamily="34" charset="0"/>
              </a:rPr>
              <a:t>A partir des suivis de terrain (n=671)</a:t>
            </a:r>
          </a:p>
          <a:p>
            <a:pPr marL="285750" indent="-285750">
              <a:buFont typeface="Arial" panose="020B0604020202020204" pitchFamily="34" charset="0"/>
              <a:buChar char="•"/>
            </a:pPr>
            <a:r>
              <a:rPr lang="en-US" sz="1600" smtClean="0">
                <a:latin typeface="Arial Narrow" panose="020B0606020202030204" pitchFamily="34" charset="0"/>
              </a:rPr>
              <a:t>Corrélations faibles (r&lt;0.5)</a:t>
            </a:r>
          </a:p>
        </p:txBody>
      </p:sp>
      <p:grpSp>
        <p:nvGrpSpPr>
          <p:cNvPr id="11" name="Group 4"/>
          <p:cNvGrpSpPr>
            <a:grpSpLocks noChangeAspect="1"/>
          </p:cNvGrpSpPr>
          <p:nvPr/>
        </p:nvGrpSpPr>
        <p:grpSpPr bwMode="auto">
          <a:xfrm>
            <a:off x="5831086" y="1268413"/>
            <a:ext cx="2628900" cy="2625725"/>
            <a:chOff x="3334" y="799"/>
            <a:chExt cx="1656" cy="1654"/>
          </a:xfrm>
        </p:grpSpPr>
        <p:sp>
          <p:nvSpPr>
            <p:cNvPr id="12" name="AutoShape 3"/>
            <p:cNvSpPr>
              <a:spLocks noChangeAspect="1" noChangeArrowheads="1" noTextEdit="1"/>
            </p:cNvSpPr>
            <p:nvPr/>
          </p:nvSpPr>
          <p:spPr bwMode="auto">
            <a:xfrm>
              <a:off x="3334" y="799"/>
              <a:ext cx="1648" cy="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
            <p:cNvSpPr>
              <a:spLocks noChangeArrowheads="1"/>
            </p:cNvSpPr>
            <p:nvPr/>
          </p:nvSpPr>
          <p:spPr bwMode="auto">
            <a:xfrm>
              <a:off x="3334" y="799"/>
              <a:ext cx="1656" cy="1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6"/>
            <p:cNvSpPr>
              <a:spLocks noChangeArrowheads="1"/>
            </p:cNvSpPr>
            <p:nvPr/>
          </p:nvSpPr>
          <p:spPr bwMode="auto">
            <a:xfrm>
              <a:off x="3334" y="799"/>
              <a:ext cx="1656" cy="1654"/>
            </a:xfrm>
            <a:prstGeom prst="rect">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7"/>
            <p:cNvSpPr>
              <a:spLocks noChangeShapeType="1"/>
            </p:cNvSpPr>
            <p:nvPr/>
          </p:nvSpPr>
          <p:spPr bwMode="auto">
            <a:xfrm>
              <a:off x="4253" y="1509"/>
              <a:ext cx="136" cy="371"/>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4356" y="1830"/>
              <a:ext cx="41" cy="50"/>
            </a:xfrm>
            <a:custGeom>
              <a:avLst/>
              <a:gdLst>
                <a:gd name="T0" fmla="*/ 0 w 10"/>
                <a:gd name="T1" fmla="*/ 4 h 12"/>
                <a:gd name="T2" fmla="*/ 8 w 10"/>
                <a:gd name="T3" fmla="*/ 12 h 12"/>
                <a:gd name="T4" fmla="*/ 10 w 10"/>
                <a:gd name="T5" fmla="*/ 0 h 12"/>
              </a:gdLst>
              <a:ahLst/>
              <a:cxnLst>
                <a:cxn ang="0">
                  <a:pos x="T0" y="T1"/>
                </a:cxn>
                <a:cxn ang="0">
                  <a:pos x="T2" y="T3"/>
                </a:cxn>
                <a:cxn ang="0">
                  <a:pos x="T4" y="T5"/>
                </a:cxn>
              </a:cxnLst>
              <a:rect l="0" t="0" r="r" b="b"/>
              <a:pathLst>
                <a:path w="10" h="12">
                  <a:moveTo>
                    <a:pt x="0" y="4"/>
                  </a:moveTo>
                  <a:lnTo>
                    <a:pt x="8" y="12"/>
                  </a:lnTo>
                  <a:lnTo>
                    <a:pt x="10"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9"/>
            <p:cNvSpPr>
              <a:spLocks noChangeShapeType="1"/>
            </p:cNvSpPr>
            <p:nvPr/>
          </p:nvSpPr>
          <p:spPr bwMode="auto">
            <a:xfrm flipV="1">
              <a:off x="4253" y="1381"/>
              <a:ext cx="140" cy="128"/>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p:cNvSpPr>
            <p:nvPr/>
          </p:nvSpPr>
          <p:spPr bwMode="auto">
            <a:xfrm>
              <a:off x="4348" y="1381"/>
              <a:ext cx="45" cy="45"/>
            </a:xfrm>
            <a:custGeom>
              <a:avLst/>
              <a:gdLst>
                <a:gd name="T0" fmla="*/ 8 w 11"/>
                <a:gd name="T1" fmla="*/ 11 h 11"/>
                <a:gd name="T2" fmla="*/ 11 w 11"/>
                <a:gd name="T3" fmla="*/ 0 h 11"/>
                <a:gd name="T4" fmla="*/ 0 w 11"/>
                <a:gd name="T5" fmla="*/ 2 h 11"/>
              </a:gdLst>
              <a:ahLst/>
              <a:cxnLst>
                <a:cxn ang="0">
                  <a:pos x="T0" y="T1"/>
                </a:cxn>
                <a:cxn ang="0">
                  <a:pos x="T2" y="T3"/>
                </a:cxn>
                <a:cxn ang="0">
                  <a:pos x="T4" y="T5"/>
                </a:cxn>
              </a:cxnLst>
              <a:rect l="0" t="0" r="r" b="b"/>
              <a:pathLst>
                <a:path w="11" h="11">
                  <a:moveTo>
                    <a:pt x="8" y="11"/>
                  </a:moveTo>
                  <a:lnTo>
                    <a:pt x="11" y="0"/>
                  </a:lnTo>
                  <a:lnTo>
                    <a:pt x="0" y="2"/>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1"/>
            <p:cNvSpPr>
              <a:spLocks noChangeShapeType="1"/>
            </p:cNvSpPr>
            <p:nvPr/>
          </p:nvSpPr>
          <p:spPr bwMode="auto">
            <a:xfrm flipH="1">
              <a:off x="3647" y="1509"/>
              <a:ext cx="606" cy="280"/>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3647" y="1752"/>
              <a:ext cx="45" cy="41"/>
            </a:xfrm>
            <a:custGeom>
              <a:avLst/>
              <a:gdLst>
                <a:gd name="T0" fmla="*/ 6 w 11"/>
                <a:gd name="T1" fmla="*/ 0 h 10"/>
                <a:gd name="T2" fmla="*/ 0 w 11"/>
                <a:gd name="T3" fmla="*/ 9 h 10"/>
                <a:gd name="T4" fmla="*/ 11 w 11"/>
                <a:gd name="T5" fmla="*/ 10 h 10"/>
              </a:gdLst>
              <a:ahLst/>
              <a:cxnLst>
                <a:cxn ang="0">
                  <a:pos x="T0" y="T1"/>
                </a:cxn>
                <a:cxn ang="0">
                  <a:pos x="T2" y="T3"/>
                </a:cxn>
                <a:cxn ang="0">
                  <a:pos x="T4" y="T5"/>
                </a:cxn>
              </a:cxnLst>
              <a:rect l="0" t="0" r="r" b="b"/>
              <a:pathLst>
                <a:path w="11" h="10">
                  <a:moveTo>
                    <a:pt x="6" y="0"/>
                  </a:moveTo>
                  <a:lnTo>
                    <a:pt x="0" y="9"/>
                  </a:lnTo>
                  <a:lnTo>
                    <a:pt x="11" y="1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3"/>
            <p:cNvSpPr>
              <a:spLocks noChangeShapeType="1"/>
            </p:cNvSpPr>
            <p:nvPr/>
          </p:nvSpPr>
          <p:spPr bwMode="auto">
            <a:xfrm flipV="1">
              <a:off x="4253" y="1323"/>
              <a:ext cx="502" cy="186"/>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p:nvSpPr>
          <p:spPr bwMode="auto">
            <a:xfrm>
              <a:off x="4710" y="1315"/>
              <a:ext cx="45" cy="45"/>
            </a:xfrm>
            <a:custGeom>
              <a:avLst/>
              <a:gdLst>
                <a:gd name="T0" fmla="*/ 4 w 11"/>
                <a:gd name="T1" fmla="*/ 11 h 11"/>
                <a:gd name="T2" fmla="*/ 11 w 11"/>
                <a:gd name="T3" fmla="*/ 2 h 11"/>
                <a:gd name="T4" fmla="*/ 0 w 11"/>
                <a:gd name="T5" fmla="*/ 0 h 11"/>
              </a:gdLst>
              <a:ahLst/>
              <a:cxnLst>
                <a:cxn ang="0">
                  <a:pos x="T0" y="T1"/>
                </a:cxn>
                <a:cxn ang="0">
                  <a:pos x="T2" y="T3"/>
                </a:cxn>
                <a:cxn ang="0">
                  <a:pos x="T4" y="T5"/>
                </a:cxn>
              </a:cxnLst>
              <a:rect l="0" t="0" r="r" b="b"/>
              <a:pathLst>
                <a:path w="11" h="11">
                  <a:moveTo>
                    <a:pt x="4" y="11"/>
                  </a:moveTo>
                  <a:lnTo>
                    <a:pt x="11" y="2"/>
                  </a:lnTo>
                  <a:lnTo>
                    <a:pt x="0"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5"/>
            <p:cNvSpPr>
              <a:spLocks noChangeShapeType="1"/>
            </p:cNvSpPr>
            <p:nvPr/>
          </p:nvSpPr>
          <p:spPr bwMode="auto">
            <a:xfrm>
              <a:off x="4253" y="1509"/>
              <a:ext cx="292" cy="676"/>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p:nvSpPr>
          <p:spPr bwMode="auto">
            <a:xfrm>
              <a:off x="4508" y="2136"/>
              <a:ext cx="41" cy="49"/>
            </a:xfrm>
            <a:custGeom>
              <a:avLst/>
              <a:gdLst>
                <a:gd name="T0" fmla="*/ 0 w 10"/>
                <a:gd name="T1" fmla="*/ 5 h 12"/>
                <a:gd name="T2" fmla="*/ 9 w 10"/>
                <a:gd name="T3" fmla="*/ 12 h 12"/>
                <a:gd name="T4" fmla="*/ 10 w 10"/>
                <a:gd name="T5" fmla="*/ 0 h 12"/>
              </a:gdLst>
              <a:ahLst/>
              <a:cxnLst>
                <a:cxn ang="0">
                  <a:pos x="T0" y="T1"/>
                </a:cxn>
                <a:cxn ang="0">
                  <a:pos x="T2" y="T3"/>
                </a:cxn>
                <a:cxn ang="0">
                  <a:pos x="T4" y="T5"/>
                </a:cxn>
              </a:cxnLst>
              <a:rect l="0" t="0" r="r" b="b"/>
              <a:pathLst>
                <a:path w="10" h="12">
                  <a:moveTo>
                    <a:pt x="0" y="5"/>
                  </a:moveTo>
                  <a:lnTo>
                    <a:pt x="9" y="12"/>
                  </a:lnTo>
                  <a:lnTo>
                    <a:pt x="10"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7"/>
            <p:cNvSpPr>
              <a:spLocks noChangeShapeType="1"/>
            </p:cNvSpPr>
            <p:nvPr/>
          </p:nvSpPr>
          <p:spPr bwMode="auto">
            <a:xfrm flipH="1" flipV="1">
              <a:off x="3837" y="1488"/>
              <a:ext cx="416" cy="21"/>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3837" y="1463"/>
              <a:ext cx="41" cy="50"/>
            </a:xfrm>
            <a:custGeom>
              <a:avLst/>
              <a:gdLst>
                <a:gd name="T0" fmla="*/ 10 w 10"/>
                <a:gd name="T1" fmla="*/ 0 h 12"/>
                <a:gd name="T2" fmla="*/ 0 w 10"/>
                <a:gd name="T3" fmla="*/ 6 h 12"/>
                <a:gd name="T4" fmla="*/ 10 w 10"/>
                <a:gd name="T5" fmla="*/ 12 h 12"/>
              </a:gdLst>
              <a:ahLst/>
              <a:cxnLst>
                <a:cxn ang="0">
                  <a:pos x="T0" y="T1"/>
                </a:cxn>
                <a:cxn ang="0">
                  <a:pos x="T2" y="T3"/>
                </a:cxn>
                <a:cxn ang="0">
                  <a:pos x="T4" y="T5"/>
                </a:cxn>
              </a:cxnLst>
              <a:rect l="0" t="0" r="r" b="b"/>
              <a:pathLst>
                <a:path w="10" h="12">
                  <a:moveTo>
                    <a:pt x="10" y="0"/>
                  </a:moveTo>
                  <a:lnTo>
                    <a:pt x="0" y="6"/>
                  </a:lnTo>
                  <a:lnTo>
                    <a:pt x="10" y="12"/>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9"/>
            <p:cNvSpPr>
              <a:spLocks noChangeShapeType="1"/>
            </p:cNvSpPr>
            <p:nvPr/>
          </p:nvSpPr>
          <p:spPr bwMode="auto">
            <a:xfrm flipV="1">
              <a:off x="4253" y="894"/>
              <a:ext cx="20" cy="615"/>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p:cNvSpPr>
            <p:nvPr/>
          </p:nvSpPr>
          <p:spPr bwMode="auto">
            <a:xfrm>
              <a:off x="4249" y="894"/>
              <a:ext cx="45" cy="41"/>
            </a:xfrm>
            <a:custGeom>
              <a:avLst/>
              <a:gdLst>
                <a:gd name="T0" fmla="*/ 11 w 11"/>
                <a:gd name="T1" fmla="*/ 10 h 10"/>
                <a:gd name="T2" fmla="*/ 6 w 11"/>
                <a:gd name="T3" fmla="*/ 0 h 10"/>
                <a:gd name="T4" fmla="*/ 0 w 11"/>
                <a:gd name="T5" fmla="*/ 10 h 10"/>
              </a:gdLst>
              <a:ahLst/>
              <a:cxnLst>
                <a:cxn ang="0">
                  <a:pos x="T0" y="T1"/>
                </a:cxn>
                <a:cxn ang="0">
                  <a:pos x="T2" y="T3"/>
                </a:cxn>
                <a:cxn ang="0">
                  <a:pos x="T4" y="T5"/>
                </a:cxn>
              </a:cxnLst>
              <a:rect l="0" t="0" r="r" b="b"/>
              <a:pathLst>
                <a:path w="11" h="10">
                  <a:moveTo>
                    <a:pt x="11" y="10"/>
                  </a:moveTo>
                  <a:lnTo>
                    <a:pt x="6" y="0"/>
                  </a:lnTo>
                  <a:lnTo>
                    <a:pt x="0" y="1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1"/>
            <p:cNvSpPr>
              <a:spLocks noChangeShapeType="1"/>
            </p:cNvSpPr>
            <p:nvPr/>
          </p:nvSpPr>
          <p:spPr bwMode="auto">
            <a:xfrm flipV="1">
              <a:off x="4253" y="1434"/>
              <a:ext cx="638" cy="75"/>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auto">
            <a:xfrm>
              <a:off x="4850" y="1414"/>
              <a:ext cx="41" cy="45"/>
            </a:xfrm>
            <a:custGeom>
              <a:avLst/>
              <a:gdLst>
                <a:gd name="T0" fmla="*/ 1 w 10"/>
                <a:gd name="T1" fmla="*/ 11 h 11"/>
                <a:gd name="T2" fmla="*/ 10 w 10"/>
                <a:gd name="T3" fmla="*/ 5 h 11"/>
                <a:gd name="T4" fmla="*/ 0 w 10"/>
                <a:gd name="T5" fmla="*/ 0 h 11"/>
              </a:gdLst>
              <a:ahLst/>
              <a:cxnLst>
                <a:cxn ang="0">
                  <a:pos x="T0" y="T1"/>
                </a:cxn>
                <a:cxn ang="0">
                  <a:pos x="T2" y="T3"/>
                </a:cxn>
                <a:cxn ang="0">
                  <a:pos x="T4" y="T5"/>
                </a:cxn>
              </a:cxnLst>
              <a:rect l="0" t="0" r="r" b="b"/>
              <a:pathLst>
                <a:path w="10" h="11">
                  <a:moveTo>
                    <a:pt x="1" y="11"/>
                  </a:moveTo>
                  <a:lnTo>
                    <a:pt x="10" y="5"/>
                  </a:lnTo>
                  <a:lnTo>
                    <a:pt x="0"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3"/>
            <p:cNvSpPr>
              <a:spLocks noChangeShapeType="1"/>
            </p:cNvSpPr>
            <p:nvPr/>
          </p:nvSpPr>
          <p:spPr bwMode="auto">
            <a:xfrm flipV="1">
              <a:off x="4253" y="1245"/>
              <a:ext cx="502" cy="264"/>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p:cNvSpPr>
              <a:spLocks/>
            </p:cNvSpPr>
            <p:nvPr/>
          </p:nvSpPr>
          <p:spPr bwMode="auto">
            <a:xfrm>
              <a:off x="4706" y="1240"/>
              <a:ext cx="49" cy="42"/>
            </a:xfrm>
            <a:custGeom>
              <a:avLst/>
              <a:gdLst>
                <a:gd name="T0" fmla="*/ 6 w 12"/>
                <a:gd name="T1" fmla="*/ 10 h 10"/>
                <a:gd name="T2" fmla="*/ 12 w 12"/>
                <a:gd name="T3" fmla="*/ 1 h 10"/>
                <a:gd name="T4" fmla="*/ 0 w 12"/>
                <a:gd name="T5" fmla="*/ 0 h 10"/>
              </a:gdLst>
              <a:ahLst/>
              <a:cxnLst>
                <a:cxn ang="0">
                  <a:pos x="T0" y="T1"/>
                </a:cxn>
                <a:cxn ang="0">
                  <a:pos x="T2" y="T3"/>
                </a:cxn>
                <a:cxn ang="0">
                  <a:pos x="T4" y="T5"/>
                </a:cxn>
              </a:cxnLst>
              <a:rect l="0" t="0" r="r" b="b"/>
              <a:pathLst>
                <a:path w="12" h="10">
                  <a:moveTo>
                    <a:pt x="6" y="10"/>
                  </a:moveTo>
                  <a:lnTo>
                    <a:pt x="12" y="1"/>
                  </a:lnTo>
                  <a:lnTo>
                    <a:pt x="0"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5"/>
            <p:cNvSpPr>
              <a:spLocks noChangeShapeType="1"/>
            </p:cNvSpPr>
            <p:nvPr/>
          </p:nvSpPr>
          <p:spPr bwMode="auto">
            <a:xfrm flipH="1">
              <a:off x="3725" y="1509"/>
              <a:ext cx="528" cy="12"/>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6"/>
            <p:cNvSpPr>
              <a:spLocks/>
            </p:cNvSpPr>
            <p:nvPr/>
          </p:nvSpPr>
          <p:spPr bwMode="auto">
            <a:xfrm>
              <a:off x="3725" y="1496"/>
              <a:ext cx="42" cy="50"/>
            </a:xfrm>
            <a:custGeom>
              <a:avLst/>
              <a:gdLst>
                <a:gd name="T0" fmla="*/ 9 w 10"/>
                <a:gd name="T1" fmla="*/ 0 h 12"/>
                <a:gd name="T2" fmla="*/ 0 w 10"/>
                <a:gd name="T3" fmla="*/ 6 h 12"/>
                <a:gd name="T4" fmla="*/ 10 w 10"/>
                <a:gd name="T5" fmla="*/ 12 h 12"/>
              </a:gdLst>
              <a:ahLst/>
              <a:cxnLst>
                <a:cxn ang="0">
                  <a:pos x="T0" y="T1"/>
                </a:cxn>
                <a:cxn ang="0">
                  <a:pos x="T2" y="T3"/>
                </a:cxn>
                <a:cxn ang="0">
                  <a:pos x="T4" y="T5"/>
                </a:cxn>
              </a:cxnLst>
              <a:rect l="0" t="0" r="r" b="b"/>
              <a:pathLst>
                <a:path w="10" h="12">
                  <a:moveTo>
                    <a:pt x="9" y="0"/>
                  </a:moveTo>
                  <a:lnTo>
                    <a:pt x="0" y="6"/>
                  </a:lnTo>
                  <a:lnTo>
                    <a:pt x="10" y="12"/>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7"/>
            <p:cNvSpPr>
              <a:spLocks noChangeShapeType="1"/>
            </p:cNvSpPr>
            <p:nvPr/>
          </p:nvSpPr>
          <p:spPr bwMode="auto">
            <a:xfrm flipH="1" flipV="1">
              <a:off x="3680" y="1187"/>
              <a:ext cx="573" cy="322"/>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8"/>
            <p:cNvSpPr>
              <a:spLocks/>
            </p:cNvSpPr>
            <p:nvPr/>
          </p:nvSpPr>
          <p:spPr bwMode="auto">
            <a:xfrm>
              <a:off x="3680" y="1187"/>
              <a:ext cx="50" cy="41"/>
            </a:xfrm>
            <a:custGeom>
              <a:avLst/>
              <a:gdLst>
                <a:gd name="T0" fmla="*/ 12 w 12"/>
                <a:gd name="T1" fmla="*/ 0 h 10"/>
                <a:gd name="T2" fmla="*/ 0 w 12"/>
                <a:gd name="T3" fmla="*/ 0 h 10"/>
                <a:gd name="T4" fmla="*/ 6 w 12"/>
                <a:gd name="T5" fmla="*/ 10 h 10"/>
              </a:gdLst>
              <a:ahLst/>
              <a:cxnLst>
                <a:cxn ang="0">
                  <a:pos x="T0" y="T1"/>
                </a:cxn>
                <a:cxn ang="0">
                  <a:pos x="T2" y="T3"/>
                </a:cxn>
                <a:cxn ang="0">
                  <a:pos x="T4" y="T5"/>
                </a:cxn>
              </a:cxnLst>
              <a:rect l="0" t="0" r="r" b="b"/>
              <a:pathLst>
                <a:path w="12" h="10">
                  <a:moveTo>
                    <a:pt x="12" y="0"/>
                  </a:moveTo>
                  <a:lnTo>
                    <a:pt x="0" y="0"/>
                  </a:lnTo>
                  <a:lnTo>
                    <a:pt x="6" y="1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9"/>
            <p:cNvSpPr>
              <a:spLocks noChangeShapeType="1"/>
            </p:cNvSpPr>
            <p:nvPr/>
          </p:nvSpPr>
          <p:spPr bwMode="auto">
            <a:xfrm flipV="1">
              <a:off x="4253" y="1001"/>
              <a:ext cx="144" cy="508"/>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364" y="1001"/>
              <a:ext cx="45" cy="46"/>
            </a:xfrm>
            <a:custGeom>
              <a:avLst/>
              <a:gdLst>
                <a:gd name="T0" fmla="*/ 11 w 11"/>
                <a:gd name="T1" fmla="*/ 11 h 11"/>
                <a:gd name="T2" fmla="*/ 8 w 11"/>
                <a:gd name="T3" fmla="*/ 0 h 11"/>
                <a:gd name="T4" fmla="*/ 0 w 11"/>
                <a:gd name="T5" fmla="*/ 7 h 11"/>
              </a:gdLst>
              <a:ahLst/>
              <a:cxnLst>
                <a:cxn ang="0">
                  <a:pos x="T0" y="T1"/>
                </a:cxn>
                <a:cxn ang="0">
                  <a:pos x="T2" y="T3"/>
                </a:cxn>
                <a:cxn ang="0">
                  <a:pos x="T4" y="T5"/>
                </a:cxn>
              </a:cxnLst>
              <a:rect l="0" t="0" r="r" b="b"/>
              <a:pathLst>
                <a:path w="11" h="11">
                  <a:moveTo>
                    <a:pt x="11" y="11"/>
                  </a:moveTo>
                  <a:lnTo>
                    <a:pt x="8" y="0"/>
                  </a:lnTo>
                  <a:lnTo>
                    <a:pt x="0" y="7"/>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1"/>
            <p:cNvSpPr>
              <a:spLocks noChangeShapeType="1"/>
            </p:cNvSpPr>
            <p:nvPr/>
          </p:nvSpPr>
          <p:spPr bwMode="auto">
            <a:xfrm flipH="1" flipV="1">
              <a:off x="3824" y="1492"/>
              <a:ext cx="429" cy="17"/>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2"/>
            <p:cNvSpPr>
              <a:spLocks/>
            </p:cNvSpPr>
            <p:nvPr/>
          </p:nvSpPr>
          <p:spPr bwMode="auto">
            <a:xfrm>
              <a:off x="3824" y="1471"/>
              <a:ext cx="41" cy="46"/>
            </a:xfrm>
            <a:custGeom>
              <a:avLst/>
              <a:gdLst>
                <a:gd name="T0" fmla="*/ 10 w 10"/>
                <a:gd name="T1" fmla="*/ 0 h 11"/>
                <a:gd name="T2" fmla="*/ 0 w 10"/>
                <a:gd name="T3" fmla="*/ 5 h 11"/>
                <a:gd name="T4" fmla="*/ 10 w 10"/>
                <a:gd name="T5" fmla="*/ 11 h 11"/>
              </a:gdLst>
              <a:ahLst/>
              <a:cxnLst>
                <a:cxn ang="0">
                  <a:pos x="T0" y="T1"/>
                </a:cxn>
                <a:cxn ang="0">
                  <a:pos x="T2" y="T3"/>
                </a:cxn>
                <a:cxn ang="0">
                  <a:pos x="T4" y="T5"/>
                </a:cxn>
              </a:cxnLst>
              <a:rect l="0" t="0" r="r" b="b"/>
              <a:pathLst>
                <a:path w="10" h="11">
                  <a:moveTo>
                    <a:pt x="10" y="0"/>
                  </a:moveTo>
                  <a:lnTo>
                    <a:pt x="0" y="5"/>
                  </a:lnTo>
                  <a:lnTo>
                    <a:pt x="10" y="11"/>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3"/>
            <p:cNvSpPr>
              <a:spLocks noChangeShapeType="1"/>
            </p:cNvSpPr>
            <p:nvPr/>
          </p:nvSpPr>
          <p:spPr bwMode="auto">
            <a:xfrm flipH="1">
              <a:off x="4224" y="1509"/>
              <a:ext cx="29" cy="466"/>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4"/>
            <p:cNvSpPr>
              <a:spLocks/>
            </p:cNvSpPr>
            <p:nvPr/>
          </p:nvSpPr>
          <p:spPr bwMode="auto">
            <a:xfrm>
              <a:off x="4203" y="1933"/>
              <a:ext cx="46" cy="42"/>
            </a:xfrm>
            <a:custGeom>
              <a:avLst/>
              <a:gdLst>
                <a:gd name="T0" fmla="*/ 0 w 11"/>
                <a:gd name="T1" fmla="*/ 0 h 10"/>
                <a:gd name="T2" fmla="*/ 5 w 11"/>
                <a:gd name="T3" fmla="*/ 10 h 10"/>
                <a:gd name="T4" fmla="*/ 11 w 11"/>
                <a:gd name="T5" fmla="*/ 0 h 10"/>
              </a:gdLst>
              <a:ahLst/>
              <a:cxnLst>
                <a:cxn ang="0">
                  <a:pos x="T0" y="T1"/>
                </a:cxn>
                <a:cxn ang="0">
                  <a:pos x="T2" y="T3"/>
                </a:cxn>
                <a:cxn ang="0">
                  <a:pos x="T4" y="T5"/>
                </a:cxn>
              </a:cxnLst>
              <a:rect l="0" t="0" r="r" b="b"/>
              <a:pathLst>
                <a:path w="11" h="10">
                  <a:moveTo>
                    <a:pt x="0" y="0"/>
                  </a:moveTo>
                  <a:lnTo>
                    <a:pt x="5" y="10"/>
                  </a:lnTo>
                  <a:lnTo>
                    <a:pt x="11"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5"/>
            <p:cNvSpPr>
              <a:spLocks noChangeShapeType="1"/>
            </p:cNvSpPr>
            <p:nvPr/>
          </p:nvSpPr>
          <p:spPr bwMode="auto">
            <a:xfrm flipH="1" flipV="1">
              <a:off x="4228" y="1187"/>
              <a:ext cx="25" cy="322"/>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6"/>
            <p:cNvSpPr>
              <a:spLocks/>
            </p:cNvSpPr>
            <p:nvPr/>
          </p:nvSpPr>
          <p:spPr bwMode="auto">
            <a:xfrm>
              <a:off x="4207" y="1187"/>
              <a:ext cx="46" cy="41"/>
            </a:xfrm>
            <a:custGeom>
              <a:avLst/>
              <a:gdLst>
                <a:gd name="T0" fmla="*/ 11 w 11"/>
                <a:gd name="T1" fmla="*/ 10 h 10"/>
                <a:gd name="T2" fmla="*/ 5 w 11"/>
                <a:gd name="T3" fmla="*/ 0 h 10"/>
                <a:gd name="T4" fmla="*/ 0 w 11"/>
                <a:gd name="T5" fmla="*/ 10 h 10"/>
              </a:gdLst>
              <a:ahLst/>
              <a:cxnLst>
                <a:cxn ang="0">
                  <a:pos x="T0" y="T1"/>
                </a:cxn>
                <a:cxn ang="0">
                  <a:pos x="T2" y="T3"/>
                </a:cxn>
                <a:cxn ang="0">
                  <a:pos x="T4" y="T5"/>
                </a:cxn>
              </a:cxnLst>
              <a:rect l="0" t="0" r="r" b="b"/>
              <a:pathLst>
                <a:path w="11" h="10">
                  <a:moveTo>
                    <a:pt x="11" y="10"/>
                  </a:moveTo>
                  <a:lnTo>
                    <a:pt x="5" y="0"/>
                  </a:lnTo>
                  <a:lnTo>
                    <a:pt x="0" y="1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37"/>
            <p:cNvSpPr>
              <a:spLocks noChangeShapeType="1"/>
            </p:cNvSpPr>
            <p:nvPr/>
          </p:nvSpPr>
          <p:spPr bwMode="auto">
            <a:xfrm>
              <a:off x="4253" y="1509"/>
              <a:ext cx="288" cy="400"/>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p:nvSpPr>
          <p:spPr bwMode="auto">
            <a:xfrm>
              <a:off x="4500" y="1859"/>
              <a:ext cx="41" cy="50"/>
            </a:xfrm>
            <a:custGeom>
              <a:avLst/>
              <a:gdLst>
                <a:gd name="T0" fmla="*/ 0 w 10"/>
                <a:gd name="T1" fmla="*/ 7 h 12"/>
                <a:gd name="T2" fmla="*/ 10 w 10"/>
                <a:gd name="T3" fmla="*/ 12 h 12"/>
                <a:gd name="T4" fmla="*/ 9 w 10"/>
                <a:gd name="T5" fmla="*/ 0 h 12"/>
              </a:gdLst>
              <a:ahLst/>
              <a:cxnLst>
                <a:cxn ang="0">
                  <a:pos x="T0" y="T1"/>
                </a:cxn>
                <a:cxn ang="0">
                  <a:pos x="T2" y="T3"/>
                </a:cxn>
                <a:cxn ang="0">
                  <a:pos x="T4" y="T5"/>
                </a:cxn>
              </a:cxnLst>
              <a:rect l="0" t="0" r="r" b="b"/>
              <a:pathLst>
                <a:path w="10" h="12">
                  <a:moveTo>
                    <a:pt x="0" y="7"/>
                  </a:moveTo>
                  <a:lnTo>
                    <a:pt x="10" y="12"/>
                  </a:lnTo>
                  <a:lnTo>
                    <a:pt x="9"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39"/>
            <p:cNvSpPr>
              <a:spLocks noChangeArrowheads="1"/>
            </p:cNvSpPr>
            <p:nvPr/>
          </p:nvSpPr>
          <p:spPr bwMode="auto">
            <a:xfrm>
              <a:off x="4315" y="1875"/>
              <a:ext cx="1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lianes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0"/>
            <p:cNvSpPr>
              <a:spLocks noChangeArrowheads="1"/>
            </p:cNvSpPr>
            <p:nvPr/>
          </p:nvSpPr>
          <p:spPr bwMode="auto">
            <a:xfrm>
              <a:off x="4276" y="1360"/>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dawkins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1"/>
            <p:cNvSpPr>
              <a:spLocks noChangeArrowheads="1"/>
            </p:cNvSpPr>
            <p:nvPr/>
          </p:nvSpPr>
          <p:spPr bwMode="auto">
            <a:xfrm>
              <a:off x="3606" y="1810"/>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pH-H2O</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2"/>
            <p:cNvSpPr>
              <a:spLocks noChangeArrowheads="1"/>
            </p:cNvSpPr>
            <p:nvPr/>
          </p:nvSpPr>
          <p:spPr bwMode="auto">
            <a:xfrm>
              <a:off x="4740" y="1344"/>
              <a:ext cx="2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delta-pH</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3"/>
            <p:cNvSpPr>
              <a:spLocks noChangeArrowheads="1"/>
            </p:cNvSpPr>
            <p:nvPr/>
          </p:nvSpPr>
          <p:spPr bwMode="auto">
            <a:xfrm>
              <a:off x="4468" y="2173"/>
              <a:ext cx="2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600" smtClean="0">
                  <a:solidFill>
                    <a:srgbClr val="000000"/>
                  </a:solidFill>
                </a:rPr>
                <a:t>Prop. sable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4"/>
            <p:cNvSpPr>
              <a:spLocks noChangeArrowheads="1"/>
            </p:cNvSpPr>
            <p:nvPr/>
          </p:nvSpPr>
          <p:spPr bwMode="auto">
            <a:xfrm>
              <a:off x="3606" y="1434"/>
              <a:ext cx="2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600" smtClean="0">
                  <a:solidFill>
                    <a:srgbClr val="000000"/>
                  </a:solidFill>
                </a:rPr>
                <a:t>Prop. limon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5"/>
            <p:cNvSpPr>
              <a:spLocks noChangeArrowheads="1"/>
            </p:cNvSpPr>
            <p:nvPr/>
          </p:nvSpPr>
          <p:spPr bwMode="auto">
            <a:xfrm>
              <a:off x="4195" y="832"/>
              <a:ext cx="28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600" smtClean="0">
                  <a:solidFill>
                    <a:srgbClr val="000000"/>
                  </a:solidFill>
                </a:rPr>
                <a:t>Prop. d’argile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6"/>
            <p:cNvSpPr>
              <a:spLocks noChangeArrowheads="1"/>
            </p:cNvSpPr>
            <p:nvPr/>
          </p:nvSpPr>
          <p:spPr bwMode="auto">
            <a:xfrm>
              <a:off x="4889" y="1447"/>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Al</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47"/>
            <p:cNvSpPr>
              <a:spLocks noChangeArrowheads="1"/>
            </p:cNvSpPr>
            <p:nvPr/>
          </p:nvSpPr>
          <p:spPr bwMode="auto">
            <a:xfrm>
              <a:off x="4774" y="1207"/>
              <a:ext cx="1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Mn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48"/>
            <p:cNvSpPr>
              <a:spLocks noChangeArrowheads="1"/>
            </p:cNvSpPr>
            <p:nvPr/>
          </p:nvSpPr>
          <p:spPr bwMode="auto">
            <a:xfrm>
              <a:off x="3694" y="1501"/>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P</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49"/>
            <p:cNvSpPr>
              <a:spLocks noChangeArrowheads="1"/>
            </p:cNvSpPr>
            <p:nvPr/>
          </p:nvSpPr>
          <p:spPr bwMode="auto">
            <a:xfrm>
              <a:off x="3630" y="1117"/>
              <a:ext cx="6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C</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0"/>
            <p:cNvSpPr>
              <a:spLocks noChangeArrowheads="1"/>
            </p:cNvSpPr>
            <p:nvPr/>
          </p:nvSpPr>
          <p:spPr bwMode="auto">
            <a:xfrm>
              <a:off x="4422" y="935"/>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C/N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1"/>
            <p:cNvSpPr>
              <a:spLocks noChangeArrowheads="1"/>
            </p:cNvSpPr>
            <p:nvPr/>
          </p:nvSpPr>
          <p:spPr bwMode="auto">
            <a:xfrm>
              <a:off x="3756" y="1389"/>
              <a:ext cx="1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Altitude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2"/>
            <p:cNvSpPr>
              <a:spLocks noChangeArrowheads="1"/>
            </p:cNvSpPr>
            <p:nvPr/>
          </p:nvSpPr>
          <p:spPr bwMode="auto">
            <a:xfrm>
              <a:off x="4014" y="1966"/>
              <a:ext cx="4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Altitude normalisée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3"/>
            <p:cNvSpPr>
              <a:spLocks noChangeArrowheads="1"/>
            </p:cNvSpPr>
            <p:nvPr/>
          </p:nvSpPr>
          <p:spPr bwMode="auto">
            <a:xfrm>
              <a:off x="4191" y="1110"/>
              <a:ext cx="6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GHA des arbres de D&gt;60cm</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4"/>
            <p:cNvSpPr>
              <a:spLocks noChangeArrowheads="1"/>
            </p:cNvSpPr>
            <p:nvPr/>
          </p:nvSpPr>
          <p:spPr bwMode="auto">
            <a:xfrm>
              <a:off x="4518" y="1933"/>
              <a:ext cx="30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GHA sciaphile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Line 55"/>
            <p:cNvSpPr>
              <a:spLocks noChangeShapeType="1"/>
            </p:cNvSpPr>
            <p:nvPr/>
          </p:nvSpPr>
          <p:spPr bwMode="auto">
            <a:xfrm flipH="1" flipV="1">
              <a:off x="4150" y="1339"/>
              <a:ext cx="103" cy="170"/>
            </a:xfrm>
            <a:prstGeom prst="line">
              <a:avLst/>
            </a:prstGeom>
            <a:ln>
              <a:solidFill>
                <a:schemeClr val="accent6"/>
              </a:solidFill>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ln>
                  <a:solidFill>
                    <a:schemeClr val="accent6"/>
                  </a:solidFill>
                </a:ln>
              </a:endParaRPr>
            </a:p>
          </p:txBody>
        </p:sp>
        <p:sp>
          <p:nvSpPr>
            <p:cNvPr id="64" name="Freeform 56"/>
            <p:cNvSpPr>
              <a:spLocks/>
            </p:cNvSpPr>
            <p:nvPr/>
          </p:nvSpPr>
          <p:spPr bwMode="auto">
            <a:xfrm>
              <a:off x="4150" y="1339"/>
              <a:ext cx="41" cy="46"/>
            </a:xfrm>
            <a:custGeom>
              <a:avLst/>
              <a:gdLst>
                <a:gd name="T0" fmla="*/ 10 w 10"/>
                <a:gd name="T1" fmla="*/ 5 h 11"/>
                <a:gd name="T2" fmla="*/ 0 w 10"/>
                <a:gd name="T3" fmla="*/ 0 h 11"/>
                <a:gd name="T4" fmla="*/ 0 w 10"/>
                <a:gd name="T5" fmla="*/ 11 h 11"/>
              </a:gdLst>
              <a:ahLst/>
              <a:cxnLst>
                <a:cxn ang="0">
                  <a:pos x="T0" y="T1"/>
                </a:cxn>
                <a:cxn ang="0">
                  <a:pos x="T2" y="T3"/>
                </a:cxn>
                <a:cxn ang="0">
                  <a:pos x="T4" y="T5"/>
                </a:cxn>
              </a:cxnLst>
              <a:rect l="0" t="0" r="r" b="b"/>
              <a:pathLst>
                <a:path w="10" h="11">
                  <a:moveTo>
                    <a:pt x="10" y="5"/>
                  </a:moveTo>
                  <a:lnTo>
                    <a:pt x="0" y="0"/>
                  </a:lnTo>
                  <a:lnTo>
                    <a:pt x="0" y="11"/>
                  </a:lnTo>
                </a:path>
              </a:pathLst>
            </a:cu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65" name="Line 57"/>
            <p:cNvSpPr>
              <a:spLocks noChangeShapeType="1"/>
            </p:cNvSpPr>
            <p:nvPr/>
          </p:nvSpPr>
          <p:spPr bwMode="auto">
            <a:xfrm flipH="1" flipV="1">
              <a:off x="4154" y="1294"/>
              <a:ext cx="99" cy="215"/>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66" name="Freeform 58"/>
            <p:cNvSpPr>
              <a:spLocks/>
            </p:cNvSpPr>
            <p:nvPr/>
          </p:nvSpPr>
          <p:spPr bwMode="auto">
            <a:xfrm>
              <a:off x="4150" y="1294"/>
              <a:ext cx="41" cy="50"/>
            </a:xfrm>
            <a:custGeom>
              <a:avLst/>
              <a:gdLst>
                <a:gd name="T0" fmla="*/ 10 w 10"/>
                <a:gd name="T1" fmla="*/ 7 h 12"/>
                <a:gd name="T2" fmla="*/ 1 w 10"/>
                <a:gd name="T3" fmla="*/ 0 h 12"/>
                <a:gd name="T4" fmla="*/ 0 w 10"/>
                <a:gd name="T5" fmla="*/ 12 h 12"/>
              </a:gdLst>
              <a:ahLst/>
              <a:cxnLst>
                <a:cxn ang="0">
                  <a:pos x="T0" y="T1"/>
                </a:cxn>
                <a:cxn ang="0">
                  <a:pos x="T2" y="T3"/>
                </a:cxn>
                <a:cxn ang="0">
                  <a:pos x="T4" y="T5"/>
                </a:cxn>
              </a:cxnLst>
              <a:rect l="0" t="0" r="r" b="b"/>
              <a:pathLst>
                <a:path w="10" h="12">
                  <a:moveTo>
                    <a:pt x="10" y="7"/>
                  </a:moveTo>
                  <a:lnTo>
                    <a:pt x="1" y="0"/>
                  </a:lnTo>
                  <a:lnTo>
                    <a:pt x="0" y="12"/>
                  </a:lnTo>
                </a:path>
              </a:pathLst>
            </a:cu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67" name="Line 59"/>
            <p:cNvSpPr>
              <a:spLocks noChangeShapeType="1"/>
            </p:cNvSpPr>
            <p:nvPr/>
          </p:nvSpPr>
          <p:spPr bwMode="auto">
            <a:xfrm flipH="1" flipV="1">
              <a:off x="4187" y="1319"/>
              <a:ext cx="66" cy="19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68" name="Freeform 60"/>
            <p:cNvSpPr>
              <a:spLocks/>
            </p:cNvSpPr>
            <p:nvPr/>
          </p:nvSpPr>
          <p:spPr bwMode="auto">
            <a:xfrm>
              <a:off x="4179" y="1319"/>
              <a:ext cx="41" cy="45"/>
            </a:xfrm>
            <a:custGeom>
              <a:avLst/>
              <a:gdLst>
                <a:gd name="T0" fmla="*/ 10 w 10"/>
                <a:gd name="T1" fmla="*/ 7 h 11"/>
                <a:gd name="T2" fmla="*/ 2 w 10"/>
                <a:gd name="T3" fmla="*/ 0 h 11"/>
                <a:gd name="T4" fmla="*/ 0 w 10"/>
                <a:gd name="T5" fmla="*/ 11 h 11"/>
              </a:gdLst>
              <a:ahLst/>
              <a:cxnLst>
                <a:cxn ang="0">
                  <a:pos x="T0" y="T1"/>
                </a:cxn>
                <a:cxn ang="0">
                  <a:pos x="T2" y="T3"/>
                </a:cxn>
                <a:cxn ang="0">
                  <a:pos x="T4" y="T5"/>
                </a:cxn>
              </a:cxnLst>
              <a:rect l="0" t="0" r="r" b="b"/>
              <a:pathLst>
                <a:path w="10" h="11">
                  <a:moveTo>
                    <a:pt x="10" y="7"/>
                  </a:moveTo>
                  <a:lnTo>
                    <a:pt x="2" y="0"/>
                  </a:lnTo>
                  <a:lnTo>
                    <a:pt x="0" y="11"/>
                  </a:lnTo>
                </a:path>
              </a:pathLst>
            </a:custGeom>
            <a:noFill/>
            <a:ln w="63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1"/>
            <p:cNvSpPr>
              <a:spLocks noChangeShapeType="1"/>
            </p:cNvSpPr>
            <p:nvPr/>
          </p:nvSpPr>
          <p:spPr bwMode="auto">
            <a:xfrm flipH="1" flipV="1">
              <a:off x="4207" y="1298"/>
              <a:ext cx="46" cy="211"/>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70" name="Freeform 62"/>
            <p:cNvSpPr>
              <a:spLocks/>
            </p:cNvSpPr>
            <p:nvPr/>
          </p:nvSpPr>
          <p:spPr bwMode="auto">
            <a:xfrm>
              <a:off x="4195" y="1298"/>
              <a:ext cx="45" cy="41"/>
            </a:xfrm>
            <a:custGeom>
              <a:avLst/>
              <a:gdLst>
                <a:gd name="T0" fmla="*/ 11 w 11"/>
                <a:gd name="T1" fmla="*/ 8 h 10"/>
                <a:gd name="T2" fmla="*/ 3 w 11"/>
                <a:gd name="T3" fmla="*/ 0 h 10"/>
                <a:gd name="T4" fmla="*/ 0 w 11"/>
                <a:gd name="T5" fmla="*/ 10 h 10"/>
              </a:gdLst>
              <a:ahLst/>
              <a:cxnLst>
                <a:cxn ang="0">
                  <a:pos x="T0" y="T1"/>
                </a:cxn>
                <a:cxn ang="0">
                  <a:pos x="T2" y="T3"/>
                </a:cxn>
                <a:cxn ang="0">
                  <a:pos x="T4" y="T5"/>
                </a:cxn>
              </a:cxnLst>
              <a:rect l="0" t="0" r="r" b="b"/>
              <a:pathLst>
                <a:path w="11" h="10">
                  <a:moveTo>
                    <a:pt x="11" y="8"/>
                  </a:moveTo>
                  <a:lnTo>
                    <a:pt x="3" y="0"/>
                  </a:lnTo>
                  <a:lnTo>
                    <a:pt x="0" y="10"/>
                  </a:lnTo>
                </a:path>
              </a:pathLst>
            </a:cu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71" name="Line 63"/>
            <p:cNvSpPr>
              <a:spLocks noChangeShapeType="1"/>
            </p:cNvSpPr>
            <p:nvPr/>
          </p:nvSpPr>
          <p:spPr bwMode="auto">
            <a:xfrm flipH="1" flipV="1">
              <a:off x="4199" y="1319"/>
              <a:ext cx="54" cy="19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72" name="Freeform 64"/>
            <p:cNvSpPr>
              <a:spLocks/>
            </p:cNvSpPr>
            <p:nvPr/>
          </p:nvSpPr>
          <p:spPr bwMode="auto">
            <a:xfrm>
              <a:off x="4187" y="1319"/>
              <a:ext cx="45" cy="45"/>
            </a:xfrm>
            <a:custGeom>
              <a:avLst/>
              <a:gdLst>
                <a:gd name="T0" fmla="*/ 11 w 11"/>
                <a:gd name="T1" fmla="*/ 8 h 11"/>
                <a:gd name="T2" fmla="*/ 3 w 11"/>
                <a:gd name="T3" fmla="*/ 0 h 11"/>
                <a:gd name="T4" fmla="*/ 0 w 11"/>
                <a:gd name="T5" fmla="*/ 11 h 11"/>
              </a:gdLst>
              <a:ahLst/>
              <a:cxnLst>
                <a:cxn ang="0">
                  <a:pos x="T0" y="T1"/>
                </a:cxn>
                <a:cxn ang="0">
                  <a:pos x="T2" y="T3"/>
                </a:cxn>
                <a:cxn ang="0">
                  <a:pos x="T4" y="T5"/>
                </a:cxn>
              </a:cxnLst>
              <a:rect l="0" t="0" r="r" b="b"/>
              <a:pathLst>
                <a:path w="11" h="11">
                  <a:moveTo>
                    <a:pt x="11" y="8"/>
                  </a:moveTo>
                  <a:lnTo>
                    <a:pt x="3" y="0"/>
                  </a:lnTo>
                  <a:lnTo>
                    <a:pt x="0" y="11"/>
                  </a:lnTo>
                </a:path>
              </a:pathLst>
            </a:cu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78" name="Rectangle 70"/>
            <p:cNvSpPr>
              <a:spLocks noChangeArrowheads="1"/>
            </p:cNvSpPr>
            <p:nvPr/>
          </p:nvSpPr>
          <p:spPr bwMode="auto">
            <a:xfrm>
              <a:off x="3585" y="828"/>
              <a:ext cx="1372" cy="1419"/>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71"/>
            <p:cNvSpPr>
              <a:spLocks noChangeArrowheads="1"/>
            </p:cNvSpPr>
            <p:nvPr/>
          </p:nvSpPr>
          <p:spPr bwMode="auto">
            <a:xfrm>
              <a:off x="3428" y="2193"/>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-0.8</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72"/>
            <p:cNvSpPr>
              <a:spLocks noChangeArrowheads="1"/>
            </p:cNvSpPr>
            <p:nvPr/>
          </p:nvSpPr>
          <p:spPr bwMode="auto">
            <a:xfrm>
              <a:off x="3428" y="1838"/>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-0.4</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73"/>
            <p:cNvSpPr>
              <a:spLocks noChangeArrowheads="1"/>
            </p:cNvSpPr>
            <p:nvPr/>
          </p:nvSpPr>
          <p:spPr bwMode="auto">
            <a:xfrm>
              <a:off x="3449" y="1483"/>
              <a:ext cx="10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4"/>
            <p:cNvSpPr>
              <a:spLocks noChangeArrowheads="1"/>
            </p:cNvSpPr>
            <p:nvPr/>
          </p:nvSpPr>
          <p:spPr bwMode="auto">
            <a:xfrm>
              <a:off x="3449" y="1129"/>
              <a:ext cx="10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0.4</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Line 75"/>
            <p:cNvSpPr>
              <a:spLocks noChangeShapeType="1"/>
            </p:cNvSpPr>
            <p:nvPr/>
          </p:nvSpPr>
          <p:spPr bwMode="auto">
            <a:xfrm>
              <a:off x="3569" y="2214"/>
              <a:ext cx="16" cy="0"/>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76"/>
            <p:cNvSpPr>
              <a:spLocks noChangeShapeType="1"/>
            </p:cNvSpPr>
            <p:nvPr/>
          </p:nvSpPr>
          <p:spPr bwMode="auto">
            <a:xfrm>
              <a:off x="3569" y="1859"/>
              <a:ext cx="16" cy="0"/>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7"/>
            <p:cNvSpPr>
              <a:spLocks noChangeShapeType="1"/>
            </p:cNvSpPr>
            <p:nvPr/>
          </p:nvSpPr>
          <p:spPr bwMode="auto">
            <a:xfrm>
              <a:off x="3569" y="1509"/>
              <a:ext cx="16" cy="0"/>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8"/>
            <p:cNvSpPr>
              <a:spLocks noChangeShapeType="1"/>
            </p:cNvSpPr>
            <p:nvPr/>
          </p:nvSpPr>
          <p:spPr bwMode="auto">
            <a:xfrm>
              <a:off x="3569" y="1154"/>
              <a:ext cx="16" cy="0"/>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79"/>
            <p:cNvSpPr>
              <a:spLocks noChangeShapeType="1"/>
            </p:cNvSpPr>
            <p:nvPr/>
          </p:nvSpPr>
          <p:spPr bwMode="auto">
            <a:xfrm flipV="1">
              <a:off x="3911" y="2247"/>
              <a:ext cx="0" cy="16"/>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0"/>
            <p:cNvSpPr>
              <a:spLocks noChangeShapeType="1"/>
            </p:cNvSpPr>
            <p:nvPr/>
          </p:nvSpPr>
          <p:spPr bwMode="auto">
            <a:xfrm flipV="1">
              <a:off x="4253" y="2247"/>
              <a:ext cx="0" cy="16"/>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1"/>
            <p:cNvSpPr>
              <a:spLocks noChangeShapeType="1"/>
            </p:cNvSpPr>
            <p:nvPr/>
          </p:nvSpPr>
          <p:spPr bwMode="auto">
            <a:xfrm flipV="1">
              <a:off x="4595" y="2247"/>
              <a:ext cx="0" cy="16"/>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2"/>
            <p:cNvSpPr>
              <a:spLocks noChangeShapeType="1"/>
            </p:cNvSpPr>
            <p:nvPr/>
          </p:nvSpPr>
          <p:spPr bwMode="auto">
            <a:xfrm flipV="1">
              <a:off x="4937" y="2247"/>
              <a:ext cx="0" cy="16"/>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83"/>
            <p:cNvSpPr>
              <a:spLocks noChangeArrowheads="1"/>
            </p:cNvSpPr>
            <p:nvPr/>
          </p:nvSpPr>
          <p:spPr bwMode="auto">
            <a:xfrm>
              <a:off x="3849" y="2279"/>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4"/>
            <p:cNvSpPr>
              <a:spLocks noChangeArrowheads="1"/>
            </p:cNvSpPr>
            <p:nvPr/>
          </p:nvSpPr>
          <p:spPr bwMode="auto">
            <a:xfrm>
              <a:off x="4202" y="2279"/>
              <a:ext cx="1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Rectangle 85"/>
            <p:cNvSpPr>
              <a:spLocks noChangeArrowheads="1"/>
            </p:cNvSpPr>
            <p:nvPr/>
          </p:nvSpPr>
          <p:spPr bwMode="auto">
            <a:xfrm>
              <a:off x="4544" y="2279"/>
              <a:ext cx="1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Rectangle 86"/>
            <p:cNvSpPr>
              <a:spLocks noChangeArrowheads="1"/>
            </p:cNvSpPr>
            <p:nvPr/>
          </p:nvSpPr>
          <p:spPr bwMode="auto">
            <a:xfrm>
              <a:off x="4886" y="2279"/>
              <a:ext cx="1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1.0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87"/>
            <p:cNvSpPr>
              <a:spLocks noChangeArrowheads="1"/>
            </p:cNvSpPr>
            <p:nvPr/>
          </p:nvSpPr>
          <p:spPr bwMode="auto">
            <a:xfrm>
              <a:off x="4020" y="2354"/>
              <a:ext cx="49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rgbClr val="000000"/>
                  </a:solidFill>
                  <a:effectLst/>
                  <a:latin typeface="Arial" pitchFamily="34" charset="0"/>
                  <a:cs typeface="Arial" pitchFamily="34" charset="0"/>
                </a:rPr>
                <a:t>Comp. 1 (47%)</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88"/>
            <p:cNvSpPr>
              <a:spLocks noChangeArrowheads="1"/>
            </p:cNvSpPr>
            <p:nvPr/>
          </p:nvSpPr>
          <p:spPr bwMode="auto">
            <a:xfrm rot="16200000">
              <a:off x="3158" y="1488"/>
              <a:ext cx="49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rgbClr val="000000"/>
                  </a:solidFill>
                  <a:effectLst/>
                  <a:latin typeface="Arial" pitchFamily="34" charset="0"/>
                  <a:cs typeface="Arial" pitchFamily="34" charset="0"/>
                </a:rPr>
                <a:t>Comp. 2 (17%)</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7" name="Rectangle 53"/>
          <p:cNvSpPr>
            <a:spLocks noChangeArrowheads="1"/>
          </p:cNvSpPr>
          <p:nvPr/>
        </p:nvSpPr>
        <p:spPr bwMode="auto">
          <a:xfrm>
            <a:off x="6656562" y="1732777"/>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solidFill>
                  <a:schemeClr val="accent6"/>
                </a:solidFill>
                <a:effectLst/>
                <a:latin typeface="Arial" pitchFamily="34" charset="0"/>
                <a:cs typeface="Arial" pitchFamily="34" charset="0"/>
              </a:rPr>
              <a:t>Largeur des </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sz="600" smtClean="0">
                <a:solidFill>
                  <a:schemeClr val="accent6"/>
                </a:solidFill>
              </a:rPr>
              <a:t>5,10,20,30,50</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sz="600" smtClean="0">
                <a:solidFill>
                  <a:schemeClr val="accent6"/>
                </a:solidFill>
              </a:rPr>
              <a:t>d</a:t>
            </a:r>
            <a:r>
              <a:rPr kumimoji="0" lang="fr-FR" altLang="fr-FR" sz="600" b="0" i="0" u="none" strike="noStrike" cap="none" normalizeH="0" baseline="0" smtClean="0">
                <a:solidFill>
                  <a:schemeClr val="accent6"/>
                </a:solidFill>
                <a:effectLst/>
                <a:latin typeface="Arial" pitchFamily="34" charset="0"/>
                <a:cs typeface="Arial" pitchFamily="34" charset="0"/>
              </a:rPr>
              <a:t>ernières cernes</a:t>
            </a:r>
            <a:endParaRPr kumimoji="0" lang="fr-FR" altLang="fr-FR" sz="1800" b="0" i="0" u="none" strike="noStrike" cap="none" normalizeH="0" baseline="0" smtClean="0">
              <a:solidFill>
                <a:schemeClr val="accent6"/>
              </a:solidFill>
              <a:effectLst/>
              <a:latin typeface="Arial" pitchFamily="34" charset="0"/>
              <a:cs typeface="Arial" pitchFamily="34" charset="0"/>
            </a:endParaRPr>
          </a:p>
        </p:txBody>
      </p:sp>
      <p:cxnSp>
        <p:nvCxnSpPr>
          <p:cNvPr id="182" name="Connecteur droit 181"/>
          <p:cNvCxnSpPr/>
          <p:nvPr/>
        </p:nvCxnSpPr>
        <p:spPr>
          <a:xfrm flipV="1">
            <a:off x="1115616" y="1854201"/>
            <a:ext cx="0" cy="42624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5" name="Connecteur droit 184"/>
          <p:cNvCxnSpPr/>
          <p:nvPr/>
        </p:nvCxnSpPr>
        <p:spPr>
          <a:xfrm flipV="1">
            <a:off x="1115616" y="1854200"/>
            <a:ext cx="288032"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95" name="Group 194"/>
          <p:cNvGrpSpPr>
            <a:grpSpLocks noChangeAspect="1"/>
          </p:cNvGrpSpPr>
          <p:nvPr/>
        </p:nvGrpSpPr>
        <p:grpSpPr bwMode="auto">
          <a:xfrm>
            <a:off x="5827709" y="4076700"/>
            <a:ext cx="2640010" cy="2635250"/>
            <a:chOff x="3671" y="2568"/>
            <a:chExt cx="1663" cy="1660"/>
          </a:xfrm>
        </p:grpSpPr>
        <p:sp>
          <p:nvSpPr>
            <p:cNvPr id="296" name="AutoShape 193"/>
            <p:cNvSpPr>
              <a:spLocks noChangeAspect="1" noChangeArrowheads="1" noTextEdit="1"/>
            </p:cNvSpPr>
            <p:nvPr/>
          </p:nvSpPr>
          <p:spPr bwMode="auto">
            <a:xfrm>
              <a:off x="3671" y="2568"/>
              <a:ext cx="1655"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195"/>
            <p:cNvSpPr>
              <a:spLocks noChangeArrowheads="1"/>
            </p:cNvSpPr>
            <p:nvPr/>
          </p:nvSpPr>
          <p:spPr bwMode="auto">
            <a:xfrm>
              <a:off x="3671" y="2568"/>
              <a:ext cx="1663" cy="1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196"/>
            <p:cNvSpPr>
              <a:spLocks noChangeArrowheads="1"/>
            </p:cNvSpPr>
            <p:nvPr/>
          </p:nvSpPr>
          <p:spPr bwMode="auto">
            <a:xfrm>
              <a:off x="3671" y="2568"/>
              <a:ext cx="1663" cy="1660"/>
            </a:xfrm>
            <a:prstGeom prst="rect">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197"/>
            <p:cNvSpPr>
              <a:spLocks noChangeShapeType="1"/>
            </p:cNvSpPr>
            <p:nvPr/>
          </p:nvSpPr>
          <p:spPr bwMode="auto">
            <a:xfrm flipV="1">
              <a:off x="4602" y="3077"/>
              <a:ext cx="608" cy="191"/>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Freeform 198"/>
            <p:cNvSpPr>
              <a:spLocks/>
            </p:cNvSpPr>
            <p:nvPr/>
          </p:nvSpPr>
          <p:spPr bwMode="auto">
            <a:xfrm>
              <a:off x="5165" y="3065"/>
              <a:ext cx="45" cy="45"/>
            </a:xfrm>
            <a:custGeom>
              <a:avLst/>
              <a:gdLst>
                <a:gd name="T0" fmla="*/ 4 w 11"/>
                <a:gd name="T1" fmla="*/ 11 h 11"/>
                <a:gd name="T2" fmla="*/ 11 w 11"/>
                <a:gd name="T3" fmla="*/ 3 h 11"/>
                <a:gd name="T4" fmla="*/ 0 w 11"/>
                <a:gd name="T5" fmla="*/ 0 h 11"/>
              </a:gdLst>
              <a:ahLst/>
              <a:cxnLst>
                <a:cxn ang="0">
                  <a:pos x="T0" y="T1"/>
                </a:cxn>
                <a:cxn ang="0">
                  <a:pos x="T2" y="T3"/>
                </a:cxn>
                <a:cxn ang="0">
                  <a:pos x="T4" y="T5"/>
                </a:cxn>
              </a:cxnLst>
              <a:rect l="0" t="0" r="r" b="b"/>
              <a:pathLst>
                <a:path w="11" h="11">
                  <a:moveTo>
                    <a:pt x="4" y="11"/>
                  </a:moveTo>
                  <a:lnTo>
                    <a:pt x="11" y="3"/>
                  </a:lnTo>
                  <a:lnTo>
                    <a:pt x="0"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199"/>
            <p:cNvSpPr>
              <a:spLocks noChangeShapeType="1"/>
            </p:cNvSpPr>
            <p:nvPr/>
          </p:nvSpPr>
          <p:spPr bwMode="auto">
            <a:xfrm>
              <a:off x="4602" y="3268"/>
              <a:ext cx="112" cy="679"/>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Freeform 200"/>
            <p:cNvSpPr>
              <a:spLocks/>
            </p:cNvSpPr>
            <p:nvPr/>
          </p:nvSpPr>
          <p:spPr bwMode="auto">
            <a:xfrm>
              <a:off x="4681" y="3901"/>
              <a:ext cx="49" cy="46"/>
            </a:xfrm>
            <a:custGeom>
              <a:avLst/>
              <a:gdLst>
                <a:gd name="T0" fmla="*/ 0 w 12"/>
                <a:gd name="T1" fmla="*/ 2 h 11"/>
                <a:gd name="T2" fmla="*/ 8 w 12"/>
                <a:gd name="T3" fmla="*/ 11 h 11"/>
                <a:gd name="T4" fmla="*/ 12 w 12"/>
                <a:gd name="T5" fmla="*/ 0 h 11"/>
              </a:gdLst>
              <a:ahLst/>
              <a:cxnLst>
                <a:cxn ang="0">
                  <a:pos x="T0" y="T1"/>
                </a:cxn>
                <a:cxn ang="0">
                  <a:pos x="T2" y="T3"/>
                </a:cxn>
                <a:cxn ang="0">
                  <a:pos x="T4" y="T5"/>
                </a:cxn>
              </a:cxnLst>
              <a:rect l="0" t="0" r="r" b="b"/>
              <a:pathLst>
                <a:path w="12" h="11">
                  <a:moveTo>
                    <a:pt x="0" y="2"/>
                  </a:moveTo>
                  <a:lnTo>
                    <a:pt x="8" y="11"/>
                  </a:lnTo>
                  <a:lnTo>
                    <a:pt x="12"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201"/>
            <p:cNvSpPr>
              <a:spLocks noChangeShapeType="1"/>
            </p:cNvSpPr>
            <p:nvPr/>
          </p:nvSpPr>
          <p:spPr bwMode="auto">
            <a:xfrm>
              <a:off x="4602" y="3268"/>
              <a:ext cx="339" cy="509"/>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Freeform 202"/>
            <p:cNvSpPr>
              <a:spLocks/>
            </p:cNvSpPr>
            <p:nvPr/>
          </p:nvSpPr>
          <p:spPr bwMode="auto">
            <a:xfrm>
              <a:off x="4900" y="3731"/>
              <a:ext cx="41" cy="46"/>
            </a:xfrm>
            <a:custGeom>
              <a:avLst/>
              <a:gdLst>
                <a:gd name="T0" fmla="*/ 0 w 10"/>
                <a:gd name="T1" fmla="*/ 6 h 11"/>
                <a:gd name="T2" fmla="*/ 10 w 10"/>
                <a:gd name="T3" fmla="*/ 11 h 11"/>
                <a:gd name="T4" fmla="*/ 10 w 10"/>
                <a:gd name="T5" fmla="*/ 0 h 11"/>
              </a:gdLst>
              <a:ahLst/>
              <a:cxnLst>
                <a:cxn ang="0">
                  <a:pos x="T0" y="T1"/>
                </a:cxn>
                <a:cxn ang="0">
                  <a:pos x="T2" y="T3"/>
                </a:cxn>
                <a:cxn ang="0">
                  <a:pos x="T4" y="T5"/>
                </a:cxn>
              </a:cxnLst>
              <a:rect l="0" t="0" r="r" b="b"/>
              <a:pathLst>
                <a:path w="10" h="11">
                  <a:moveTo>
                    <a:pt x="0" y="6"/>
                  </a:moveTo>
                  <a:lnTo>
                    <a:pt x="10" y="11"/>
                  </a:lnTo>
                  <a:lnTo>
                    <a:pt x="10"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203"/>
            <p:cNvSpPr>
              <a:spLocks noChangeShapeType="1"/>
            </p:cNvSpPr>
            <p:nvPr/>
          </p:nvSpPr>
          <p:spPr bwMode="auto">
            <a:xfrm flipH="1" flipV="1">
              <a:off x="4205" y="3061"/>
              <a:ext cx="397" cy="207"/>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4"/>
            <p:cNvSpPr>
              <a:spLocks/>
            </p:cNvSpPr>
            <p:nvPr/>
          </p:nvSpPr>
          <p:spPr bwMode="auto">
            <a:xfrm>
              <a:off x="4205" y="3061"/>
              <a:ext cx="45" cy="41"/>
            </a:xfrm>
            <a:custGeom>
              <a:avLst/>
              <a:gdLst>
                <a:gd name="T0" fmla="*/ 11 w 11"/>
                <a:gd name="T1" fmla="*/ 0 h 10"/>
                <a:gd name="T2" fmla="*/ 0 w 11"/>
                <a:gd name="T3" fmla="*/ 0 h 10"/>
                <a:gd name="T4" fmla="*/ 6 w 11"/>
                <a:gd name="T5" fmla="*/ 10 h 10"/>
              </a:gdLst>
              <a:ahLst/>
              <a:cxnLst>
                <a:cxn ang="0">
                  <a:pos x="T0" y="T1"/>
                </a:cxn>
                <a:cxn ang="0">
                  <a:pos x="T2" y="T3"/>
                </a:cxn>
                <a:cxn ang="0">
                  <a:pos x="T4" y="T5"/>
                </a:cxn>
              </a:cxnLst>
              <a:rect l="0" t="0" r="r" b="b"/>
              <a:pathLst>
                <a:path w="11" h="10">
                  <a:moveTo>
                    <a:pt x="11" y="0"/>
                  </a:moveTo>
                  <a:lnTo>
                    <a:pt x="0" y="0"/>
                  </a:lnTo>
                  <a:lnTo>
                    <a:pt x="6" y="1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205"/>
            <p:cNvSpPr>
              <a:spLocks noChangeShapeType="1"/>
            </p:cNvSpPr>
            <p:nvPr/>
          </p:nvSpPr>
          <p:spPr bwMode="auto">
            <a:xfrm>
              <a:off x="4602" y="3268"/>
              <a:ext cx="530" cy="360"/>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Freeform 206"/>
            <p:cNvSpPr>
              <a:spLocks/>
            </p:cNvSpPr>
            <p:nvPr/>
          </p:nvSpPr>
          <p:spPr bwMode="auto">
            <a:xfrm>
              <a:off x="5086" y="3586"/>
              <a:ext cx="46" cy="42"/>
            </a:xfrm>
            <a:custGeom>
              <a:avLst/>
              <a:gdLst>
                <a:gd name="T0" fmla="*/ 0 w 11"/>
                <a:gd name="T1" fmla="*/ 9 h 10"/>
                <a:gd name="T2" fmla="*/ 11 w 11"/>
                <a:gd name="T3" fmla="*/ 10 h 10"/>
                <a:gd name="T4" fmla="*/ 6 w 11"/>
                <a:gd name="T5" fmla="*/ 0 h 10"/>
              </a:gdLst>
              <a:ahLst/>
              <a:cxnLst>
                <a:cxn ang="0">
                  <a:pos x="T0" y="T1"/>
                </a:cxn>
                <a:cxn ang="0">
                  <a:pos x="T2" y="T3"/>
                </a:cxn>
                <a:cxn ang="0">
                  <a:pos x="T4" y="T5"/>
                </a:cxn>
              </a:cxnLst>
              <a:rect l="0" t="0" r="r" b="b"/>
              <a:pathLst>
                <a:path w="11" h="10">
                  <a:moveTo>
                    <a:pt x="0" y="9"/>
                  </a:moveTo>
                  <a:lnTo>
                    <a:pt x="11" y="10"/>
                  </a:lnTo>
                  <a:lnTo>
                    <a:pt x="6"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207"/>
            <p:cNvSpPr>
              <a:spLocks noChangeShapeType="1"/>
            </p:cNvSpPr>
            <p:nvPr/>
          </p:nvSpPr>
          <p:spPr bwMode="auto">
            <a:xfrm flipV="1">
              <a:off x="4602" y="2874"/>
              <a:ext cx="517" cy="394"/>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Freeform 208"/>
            <p:cNvSpPr>
              <a:spLocks/>
            </p:cNvSpPr>
            <p:nvPr/>
          </p:nvSpPr>
          <p:spPr bwMode="auto">
            <a:xfrm>
              <a:off x="5074" y="2874"/>
              <a:ext cx="45" cy="42"/>
            </a:xfrm>
            <a:custGeom>
              <a:avLst/>
              <a:gdLst>
                <a:gd name="T0" fmla="*/ 7 w 11"/>
                <a:gd name="T1" fmla="*/ 10 h 10"/>
                <a:gd name="T2" fmla="*/ 11 w 11"/>
                <a:gd name="T3" fmla="*/ 0 h 10"/>
                <a:gd name="T4" fmla="*/ 0 w 11"/>
                <a:gd name="T5" fmla="*/ 1 h 10"/>
              </a:gdLst>
              <a:ahLst/>
              <a:cxnLst>
                <a:cxn ang="0">
                  <a:pos x="T0" y="T1"/>
                </a:cxn>
                <a:cxn ang="0">
                  <a:pos x="T2" y="T3"/>
                </a:cxn>
                <a:cxn ang="0">
                  <a:pos x="T4" y="T5"/>
                </a:cxn>
              </a:cxnLst>
              <a:rect l="0" t="0" r="r" b="b"/>
              <a:pathLst>
                <a:path w="11" h="10">
                  <a:moveTo>
                    <a:pt x="7" y="10"/>
                  </a:moveTo>
                  <a:lnTo>
                    <a:pt x="11" y="0"/>
                  </a:lnTo>
                  <a:lnTo>
                    <a:pt x="0" y="1"/>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209"/>
            <p:cNvSpPr>
              <a:spLocks noChangeShapeType="1"/>
            </p:cNvSpPr>
            <p:nvPr/>
          </p:nvSpPr>
          <p:spPr bwMode="auto">
            <a:xfrm>
              <a:off x="4602" y="3268"/>
              <a:ext cx="4" cy="691"/>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Freeform 210"/>
            <p:cNvSpPr>
              <a:spLocks/>
            </p:cNvSpPr>
            <p:nvPr/>
          </p:nvSpPr>
          <p:spPr bwMode="auto">
            <a:xfrm>
              <a:off x="4581" y="3918"/>
              <a:ext cx="50" cy="41"/>
            </a:xfrm>
            <a:custGeom>
              <a:avLst/>
              <a:gdLst>
                <a:gd name="T0" fmla="*/ 0 w 12"/>
                <a:gd name="T1" fmla="*/ 0 h 10"/>
                <a:gd name="T2" fmla="*/ 6 w 12"/>
                <a:gd name="T3" fmla="*/ 10 h 10"/>
                <a:gd name="T4" fmla="*/ 12 w 12"/>
                <a:gd name="T5" fmla="*/ 0 h 10"/>
              </a:gdLst>
              <a:ahLst/>
              <a:cxnLst>
                <a:cxn ang="0">
                  <a:pos x="T0" y="T1"/>
                </a:cxn>
                <a:cxn ang="0">
                  <a:pos x="T2" y="T3"/>
                </a:cxn>
                <a:cxn ang="0">
                  <a:pos x="T4" y="T5"/>
                </a:cxn>
              </a:cxnLst>
              <a:rect l="0" t="0" r="r" b="b"/>
              <a:pathLst>
                <a:path w="12" h="10">
                  <a:moveTo>
                    <a:pt x="0" y="0"/>
                  </a:moveTo>
                  <a:lnTo>
                    <a:pt x="6" y="10"/>
                  </a:lnTo>
                  <a:lnTo>
                    <a:pt x="12"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211"/>
            <p:cNvSpPr>
              <a:spLocks noChangeShapeType="1"/>
            </p:cNvSpPr>
            <p:nvPr/>
          </p:nvSpPr>
          <p:spPr bwMode="auto">
            <a:xfrm flipV="1">
              <a:off x="4602" y="2717"/>
              <a:ext cx="389" cy="551"/>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Freeform 212"/>
            <p:cNvSpPr>
              <a:spLocks/>
            </p:cNvSpPr>
            <p:nvPr/>
          </p:nvSpPr>
          <p:spPr bwMode="auto">
            <a:xfrm>
              <a:off x="4950" y="2717"/>
              <a:ext cx="41" cy="50"/>
            </a:xfrm>
            <a:custGeom>
              <a:avLst/>
              <a:gdLst>
                <a:gd name="T0" fmla="*/ 9 w 10"/>
                <a:gd name="T1" fmla="*/ 12 h 12"/>
                <a:gd name="T2" fmla="*/ 10 w 10"/>
                <a:gd name="T3" fmla="*/ 0 h 12"/>
                <a:gd name="T4" fmla="*/ 0 w 10"/>
                <a:gd name="T5" fmla="*/ 5 h 12"/>
              </a:gdLst>
              <a:ahLst/>
              <a:cxnLst>
                <a:cxn ang="0">
                  <a:pos x="T0" y="T1"/>
                </a:cxn>
                <a:cxn ang="0">
                  <a:pos x="T2" y="T3"/>
                </a:cxn>
                <a:cxn ang="0">
                  <a:pos x="T4" y="T5"/>
                </a:cxn>
              </a:cxnLst>
              <a:rect l="0" t="0" r="r" b="b"/>
              <a:pathLst>
                <a:path w="10" h="12">
                  <a:moveTo>
                    <a:pt x="9" y="12"/>
                  </a:moveTo>
                  <a:lnTo>
                    <a:pt x="10" y="0"/>
                  </a:lnTo>
                  <a:lnTo>
                    <a:pt x="0" y="5"/>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213"/>
            <p:cNvSpPr>
              <a:spLocks noChangeShapeType="1"/>
            </p:cNvSpPr>
            <p:nvPr/>
          </p:nvSpPr>
          <p:spPr bwMode="auto">
            <a:xfrm flipV="1">
              <a:off x="4602" y="3218"/>
              <a:ext cx="592" cy="50"/>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Freeform 214"/>
            <p:cNvSpPr>
              <a:spLocks/>
            </p:cNvSpPr>
            <p:nvPr/>
          </p:nvSpPr>
          <p:spPr bwMode="auto">
            <a:xfrm>
              <a:off x="5152" y="3201"/>
              <a:ext cx="42" cy="46"/>
            </a:xfrm>
            <a:custGeom>
              <a:avLst/>
              <a:gdLst>
                <a:gd name="T0" fmla="*/ 1 w 10"/>
                <a:gd name="T1" fmla="*/ 11 h 11"/>
                <a:gd name="T2" fmla="*/ 10 w 10"/>
                <a:gd name="T3" fmla="*/ 4 h 11"/>
                <a:gd name="T4" fmla="*/ 0 w 10"/>
                <a:gd name="T5" fmla="*/ 0 h 11"/>
              </a:gdLst>
              <a:ahLst/>
              <a:cxnLst>
                <a:cxn ang="0">
                  <a:pos x="T0" y="T1"/>
                </a:cxn>
                <a:cxn ang="0">
                  <a:pos x="T2" y="T3"/>
                </a:cxn>
                <a:cxn ang="0">
                  <a:pos x="T4" y="T5"/>
                </a:cxn>
              </a:cxnLst>
              <a:rect l="0" t="0" r="r" b="b"/>
              <a:pathLst>
                <a:path w="10" h="11">
                  <a:moveTo>
                    <a:pt x="1" y="11"/>
                  </a:moveTo>
                  <a:lnTo>
                    <a:pt x="10" y="4"/>
                  </a:lnTo>
                  <a:lnTo>
                    <a:pt x="0"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215"/>
            <p:cNvSpPr>
              <a:spLocks noChangeShapeType="1"/>
            </p:cNvSpPr>
            <p:nvPr/>
          </p:nvSpPr>
          <p:spPr bwMode="auto">
            <a:xfrm>
              <a:off x="4602" y="3268"/>
              <a:ext cx="633" cy="74"/>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Freeform 216"/>
            <p:cNvSpPr>
              <a:spLocks/>
            </p:cNvSpPr>
            <p:nvPr/>
          </p:nvSpPr>
          <p:spPr bwMode="auto">
            <a:xfrm>
              <a:off x="5194" y="3317"/>
              <a:ext cx="41" cy="46"/>
            </a:xfrm>
            <a:custGeom>
              <a:avLst/>
              <a:gdLst>
                <a:gd name="T0" fmla="*/ 0 w 10"/>
                <a:gd name="T1" fmla="*/ 11 h 11"/>
                <a:gd name="T2" fmla="*/ 10 w 10"/>
                <a:gd name="T3" fmla="*/ 6 h 11"/>
                <a:gd name="T4" fmla="*/ 1 w 10"/>
                <a:gd name="T5" fmla="*/ 0 h 11"/>
              </a:gdLst>
              <a:ahLst/>
              <a:cxnLst>
                <a:cxn ang="0">
                  <a:pos x="T0" y="T1"/>
                </a:cxn>
                <a:cxn ang="0">
                  <a:pos x="T2" y="T3"/>
                </a:cxn>
                <a:cxn ang="0">
                  <a:pos x="T4" y="T5"/>
                </a:cxn>
              </a:cxnLst>
              <a:rect l="0" t="0" r="r" b="b"/>
              <a:pathLst>
                <a:path w="10" h="11">
                  <a:moveTo>
                    <a:pt x="0" y="11"/>
                  </a:moveTo>
                  <a:lnTo>
                    <a:pt x="10" y="6"/>
                  </a:lnTo>
                  <a:lnTo>
                    <a:pt x="1" y="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217"/>
            <p:cNvSpPr>
              <a:spLocks noChangeShapeType="1"/>
            </p:cNvSpPr>
            <p:nvPr/>
          </p:nvSpPr>
          <p:spPr bwMode="auto">
            <a:xfrm flipH="1" flipV="1">
              <a:off x="4499" y="2663"/>
              <a:ext cx="103" cy="605"/>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Freeform 218"/>
            <p:cNvSpPr>
              <a:spLocks/>
            </p:cNvSpPr>
            <p:nvPr/>
          </p:nvSpPr>
          <p:spPr bwMode="auto">
            <a:xfrm>
              <a:off x="4482" y="2663"/>
              <a:ext cx="45" cy="46"/>
            </a:xfrm>
            <a:custGeom>
              <a:avLst/>
              <a:gdLst>
                <a:gd name="T0" fmla="*/ 11 w 11"/>
                <a:gd name="T1" fmla="*/ 9 h 11"/>
                <a:gd name="T2" fmla="*/ 4 w 11"/>
                <a:gd name="T3" fmla="*/ 0 h 11"/>
                <a:gd name="T4" fmla="*/ 0 w 11"/>
                <a:gd name="T5" fmla="*/ 11 h 11"/>
              </a:gdLst>
              <a:ahLst/>
              <a:cxnLst>
                <a:cxn ang="0">
                  <a:pos x="T0" y="T1"/>
                </a:cxn>
                <a:cxn ang="0">
                  <a:pos x="T2" y="T3"/>
                </a:cxn>
                <a:cxn ang="0">
                  <a:pos x="T4" y="T5"/>
                </a:cxn>
              </a:cxnLst>
              <a:rect l="0" t="0" r="r" b="b"/>
              <a:pathLst>
                <a:path w="11" h="11">
                  <a:moveTo>
                    <a:pt x="11" y="9"/>
                  </a:moveTo>
                  <a:lnTo>
                    <a:pt x="4" y="0"/>
                  </a:lnTo>
                  <a:lnTo>
                    <a:pt x="0" y="11"/>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219"/>
            <p:cNvSpPr>
              <a:spLocks noChangeShapeType="1"/>
            </p:cNvSpPr>
            <p:nvPr/>
          </p:nvSpPr>
          <p:spPr bwMode="auto">
            <a:xfrm flipH="1" flipV="1">
              <a:off x="4205" y="2746"/>
              <a:ext cx="397" cy="522"/>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Freeform 220"/>
            <p:cNvSpPr>
              <a:spLocks/>
            </p:cNvSpPr>
            <p:nvPr/>
          </p:nvSpPr>
          <p:spPr bwMode="auto">
            <a:xfrm>
              <a:off x="4205" y="2746"/>
              <a:ext cx="45" cy="46"/>
            </a:xfrm>
            <a:custGeom>
              <a:avLst/>
              <a:gdLst>
                <a:gd name="T0" fmla="*/ 11 w 11"/>
                <a:gd name="T1" fmla="*/ 4 h 11"/>
                <a:gd name="T2" fmla="*/ 0 w 11"/>
                <a:gd name="T3" fmla="*/ 0 h 11"/>
                <a:gd name="T4" fmla="*/ 2 w 11"/>
                <a:gd name="T5" fmla="*/ 11 h 11"/>
              </a:gdLst>
              <a:ahLst/>
              <a:cxnLst>
                <a:cxn ang="0">
                  <a:pos x="T0" y="T1"/>
                </a:cxn>
                <a:cxn ang="0">
                  <a:pos x="T2" y="T3"/>
                </a:cxn>
                <a:cxn ang="0">
                  <a:pos x="T4" y="T5"/>
                </a:cxn>
              </a:cxnLst>
              <a:rect l="0" t="0" r="r" b="b"/>
              <a:pathLst>
                <a:path w="11" h="11">
                  <a:moveTo>
                    <a:pt x="11" y="4"/>
                  </a:moveTo>
                  <a:lnTo>
                    <a:pt x="0" y="0"/>
                  </a:lnTo>
                  <a:lnTo>
                    <a:pt x="2" y="11"/>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Line 221"/>
            <p:cNvSpPr>
              <a:spLocks noChangeShapeType="1"/>
            </p:cNvSpPr>
            <p:nvPr/>
          </p:nvSpPr>
          <p:spPr bwMode="auto">
            <a:xfrm flipV="1">
              <a:off x="4602" y="2684"/>
              <a:ext cx="290" cy="584"/>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222"/>
            <p:cNvSpPr>
              <a:spLocks/>
            </p:cNvSpPr>
            <p:nvPr/>
          </p:nvSpPr>
          <p:spPr bwMode="auto">
            <a:xfrm>
              <a:off x="4850" y="2684"/>
              <a:ext cx="42" cy="45"/>
            </a:xfrm>
            <a:custGeom>
              <a:avLst/>
              <a:gdLst>
                <a:gd name="T0" fmla="*/ 10 w 10"/>
                <a:gd name="T1" fmla="*/ 11 h 11"/>
                <a:gd name="T2" fmla="*/ 10 w 10"/>
                <a:gd name="T3" fmla="*/ 0 h 11"/>
                <a:gd name="T4" fmla="*/ 0 w 10"/>
                <a:gd name="T5" fmla="*/ 6 h 11"/>
              </a:gdLst>
              <a:ahLst/>
              <a:cxnLst>
                <a:cxn ang="0">
                  <a:pos x="T0" y="T1"/>
                </a:cxn>
                <a:cxn ang="0">
                  <a:pos x="T2" y="T3"/>
                </a:cxn>
                <a:cxn ang="0">
                  <a:pos x="T4" y="T5"/>
                </a:cxn>
              </a:cxnLst>
              <a:rect l="0" t="0" r="r" b="b"/>
              <a:pathLst>
                <a:path w="10" h="11">
                  <a:moveTo>
                    <a:pt x="10" y="11"/>
                  </a:moveTo>
                  <a:lnTo>
                    <a:pt x="10" y="0"/>
                  </a:lnTo>
                  <a:lnTo>
                    <a:pt x="0" y="6"/>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223"/>
            <p:cNvSpPr>
              <a:spLocks noChangeShapeType="1"/>
            </p:cNvSpPr>
            <p:nvPr/>
          </p:nvSpPr>
          <p:spPr bwMode="auto">
            <a:xfrm flipH="1">
              <a:off x="3985" y="3268"/>
              <a:ext cx="617" cy="4"/>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224"/>
            <p:cNvSpPr>
              <a:spLocks/>
            </p:cNvSpPr>
            <p:nvPr/>
          </p:nvSpPr>
          <p:spPr bwMode="auto">
            <a:xfrm>
              <a:off x="3985" y="3251"/>
              <a:ext cx="42" cy="46"/>
            </a:xfrm>
            <a:custGeom>
              <a:avLst/>
              <a:gdLst>
                <a:gd name="T0" fmla="*/ 10 w 10"/>
                <a:gd name="T1" fmla="*/ 0 h 11"/>
                <a:gd name="T2" fmla="*/ 0 w 10"/>
                <a:gd name="T3" fmla="*/ 5 h 11"/>
                <a:gd name="T4" fmla="*/ 10 w 10"/>
                <a:gd name="T5" fmla="*/ 11 h 11"/>
              </a:gdLst>
              <a:ahLst/>
              <a:cxnLst>
                <a:cxn ang="0">
                  <a:pos x="T0" y="T1"/>
                </a:cxn>
                <a:cxn ang="0">
                  <a:pos x="T2" y="T3"/>
                </a:cxn>
                <a:cxn ang="0">
                  <a:pos x="T4" y="T5"/>
                </a:cxn>
              </a:cxnLst>
              <a:rect l="0" t="0" r="r" b="b"/>
              <a:pathLst>
                <a:path w="10" h="11">
                  <a:moveTo>
                    <a:pt x="10" y="0"/>
                  </a:moveTo>
                  <a:lnTo>
                    <a:pt x="0" y="5"/>
                  </a:lnTo>
                  <a:lnTo>
                    <a:pt x="10" y="11"/>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Line 225"/>
            <p:cNvSpPr>
              <a:spLocks noChangeShapeType="1"/>
            </p:cNvSpPr>
            <p:nvPr/>
          </p:nvSpPr>
          <p:spPr bwMode="auto">
            <a:xfrm flipH="1">
              <a:off x="4019" y="3268"/>
              <a:ext cx="583" cy="194"/>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Freeform 226"/>
            <p:cNvSpPr>
              <a:spLocks/>
            </p:cNvSpPr>
            <p:nvPr/>
          </p:nvSpPr>
          <p:spPr bwMode="auto">
            <a:xfrm>
              <a:off x="4019" y="3429"/>
              <a:ext cx="45" cy="46"/>
            </a:xfrm>
            <a:custGeom>
              <a:avLst/>
              <a:gdLst>
                <a:gd name="T0" fmla="*/ 7 w 11"/>
                <a:gd name="T1" fmla="*/ 0 h 11"/>
                <a:gd name="T2" fmla="*/ 0 w 11"/>
                <a:gd name="T3" fmla="*/ 8 h 11"/>
                <a:gd name="T4" fmla="*/ 11 w 11"/>
                <a:gd name="T5" fmla="*/ 11 h 11"/>
              </a:gdLst>
              <a:ahLst/>
              <a:cxnLst>
                <a:cxn ang="0">
                  <a:pos x="T0" y="T1"/>
                </a:cxn>
                <a:cxn ang="0">
                  <a:pos x="T2" y="T3"/>
                </a:cxn>
                <a:cxn ang="0">
                  <a:pos x="T4" y="T5"/>
                </a:cxn>
              </a:cxnLst>
              <a:rect l="0" t="0" r="r" b="b"/>
              <a:pathLst>
                <a:path w="11" h="11">
                  <a:moveTo>
                    <a:pt x="7" y="0"/>
                  </a:moveTo>
                  <a:lnTo>
                    <a:pt x="0" y="8"/>
                  </a:lnTo>
                  <a:lnTo>
                    <a:pt x="11" y="11"/>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Line 227"/>
            <p:cNvSpPr>
              <a:spLocks noChangeShapeType="1"/>
            </p:cNvSpPr>
            <p:nvPr/>
          </p:nvSpPr>
          <p:spPr bwMode="auto">
            <a:xfrm flipH="1" flipV="1">
              <a:off x="4490" y="3172"/>
              <a:ext cx="112" cy="96"/>
            </a:xfrm>
            <a:prstGeom prst="line">
              <a:avLst/>
            </a:prstGeom>
            <a:noFill/>
            <a:ln w="6350" cap="flat">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Freeform 228"/>
            <p:cNvSpPr>
              <a:spLocks/>
            </p:cNvSpPr>
            <p:nvPr/>
          </p:nvSpPr>
          <p:spPr bwMode="auto">
            <a:xfrm>
              <a:off x="4490" y="3172"/>
              <a:ext cx="46" cy="42"/>
            </a:xfrm>
            <a:custGeom>
              <a:avLst/>
              <a:gdLst>
                <a:gd name="T0" fmla="*/ 11 w 11"/>
                <a:gd name="T1" fmla="*/ 2 h 10"/>
                <a:gd name="T2" fmla="*/ 0 w 11"/>
                <a:gd name="T3" fmla="*/ 0 h 10"/>
                <a:gd name="T4" fmla="*/ 4 w 11"/>
                <a:gd name="T5" fmla="*/ 10 h 10"/>
              </a:gdLst>
              <a:ahLst/>
              <a:cxnLst>
                <a:cxn ang="0">
                  <a:pos x="T0" y="T1"/>
                </a:cxn>
                <a:cxn ang="0">
                  <a:pos x="T2" y="T3"/>
                </a:cxn>
                <a:cxn ang="0">
                  <a:pos x="T4" y="T5"/>
                </a:cxn>
              </a:cxnLst>
              <a:rect l="0" t="0" r="r" b="b"/>
              <a:pathLst>
                <a:path w="11" h="10">
                  <a:moveTo>
                    <a:pt x="11" y="2"/>
                  </a:moveTo>
                  <a:lnTo>
                    <a:pt x="0" y="0"/>
                  </a:lnTo>
                  <a:lnTo>
                    <a:pt x="4" y="10"/>
                  </a:lnTo>
                </a:path>
              </a:pathLst>
            </a:custGeom>
            <a:noFill/>
            <a:ln w="6350" cap="flat">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Rectangle 229"/>
            <p:cNvSpPr>
              <a:spLocks noChangeArrowheads="1"/>
            </p:cNvSpPr>
            <p:nvPr/>
          </p:nvSpPr>
          <p:spPr bwMode="auto">
            <a:xfrm>
              <a:off x="4967" y="3009"/>
              <a:ext cx="3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T. Annuel moy.</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2" name="Rectangle 230"/>
            <p:cNvSpPr>
              <a:spLocks noChangeArrowheads="1"/>
            </p:cNvSpPr>
            <p:nvPr/>
          </p:nvSpPr>
          <p:spPr bwMode="auto">
            <a:xfrm>
              <a:off x="4694" y="3925"/>
              <a:ext cx="40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Amplitude T diurne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3" name="Rectangle 231"/>
            <p:cNvSpPr>
              <a:spLocks noChangeArrowheads="1"/>
            </p:cNvSpPr>
            <p:nvPr/>
          </p:nvSpPr>
          <p:spPr bwMode="auto">
            <a:xfrm>
              <a:off x="4863" y="3756"/>
              <a:ext cx="15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BIO3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4" name="Rectangle 232"/>
            <p:cNvSpPr>
              <a:spLocks noChangeArrowheads="1"/>
            </p:cNvSpPr>
            <p:nvPr/>
          </p:nvSpPr>
          <p:spPr bwMode="auto">
            <a:xfrm>
              <a:off x="4127" y="3040"/>
              <a:ext cx="15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BIO4</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5" name="Rectangle 233"/>
            <p:cNvSpPr>
              <a:spLocks noChangeArrowheads="1"/>
            </p:cNvSpPr>
            <p:nvPr/>
          </p:nvSpPr>
          <p:spPr bwMode="auto">
            <a:xfrm>
              <a:off x="5054" y="3607"/>
              <a:ext cx="15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BIO5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6" name="Rectangle 234"/>
            <p:cNvSpPr>
              <a:spLocks noChangeArrowheads="1"/>
            </p:cNvSpPr>
            <p:nvPr/>
          </p:nvSpPr>
          <p:spPr bwMode="auto">
            <a:xfrm>
              <a:off x="5041" y="2853"/>
              <a:ext cx="15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BIO6</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7" name="Rectangle 235"/>
            <p:cNvSpPr>
              <a:spLocks noChangeArrowheads="1"/>
            </p:cNvSpPr>
            <p:nvPr/>
          </p:nvSpPr>
          <p:spPr bwMode="auto">
            <a:xfrm>
              <a:off x="4213" y="3948"/>
              <a:ext cx="4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Amplitude T annuel</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8" name="Rectangle 236"/>
            <p:cNvSpPr>
              <a:spLocks noChangeArrowheads="1"/>
            </p:cNvSpPr>
            <p:nvPr/>
          </p:nvSpPr>
          <p:spPr bwMode="auto">
            <a:xfrm>
              <a:off x="4913" y="2696"/>
              <a:ext cx="15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BIO9</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9" name="Rectangle 237"/>
            <p:cNvSpPr>
              <a:spLocks noChangeArrowheads="1"/>
            </p:cNvSpPr>
            <p:nvPr/>
          </p:nvSpPr>
          <p:spPr bwMode="auto">
            <a:xfrm>
              <a:off x="5101" y="3197"/>
              <a:ext cx="18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BIO10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0" name="Rectangle 238"/>
            <p:cNvSpPr>
              <a:spLocks noChangeArrowheads="1"/>
            </p:cNvSpPr>
            <p:nvPr/>
          </p:nvSpPr>
          <p:spPr bwMode="auto">
            <a:xfrm>
              <a:off x="5142" y="3321"/>
              <a:ext cx="18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BIO11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1" name="Rectangle 239"/>
            <p:cNvSpPr>
              <a:spLocks noChangeArrowheads="1"/>
            </p:cNvSpPr>
            <p:nvPr/>
          </p:nvSpPr>
          <p:spPr bwMode="auto">
            <a:xfrm>
              <a:off x="4406" y="2642"/>
              <a:ext cx="3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Prec. annuelles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2" name="Rectangle 240"/>
            <p:cNvSpPr>
              <a:spLocks noChangeArrowheads="1"/>
            </p:cNvSpPr>
            <p:nvPr/>
          </p:nvSpPr>
          <p:spPr bwMode="auto">
            <a:xfrm>
              <a:off x="4112" y="2725"/>
              <a:ext cx="5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Prec. Mois le</a:t>
              </a:r>
              <a:r>
                <a:rPr kumimoji="0" lang="fr-FR" altLang="fr-FR" sz="600" b="0" i="0" u="none" strike="noStrike" cap="none" normalizeH="0" smtClean="0">
                  <a:ln>
                    <a:noFill/>
                  </a:ln>
                  <a:solidFill>
                    <a:srgbClr val="000000"/>
                  </a:solidFill>
                  <a:effectLst/>
                  <a:latin typeface="Arial" pitchFamily="34" charset="0"/>
                  <a:cs typeface="Arial" pitchFamily="34" charset="0"/>
                </a:rPr>
                <a:t> plus humide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3" name="Rectangle 241"/>
            <p:cNvSpPr>
              <a:spLocks noChangeArrowheads="1"/>
            </p:cNvSpPr>
            <p:nvPr/>
          </p:nvSpPr>
          <p:spPr bwMode="auto">
            <a:xfrm>
              <a:off x="4799" y="2663"/>
              <a:ext cx="18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BIO14</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4" name="Rectangle 242"/>
            <p:cNvSpPr>
              <a:spLocks noChangeArrowheads="1"/>
            </p:cNvSpPr>
            <p:nvPr/>
          </p:nvSpPr>
          <p:spPr bwMode="auto">
            <a:xfrm>
              <a:off x="3956" y="3203"/>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Saisonalité</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5" name="Rectangle 243"/>
            <p:cNvSpPr>
              <a:spLocks noChangeArrowheads="1"/>
            </p:cNvSpPr>
            <p:nvPr/>
          </p:nvSpPr>
          <p:spPr bwMode="auto">
            <a:xfrm>
              <a:off x="3943" y="3441"/>
              <a:ext cx="1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Altitude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6" name="Rectangle 244"/>
            <p:cNvSpPr>
              <a:spLocks noChangeArrowheads="1"/>
            </p:cNvSpPr>
            <p:nvPr/>
          </p:nvSpPr>
          <p:spPr bwMode="auto">
            <a:xfrm>
              <a:off x="4370" y="3100"/>
              <a:ext cx="4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rgbClr val="000000"/>
                  </a:solidFill>
                  <a:effectLst/>
                  <a:latin typeface="Arial" pitchFamily="34" charset="0"/>
                  <a:cs typeface="Arial" pitchFamily="34" charset="0"/>
                </a:rPr>
                <a:t>Altitude normalisée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7" name="Line 245"/>
            <p:cNvSpPr>
              <a:spLocks noChangeShapeType="1"/>
            </p:cNvSpPr>
            <p:nvPr/>
          </p:nvSpPr>
          <p:spPr bwMode="auto">
            <a:xfrm>
              <a:off x="4602" y="3268"/>
              <a:ext cx="29" cy="19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348" name="Freeform 246"/>
            <p:cNvSpPr>
              <a:spLocks/>
            </p:cNvSpPr>
            <p:nvPr/>
          </p:nvSpPr>
          <p:spPr bwMode="auto">
            <a:xfrm>
              <a:off x="4602" y="3417"/>
              <a:ext cx="45" cy="41"/>
            </a:xfrm>
            <a:custGeom>
              <a:avLst/>
              <a:gdLst>
                <a:gd name="T0" fmla="*/ 0 w 11"/>
                <a:gd name="T1" fmla="*/ 1 h 10"/>
                <a:gd name="T2" fmla="*/ 7 w 11"/>
                <a:gd name="T3" fmla="*/ 10 h 10"/>
                <a:gd name="T4" fmla="*/ 11 w 11"/>
                <a:gd name="T5" fmla="*/ 0 h 10"/>
              </a:gdLst>
              <a:ahLst/>
              <a:cxnLst>
                <a:cxn ang="0">
                  <a:pos x="T0" y="T1"/>
                </a:cxn>
                <a:cxn ang="0">
                  <a:pos x="T2" y="T3"/>
                </a:cxn>
                <a:cxn ang="0">
                  <a:pos x="T4" y="T5"/>
                </a:cxn>
              </a:cxnLst>
              <a:rect l="0" t="0" r="r" b="b"/>
              <a:pathLst>
                <a:path w="11" h="10">
                  <a:moveTo>
                    <a:pt x="0" y="1"/>
                  </a:moveTo>
                  <a:lnTo>
                    <a:pt x="7" y="10"/>
                  </a:lnTo>
                  <a:lnTo>
                    <a:pt x="11" y="0"/>
                  </a:lnTo>
                </a:path>
              </a:pathLst>
            </a:custGeom>
            <a:ln>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349" name="Rectangle 247"/>
            <p:cNvSpPr>
              <a:spLocks noChangeArrowheads="1"/>
            </p:cNvSpPr>
            <p:nvPr/>
          </p:nvSpPr>
          <p:spPr bwMode="auto">
            <a:xfrm>
              <a:off x="4555" y="3463"/>
              <a:ext cx="17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600" b="0" i="0" u="none" strike="noStrike" cap="none" normalizeH="0" baseline="0" smtClean="0">
                  <a:ln>
                    <a:noFill/>
                  </a:ln>
                  <a:solidFill>
                    <a:schemeClr val="accent6"/>
                  </a:solidFill>
                  <a:effectLst/>
                  <a:latin typeface="Arial" pitchFamily="34" charset="0"/>
                  <a:cs typeface="Arial" pitchFamily="34" charset="0"/>
                </a:rPr>
                <a:t>Résidus</a:t>
              </a:r>
              <a:endParaRPr kumimoji="0" lang="fr-FR" altLang="fr-FR" sz="1800" b="0" i="0" u="none" strike="noStrike" cap="none" normalizeH="0" baseline="0" smtClean="0">
                <a:ln>
                  <a:noFill/>
                </a:ln>
                <a:solidFill>
                  <a:schemeClr val="accent6"/>
                </a:solidFill>
                <a:effectLst/>
                <a:latin typeface="Arial" pitchFamily="34" charset="0"/>
                <a:cs typeface="Arial" pitchFamily="34" charset="0"/>
              </a:endParaRPr>
            </a:p>
          </p:txBody>
        </p:sp>
        <p:sp>
          <p:nvSpPr>
            <p:cNvPr id="350" name="Rectangle 248"/>
            <p:cNvSpPr>
              <a:spLocks noChangeArrowheads="1"/>
            </p:cNvSpPr>
            <p:nvPr/>
          </p:nvSpPr>
          <p:spPr bwMode="auto">
            <a:xfrm>
              <a:off x="3923" y="2597"/>
              <a:ext cx="1378" cy="1424"/>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Rectangle 249"/>
            <p:cNvSpPr>
              <a:spLocks noChangeArrowheads="1"/>
            </p:cNvSpPr>
            <p:nvPr/>
          </p:nvSpPr>
          <p:spPr bwMode="auto">
            <a:xfrm>
              <a:off x="3766" y="3938"/>
              <a:ext cx="12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-1.0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2" name="Rectangle 250"/>
            <p:cNvSpPr>
              <a:spLocks noChangeArrowheads="1"/>
            </p:cNvSpPr>
            <p:nvPr/>
          </p:nvSpPr>
          <p:spPr bwMode="auto">
            <a:xfrm>
              <a:off x="3766" y="3590"/>
              <a:ext cx="12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3" name="Rectangle 251"/>
            <p:cNvSpPr>
              <a:spLocks noChangeArrowheads="1"/>
            </p:cNvSpPr>
            <p:nvPr/>
          </p:nvSpPr>
          <p:spPr bwMode="auto">
            <a:xfrm>
              <a:off x="3787" y="3247"/>
              <a:ext cx="10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4" name="Rectangle 252"/>
            <p:cNvSpPr>
              <a:spLocks noChangeArrowheads="1"/>
            </p:cNvSpPr>
            <p:nvPr/>
          </p:nvSpPr>
          <p:spPr bwMode="auto">
            <a:xfrm>
              <a:off x="3787" y="2899"/>
              <a:ext cx="10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5" name="Line 253"/>
            <p:cNvSpPr>
              <a:spLocks noChangeShapeType="1"/>
            </p:cNvSpPr>
            <p:nvPr/>
          </p:nvSpPr>
          <p:spPr bwMode="auto">
            <a:xfrm>
              <a:off x="3907" y="3959"/>
              <a:ext cx="16" cy="0"/>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Line 254"/>
            <p:cNvSpPr>
              <a:spLocks noChangeShapeType="1"/>
            </p:cNvSpPr>
            <p:nvPr/>
          </p:nvSpPr>
          <p:spPr bwMode="auto">
            <a:xfrm>
              <a:off x="3907" y="3615"/>
              <a:ext cx="16" cy="0"/>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Line 255"/>
            <p:cNvSpPr>
              <a:spLocks noChangeShapeType="1"/>
            </p:cNvSpPr>
            <p:nvPr/>
          </p:nvSpPr>
          <p:spPr bwMode="auto">
            <a:xfrm>
              <a:off x="3907" y="3268"/>
              <a:ext cx="16" cy="0"/>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Line 256"/>
            <p:cNvSpPr>
              <a:spLocks noChangeShapeType="1"/>
            </p:cNvSpPr>
            <p:nvPr/>
          </p:nvSpPr>
          <p:spPr bwMode="auto">
            <a:xfrm>
              <a:off x="3907" y="2924"/>
              <a:ext cx="16" cy="0"/>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Line 257"/>
            <p:cNvSpPr>
              <a:spLocks noChangeShapeType="1"/>
            </p:cNvSpPr>
            <p:nvPr/>
          </p:nvSpPr>
          <p:spPr bwMode="auto">
            <a:xfrm flipV="1">
              <a:off x="3944" y="4021"/>
              <a:ext cx="0" cy="17"/>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Line 258"/>
            <p:cNvSpPr>
              <a:spLocks noChangeShapeType="1"/>
            </p:cNvSpPr>
            <p:nvPr/>
          </p:nvSpPr>
          <p:spPr bwMode="auto">
            <a:xfrm flipV="1">
              <a:off x="4271" y="4021"/>
              <a:ext cx="0" cy="17"/>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Line 259"/>
            <p:cNvSpPr>
              <a:spLocks noChangeShapeType="1"/>
            </p:cNvSpPr>
            <p:nvPr/>
          </p:nvSpPr>
          <p:spPr bwMode="auto">
            <a:xfrm flipV="1">
              <a:off x="4602" y="4021"/>
              <a:ext cx="0" cy="17"/>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Line 260"/>
            <p:cNvSpPr>
              <a:spLocks noChangeShapeType="1"/>
            </p:cNvSpPr>
            <p:nvPr/>
          </p:nvSpPr>
          <p:spPr bwMode="auto">
            <a:xfrm flipV="1">
              <a:off x="4933" y="4021"/>
              <a:ext cx="0" cy="17"/>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Line 261"/>
            <p:cNvSpPr>
              <a:spLocks noChangeShapeType="1"/>
            </p:cNvSpPr>
            <p:nvPr/>
          </p:nvSpPr>
          <p:spPr bwMode="auto">
            <a:xfrm flipV="1">
              <a:off x="5260" y="4021"/>
              <a:ext cx="0" cy="17"/>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Rectangle 262"/>
            <p:cNvSpPr>
              <a:spLocks noChangeArrowheads="1"/>
            </p:cNvSpPr>
            <p:nvPr/>
          </p:nvSpPr>
          <p:spPr bwMode="auto">
            <a:xfrm>
              <a:off x="3882" y="4054"/>
              <a:ext cx="12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-1.0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5" name="Rectangle 263"/>
            <p:cNvSpPr>
              <a:spLocks noChangeArrowheads="1"/>
            </p:cNvSpPr>
            <p:nvPr/>
          </p:nvSpPr>
          <p:spPr bwMode="auto">
            <a:xfrm>
              <a:off x="4209" y="4054"/>
              <a:ext cx="12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6" name="Rectangle 264"/>
            <p:cNvSpPr>
              <a:spLocks noChangeArrowheads="1"/>
            </p:cNvSpPr>
            <p:nvPr/>
          </p:nvSpPr>
          <p:spPr bwMode="auto">
            <a:xfrm>
              <a:off x="4551" y="4054"/>
              <a:ext cx="10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7" name="Rectangle 265"/>
            <p:cNvSpPr>
              <a:spLocks noChangeArrowheads="1"/>
            </p:cNvSpPr>
            <p:nvPr/>
          </p:nvSpPr>
          <p:spPr bwMode="auto">
            <a:xfrm>
              <a:off x="4882" y="4054"/>
              <a:ext cx="10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0.5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8" name="Rectangle 266"/>
            <p:cNvSpPr>
              <a:spLocks noChangeArrowheads="1"/>
            </p:cNvSpPr>
            <p:nvPr/>
          </p:nvSpPr>
          <p:spPr bwMode="auto">
            <a:xfrm>
              <a:off x="5209" y="4054"/>
              <a:ext cx="10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smtClean="0">
                  <a:ln>
                    <a:noFill/>
                  </a:ln>
                  <a:solidFill>
                    <a:srgbClr val="000000"/>
                  </a:solidFill>
                  <a:effectLst/>
                  <a:latin typeface="Arial" pitchFamily="34" charset="0"/>
                  <a:cs typeface="Arial" pitchFamily="34" charset="0"/>
                </a:rPr>
                <a:t>1.0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9" name="Rectangle 267"/>
            <p:cNvSpPr>
              <a:spLocks noChangeArrowheads="1"/>
            </p:cNvSpPr>
            <p:nvPr/>
          </p:nvSpPr>
          <p:spPr bwMode="auto">
            <a:xfrm>
              <a:off x="4360" y="4133"/>
              <a:ext cx="4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rgbClr val="000000"/>
                  </a:solidFill>
                  <a:effectLst/>
                  <a:latin typeface="Arial" pitchFamily="34" charset="0"/>
                  <a:cs typeface="Arial" pitchFamily="34" charset="0"/>
                </a:rPr>
                <a:t>Comp. 1 (45%)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70" name="Rectangle 268"/>
            <p:cNvSpPr>
              <a:spLocks noChangeArrowheads="1"/>
            </p:cNvSpPr>
            <p:nvPr/>
          </p:nvSpPr>
          <p:spPr bwMode="auto">
            <a:xfrm rot="16200000">
              <a:off x="3526" y="3269"/>
              <a:ext cx="4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rgbClr val="000000"/>
                  </a:solidFill>
                  <a:effectLst/>
                  <a:latin typeface="Arial" pitchFamily="34" charset="0"/>
                  <a:cs typeface="Arial" pitchFamily="34" charset="0"/>
                </a:rPr>
                <a:t>Comp. 2 (38%)</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7438" name="Picture 270" descr="Résultat de recherche d'images pour &quot;work in progres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44994"/>
            <a:ext cx="147637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97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Discussions et implications pratiques</a:t>
            </a:r>
            <a:endParaRPr lang="en-US"/>
          </a:p>
        </p:txBody>
      </p:sp>
      <p:sp>
        <p:nvSpPr>
          <p:cNvPr id="3" name="Espace réservé du contenu 2"/>
          <p:cNvSpPr>
            <a:spLocks noGrp="1"/>
          </p:cNvSpPr>
          <p:nvPr>
            <p:ph idx="1"/>
          </p:nvPr>
        </p:nvSpPr>
        <p:spPr>
          <a:xfrm>
            <a:off x="467544" y="2564904"/>
            <a:ext cx="8276849" cy="3744416"/>
          </a:xfrm>
          <a:solidFill>
            <a:schemeClr val="bg1"/>
          </a:solidFill>
        </p:spPr>
        <p:txBody>
          <a:bodyPr>
            <a:normAutofit lnSpcReduction="10000"/>
          </a:bodyPr>
          <a:lstStyle/>
          <a:p>
            <a:r>
              <a:rPr lang="en-US" sz="2400" smtClean="0"/>
              <a:t>Différence de croissance significativement entre site. </a:t>
            </a:r>
            <a:br>
              <a:rPr lang="en-US" sz="2400" smtClean="0"/>
            </a:br>
            <a:r>
              <a:rPr lang="en-US" sz="2000" smtClean="0">
                <a:solidFill>
                  <a:schemeClr val="bg1">
                    <a:lumMod val="65000"/>
                  </a:schemeClr>
                </a:solidFill>
              </a:rPr>
              <a:t>La croissance est notamment très élevée à Makalaya (Pallisco) par rapport aux autres sites.</a:t>
            </a:r>
            <a:br>
              <a:rPr lang="en-US" sz="2000" smtClean="0">
                <a:solidFill>
                  <a:schemeClr val="bg1">
                    <a:lumMod val="65000"/>
                  </a:schemeClr>
                </a:solidFill>
              </a:rPr>
            </a:br>
            <a:endParaRPr lang="en-US" sz="2000" smtClean="0">
              <a:solidFill>
                <a:schemeClr val="bg1">
                  <a:lumMod val="65000"/>
                </a:schemeClr>
              </a:solidFill>
            </a:endParaRPr>
          </a:p>
          <a:p>
            <a:r>
              <a:rPr lang="en-US" sz="2400" smtClean="0"/>
              <a:t>Influence du climat, de la topographie et du sol difficile à appréhender.</a:t>
            </a:r>
          </a:p>
          <a:p>
            <a:pPr marL="0" indent="0">
              <a:buNone/>
            </a:pPr>
            <a:endParaRPr lang="en-US" sz="2400" smtClean="0"/>
          </a:p>
          <a:p>
            <a:r>
              <a:rPr lang="en-US" sz="2400" smtClean="0">
                <a:solidFill>
                  <a:schemeClr val="accent6"/>
                </a:solidFill>
              </a:rPr>
              <a:t>Des estimations précises de l’accroissement pour l’aménagement ne peuvent actuellement être obtenues qu’à partir de mesures prises localement.</a:t>
            </a:r>
            <a:endParaRPr lang="en-US" sz="2400">
              <a:solidFill>
                <a:schemeClr val="accent6"/>
              </a:solidFill>
            </a:endParaRPr>
          </a:p>
        </p:txBody>
      </p:sp>
      <p:sp>
        <p:nvSpPr>
          <p:cNvPr id="5" name="Espace réservé du numéro de diapositive 4"/>
          <p:cNvSpPr>
            <a:spLocks noGrp="1"/>
          </p:cNvSpPr>
          <p:nvPr>
            <p:ph type="sldNum" sz="quarter" idx="12"/>
          </p:nvPr>
        </p:nvSpPr>
        <p:spPr>
          <a:prstGeom prst="rect">
            <a:avLst/>
          </a:prstGeom>
        </p:spPr>
        <p:txBody>
          <a:bodyPr/>
          <a:lstStyle/>
          <a:p>
            <a:fld id="{7DABCC65-A698-4825-AA27-50FEA168AC13}" type="slidenum">
              <a:rPr lang="fr-FR" smtClean="0"/>
              <a:pPr/>
              <a:t>14</a:t>
            </a:fld>
            <a:endParaRPr lang="fr-FR"/>
          </a:p>
        </p:txBody>
      </p:sp>
      <p:sp>
        <p:nvSpPr>
          <p:cNvPr id="4" name="ZoneTexte 3"/>
          <p:cNvSpPr txBox="1"/>
          <p:nvPr/>
        </p:nvSpPr>
        <p:spPr>
          <a:xfrm>
            <a:off x="3380000" y="1059697"/>
            <a:ext cx="2098651" cy="369332"/>
          </a:xfrm>
          <a:prstGeom prst="rect">
            <a:avLst/>
          </a:prstGeom>
          <a:noFill/>
        </p:spPr>
        <p:txBody>
          <a:bodyPr wrap="none" rtlCol="0">
            <a:spAutoFit/>
          </a:bodyPr>
          <a:lstStyle/>
          <a:p>
            <a:pPr algn="r"/>
            <a:r>
              <a:rPr lang="en-US" smtClean="0">
                <a:solidFill>
                  <a:schemeClr val="accent3"/>
                </a:solidFill>
              </a:rPr>
              <a:t>Variabilité inter sites</a:t>
            </a:r>
            <a:endParaRPr lang="en-US">
              <a:solidFill>
                <a:schemeClr val="accent3"/>
              </a:solidFill>
            </a:endParaRPr>
          </a:p>
        </p:txBody>
      </p:sp>
      <p:pic>
        <p:nvPicPr>
          <p:cNvPr id="8" name="Image 7"/>
          <p:cNvPicPr/>
          <p:nvPr/>
        </p:nvPicPr>
        <p:blipFill rotWithShape="1">
          <a:blip r:embed="rId2" cstate="print">
            <a:extLst>
              <a:ext uri="{28A0092B-C50C-407E-A947-70E740481C1C}">
                <a14:useLocalDpi xmlns:a14="http://schemas.microsoft.com/office/drawing/2010/main" val="0"/>
              </a:ext>
            </a:extLst>
          </a:blip>
          <a:srcRect l="6548" t="46025" r="32185" b="22108"/>
          <a:stretch/>
        </p:blipFill>
        <p:spPr>
          <a:xfrm>
            <a:off x="5508104" y="1052736"/>
            <a:ext cx="3268262" cy="1202976"/>
          </a:xfrm>
          <a:prstGeom prst="rect">
            <a:avLst/>
          </a:prstGeom>
        </p:spPr>
      </p:pic>
    </p:spTree>
    <p:extLst>
      <p:ext uri="{BB962C8B-B14F-4D97-AF65-F5344CB8AC3E}">
        <p14:creationId xmlns:p14="http://schemas.microsoft.com/office/powerpoint/2010/main" val="355683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Discussions et implications pratiques</a:t>
            </a:r>
            <a:endParaRPr lang="en-US"/>
          </a:p>
        </p:txBody>
      </p:sp>
      <p:sp>
        <p:nvSpPr>
          <p:cNvPr id="3" name="Espace réservé du contenu 2"/>
          <p:cNvSpPr>
            <a:spLocks noGrp="1"/>
          </p:cNvSpPr>
          <p:nvPr>
            <p:ph idx="1"/>
          </p:nvPr>
        </p:nvSpPr>
        <p:spPr>
          <a:xfrm>
            <a:off x="395536" y="2492896"/>
            <a:ext cx="8380830" cy="3816424"/>
          </a:xfrm>
          <a:solidFill>
            <a:schemeClr val="bg1"/>
          </a:solidFill>
        </p:spPr>
        <p:txBody>
          <a:bodyPr>
            <a:normAutofit lnSpcReduction="10000"/>
          </a:bodyPr>
          <a:lstStyle/>
          <a:p>
            <a:r>
              <a:rPr lang="en-US" sz="2400"/>
              <a:t>L’effet de l’exploitation est particulièrement marqué sur la croissance de </a:t>
            </a:r>
            <a:r>
              <a:rPr lang="en-US" sz="2400" smtClean="0"/>
              <a:t>l’Ayous: accroissement </a:t>
            </a:r>
            <a:r>
              <a:rPr lang="en-US" sz="2400"/>
              <a:t>pratiquement </a:t>
            </a:r>
            <a:r>
              <a:rPr lang="en-US" sz="2400" smtClean="0"/>
              <a:t>doublé.</a:t>
            </a:r>
          </a:p>
          <a:p>
            <a:endParaRPr lang="en-US" sz="2400"/>
          </a:p>
          <a:p>
            <a:r>
              <a:rPr lang="en-US" sz="2400" smtClean="0"/>
              <a:t>Certains individus d’Ayous</a:t>
            </a:r>
            <a:r>
              <a:rPr lang="en-US" sz="2400"/>
              <a:t>, même relativement agés, semblent garder une bonne capacité de réaction (augmentation de la croissance) suite à une perturbation comme celle engendrée par une </a:t>
            </a:r>
            <a:r>
              <a:rPr lang="en-US" sz="2400" smtClean="0"/>
              <a:t>exploitation.</a:t>
            </a:r>
          </a:p>
          <a:p>
            <a:pPr marL="0" indent="0">
              <a:buNone/>
            </a:pPr>
            <a:endParaRPr lang="en-US" sz="2400"/>
          </a:p>
          <a:p>
            <a:r>
              <a:rPr lang="en-US" sz="2400">
                <a:solidFill>
                  <a:schemeClr val="accent6"/>
                </a:solidFill>
              </a:rPr>
              <a:t>Importance de prendre en compte ce facteur pour échantillonner les arbres </a:t>
            </a:r>
            <a:r>
              <a:rPr lang="en-US" sz="2400" smtClean="0">
                <a:solidFill>
                  <a:schemeClr val="accent6"/>
                </a:solidFill>
              </a:rPr>
              <a:t>inventorié, pour les analyses et pour les </a:t>
            </a:r>
            <a:r>
              <a:rPr lang="en-US" sz="2400">
                <a:solidFill>
                  <a:schemeClr val="accent6"/>
                </a:solidFill>
              </a:rPr>
              <a:t>calculs de </a:t>
            </a:r>
            <a:r>
              <a:rPr lang="en-US" sz="2400" smtClean="0">
                <a:solidFill>
                  <a:schemeClr val="accent6"/>
                </a:solidFill>
              </a:rPr>
              <a:t>reconstitution du stock.</a:t>
            </a:r>
            <a:endParaRPr lang="en-US" sz="2400">
              <a:solidFill>
                <a:schemeClr val="accent6"/>
              </a:solidFill>
            </a:endParaRPr>
          </a:p>
        </p:txBody>
      </p:sp>
      <p:sp>
        <p:nvSpPr>
          <p:cNvPr id="5" name="Espace réservé du numéro de diapositive 4"/>
          <p:cNvSpPr>
            <a:spLocks noGrp="1"/>
          </p:cNvSpPr>
          <p:nvPr>
            <p:ph type="sldNum" sz="quarter" idx="12"/>
          </p:nvPr>
        </p:nvSpPr>
        <p:spPr>
          <a:prstGeom prst="rect">
            <a:avLst/>
          </a:prstGeom>
        </p:spPr>
        <p:txBody>
          <a:bodyPr/>
          <a:lstStyle/>
          <a:p>
            <a:fld id="{7DABCC65-A698-4825-AA27-50FEA168AC13}" type="slidenum">
              <a:rPr lang="fr-FR" smtClean="0"/>
              <a:pPr/>
              <a:t>15</a:t>
            </a:fld>
            <a:endParaRPr lang="fr-FR"/>
          </a:p>
        </p:txBody>
      </p:sp>
      <p:sp>
        <p:nvSpPr>
          <p:cNvPr id="4" name="ZoneTexte 3"/>
          <p:cNvSpPr txBox="1"/>
          <p:nvPr/>
        </p:nvSpPr>
        <p:spPr>
          <a:xfrm>
            <a:off x="3310622" y="1059697"/>
            <a:ext cx="2168029" cy="369332"/>
          </a:xfrm>
          <a:prstGeom prst="rect">
            <a:avLst/>
          </a:prstGeom>
          <a:noFill/>
        </p:spPr>
        <p:txBody>
          <a:bodyPr wrap="none" rtlCol="0">
            <a:spAutoFit/>
          </a:bodyPr>
          <a:lstStyle/>
          <a:p>
            <a:pPr algn="r"/>
            <a:r>
              <a:rPr lang="en-US" smtClean="0">
                <a:solidFill>
                  <a:schemeClr val="accent3"/>
                </a:solidFill>
              </a:rPr>
              <a:t>Effet de l’exploitation</a:t>
            </a:r>
            <a:endParaRPr lang="en-US">
              <a:solidFill>
                <a:schemeClr val="accent3"/>
              </a:solidFill>
            </a:endParaRP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1634" t="20526" r="6161" b="28671"/>
          <a:stretch/>
        </p:blipFill>
        <p:spPr>
          <a:xfrm>
            <a:off x="5508103" y="1059696"/>
            <a:ext cx="3268263" cy="1196016"/>
          </a:xfrm>
          <a:prstGeom prst="rect">
            <a:avLst/>
          </a:prstGeom>
        </p:spPr>
      </p:pic>
    </p:spTree>
    <p:extLst>
      <p:ext uri="{BB962C8B-B14F-4D97-AF65-F5344CB8AC3E}">
        <p14:creationId xmlns:p14="http://schemas.microsoft.com/office/powerpoint/2010/main" val="353401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Discussions et implications pratiques</a:t>
            </a:r>
            <a:endParaRPr lang="en-US"/>
          </a:p>
        </p:txBody>
      </p:sp>
      <p:sp>
        <p:nvSpPr>
          <p:cNvPr id="3" name="Espace réservé du contenu 2"/>
          <p:cNvSpPr>
            <a:spLocks noGrp="1"/>
          </p:cNvSpPr>
          <p:nvPr>
            <p:ph idx="1"/>
          </p:nvPr>
        </p:nvSpPr>
        <p:spPr>
          <a:xfrm>
            <a:off x="395536" y="2708920"/>
            <a:ext cx="8208912" cy="3600400"/>
          </a:xfrm>
          <a:solidFill>
            <a:schemeClr val="bg1"/>
          </a:solidFill>
        </p:spPr>
        <p:txBody>
          <a:bodyPr>
            <a:normAutofit/>
          </a:bodyPr>
          <a:lstStyle/>
          <a:p>
            <a:r>
              <a:rPr lang="en-US" sz="2400" smtClean="0"/>
              <a:t>L’utilisation </a:t>
            </a:r>
            <a:r>
              <a:rPr lang="en-US" sz="2400"/>
              <a:t>des données d’inventaire pour les calculs de </a:t>
            </a:r>
            <a:r>
              <a:rPr lang="en-US" sz="2400" smtClean="0"/>
              <a:t>reconstitution de </a:t>
            </a:r>
            <a:r>
              <a:rPr lang="en-US" sz="2400"/>
              <a:t>stock sous-estime vraissemblablement la croissance des arbres qui seront récoltés. Il convient de quantifier ce biais et éventuellement </a:t>
            </a:r>
            <a:r>
              <a:rPr lang="en-US" sz="2400" smtClean="0"/>
              <a:t>proposer </a:t>
            </a:r>
            <a:r>
              <a:rPr lang="en-US" sz="2400"/>
              <a:t>des </a:t>
            </a:r>
            <a:r>
              <a:rPr lang="en-US" sz="2400" smtClean="0"/>
              <a:t>corrections.</a:t>
            </a:r>
          </a:p>
          <a:p>
            <a:pPr marL="0" indent="0">
              <a:buNone/>
            </a:pPr>
            <a:endParaRPr lang="en-US" sz="2400"/>
          </a:p>
          <a:p>
            <a:pPr marL="0" indent="0">
              <a:buNone/>
            </a:pPr>
            <a:r>
              <a:rPr lang="en-US" sz="1400">
                <a:solidFill>
                  <a:schemeClr val="bg1">
                    <a:lumMod val="50000"/>
                  </a:schemeClr>
                </a:solidFill>
              </a:rPr>
              <a:t>			Groenendijk et al 2015. Global Change Biology </a:t>
            </a:r>
            <a:r>
              <a:rPr lang="en-US" sz="1400" b="1">
                <a:solidFill>
                  <a:schemeClr val="bg1">
                    <a:lumMod val="50000"/>
                  </a:schemeClr>
                </a:solidFill>
              </a:rPr>
              <a:t>21</a:t>
            </a:r>
            <a:r>
              <a:rPr lang="en-US" sz="1400">
                <a:solidFill>
                  <a:schemeClr val="bg1">
                    <a:lumMod val="50000"/>
                  </a:schemeClr>
                </a:solidFill>
              </a:rPr>
              <a:t>:3762-3776.</a:t>
            </a:r>
          </a:p>
        </p:txBody>
      </p:sp>
      <p:sp>
        <p:nvSpPr>
          <p:cNvPr id="5" name="Espace réservé du numéro de diapositive 4"/>
          <p:cNvSpPr>
            <a:spLocks noGrp="1"/>
          </p:cNvSpPr>
          <p:nvPr>
            <p:ph type="sldNum" sz="quarter" idx="12"/>
          </p:nvPr>
        </p:nvSpPr>
        <p:spPr>
          <a:prstGeom prst="rect">
            <a:avLst/>
          </a:prstGeom>
        </p:spPr>
        <p:txBody>
          <a:bodyPr/>
          <a:lstStyle/>
          <a:p>
            <a:fld id="{7DABCC65-A698-4825-AA27-50FEA168AC13}" type="slidenum">
              <a:rPr lang="fr-FR" smtClean="0"/>
              <a:pPr/>
              <a:t>16</a:t>
            </a:fld>
            <a:endParaRPr lang="fr-FR"/>
          </a:p>
        </p:txBody>
      </p:sp>
      <p:sp>
        <p:nvSpPr>
          <p:cNvPr id="4" name="ZoneTexte 3"/>
          <p:cNvSpPr txBox="1"/>
          <p:nvPr/>
        </p:nvSpPr>
        <p:spPr>
          <a:xfrm>
            <a:off x="2373185" y="1059697"/>
            <a:ext cx="3105466" cy="369332"/>
          </a:xfrm>
          <a:prstGeom prst="rect">
            <a:avLst/>
          </a:prstGeom>
          <a:noFill/>
        </p:spPr>
        <p:txBody>
          <a:bodyPr wrap="none" rtlCol="0">
            <a:spAutoFit/>
          </a:bodyPr>
          <a:lstStyle/>
          <a:p>
            <a:pPr algn="r"/>
            <a:r>
              <a:rPr lang="en-US" smtClean="0">
                <a:solidFill>
                  <a:schemeClr val="accent3"/>
                </a:solidFill>
              </a:rPr>
              <a:t>Croissance des arbres exploités</a:t>
            </a:r>
            <a:endParaRPr lang="en-US">
              <a:solidFill>
                <a:schemeClr val="accent3"/>
              </a:solidFill>
            </a:endParaRPr>
          </a:p>
        </p:txBody>
      </p:sp>
      <p:pic>
        <p:nvPicPr>
          <p:cNvPr id="8" name="Picture 2" descr="I:\dendrochronoAyous\AY140\5_Barreaux_secs_ponces\b\Data\Photo\IMG_29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168" r="30451"/>
          <a:stretch/>
        </p:blipFill>
        <p:spPr bwMode="auto">
          <a:xfrm rot="5400000">
            <a:off x="6543129" y="22478"/>
            <a:ext cx="1196017" cy="327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9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
            <a:ext cx="9180512" cy="6858000"/>
          </a:xfrm>
        </p:spPr>
      </p:pic>
      <p:sp>
        <p:nvSpPr>
          <p:cNvPr id="6" name="Rectangle 5"/>
          <p:cNvSpPr/>
          <p:nvPr/>
        </p:nvSpPr>
        <p:spPr bwMode="auto">
          <a:xfrm>
            <a:off x="683568" y="921495"/>
            <a:ext cx="8317260" cy="995337"/>
          </a:xfrm>
          <a:prstGeom prst="rect">
            <a:avLst/>
          </a:prstGeom>
          <a:solidFill>
            <a:schemeClr val="tx1">
              <a:alpha val="50000"/>
            </a:schemeClr>
          </a:solidFill>
          <a:ln w="3175">
            <a:noFill/>
            <a:round/>
            <a:headEnd/>
            <a:tailEnd type="triangle" w="med" len="med"/>
          </a:ln>
          <a:effectLst/>
        </p:spPr>
        <p:txBody>
          <a:bodyPr wrap="none" rtlCol="0" anchor="ctr"/>
          <a:lstStyle/>
          <a:p>
            <a:pPr algn="ctr"/>
            <a:endParaRPr lang="en-US" b="1" spc="5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endParaRPr>
          </a:p>
        </p:txBody>
      </p:sp>
      <p:sp>
        <p:nvSpPr>
          <p:cNvPr id="3" name="ZoneTexte 2"/>
          <p:cNvSpPr txBox="1"/>
          <p:nvPr/>
        </p:nvSpPr>
        <p:spPr>
          <a:xfrm>
            <a:off x="395536" y="215933"/>
            <a:ext cx="1143646" cy="584775"/>
          </a:xfrm>
          <a:prstGeom prst="rect">
            <a:avLst/>
          </a:prstGeom>
          <a:noFill/>
        </p:spPr>
        <p:txBody>
          <a:bodyPr wrap="none" rtlCol="0">
            <a:spAutoFit/>
          </a:bodyPr>
          <a:lstStyle/>
          <a:p>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Merci</a:t>
            </a:r>
            <a:endParaRPr lang="en-US" sz="3200"/>
          </a:p>
        </p:txBody>
      </p:sp>
      <p:sp>
        <p:nvSpPr>
          <p:cNvPr id="5" name="ZoneTexte 4"/>
          <p:cNvSpPr txBox="1"/>
          <p:nvPr/>
        </p:nvSpPr>
        <p:spPr>
          <a:xfrm>
            <a:off x="7940172" y="6423719"/>
            <a:ext cx="1240340" cy="461665"/>
          </a:xfrm>
          <a:prstGeom prst="rect">
            <a:avLst/>
          </a:prstGeom>
          <a:solidFill>
            <a:schemeClr val="tx1">
              <a:alpha val="50000"/>
            </a:schemeClr>
          </a:solidFill>
        </p:spPr>
        <p:txBody>
          <a:bodyPr wrap="none" rtlCol="0">
            <a:spAutoFit/>
          </a:bodyPr>
          <a:lstStyle/>
          <a:p>
            <a:pPr algn="r"/>
            <a:r>
              <a:rPr lang="en-US" sz="1200" smtClean="0">
                <a:solidFill>
                  <a:schemeClr val="bg1">
                    <a:lumMod val="65000"/>
                  </a:schemeClr>
                </a:solidFill>
              </a:rPr>
              <a:t>Gauthier Ligot</a:t>
            </a:r>
          </a:p>
          <a:p>
            <a:pPr algn="r"/>
            <a:r>
              <a:rPr lang="en-US" sz="1200" smtClean="0">
                <a:solidFill>
                  <a:schemeClr val="bg1">
                    <a:lumMod val="65000"/>
                  </a:schemeClr>
                </a:solidFill>
              </a:rPr>
              <a:t>gligot@uliege.be</a:t>
            </a:r>
            <a:endParaRPr lang="en-US" sz="1200">
              <a:solidFill>
                <a:schemeClr val="bg1">
                  <a:lumMod val="65000"/>
                </a:schemeClr>
              </a:solidFill>
            </a:endParaRPr>
          </a:p>
        </p:txBody>
      </p:sp>
      <p:sp>
        <p:nvSpPr>
          <p:cNvPr id="7" name="Espace réservé du numéro de diapositive 6"/>
          <p:cNvSpPr>
            <a:spLocks noGrp="1"/>
          </p:cNvSpPr>
          <p:nvPr>
            <p:ph type="sldNum" sz="quarter" idx="12"/>
          </p:nvPr>
        </p:nvSpPr>
        <p:spPr>
          <a:xfrm>
            <a:off x="6902896" y="6453336"/>
            <a:ext cx="2133600" cy="360040"/>
          </a:xfrm>
          <a:prstGeom prst="rect">
            <a:avLst/>
          </a:prstGeom>
        </p:spPr>
        <p:txBody>
          <a:bodyPr/>
          <a:lstStyle/>
          <a:p>
            <a:endParaRPr lang="fr-FR"/>
          </a:p>
        </p:txBody>
      </p:sp>
      <p:sp>
        <p:nvSpPr>
          <p:cNvPr id="10" name="ZoneTexte 9"/>
          <p:cNvSpPr txBox="1"/>
          <p:nvPr/>
        </p:nvSpPr>
        <p:spPr>
          <a:xfrm>
            <a:off x="737742" y="921495"/>
            <a:ext cx="8208912" cy="923330"/>
          </a:xfrm>
          <a:prstGeom prst="rect">
            <a:avLst/>
          </a:prstGeom>
          <a:noFill/>
        </p:spPr>
        <p:txBody>
          <a:bodyPr wrap="square" rtlCol="0">
            <a:spAutoFit/>
          </a:bodyPr>
          <a:lstStyle/>
          <a:p>
            <a:r>
              <a:rPr lang="en-US">
                <a:solidFill>
                  <a:schemeClr val="bg1"/>
                </a:solidFill>
              </a:rPr>
              <a:t>Adeline Fayolle, Jean-Louis </a:t>
            </a:r>
            <a:r>
              <a:rPr lang="en-US" smtClean="0">
                <a:solidFill>
                  <a:schemeClr val="bg1"/>
                </a:solidFill>
              </a:rPr>
              <a:t>Doucet, Sylvie </a:t>
            </a:r>
            <a:r>
              <a:rPr lang="en-US">
                <a:solidFill>
                  <a:schemeClr val="bg1"/>
                </a:solidFill>
              </a:rPr>
              <a:t>Gourlet-Fleury, Maaike De Ridder, </a:t>
            </a:r>
            <a:r>
              <a:rPr lang="en-US" smtClean="0">
                <a:solidFill>
                  <a:schemeClr val="bg1"/>
                </a:solidFill>
              </a:rPr>
              <a:t>Fidele Baya, Jean-François </a:t>
            </a:r>
            <a:r>
              <a:rPr lang="en-US">
                <a:solidFill>
                  <a:schemeClr val="bg1"/>
                </a:solidFill>
              </a:rPr>
              <a:t>Gillet, Kasso Dainou, Emile Fonty, Nicolas Latte, Coralie Mengal, </a:t>
            </a:r>
            <a:r>
              <a:rPr lang="en-US" smtClean="0">
                <a:solidFill>
                  <a:schemeClr val="bg1"/>
                </a:solidFill>
              </a:rPr>
              <a:t>Elodie </a:t>
            </a:r>
            <a:r>
              <a:rPr lang="en-US">
                <a:solidFill>
                  <a:schemeClr val="bg1"/>
                </a:solidFill>
              </a:rPr>
              <a:t>Tellier, </a:t>
            </a:r>
            <a:r>
              <a:rPr lang="en-US" smtClean="0">
                <a:solidFill>
                  <a:schemeClr val="bg1"/>
                </a:solidFill>
              </a:rPr>
              <a:t>Julie </a:t>
            </a:r>
            <a:r>
              <a:rPr lang="en-US">
                <a:solidFill>
                  <a:schemeClr val="bg1"/>
                </a:solidFill>
              </a:rPr>
              <a:t>Morin-Rivat, Thomas </a:t>
            </a:r>
            <a:r>
              <a:rPr lang="en-US" smtClean="0">
                <a:solidFill>
                  <a:schemeClr val="bg1"/>
                </a:solidFill>
              </a:rPr>
              <a:t>Drouet </a:t>
            </a:r>
            <a:endParaRPr lang="en-US"/>
          </a:p>
        </p:txBody>
      </p:sp>
      <p:sp>
        <p:nvSpPr>
          <p:cNvPr id="11" name="ZoneTexte 10"/>
          <p:cNvSpPr txBox="1"/>
          <p:nvPr/>
        </p:nvSpPr>
        <p:spPr>
          <a:xfrm>
            <a:off x="0" y="6433768"/>
            <a:ext cx="2446824" cy="461665"/>
          </a:xfrm>
          <a:prstGeom prst="rect">
            <a:avLst/>
          </a:prstGeom>
          <a:solidFill>
            <a:schemeClr val="tx1">
              <a:alpha val="50000"/>
            </a:schemeClr>
          </a:solidFill>
        </p:spPr>
        <p:txBody>
          <a:bodyPr wrap="none" rtlCol="0">
            <a:spAutoFit/>
          </a:bodyPr>
          <a:lstStyle/>
          <a:p>
            <a:r>
              <a:rPr lang="en-US" sz="1200" smtClean="0">
                <a:solidFill>
                  <a:schemeClr val="bg1">
                    <a:lumMod val="65000"/>
                  </a:schemeClr>
                </a:solidFill>
              </a:rPr>
              <a:t>Crédits photos:</a:t>
            </a:r>
          </a:p>
          <a:p>
            <a:r>
              <a:rPr lang="en-US" sz="1200" smtClean="0">
                <a:solidFill>
                  <a:schemeClr val="bg1">
                    <a:lumMod val="65000"/>
                  </a:schemeClr>
                </a:solidFill>
              </a:rPr>
              <a:t>J-Y. De Vleeshouwer, D-Y. </a:t>
            </a:r>
            <a:r>
              <a:rPr lang="en-US" sz="1200">
                <a:solidFill>
                  <a:schemeClr val="bg1">
                    <a:lumMod val="65000"/>
                  </a:schemeClr>
                </a:solidFill>
              </a:rPr>
              <a:t>Ouédraogo</a:t>
            </a:r>
          </a:p>
        </p:txBody>
      </p:sp>
      <p:sp>
        <p:nvSpPr>
          <p:cNvPr id="12" name="ZoneTexte 11"/>
          <p:cNvSpPr txBox="1"/>
          <p:nvPr/>
        </p:nvSpPr>
        <p:spPr>
          <a:xfrm>
            <a:off x="683568" y="982469"/>
            <a:ext cx="8208912" cy="646331"/>
          </a:xfrm>
          <a:prstGeom prst="rect">
            <a:avLst/>
          </a:prstGeom>
          <a:noFill/>
        </p:spPr>
        <p:txBody>
          <a:bodyPr wrap="square" rtlCol="0">
            <a:spAutoFit/>
          </a:bodyPr>
          <a:lstStyle/>
          <a:p>
            <a:r>
              <a:rPr lang="en-US" smtClean="0">
                <a:solidFill>
                  <a:schemeClr val="bg1"/>
                </a:solidFill>
              </a:rPr>
              <a:t>Vers une meilleure connaissance de l’écologie des forêts denses humides d’Afrique Centrale pour une gestion encore plus maîtrisée</a:t>
            </a:r>
            <a:endParaRPr lang="en-US"/>
          </a:p>
        </p:txBody>
      </p:sp>
    </p:spTree>
    <p:extLst>
      <p:ext uri="{BB962C8B-B14F-4D97-AF65-F5344CB8AC3E}">
        <p14:creationId xmlns:p14="http://schemas.microsoft.com/office/powerpoint/2010/main" val="60176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mtClean="0"/>
              <a:t>Donnée</a:t>
            </a:r>
            <a:endParaRPr lang="en-US"/>
          </a:p>
        </p:txBody>
      </p:sp>
      <p:sp>
        <p:nvSpPr>
          <p:cNvPr id="5" name="Espace réservé du pied de page 4"/>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a:prstGeom prst="rect">
            <a:avLst/>
          </a:prstGeom>
        </p:spPr>
        <p:txBody>
          <a:bodyPr/>
          <a:lstStyle/>
          <a:p>
            <a:fld id="{7DABCC65-A698-4825-AA27-50FEA168AC13}" type="slidenum">
              <a:rPr lang="fr-FR" smtClean="0"/>
              <a:pPr/>
              <a:t>18</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229074130"/>
              </p:ext>
            </p:extLst>
          </p:nvPr>
        </p:nvGraphicFramePr>
        <p:xfrm>
          <a:off x="611560" y="2171343"/>
          <a:ext cx="8291264" cy="4150359"/>
        </p:xfrm>
        <a:graphic>
          <a:graphicData uri="http://schemas.openxmlformats.org/drawingml/2006/table">
            <a:tbl>
              <a:tblPr firstRow="1" firstCol="1" bandRow="1">
                <a:tableStyleId>{F5AB1C69-6EDB-4FF4-983F-18BD219EF322}</a:tableStyleId>
              </a:tblPr>
              <a:tblGrid>
                <a:gridCol w="1036408"/>
                <a:gridCol w="1036408"/>
                <a:gridCol w="1036408"/>
                <a:gridCol w="1036408"/>
                <a:gridCol w="1036408"/>
                <a:gridCol w="1036408"/>
                <a:gridCol w="1036408"/>
                <a:gridCol w="1036408"/>
              </a:tblGrid>
              <a:tr h="420235">
                <a:tc>
                  <a:txBody>
                    <a:bodyPr/>
                    <a:lstStyle/>
                    <a:p>
                      <a:pPr algn="just">
                        <a:lnSpc>
                          <a:spcPct val="115000"/>
                        </a:lnSpc>
                        <a:spcAft>
                          <a:spcPts val="0"/>
                        </a:spcAft>
                      </a:pPr>
                      <a:r>
                        <a:rPr lang="en-US" sz="1100">
                          <a:effectLst/>
                        </a:rPr>
                        <a:t>Country</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Company</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Site</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Recent cutting dates</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Treatment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Nb. trees</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First monitoring date</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Last monitoring date</a:t>
                      </a:r>
                      <a:endParaRPr lang="fr-FR" sz="1800">
                        <a:effectLst/>
                        <a:latin typeface="Cambria"/>
                        <a:ea typeface="Times New Roman"/>
                        <a:cs typeface="Times New Roman"/>
                      </a:endParaRPr>
                    </a:p>
                  </a:txBody>
                  <a:tcPr marL="68580" marR="68580" marT="0" marB="0"/>
                </a:tc>
              </a:tr>
              <a:tr h="210118">
                <a:tc>
                  <a:txBody>
                    <a:bodyPr/>
                    <a:lstStyle/>
                    <a:p>
                      <a:pPr algn="just">
                        <a:lnSpc>
                          <a:spcPct val="115000"/>
                        </a:lnSpc>
                        <a:spcAft>
                          <a:spcPts val="0"/>
                        </a:spcAft>
                      </a:pPr>
                      <a:r>
                        <a:rPr lang="en-US" sz="1100">
                          <a:effectLst/>
                        </a:rPr>
                        <a:t>Congo</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CIB</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Pokola</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1988</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Control</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25</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2005</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2009</a:t>
                      </a:r>
                      <a:endParaRPr lang="fr-FR" sz="1800">
                        <a:effectLst/>
                        <a:latin typeface="Cambria"/>
                        <a:ea typeface="Times New Roman"/>
                        <a:cs typeface="Times New Roman"/>
                      </a:endParaRPr>
                    </a:p>
                  </a:txBody>
                  <a:tcPr marL="68580" marR="68580" marT="0" marB="0"/>
                </a:tc>
              </a:tr>
              <a:tr h="420235">
                <a:tc>
                  <a:txBody>
                    <a:bodyPr/>
                    <a:lstStyle/>
                    <a:p>
                      <a:pPr algn="just">
                        <a:lnSpc>
                          <a:spcPct val="115000"/>
                        </a:lnSpc>
                        <a:spcAft>
                          <a:spcPts val="0"/>
                        </a:spcAft>
                      </a:pPr>
                      <a:r>
                        <a:rPr lang="en-US" sz="1100">
                          <a:effectLst/>
                        </a:rPr>
                        <a:t>Congo</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CIB</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Pokola South (Kabo)</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1984</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Control</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46</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2005</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2009</a:t>
                      </a:r>
                      <a:endParaRPr lang="fr-FR" sz="1800">
                        <a:effectLst/>
                        <a:latin typeface="Cambria"/>
                        <a:ea typeface="Times New Roman"/>
                        <a:cs typeface="Times New Roman"/>
                      </a:endParaRPr>
                    </a:p>
                  </a:txBody>
                  <a:tcPr marL="68580" marR="68580" marT="0" marB="0"/>
                </a:tc>
              </a:tr>
              <a:tr h="420235">
                <a:tc>
                  <a:txBody>
                    <a:bodyPr/>
                    <a:lstStyle/>
                    <a:p>
                      <a:pPr algn="just">
                        <a:lnSpc>
                          <a:spcPct val="115000"/>
                        </a:lnSpc>
                        <a:spcAft>
                          <a:spcPts val="0"/>
                        </a:spcAft>
                      </a:pPr>
                      <a:r>
                        <a:rPr lang="en-US" sz="1100">
                          <a:effectLst/>
                        </a:rPr>
                        <a:t>Congo</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CIB</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Pokola North</a:t>
                      </a:r>
                      <a:endParaRPr lang="fr-FR" sz="1800">
                        <a:effectLst/>
                      </a:endParaRPr>
                    </a:p>
                    <a:p>
                      <a:pPr algn="just">
                        <a:lnSpc>
                          <a:spcPct val="115000"/>
                        </a:lnSpc>
                        <a:spcAft>
                          <a:spcPts val="0"/>
                        </a:spcAft>
                      </a:pPr>
                      <a:r>
                        <a:rPr lang="en-US" sz="1100">
                          <a:effectLst/>
                        </a:rPr>
                        <a:t>(P Bomassa)</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1976, 2006</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Exploited</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19</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2007</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2009</a:t>
                      </a:r>
                      <a:endParaRPr lang="fr-FR" sz="1800">
                        <a:effectLst/>
                        <a:latin typeface="Cambria"/>
                        <a:ea typeface="Times New Roman"/>
                        <a:cs typeface="Times New Roman"/>
                      </a:endParaRPr>
                    </a:p>
                  </a:txBody>
                  <a:tcPr marL="68580" marR="68580" marT="0" marB="0"/>
                </a:tc>
              </a:tr>
              <a:tr h="210118">
                <a:tc>
                  <a:txBody>
                    <a:bodyPr/>
                    <a:lstStyle/>
                    <a:p>
                      <a:pPr algn="just">
                        <a:lnSpc>
                          <a:spcPct val="115000"/>
                        </a:lnSpc>
                        <a:spcAft>
                          <a:spcPts val="0"/>
                        </a:spcAft>
                      </a:pPr>
                      <a:r>
                        <a:rPr lang="en-US" sz="1100">
                          <a:effectLst/>
                        </a:rPr>
                        <a:t>Cameroon</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PALLISCO</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Makalaya</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Control</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35</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2013</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2016</a:t>
                      </a:r>
                      <a:endParaRPr lang="fr-FR" sz="1800">
                        <a:effectLst/>
                        <a:latin typeface="Cambria"/>
                        <a:ea typeface="Times New Roman"/>
                        <a:cs typeface="Times New Roman"/>
                      </a:endParaRPr>
                    </a:p>
                  </a:txBody>
                  <a:tcPr marL="68580" marR="68580" marT="0" marB="0"/>
                </a:tc>
              </a:tr>
              <a:tr h="210118">
                <a:tc>
                  <a:txBody>
                    <a:bodyPr/>
                    <a:lstStyle/>
                    <a:p>
                      <a:pPr algn="just">
                        <a:lnSpc>
                          <a:spcPct val="115000"/>
                        </a:lnSpc>
                        <a:spcAft>
                          <a:spcPts val="0"/>
                        </a:spcAft>
                      </a:pPr>
                      <a:r>
                        <a:rPr lang="en-US" sz="1100">
                          <a:effectLst/>
                        </a:rPr>
                        <a:t>Cameroon</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PALLISCO</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kern="1200">
                          <a:effectLst/>
                        </a:rPr>
                        <a:t>Makalaya</a:t>
                      </a:r>
                      <a:endParaRPr lang="fr-FR" sz="1100" kern="120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en-US" sz="1100" kern="1200" smtClean="0">
                          <a:effectLst/>
                        </a:rPr>
                        <a:t>2003</a:t>
                      </a:r>
                      <a:endParaRPr lang="fr-FR" sz="1100" kern="120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en-US" sz="1100">
                          <a:effectLst/>
                        </a:rPr>
                        <a:t>Exploited</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115</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2014</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2016</a:t>
                      </a:r>
                      <a:endParaRPr lang="fr-FR" sz="1800">
                        <a:effectLst/>
                        <a:latin typeface="Cambria"/>
                        <a:ea typeface="Times New Roman"/>
                        <a:cs typeface="Times New Roman"/>
                      </a:endParaRPr>
                    </a:p>
                  </a:txBody>
                  <a:tcPr marL="68580" marR="68580" marT="0" marB="0"/>
                </a:tc>
              </a:tr>
              <a:tr h="210118">
                <a:tc>
                  <a:txBody>
                    <a:bodyPr/>
                    <a:lstStyle/>
                    <a:p>
                      <a:pPr algn="just">
                        <a:lnSpc>
                          <a:spcPct val="115000"/>
                        </a:lnSpc>
                        <a:spcAft>
                          <a:spcPts val="0"/>
                        </a:spcAft>
                      </a:pPr>
                      <a:r>
                        <a:rPr lang="en-US" sz="1100">
                          <a:effectLst/>
                        </a:rPr>
                        <a:t>Cameroon</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SFID</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Mbang</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Control</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181</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2009</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2014</a:t>
                      </a:r>
                      <a:endParaRPr lang="fr-FR" sz="1800">
                        <a:effectLst/>
                        <a:latin typeface="Cambria"/>
                        <a:ea typeface="Times New Roman"/>
                        <a:cs typeface="Times New Roman"/>
                      </a:endParaRPr>
                    </a:p>
                  </a:txBody>
                  <a:tcPr marL="68580" marR="68580" marT="0" marB="0"/>
                </a:tc>
              </a:tr>
              <a:tr h="210118">
                <a:tc>
                  <a:txBody>
                    <a:bodyPr/>
                    <a:lstStyle/>
                    <a:p>
                      <a:pPr algn="just">
                        <a:lnSpc>
                          <a:spcPct val="115000"/>
                        </a:lnSpc>
                        <a:spcAft>
                          <a:spcPts val="0"/>
                        </a:spcAft>
                      </a:pPr>
                      <a:r>
                        <a:rPr lang="en-US" sz="1100">
                          <a:effectLst/>
                        </a:rPr>
                        <a:t>Cameroon</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SFID</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Mbang</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2014</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Exploited</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181</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2015</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2016</a:t>
                      </a:r>
                      <a:endParaRPr lang="fr-FR" sz="1800">
                        <a:effectLst/>
                        <a:latin typeface="Cambria"/>
                        <a:ea typeface="Times New Roman"/>
                        <a:cs typeface="Times New Roman"/>
                      </a:endParaRPr>
                    </a:p>
                  </a:txBody>
                  <a:tcPr marL="68580" marR="68580" marT="0" marB="0"/>
                </a:tc>
              </a:tr>
              <a:tr h="210118">
                <a:tc>
                  <a:txBody>
                    <a:bodyPr/>
                    <a:lstStyle/>
                    <a:p>
                      <a:pPr algn="just">
                        <a:lnSpc>
                          <a:spcPct val="115000"/>
                        </a:lnSpc>
                        <a:spcAft>
                          <a:spcPts val="0"/>
                        </a:spcAft>
                      </a:pPr>
                      <a:r>
                        <a:rPr lang="en-US" sz="1100">
                          <a:effectLst/>
                        </a:rPr>
                        <a:t>Cameroon</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WIJMA</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Maan</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smtClean="0">
                          <a:effectLst/>
                        </a:rPr>
                        <a:t>Control</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148</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2011</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2015</a:t>
                      </a:r>
                      <a:endParaRPr lang="fr-FR" sz="1800">
                        <a:effectLst/>
                        <a:latin typeface="Cambria"/>
                        <a:ea typeface="Times New Roman"/>
                        <a:cs typeface="Times New Roman"/>
                      </a:endParaRPr>
                    </a:p>
                  </a:txBody>
                  <a:tcPr marL="68580" marR="68580" marT="0" marB="0"/>
                </a:tc>
              </a:tr>
              <a:tr h="420235">
                <a:tc>
                  <a:txBody>
                    <a:bodyPr/>
                    <a:lstStyle/>
                    <a:p>
                      <a:pPr algn="just">
                        <a:lnSpc>
                          <a:spcPct val="115000"/>
                        </a:lnSpc>
                        <a:spcAft>
                          <a:spcPts val="0"/>
                        </a:spcAft>
                      </a:pPr>
                      <a:r>
                        <a:rPr lang="en-US" sz="1100">
                          <a:effectLst/>
                        </a:rPr>
                        <a:t>CAR</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M’Baiki,</a:t>
                      </a:r>
                      <a:endParaRPr lang="fr-FR" sz="1800">
                        <a:effectLst/>
                      </a:endParaRPr>
                    </a:p>
                    <a:p>
                      <a:pPr algn="just">
                        <a:lnSpc>
                          <a:spcPct val="115000"/>
                        </a:lnSpc>
                        <a:spcAft>
                          <a:spcPts val="0"/>
                        </a:spcAft>
                      </a:pPr>
                      <a:r>
                        <a:rPr lang="en-US" sz="1100">
                          <a:effectLst/>
                        </a:rPr>
                        <a:t>plot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Control</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62</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smtClean="0">
                          <a:effectLst/>
                        </a:rPr>
                        <a:t>1982</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2012</a:t>
                      </a:r>
                      <a:endParaRPr lang="fr-FR" sz="1800">
                        <a:effectLst/>
                        <a:latin typeface="Cambria"/>
                        <a:ea typeface="Times New Roman"/>
                        <a:cs typeface="Times New Roman"/>
                      </a:endParaRPr>
                    </a:p>
                  </a:txBody>
                  <a:tcPr marL="68580" marR="68580" marT="0" marB="0"/>
                </a:tc>
              </a:tr>
              <a:tr h="420235">
                <a:tc>
                  <a:txBody>
                    <a:bodyPr/>
                    <a:lstStyle/>
                    <a:p>
                      <a:pPr algn="just">
                        <a:lnSpc>
                          <a:spcPct val="115000"/>
                        </a:lnSpc>
                        <a:spcAft>
                          <a:spcPts val="0"/>
                        </a:spcAft>
                      </a:pPr>
                      <a:r>
                        <a:rPr lang="en-US" sz="1100">
                          <a:effectLst/>
                        </a:rPr>
                        <a:t>CAR</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M’Baiki,</a:t>
                      </a:r>
                      <a:endParaRPr lang="fr-FR" sz="1800">
                        <a:effectLst/>
                      </a:endParaRPr>
                    </a:p>
                    <a:p>
                      <a:pPr algn="just">
                        <a:lnSpc>
                          <a:spcPct val="115000"/>
                        </a:lnSpc>
                        <a:spcAft>
                          <a:spcPts val="0"/>
                        </a:spcAft>
                      </a:pPr>
                      <a:r>
                        <a:rPr lang="en-US" sz="1100">
                          <a:effectLst/>
                        </a:rPr>
                        <a:t>plot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1984-1986</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Exploited (logged)</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36</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smtClean="0">
                          <a:effectLst/>
                        </a:rPr>
                        <a:t>1982</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2012</a:t>
                      </a:r>
                      <a:endParaRPr lang="fr-FR" sz="1800">
                        <a:effectLst/>
                        <a:latin typeface="Cambria"/>
                        <a:ea typeface="Times New Roman"/>
                        <a:cs typeface="Times New Roman"/>
                      </a:endParaRPr>
                    </a:p>
                  </a:txBody>
                  <a:tcPr marL="68580" marR="68580" marT="0" marB="0"/>
                </a:tc>
              </a:tr>
              <a:tr h="630353">
                <a:tc>
                  <a:txBody>
                    <a:bodyPr/>
                    <a:lstStyle/>
                    <a:p>
                      <a:pPr algn="just">
                        <a:lnSpc>
                          <a:spcPct val="115000"/>
                        </a:lnSpc>
                        <a:spcAft>
                          <a:spcPts val="0"/>
                        </a:spcAft>
                      </a:pPr>
                      <a:r>
                        <a:rPr lang="en-US" sz="1100">
                          <a:effectLst/>
                        </a:rPr>
                        <a:t>CAR</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M’Baiki,</a:t>
                      </a:r>
                      <a:endParaRPr lang="fr-FR" sz="1800">
                        <a:effectLst/>
                      </a:endParaRPr>
                    </a:p>
                    <a:p>
                      <a:pPr algn="just">
                        <a:lnSpc>
                          <a:spcPct val="115000"/>
                        </a:lnSpc>
                        <a:spcAft>
                          <a:spcPts val="0"/>
                        </a:spcAft>
                      </a:pPr>
                      <a:r>
                        <a:rPr lang="en-US" sz="1100">
                          <a:effectLst/>
                        </a:rPr>
                        <a:t>plot</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1984-1986</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Exploited (logged and thinned)</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57</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smtClean="0">
                          <a:effectLst/>
                        </a:rPr>
                        <a:t>1982</a:t>
                      </a:r>
                      <a:endParaRPr lang="fr-FR" sz="1800">
                        <a:effectLst/>
                        <a:latin typeface="Cambria"/>
                        <a:ea typeface="Times New Roman"/>
                        <a:cs typeface="Times New Roman"/>
                      </a:endParaRPr>
                    </a:p>
                  </a:txBody>
                  <a:tcPr marL="68580" marR="68580" marT="0" marB="0"/>
                </a:tc>
                <a:tc>
                  <a:txBody>
                    <a:bodyPr/>
                    <a:lstStyle/>
                    <a:p>
                      <a:pPr algn="just">
                        <a:lnSpc>
                          <a:spcPct val="115000"/>
                        </a:lnSpc>
                        <a:spcAft>
                          <a:spcPts val="0"/>
                        </a:spcAft>
                      </a:pPr>
                      <a:r>
                        <a:rPr lang="en-US" sz="1100">
                          <a:effectLst/>
                        </a:rPr>
                        <a:t>2012</a:t>
                      </a:r>
                      <a:endParaRPr lang="fr-FR" sz="1800">
                        <a:effectLst/>
                        <a:latin typeface="Cambria"/>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903960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a:t>Croissance de l’Ayous d’après la litérature</a:t>
            </a:r>
          </a:p>
        </p:txBody>
      </p:sp>
      <p:sp>
        <p:nvSpPr>
          <p:cNvPr id="5" name="Espace réservé du numéro de diapositive 4"/>
          <p:cNvSpPr>
            <a:spLocks noGrp="1"/>
          </p:cNvSpPr>
          <p:nvPr>
            <p:ph type="sldNum" sz="quarter" idx="12"/>
          </p:nvPr>
        </p:nvSpPr>
        <p:spPr>
          <a:prstGeom prst="rect">
            <a:avLst/>
          </a:prstGeom>
        </p:spPr>
        <p:txBody>
          <a:bodyPr/>
          <a:lstStyle/>
          <a:p>
            <a:fld id="{7DABCC65-A698-4825-AA27-50FEA168AC13}" type="slidenum">
              <a:rPr lang="fr-FR" smtClean="0"/>
              <a:pPr/>
              <a:t>19</a:t>
            </a:fld>
            <a:endParaRPr lang="fr-FR"/>
          </a:p>
        </p:txBody>
      </p:sp>
      <p:sp>
        <p:nvSpPr>
          <p:cNvPr id="4" name="ZoneTexte 3"/>
          <p:cNvSpPr txBox="1"/>
          <p:nvPr/>
        </p:nvSpPr>
        <p:spPr>
          <a:xfrm>
            <a:off x="5668111" y="1124744"/>
            <a:ext cx="3246658" cy="369332"/>
          </a:xfrm>
          <a:prstGeom prst="rect">
            <a:avLst/>
          </a:prstGeom>
          <a:noFill/>
        </p:spPr>
        <p:txBody>
          <a:bodyPr wrap="none" rtlCol="0">
            <a:spAutoFit/>
          </a:bodyPr>
          <a:lstStyle/>
          <a:p>
            <a:pPr algn="r"/>
            <a:r>
              <a:rPr lang="en-US" smtClean="0"/>
              <a:t>Des observations très variables…</a:t>
            </a:r>
            <a:endParaRPr lang="en-US"/>
          </a:p>
        </p:txBody>
      </p:sp>
      <p:grpSp>
        <p:nvGrpSpPr>
          <p:cNvPr id="6" name="Group 4"/>
          <p:cNvGrpSpPr>
            <a:grpSpLocks noChangeAspect="1"/>
          </p:cNvGrpSpPr>
          <p:nvPr/>
        </p:nvGrpSpPr>
        <p:grpSpPr bwMode="auto">
          <a:xfrm>
            <a:off x="0" y="2452688"/>
            <a:ext cx="9155113" cy="3713162"/>
            <a:chOff x="0" y="1545"/>
            <a:chExt cx="5767" cy="2339"/>
          </a:xfrm>
        </p:grpSpPr>
        <p:sp>
          <p:nvSpPr>
            <p:cNvPr id="7" name="AutoShape 3"/>
            <p:cNvSpPr>
              <a:spLocks noChangeAspect="1" noChangeArrowheads="1" noTextEdit="1"/>
            </p:cNvSpPr>
            <p:nvPr/>
          </p:nvSpPr>
          <p:spPr bwMode="auto">
            <a:xfrm>
              <a:off x="0" y="1545"/>
              <a:ext cx="5760" cy="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205"/>
            <p:cNvGrpSpPr>
              <a:grpSpLocks/>
            </p:cNvGrpSpPr>
            <p:nvPr/>
          </p:nvGrpSpPr>
          <p:grpSpPr bwMode="auto">
            <a:xfrm>
              <a:off x="0" y="1545"/>
              <a:ext cx="5767" cy="2339"/>
              <a:chOff x="0" y="1545"/>
              <a:chExt cx="5767" cy="2339"/>
            </a:xfrm>
          </p:grpSpPr>
          <p:sp>
            <p:nvSpPr>
              <p:cNvPr id="576" name="Rectangle 5"/>
              <p:cNvSpPr>
                <a:spLocks noChangeArrowheads="1"/>
              </p:cNvSpPr>
              <p:nvPr/>
            </p:nvSpPr>
            <p:spPr bwMode="auto">
              <a:xfrm>
                <a:off x="0" y="1545"/>
                <a:ext cx="5767" cy="23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Rectangle 6"/>
              <p:cNvSpPr>
                <a:spLocks noChangeArrowheads="1"/>
              </p:cNvSpPr>
              <p:nvPr/>
            </p:nvSpPr>
            <p:spPr bwMode="auto">
              <a:xfrm>
                <a:off x="0" y="1545"/>
                <a:ext cx="5767" cy="2339"/>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Rectangle 7"/>
              <p:cNvSpPr>
                <a:spLocks noChangeArrowheads="1"/>
              </p:cNvSpPr>
              <p:nvPr/>
            </p:nvSpPr>
            <p:spPr bwMode="auto">
              <a:xfrm>
                <a:off x="518" y="2585"/>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Rectangle 8"/>
              <p:cNvSpPr>
                <a:spLocks noChangeArrowheads="1"/>
              </p:cNvSpPr>
              <p:nvPr/>
            </p:nvSpPr>
            <p:spPr bwMode="auto">
              <a:xfrm>
                <a:off x="518" y="2614"/>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Rectangle 9"/>
              <p:cNvSpPr>
                <a:spLocks noChangeArrowheads="1"/>
              </p:cNvSpPr>
              <p:nvPr/>
            </p:nvSpPr>
            <p:spPr bwMode="auto">
              <a:xfrm>
                <a:off x="511" y="2592"/>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Rectangle 10"/>
              <p:cNvSpPr>
                <a:spLocks noChangeArrowheads="1"/>
              </p:cNvSpPr>
              <p:nvPr/>
            </p:nvSpPr>
            <p:spPr bwMode="auto">
              <a:xfrm>
                <a:off x="511" y="2606"/>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Rectangle 11"/>
              <p:cNvSpPr>
                <a:spLocks noChangeArrowheads="1"/>
              </p:cNvSpPr>
              <p:nvPr/>
            </p:nvSpPr>
            <p:spPr bwMode="auto">
              <a:xfrm>
                <a:off x="511" y="2599"/>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Rectangle 12"/>
              <p:cNvSpPr>
                <a:spLocks noChangeArrowheads="1"/>
              </p:cNvSpPr>
              <p:nvPr/>
            </p:nvSpPr>
            <p:spPr bwMode="auto">
              <a:xfrm>
                <a:off x="511" y="2599"/>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Oval 13"/>
              <p:cNvSpPr>
                <a:spLocks noChangeArrowheads="1"/>
              </p:cNvSpPr>
              <p:nvPr/>
            </p:nvSpPr>
            <p:spPr bwMode="auto">
              <a:xfrm>
                <a:off x="511" y="2585"/>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 name="Rectangle 14"/>
              <p:cNvSpPr>
                <a:spLocks noChangeArrowheads="1"/>
              </p:cNvSpPr>
              <p:nvPr/>
            </p:nvSpPr>
            <p:spPr bwMode="auto">
              <a:xfrm>
                <a:off x="626" y="2924"/>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Rectangle 15"/>
              <p:cNvSpPr>
                <a:spLocks noChangeArrowheads="1"/>
              </p:cNvSpPr>
              <p:nvPr/>
            </p:nvSpPr>
            <p:spPr bwMode="auto">
              <a:xfrm>
                <a:off x="626" y="2953"/>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Rectangle 16"/>
              <p:cNvSpPr>
                <a:spLocks noChangeArrowheads="1"/>
              </p:cNvSpPr>
              <p:nvPr/>
            </p:nvSpPr>
            <p:spPr bwMode="auto">
              <a:xfrm>
                <a:off x="619" y="293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Rectangle 17"/>
              <p:cNvSpPr>
                <a:spLocks noChangeArrowheads="1"/>
              </p:cNvSpPr>
              <p:nvPr/>
            </p:nvSpPr>
            <p:spPr bwMode="auto">
              <a:xfrm>
                <a:off x="619" y="2946"/>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Rectangle 18"/>
              <p:cNvSpPr>
                <a:spLocks noChangeArrowheads="1"/>
              </p:cNvSpPr>
              <p:nvPr/>
            </p:nvSpPr>
            <p:spPr bwMode="auto">
              <a:xfrm>
                <a:off x="619" y="2938"/>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Rectangle 19"/>
              <p:cNvSpPr>
                <a:spLocks noChangeArrowheads="1"/>
              </p:cNvSpPr>
              <p:nvPr/>
            </p:nvSpPr>
            <p:spPr bwMode="auto">
              <a:xfrm>
                <a:off x="619" y="2938"/>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Oval 20"/>
              <p:cNvSpPr>
                <a:spLocks noChangeArrowheads="1"/>
              </p:cNvSpPr>
              <p:nvPr/>
            </p:nvSpPr>
            <p:spPr bwMode="auto">
              <a:xfrm>
                <a:off x="619" y="2924"/>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Rectangle 21"/>
              <p:cNvSpPr>
                <a:spLocks noChangeArrowheads="1"/>
              </p:cNvSpPr>
              <p:nvPr/>
            </p:nvSpPr>
            <p:spPr bwMode="auto">
              <a:xfrm>
                <a:off x="742" y="2975"/>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Rectangle 22"/>
              <p:cNvSpPr>
                <a:spLocks noChangeArrowheads="1"/>
              </p:cNvSpPr>
              <p:nvPr/>
            </p:nvSpPr>
            <p:spPr bwMode="auto">
              <a:xfrm>
                <a:off x="742" y="3003"/>
                <a:ext cx="21"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Rectangle 23"/>
              <p:cNvSpPr>
                <a:spLocks noChangeArrowheads="1"/>
              </p:cNvSpPr>
              <p:nvPr/>
            </p:nvSpPr>
            <p:spPr bwMode="auto">
              <a:xfrm>
                <a:off x="734" y="2982"/>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Rectangle 24"/>
              <p:cNvSpPr>
                <a:spLocks noChangeArrowheads="1"/>
              </p:cNvSpPr>
              <p:nvPr/>
            </p:nvSpPr>
            <p:spPr bwMode="auto">
              <a:xfrm>
                <a:off x="734" y="2996"/>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Rectangle 25"/>
              <p:cNvSpPr>
                <a:spLocks noChangeArrowheads="1"/>
              </p:cNvSpPr>
              <p:nvPr/>
            </p:nvSpPr>
            <p:spPr bwMode="auto">
              <a:xfrm>
                <a:off x="734" y="2989"/>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Rectangle 26"/>
              <p:cNvSpPr>
                <a:spLocks noChangeArrowheads="1"/>
              </p:cNvSpPr>
              <p:nvPr/>
            </p:nvSpPr>
            <p:spPr bwMode="auto">
              <a:xfrm>
                <a:off x="734" y="2989"/>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Oval 27"/>
              <p:cNvSpPr>
                <a:spLocks noChangeArrowheads="1"/>
              </p:cNvSpPr>
              <p:nvPr/>
            </p:nvSpPr>
            <p:spPr bwMode="auto">
              <a:xfrm>
                <a:off x="734" y="2975"/>
                <a:ext cx="29" cy="28"/>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9" name="Rectangle 28"/>
              <p:cNvSpPr>
                <a:spLocks noChangeArrowheads="1"/>
              </p:cNvSpPr>
              <p:nvPr/>
            </p:nvSpPr>
            <p:spPr bwMode="auto">
              <a:xfrm>
                <a:off x="850" y="2989"/>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Rectangle 29"/>
              <p:cNvSpPr>
                <a:spLocks noChangeArrowheads="1"/>
              </p:cNvSpPr>
              <p:nvPr/>
            </p:nvSpPr>
            <p:spPr bwMode="auto">
              <a:xfrm>
                <a:off x="850" y="3018"/>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Rectangle 30"/>
              <p:cNvSpPr>
                <a:spLocks noChangeArrowheads="1"/>
              </p:cNvSpPr>
              <p:nvPr/>
            </p:nvSpPr>
            <p:spPr bwMode="auto">
              <a:xfrm>
                <a:off x="842" y="2996"/>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Rectangle 31"/>
              <p:cNvSpPr>
                <a:spLocks noChangeArrowheads="1"/>
              </p:cNvSpPr>
              <p:nvPr/>
            </p:nvSpPr>
            <p:spPr bwMode="auto">
              <a:xfrm>
                <a:off x="842" y="301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Rectangle 32"/>
              <p:cNvSpPr>
                <a:spLocks noChangeArrowheads="1"/>
              </p:cNvSpPr>
              <p:nvPr/>
            </p:nvSpPr>
            <p:spPr bwMode="auto">
              <a:xfrm>
                <a:off x="842"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Rectangle 33"/>
              <p:cNvSpPr>
                <a:spLocks noChangeArrowheads="1"/>
              </p:cNvSpPr>
              <p:nvPr/>
            </p:nvSpPr>
            <p:spPr bwMode="auto">
              <a:xfrm>
                <a:off x="842"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Oval 34"/>
              <p:cNvSpPr>
                <a:spLocks noChangeArrowheads="1"/>
              </p:cNvSpPr>
              <p:nvPr/>
            </p:nvSpPr>
            <p:spPr bwMode="auto">
              <a:xfrm>
                <a:off x="842" y="2989"/>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6" name="Rectangle 35"/>
              <p:cNvSpPr>
                <a:spLocks noChangeArrowheads="1"/>
              </p:cNvSpPr>
              <p:nvPr/>
            </p:nvSpPr>
            <p:spPr bwMode="auto">
              <a:xfrm>
                <a:off x="958" y="2989"/>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Rectangle 36"/>
              <p:cNvSpPr>
                <a:spLocks noChangeArrowheads="1"/>
              </p:cNvSpPr>
              <p:nvPr/>
            </p:nvSpPr>
            <p:spPr bwMode="auto">
              <a:xfrm>
                <a:off x="958" y="3018"/>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Rectangle 37"/>
              <p:cNvSpPr>
                <a:spLocks noChangeArrowheads="1"/>
              </p:cNvSpPr>
              <p:nvPr/>
            </p:nvSpPr>
            <p:spPr bwMode="auto">
              <a:xfrm>
                <a:off x="950" y="2996"/>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Rectangle 38"/>
              <p:cNvSpPr>
                <a:spLocks noChangeArrowheads="1"/>
              </p:cNvSpPr>
              <p:nvPr/>
            </p:nvSpPr>
            <p:spPr bwMode="auto">
              <a:xfrm>
                <a:off x="950" y="301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Rectangle 39"/>
              <p:cNvSpPr>
                <a:spLocks noChangeArrowheads="1"/>
              </p:cNvSpPr>
              <p:nvPr/>
            </p:nvSpPr>
            <p:spPr bwMode="auto">
              <a:xfrm>
                <a:off x="950"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Rectangle 40"/>
              <p:cNvSpPr>
                <a:spLocks noChangeArrowheads="1"/>
              </p:cNvSpPr>
              <p:nvPr/>
            </p:nvSpPr>
            <p:spPr bwMode="auto">
              <a:xfrm>
                <a:off x="950"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Oval 41"/>
              <p:cNvSpPr>
                <a:spLocks noChangeArrowheads="1"/>
              </p:cNvSpPr>
              <p:nvPr/>
            </p:nvSpPr>
            <p:spPr bwMode="auto">
              <a:xfrm>
                <a:off x="950" y="2989"/>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3" name="Rectangle 42"/>
              <p:cNvSpPr>
                <a:spLocks noChangeArrowheads="1"/>
              </p:cNvSpPr>
              <p:nvPr/>
            </p:nvSpPr>
            <p:spPr bwMode="auto">
              <a:xfrm>
                <a:off x="1073" y="3025"/>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Rectangle 43"/>
              <p:cNvSpPr>
                <a:spLocks noChangeArrowheads="1"/>
              </p:cNvSpPr>
              <p:nvPr/>
            </p:nvSpPr>
            <p:spPr bwMode="auto">
              <a:xfrm>
                <a:off x="1073" y="3054"/>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Rectangle 44"/>
              <p:cNvSpPr>
                <a:spLocks noChangeArrowheads="1"/>
              </p:cNvSpPr>
              <p:nvPr/>
            </p:nvSpPr>
            <p:spPr bwMode="auto">
              <a:xfrm>
                <a:off x="1066" y="3032"/>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Rectangle 45"/>
              <p:cNvSpPr>
                <a:spLocks noChangeArrowheads="1"/>
              </p:cNvSpPr>
              <p:nvPr/>
            </p:nvSpPr>
            <p:spPr bwMode="auto">
              <a:xfrm>
                <a:off x="1066" y="3047"/>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Rectangle 46"/>
              <p:cNvSpPr>
                <a:spLocks noChangeArrowheads="1"/>
              </p:cNvSpPr>
              <p:nvPr/>
            </p:nvSpPr>
            <p:spPr bwMode="auto">
              <a:xfrm>
                <a:off x="1066" y="3039"/>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Rectangle 47"/>
              <p:cNvSpPr>
                <a:spLocks noChangeArrowheads="1"/>
              </p:cNvSpPr>
              <p:nvPr/>
            </p:nvSpPr>
            <p:spPr bwMode="auto">
              <a:xfrm>
                <a:off x="1066" y="3039"/>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Oval 48"/>
              <p:cNvSpPr>
                <a:spLocks noChangeArrowheads="1"/>
              </p:cNvSpPr>
              <p:nvPr/>
            </p:nvSpPr>
            <p:spPr bwMode="auto">
              <a:xfrm>
                <a:off x="1066" y="3025"/>
                <a:ext cx="28"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Rectangle 49"/>
              <p:cNvSpPr>
                <a:spLocks noChangeArrowheads="1"/>
              </p:cNvSpPr>
              <p:nvPr/>
            </p:nvSpPr>
            <p:spPr bwMode="auto">
              <a:xfrm>
                <a:off x="1181" y="3018"/>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Rectangle 50"/>
              <p:cNvSpPr>
                <a:spLocks noChangeArrowheads="1"/>
              </p:cNvSpPr>
              <p:nvPr/>
            </p:nvSpPr>
            <p:spPr bwMode="auto">
              <a:xfrm>
                <a:off x="1181" y="3047"/>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Rectangle 51"/>
              <p:cNvSpPr>
                <a:spLocks noChangeArrowheads="1"/>
              </p:cNvSpPr>
              <p:nvPr/>
            </p:nvSpPr>
            <p:spPr bwMode="auto">
              <a:xfrm>
                <a:off x="1174" y="3025"/>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Rectangle 52"/>
              <p:cNvSpPr>
                <a:spLocks noChangeArrowheads="1"/>
              </p:cNvSpPr>
              <p:nvPr/>
            </p:nvSpPr>
            <p:spPr bwMode="auto">
              <a:xfrm>
                <a:off x="1174" y="3039"/>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Rectangle 53"/>
              <p:cNvSpPr>
                <a:spLocks noChangeArrowheads="1"/>
              </p:cNvSpPr>
              <p:nvPr/>
            </p:nvSpPr>
            <p:spPr bwMode="auto">
              <a:xfrm>
                <a:off x="1174" y="3032"/>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Rectangle 54"/>
              <p:cNvSpPr>
                <a:spLocks noChangeArrowheads="1"/>
              </p:cNvSpPr>
              <p:nvPr/>
            </p:nvSpPr>
            <p:spPr bwMode="auto">
              <a:xfrm>
                <a:off x="1174" y="3032"/>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Oval 55"/>
              <p:cNvSpPr>
                <a:spLocks noChangeArrowheads="1"/>
              </p:cNvSpPr>
              <p:nvPr/>
            </p:nvSpPr>
            <p:spPr bwMode="auto">
              <a:xfrm>
                <a:off x="1174" y="3018"/>
                <a:ext cx="28"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 name="Rectangle 56"/>
              <p:cNvSpPr>
                <a:spLocks noChangeArrowheads="1"/>
              </p:cNvSpPr>
              <p:nvPr/>
            </p:nvSpPr>
            <p:spPr bwMode="auto">
              <a:xfrm>
                <a:off x="1289" y="2996"/>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Rectangle 57"/>
              <p:cNvSpPr>
                <a:spLocks noChangeArrowheads="1"/>
              </p:cNvSpPr>
              <p:nvPr/>
            </p:nvSpPr>
            <p:spPr bwMode="auto">
              <a:xfrm>
                <a:off x="1289" y="3025"/>
                <a:ext cx="21"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Rectangle 58"/>
              <p:cNvSpPr>
                <a:spLocks noChangeArrowheads="1"/>
              </p:cNvSpPr>
              <p:nvPr/>
            </p:nvSpPr>
            <p:spPr bwMode="auto">
              <a:xfrm>
                <a:off x="1282"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Rectangle 59"/>
              <p:cNvSpPr>
                <a:spLocks noChangeArrowheads="1"/>
              </p:cNvSpPr>
              <p:nvPr/>
            </p:nvSpPr>
            <p:spPr bwMode="auto">
              <a:xfrm>
                <a:off x="1282" y="3018"/>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Rectangle 60"/>
              <p:cNvSpPr>
                <a:spLocks noChangeArrowheads="1"/>
              </p:cNvSpPr>
              <p:nvPr/>
            </p:nvSpPr>
            <p:spPr bwMode="auto">
              <a:xfrm>
                <a:off x="1282" y="301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Rectangle 61"/>
              <p:cNvSpPr>
                <a:spLocks noChangeArrowheads="1"/>
              </p:cNvSpPr>
              <p:nvPr/>
            </p:nvSpPr>
            <p:spPr bwMode="auto">
              <a:xfrm>
                <a:off x="1282" y="301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Oval 62"/>
              <p:cNvSpPr>
                <a:spLocks noChangeArrowheads="1"/>
              </p:cNvSpPr>
              <p:nvPr/>
            </p:nvSpPr>
            <p:spPr bwMode="auto">
              <a:xfrm>
                <a:off x="1282" y="2996"/>
                <a:ext cx="28"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 name="Rectangle 63"/>
              <p:cNvSpPr>
                <a:spLocks noChangeArrowheads="1"/>
              </p:cNvSpPr>
              <p:nvPr/>
            </p:nvSpPr>
            <p:spPr bwMode="auto">
              <a:xfrm>
                <a:off x="1404" y="2996"/>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Rectangle 64"/>
              <p:cNvSpPr>
                <a:spLocks noChangeArrowheads="1"/>
              </p:cNvSpPr>
              <p:nvPr/>
            </p:nvSpPr>
            <p:spPr bwMode="auto">
              <a:xfrm>
                <a:off x="1404" y="3025"/>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Rectangle 65"/>
              <p:cNvSpPr>
                <a:spLocks noChangeArrowheads="1"/>
              </p:cNvSpPr>
              <p:nvPr/>
            </p:nvSpPr>
            <p:spPr bwMode="auto">
              <a:xfrm>
                <a:off x="1397"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Rectangle 66"/>
              <p:cNvSpPr>
                <a:spLocks noChangeArrowheads="1"/>
              </p:cNvSpPr>
              <p:nvPr/>
            </p:nvSpPr>
            <p:spPr bwMode="auto">
              <a:xfrm>
                <a:off x="1397" y="3018"/>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Rectangle 67"/>
              <p:cNvSpPr>
                <a:spLocks noChangeArrowheads="1"/>
              </p:cNvSpPr>
              <p:nvPr/>
            </p:nvSpPr>
            <p:spPr bwMode="auto">
              <a:xfrm>
                <a:off x="1397" y="301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Rectangle 68"/>
              <p:cNvSpPr>
                <a:spLocks noChangeArrowheads="1"/>
              </p:cNvSpPr>
              <p:nvPr/>
            </p:nvSpPr>
            <p:spPr bwMode="auto">
              <a:xfrm>
                <a:off x="1397" y="301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Oval 69"/>
              <p:cNvSpPr>
                <a:spLocks noChangeArrowheads="1"/>
              </p:cNvSpPr>
              <p:nvPr/>
            </p:nvSpPr>
            <p:spPr bwMode="auto">
              <a:xfrm>
                <a:off x="1397" y="2996"/>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Rectangle 70"/>
              <p:cNvSpPr>
                <a:spLocks noChangeArrowheads="1"/>
              </p:cNvSpPr>
              <p:nvPr/>
            </p:nvSpPr>
            <p:spPr bwMode="auto">
              <a:xfrm>
                <a:off x="1512" y="2989"/>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Rectangle 71"/>
              <p:cNvSpPr>
                <a:spLocks noChangeArrowheads="1"/>
              </p:cNvSpPr>
              <p:nvPr/>
            </p:nvSpPr>
            <p:spPr bwMode="auto">
              <a:xfrm>
                <a:off x="1512" y="3018"/>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Rectangle 72"/>
              <p:cNvSpPr>
                <a:spLocks noChangeArrowheads="1"/>
              </p:cNvSpPr>
              <p:nvPr/>
            </p:nvSpPr>
            <p:spPr bwMode="auto">
              <a:xfrm>
                <a:off x="1505" y="2996"/>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Rectangle 73"/>
              <p:cNvSpPr>
                <a:spLocks noChangeArrowheads="1"/>
              </p:cNvSpPr>
              <p:nvPr/>
            </p:nvSpPr>
            <p:spPr bwMode="auto">
              <a:xfrm>
                <a:off x="1505" y="301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Rectangle 74"/>
              <p:cNvSpPr>
                <a:spLocks noChangeArrowheads="1"/>
              </p:cNvSpPr>
              <p:nvPr/>
            </p:nvSpPr>
            <p:spPr bwMode="auto">
              <a:xfrm>
                <a:off x="1505"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Rectangle 75"/>
              <p:cNvSpPr>
                <a:spLocks noChangeArrowheads="1"/>
              </p:cNvSpPr>
              <p:nvPr/>
            </p:nvSpPr>
            <p:spPr bwMode="auto">
              <a:xfrm>
                <a:off x="1505"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Oval 76"/>
              <p:cNvSpPr>
                <a:spLocks noChangeArrowheads="1"/>
              </p:cNvSpPr>
              <p:nvPr/>
            </p:nvSpPr>
            <p:spPr bwMode="auto">
              <a:xfrm>
                <a:off x="1505" y="2989"/>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Rectangle 77"/>
              <p:cNvSpPr>
                <a:spLocks noChangeArrowheads="1"/>
              </p:cNvSpPr>
              <p:nvPr/>
            </p:nvSpPr>
            <p:spPr bwMode="auto">
              <a:xfrm>
                <a:off x="1620" y="3011"/>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Rectangle 78"/>
              <p:cNvSpPr>
                <a:spLocks noChangeArrowheads="1"/>
              </p:cNvSpPr>
              <p:nvPr/>
            </p:nvSpPr>
            <p:spPr bwMode="auto">
              <a:xfrm>
                <a:off x="1620" y="3039"/>
                <a:ext cx="22"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Rectangle 79"/>
              <p:cNvSpPr>
                <a:spLocks noChangeArrowheads="1"/>
              </p:cNvSpPr>
              <p:nvPr/>
            </p:nvSpPr>
            <p:spPr bwMode="auto">
              <a:xfrm>
                <a:off x="1613" y="3018"/>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Rectangle 80"/>
              <p:cNvSpPr>
                <a:spLocks noChangeArrowheads="1"/>
              </p:cNvSpPr>
              <p:nvPr/>
            </p:nvSpPr>
            <p:spPr bwMode="auto">
              <a:xfrm>
                <a:off x="1613" y="3032"/>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Rectangle 81"/>
              <p:cNvSpPr>
                <a:spLocks noChangeArrowheads="1"/>
              </p:cNvSpPr>
              <p:nvPr/>
            </p:nvSpPr>
            <p:spPr bwMode="auto">
              <a:xfrm>
                <a:off x="1613" y="3025"/>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Rectangle 82"/>
              <p:cNvSpPr>
                <a:spLocks noChangeArrowheads="1"/>
              </p:cNvSpPr>
              <p:nvPr/>
            </p:nvSpPr>
            <p:spPr bwMode="auto">
              <a:xfrm>
                <a:off x="1613" y="3025"/>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Oval 83"/>
              <p:cNvSpPr>
                <a:spLocks noChangeArrowheads="1"/>
              </p:cNvSpPr>
              <p:nvPr/>
            </p:nvSpPr>
            <p:spPr bwMode="auto">
              <a:xfrm>
                <a:off x="1613" y="3011"/>
                <a:ext cx="29" cy="28"/>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Rectangle 84"/>
              <p:cNvSpPr>
                <a:spLocks noChangeArrowheads="1"/>
              </p:cNvSpPr>
              <p:nvPr/>
            </p:nvSpPr>
            <p:spPr bwMode="auto">
              <a:xfrm>
                <a:off x="1728" y="2989"/>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Rectangle 85"/>
              <p:cNvSpPr>
                <a:spLocks noChangeArrowheads="1"/>
              </p:cNvSpPr>
              <p:nvPr/>
            </p:nvSpPr>
            <p:spPr bwMode="auto">
              <a:xfrm>
                <a:off x="1728" y="3018"/>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Rectangle 86"/>
              <p:cNvSpPr>
                <a:spLocks noChangeArrowheads="1"/>
              </p:cNvSpPr>
              <p:nvPr/>
            </p:nvSpPr>
            <p:spPr bwMode="auto">
              <a:xfrm>
                <a:off x="1721" y="2996"/>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Rectangle 87"/>
              <p:cNvSpPr>
                <a:spLocks noChangeArrowheads="1"/>
              </p:cNvSpPr>
              <p:nvPr/>
            </p:nvSpPr>
            <p:spPr bwMode="auto">
              <a:xfrm>
                <a:off x="1721" y="301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Rectangle 88"/>
              <p:cNvSpPr>
                <a:spLocks noChangeArrowheads="1"/>
              </p:cNvSpPr>
              <p:nvPr/>
            </p:nvSpPr>
            <p:spPr bwMode="auto">
              <a:xfrm>
                <a:off x="1721"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Rectangle 89"/>
              <p:cNvSpPr>
                <a:spLocks noChangeArrowheads="1"/>
              </p:cNvSpPr>
              <p:nvPr/>
            </p:nvSpPr>
            <p:spPr bwMode="auto">
              <a:xfrm>
                <a:off x="1721" y="300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Oval 90"/>
              <p:cNvSpPr>
                <a:spLocks noChangeArrowheads="1"/>
              </p:cNvSpPr>
              <p:nvPr/>
            </p:nvSpPr>
            <p:spPr bwMode="auto">
              <a:xfrm>
                <a:off x="1721" y="2989"/>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Rectangle 91"/>
              <p:cNvSpPr>
                <a:spLocks noChangeArrowheads="1"/>
              </p:cNvSpPr>
              <p:nvPr/>
            </p:nvSpPr>
            <p:spPr bwMode="auto">
              <a:xfrm>
                <a:off x="1843" y="3032"/>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Rectangle 92"/>
              <p:cNvSpPr>
                <a:spLocks noChangeArrowheads="1"/>
              </p:cNvSpPr>
              <p:nvPr/>
            </p:nvSpPr>
            <p:spPr bwMode="auto">
              <a:xfrm>
                <a:off x="1843" y="3061"/>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Rectangle 93"/>
              <p:cNvSpPr>
                <a:spLocks noChangeArrowheads="1"/>
              </p:cNvSpPr>
              <p:nvPr/>
            </p:nvSpPr>
            <p:spPr bwMode="auto">
              <a:xfrm>
                <a:off x="1836" y="3039"/>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Rectangle 94"/>
              <p:cNvSpPr>
                <a:spLocks noChangeArrowheads="1"/>
              </p:cNvSpPr>
              <p:nvPr/>
            </p:nvSpPr>
            <p:spPr bwMode="auto">
              <a:xfrm>
                <a:off x="1836" y="3054"/>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Rectangle 95"/>
              <p:cNvSpPr>
                <a:spLocks noChangeArrowheads="1"/>
              </p:cNvSpPr>
              <p:nvPr/>
            </p:nvSpPr>
            <p:spPr bwMode="auto">
              <a:xfrm>
                <a:off x="1836" y="3047"/>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Rectangle 96"/>
              <p:cNvSpPr>
                <a:spLocks noChangeArrowheads="1"/>
              </p:cNvSpPr>
              <p:nvPr/>
            </p:nvSpPr>
            <p:spPr bwMode="auto">
              <a:xfrm>
                <a:off x="1836" y="3047"/>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Oval 97"/>
              <p:cNvSpPr>
                <a:spLocks noChangeArrowheads="1"/>
              </p:cNvSpPr>
              <p:nvPr/>
            </p:nvSpPr>
            <p:spPr bwMode="auto">
              <a:xfrm>
                <a:off x="1836" y="3032"/>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Rectangle 98"/>
              <p:cNvSpPr>
                <a:spLocks noChangeArrowheads="1"/>
              </p:cNvSpPr>
              <p:nvPr/>
            </p:nvSpPr>
            <p:spPr bwMode="auto">
              <a:xfrm>
                <a:off x="1951" y="2960"/>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Rectangle 99"/>
              <p:cNvSpPr>
                <a:spLocks noChangeArrowheads="1"/>
              </p:cNvSpPr>
              <p:nvPr/>
            </p:nvSpPr>
            <p:spPr bwMode="auto">
              <a:xfrm>
                <a:off x="1951" y="2989"/>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Rectangle 100"/>
              <p:cNvSpPr>
                <a:spLocks noChangeArrowheads="1"/>
              </p:cNvSpPr>
              <p:nvPr/>
            </p:nvSpPr>
            <p:spPr bwMode="auto">
              <a:xfrm>
                <a:off x="1944" y="2967"/>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Rectangle 101"/>
              <p:cNvSpPr>
                <a:spLocks noChangeArrowheads="1"/>
              </p:cNvSpPr>
              <p:nvPr/>
            </p:nvSpPr>
            <p:spPr bwMode="auto">
              <a:xfrm>
                <a:off x="1944" y="2982"/>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Rectangle 102"/>
              <p:cNvSpPr>
                <a:spLocks noChangeArrowheads="1"/>
              </p:cNvSpPr>
              <p:nvPr/>
            </p:nvSpPr>
            <p:spPr bwMode="auto">
              <a:xfrm>
                <a:off x="1944" y="2975"/>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Rectangle 103"/>
              <p:cNvSpPr>
                <a:spLocks noChangeArrowheads="1"/>
              </p:cNvSpPr>
              <p:nvPr/>
            </p:nvSpPr>
            <p:spPr bwMode="auto">
              <a:xfrm>
                <a:off x="1944" y="2975"/>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Oval 104"/>
              <p:cNvSpPr>
                <a:spLocks noChangeArrowheads="1"/>
              </p:cNvSpPr>
              <p:nvPr/>
            </p:nvSpPr>
            <p:spPr bwMode="auto">
              <a:xfrm>
                <a:off x="1944" y="2960"/>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Rectangle 105"/>
              <p:cNvSpPr>
                <a:spLocks noChangeArrowheads="1"/>
              </p:cNvSpPr>
              <p:nvPr/>
            </p:nvSpPr>
            <p:spPr bwMode="auto">
              <a:xfrm>
                <a:off x="2059" y="3011"/>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Rectangle 106"/>
              <p:cNvSpPr>
                <a:spLocks noChangeArrowheads="1"/>
              </p:cNvSpPr>
              <p:nvPr/>
            </p:nvSpPr>
            <p:spPr bwMode="auto">
              <a:xfrm>
                <a:off x="2059" y="3039"/>
                <a:ext cx="22"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Rectangle 107"/>
              <p:cNvSpPr>
                <a:spLocks noChangeArrowheads="1"/>
              </p:cNvSpPr>
              <p:nvPr/>
            </p:nvSpPr>
            <p:spPr bwMode="auto">
              <a:xfrm>
                <a:off x="2052" y="3018"/>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Rectangle 108"/>
              <p:cNvSpPr>
                <a:spLocks noChangeArrowheads="1"/>
              </p:cNvSpPr>
              <p:nvPr/>
            </p:nvSpPr>
            <p:spPr bwMode="auto">
              <a:xfrm>
                <a:off x="2052" y="3032"/>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Rectangle 109"/>
              <p:cNvSpPr>
                <a:spLocks noChangeArrowheads="1"/>
              </p:cNvSpPr>
              <p:nvPr/>
            </p:nvSpPr>
            <p:spPr bwMode="auto">
              <a:xfrm>
                <a:off x="2052" y="3025"/>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Rectangle 110"/>
              <p:cNvSpPr>
                <a:spLocks noChangeArrowheads="1"/>
              </p:cNvSpPr>
              <p:nvPr/>
            </p:nvSpPr>
            <p:spPr bwMode="auto">
              <a:xfrm>
                <a:off x="2052" y="3025"/>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Oval 111"/>
              <p:cNvSpPr>
                <a:spLocks noChangeArrowheads="1"/>
              </p:cNvSpPr>
              <p:nvPr/>
            </p:nvSpPr>
            <p:spPr bwMode="auto">
              <a:xfrm>
                <a:off x="2052" y="3011"/>
                <a:ext cx="29" cy="28"/>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 name="Rectangle 112"/>
              <p:cNvSpPr>
                <a:spLocks noChangeArrowheads="1"/>
              </p:cNvSpPr>
              <p:nvPr/>
            </p:nvSpPr>
            <p:spPr bwMode="auto">
              <a:xfrm>
                <a:off x="2174" y="3011"/>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Rectangle 113"/>
              <p:cNvSpPr>
                <a:spLocks noChangeArrowheads="1"/>
              </p:cNvSpPr>
              <p:nvPr/>
            </p:nvSpPr>
            <p:spPr bwMode="auto">
              <a:xfrm>
                <a:off x="2174" y="3039"/>
                <a:ext cx="22"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Rectangle 114"/>
              <p:cNvSpPr>
                <a:spLocks noChangeArrowheads="1"/>
              </p:cNvSpPr>
              <p:nvPr/>
            </p:nvSpPr>
            <p:spPr bwMode="auto">
              <a:xfrm>
                <a:off x="2167" y="3018"/>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Rectangle 115"/>
              <p:cNvSpPr>
                <a:spLocks noChangeArrowheads="1"/>
              </p:cNvSpPr>
              <p:nvPr/>
            </p:nvSpPr>
            <p:spPr bwMode="auto">
              <a:xfrm>
                <a:off x="2167" y="3032"/>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Rectangle 116"/>
              <p:cNvSpPr>
                <a:spLocks noChangeArrowheads="1"/>
              </p:cNvSpPr>
              <p:nvPr/>
            </p:nvSpPr>
            <p:spPr bwMode="auto">
              <a:xfrm>
                <a:off x="2167" y="3025"/>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Rectangle 117"/>
              <p:cNvSpPr>
                <a:spLocks noChangeArrowheads="1"/>
              </p:cNvSpPr>
              <p:nvPr/>
            </p:nvSpPr>
            <p:spPr bwMode="auto">
              <a:xfrm>
                <a:off x="2167" y="3025"/>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Oval 118"/>
              <p:cNvSpPr>
                <a:spLocks noChangeArrowheads="1"/>
              </p:cNvSpPr>
              <p:nvPr/>
            </p:nvSpPr>
            <p:spPr bwMode="auto">
              <a:xfrm>
                <a:off x="2167" y="3011"/>
                <a:ext cx="29" cy="28"/>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Rectangle 119"/>
              <p:cNvSpPr>
                <a:spLocks noChangeArrowheads="1"/>
              </p:cNvSpPr>
              <p:nvPr/>
            </p:nvSpPr>
            <p:spPr bwMode="auto">
              <a:xfrm>
                <a:off x="468" y="3025"/>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Rectangle 120"/>
              <p:cNvSpPr>
                <a:spLocks noChangeArrowheads="1"/>
              </p:cNvSpPr>
              <p:nvPr/>
            </p:nvSpPr>
            <p:spPr bwMode="auto">
              <a:xfrm>
                <a:off x="468" y="3054"/>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Rectangle 121"/>
              <p:cNvSpPr>
                <a:spLocks noChangeArrowheads="1"/>
              </p:cNvSpPr>
              <p:nvPr/>
            </p:nvSpPr>
            <p:spPr bwMode="auto">
              <a:xfrm>
                <a:off x="461" y="3032"/>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Rectangle 122"/>
              <p:cNvSpPr>
                <a:spLocks noChangeArrowheads="1"/>
              </p:cNvSpPr>
              <p:nvPr/>
            </p:nvSpPr>
            <p:spPr bwMode="auto">
              <a:xfrm>
                <a:off x="461" y="3047"/>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Rectangle 123"/>
              <p:cNvSpPr>
                <a:spLocks noChangeArrowheads="1"/>
              </p:cNvSpPr>
              <p:nvPr/>
            </p:nvSpPr>
            <p:spPr bwMode="auto">
              <a:xfrm>
                <a:off x="461" y="3039"/>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Rectangle 124"/>
              <p:cNvSpPr>
                <a:spLocks noChangeArrowheads="1"/>
              </p:cNvSpPr>
              <p:nvPr/>
            </p:nvSpPr>
            <p:spPr bwMode="auto">
              <a:xfrm>
                <a:off x="461" y="3039"/>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Oval 125"/>
              <p:cNvSpPr>
                <a:spLocks noChangeArrowheads="1"/>
              </p:cNvSpPr>
              <p:nvPr/>
            </p:nvSpPr>
            <p:spPr bwMode="auto">
              <a:xfrm>
                <a:off x="461" y="3025"/>
                <a:ext cx="29"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 name="Rectangle 126"/>
              <p:cNvSpPr>
                <a:spLocks noChangeArrowheads="1"/>
              </p:cNvSpPr>
              <p:nvPr/>
            </p:nvSpPr>
            <p:spPr bwMode="auto">
              <a:xfrm>
                <a:off x="626" y="2989"/>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Rectangle 127"/>
              <p:cNvSpPr>
                <a:spLocks noChangeArrowheads="1"/>
              </p:cNvSpPr>
              <p:nvPr/>
            </p:nvSpPr>
            <p:spPr bwMode="auto">
              <a:xfrm>
                <a:off x="626" y="3018"/>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Rectangle 128"/>
              <p:cNvSpPr>
                <a:spLocks noChangeArrowheads="1"/>
              </p:cNvSpPr>
              <p:nvPr/>
            </p:nvSpPr>
            <p:spPr bwMode="auto">
              <a:xfrm>
                <a:off x="619" y="2996"/>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Rectangle 129"/>
              <p:cNvSpPr>
                <a:spLocks noChangeArrowheads="1"/>
              </p:cNvSpPr>
              <p:nvPr/>
            </p:nvSpPr>
            <p:spPr bwMode="auto">
              <a:xfrm>
                <a:off x="619" y="3011"/>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Rectangle 130"/>
              <p:cNvSpPr>
                <a:spLocks noChangeArrowheads="1"/>
              </p:cNvSpPr>
              <p:nvPr/>
            </p:nvSpPr>
            <p:spPr bwMode="auto">
              <a:xfrm>
                <a:off x="619" y="3003"/>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Rectangle 131"/>
              <p:cNvSpPr>
                <a:spLocks noChangeArrowheads="1"/>
              </p:cNvSpPr>
              <p:nvPr/>
            </p:nvSpPr>
            <p:spPr bwMode="auto">
              <a:xfrm>
                <a:off x="619" y="3003"/>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Oval 132"/>
              <p:cNvSpPr>
                <a:spLocks noChangeArrowheads="1"/>
              </p:cNvSpPr>
              <p:nvPr/>
            </p:nvSpPr>
            <p:spPr bwMode="auto">
              <a:xfrm>
                <a:off x="619" y="2989"/>
                <a:ext cx="29"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Rectangle 133"/>
              <p:cNvSpPr>
                <a:spLocks noChangeArrowheads="1"/>
              </p:cNvSpPr>
              <p:nvPr/>
            </p:nvSpPr>
            <p:spPr bwMode="auto">
              <a:xfrm>
                <a:off x="742" y="2989"/>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Rectangle 134"/>
              <p:cNvSpPr>
                <a:spLocks noChangeArrowheads="1"/>
              </p:cNvSpPr>
              <p:nvPr/>
            </p:nvSpPr>
            <p:spPr bwMode="auto">
              <a:xfrm>
                <a:off x="742" y="3018"/>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Rectangle 135"/>
              <p:cNvSpPr>
                <a:spLocks noChangeArrowheads="1"/>
              </p:cNvSpPr>
              <p:nvPr/>
            </p:nvSpPr>
            <p:spPr bwMode="auto">
              <a:xfrm>
                <a:off x="734" y="2996"/>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Rectangle 136"/>
              <p:cNvSpPr>
                <a:spLocks noChangeArrowheads="1"/>
              </p:cNvSpPr>
              <p:nvPr/>
            </p:nvSpPr>
            <p:spPr bwMode="auto">
              <a:xfrm>
                <a:off x="734" y="3011"/>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Rectangle 137"/>
              <p:cNvSpPr>
                <a:spLocks noChangeArrowheads="1"/>
              </p:cNvSpPr>
              <p:nvPr/>
            </p:nvSpPr>
            <p:spPr bwMode="auto">
              <a:xfrm>
                <a:off x="734" y="3003"/>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Rectangle 138"/>
              <p:cNvSpPr>
                <a:spLocks noChangeArrowheads="1"/>
              </p:cNvSpPr>
              <p:nvPr/>
            </p:nvSpPr>
            <p:spPr bwMode="auto">
              <a:xfrm>
                <a:off x="734" y="3003"/>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Oval 139"/>
              <p:cNvSpPr>
                <a:spLocks noChangeArrowheads="1"/>
              </p:cNvSpPr>
              <p:nvPr/>
            </p:nvSpPr>
            <p:spPr bwMode="auto">
              <a:xfrm>
                <a:off x="734" y="2989"/>
                <a:ext cx="29"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Rectangle 140"/>
              <p:cNvSpPr>
                <a:spLocks noChangeArrowheads="1"/>
              </p:cNvSpPr>
              <p:nvPr/>
            </p:nvSpPr>
            <p:spPr bwMode="auto">
              <a:xfrm>
                <a:off x="850" y="2989"/>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Rectangle 141"/>
              <p:cNvSpPr>
                <a:spLocks noChangeArrowheads="1"/>
              </p:cNvSpPr>
              <p:nvPr/>
            </p:nvSpPr>
            <p:spPr bwMode="auto">
              <a:xfrm>
                <a:off x="850" y="3018"/>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Rectangle 142"/>
              <p:cNvSpPr>
                <a:spLocks noChangeArrowheads="1"/>
              </p:cNvSpPr>
              <p:nvPr/>
            </p:nvSpPr>
            <p:spPr bwMode="auto">
              <a:xfrm>
                <a:off x="842" y="2996"/>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Rectangle 143"/>
              <p:cNvSpPr>
                <a:spLocks noChangeArrowheads="1"/>
              </p:cNvSpPr>
              <p:nvPr/>
            </p:nvSpPr>
            <p:spPr bwMode="auto">
              <a:xfrm>
                <a:off x="842" y="3011"/>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Rectangle 144"/>
              <p:cNvSpPr>
                <a:spLocks noChangeArrowheads="1"/>
              </p:cNvSpPr>
              <p:nvPr/>
            </p:nvSpPr>
            <p:spPr bwMode="auto">
              <a:xfrm>
                <a:off x="842" y="3003"/>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Rectangle 145"/>
              <p:cNvSpPr>
                <a:spLocks noChangeArrowheads="1"/>
              </p:cNvSpPr>
              <p:nvPr/>
            </p:nvSpPr>
            <p:spPr bwMode="auto">
              <a:xfrm>
                <a:off x="842" y="3003"/>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Oval 146"/>
              <p:cNvSpPr>
                <a:spLocks noChangeArrowheads="1"/>
              </p:cNvSpPr>
              <p:nvPr/>
            </p:nvSpPr>
            <p:spPr bwMode="auto">
              <a:xfrm>
                <a:off x="842" y="2989"/>
                <a:ext cx="29"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Rectangle 147"/>
              <p:cNvSpPr>
                <a:spLocks noChangeArrowheads="1"/>
              </p:cNvSpPr>
              <p:nvPr/>
            </p:nvSpPr>
            <p:spPr bwMode="auto">
              <a:xfrm>
                <a:off x="958" y="2989"/>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Rectangle 148"/>
              <p:cNvSpPr>
                <a:spLocks noChangeArrowheads="1"/>
              </p:cNvSpPr>
              <p:nvPr/>
            </p:nvSpPr>
            <p:spPr bwMode="auto">
              <a:xfrm>
                <a:off x="958" y="3018"/>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Rectangle 149"/>
              <p:cNvSpPr>
                <a:spLocks noChangeArrowheads="1"/>
              </p:cNvSpPr>
              <p:nvPr/>
            </p:nvSpPr>
            <p:spPr bwMode="auto">
              <a:xfrm>
                <a:off x="950" y="2996"/>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Rectangle 150"/>
              <p:cNvSpPr>
                <a:spLocks noChangeArrowheads="1"/>
              </p:cNvSpPr>
              <p:nvPr/>
            </p:nvSpPr>
            <p:spPr bwMode="auto">
              <a:xfrm>
                <a:off x="950" y="3011"/>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Rectangle 151"/>
              <p:cNvSpPr>
                <a:spLocks noChangeArrowheads="1"/>
              </p:cNvSpPr>
              <p:nvPr/>
            </p:nvSpPr>
            <p:spPr bwMode="auto">
              <a:xfrm>
                <a:off x="950" y="3003"/>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Rectangle 152"/>
              <p:cNvSpPr>
                <a:spLocks noChangeArrowheads="1"/>
              </p:cNvSpPr>
              <p:nvPr/>
            </p:nvSpPr>
            <p:spPr bwMode="auto">
              <a:xfrm>
                <a:off x="950" y="3003"/>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Oval 153"/>
              <p:cNvSpPr>
                <a:spLocks noChangeArrowheads="1"/>
              </p:cNvSpPr>
              <p:nvPr/>
            </p:nvSpPr>
            <p:spPr bwMode="auto">
              <a:xfrm>
                <a:off x="950" y="2989"/>
                <a:ext cx="29"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 name="Rectangle 154"/>
              <p:cNvSpPr>
                <a:spLocks noChangeArrowheads="1"/>
              </p:cNvSpPr>
              <p:nvPr/>
            </p:nvSpPr>
            <p:spPr bwMode="auto">
              <a:xfrm>
                <a:off x="1073" y="3025"/>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Rectangle 155"/>
              <p:cNvSpPr>
                <a:spLocks noChangeArrowheads="1"/>
              </p:cNvSpPr>
              <p:nvPr/>
            </p:nvSpPr>
            <p:spPr bwMode="auto">
              <a:xfrm>
                <a:off x="1073" y="3054"/>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Rectangle 156"/>
              <p:cNvSpPr>
                <a:spLocks noChangeArrowheads="1"/>
              </p:cNvSpPr>
              <p:nvPr/>
            </p:nvSpPr>
            <p:spPr bwMode="auto">
              <a:xfrm>
                <a:off x="1066" y="3032"/>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157"/>
              <p:cNvSpPr>
                <a:spLocks noChangeArrowheads="1"/>
              </p:cNvSpPr>
              <p:nvPr/>
            </p:nvSpPr>
            <p:spPr bwMode="auto">
              <a:xfrm>
                <a:off x="1066" y="3047"/>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Rectangle 158"/>
              <p:cNvSpPr>
                <a:spLocks noChangeArrowheads="1"/>
              </p:cNvSpPr>
              <p:nvPr/>
            </p:nvSpPr>
            <p:spPr bwMode="auto">
              <a:xfrm>
                <a:off x="1066" y="3039"/>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Rectangle 159"/>
              <p:cNvSpPr>
                <a:spLocks noChangeArrowheads="1"/>
              </p:cNvSpPr>
              <p:nvPr/>
            </p:nvSpPr>
            <p:spPr bwMode="auto">
              <a:xfrm>
                <a:off x="1066" y="3039"/>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Oval 160"/>
              <p:cNvSpPr>
                <a:spLocks noChangeArrowheads="1"/>
              </p:cNvSpPr>
              <p:nvPr/>
            </p:nvSpPr>
            <p:spPr bwMode="auto">
              <a:xfrm>
                <a:off x="1066" y="3025"/>
                <a:ext cx="28"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 name="Rectangle 161"/>
              <p:cNvSpPr>
                <a:spLocks noChangeArrowheads="1"/>
              </p:cNvSpPr>
              <p:nvPr/>
            </p:nvSpPr>
            <p:spPr bwMode="auto">
              <a:xfrm>
                <a:off x="1181" y="3039"/>
                <a:ext cx="21"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Rectangle 162"/>
              <p:cNvSpPr>
                <a:spLocks noChangeArrowheads="1"/>
              </p:cNvSpPr>
              <p:nvPr/>
            </p:nvSpPr>
            <p:spPr bwMode="auto">
              <a:xfrm>
                <a:off x="1181" y="3068"/>
                <a:ext cx="21"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Rectangle 163"/>
              <p:cNvSpPr>
                <a:spLocks noChangeArrowheads="1"/>
              </p:cNvSpPr>
              <p:nvPr/>
            </p:nvSpPr>
            <p:spPr bwMode="auto">
              <a:xfrm>
                <a:off x="1174" y="3047"/>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Rectangle 164"/>
              <p:cNvSpPr>
                <a:spLocks noChangeArrowheads="1"/>
              </p:cNvSpPr>
              <p:nvPr/>
            </p:nvSpPr>
            <p:spPr bwMode="auto">
              <a:xfrm>
                <a:off x="1174" y="3061"/>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Rectangle 165"/>
              <p:cNvSpPr>
                <a:spLocks noChangeArrowheads="1"/>
              </p:cNvSpPr>
              <p:nvPr/>
            </p:nvSpPr>
            <p:spPr bwMode="auto">
              <a:xfrm>
                <a:off x="1174" y="3054"/>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Rectangle 166"/>
              <p:cNvSpPr>
                <a:spLocks noChangeArrowheads="1"/>
              </p:cNvSpPr>
              <p:nvPr/>
            </p:nvSpPr>
            <p:spPr bwMode="auto">
              <a:xfrm>
                <a:off x="1174" y="3054"/>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Oval 167"/>
              <p:cNvSpPr>
                <a:spLocks noChangeArrowheads="1"/>
              </p:cNvSpPr>
              <p:nvPr/>
            </p:nvSpPr>
            <p:spPr bwMode="auto">
              <a:xfrm>
                <a:off x="1174" y="3039"/>
                <a:ext cx="28"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Rectangle 168"/>
              <p:cNvSpPr>
                <a:spLocks noChangeArrowheads="1"/>
              </p:cNvSpPr>
              <p:nvPr/>
            </p:nvSpPr>
            <p:spPr bwMode="auto">
              <a:xfrm>
                <a:off x="1289" y="3054"/>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Rectangle 169"/>
              <p:cNvSpPr>
                <a:spLocks noChangeArrowheads="1"/>
              </p:cNvSpPr>
              <p:nvPr/>
            </p:nvSpPr>
            <p:spPr bwMode="auto">
              <a:xfrm>
                <a:off x="1289" y="3083"/>
                <a:ext cx="21"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Rectangle 170"/>
              <p:cNvSpPr>
                <a:spLocks noChangeArrowheads="1"/>
              </p:cNvSpPr>
              <p:nvPr/>
            </p:nvSpPr>
            <p:spPr bwMode="auto">
              <a:xfrm>
                <a:off x="1282" y="3061"/>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Rectangle 171"/>
              <p:cNvSpPr>
                <a:spLocks noChangeArrowheads="1"/>
              </p:cNvSpPr>
              <p:nvPr/>
            </p:nvSpPr>
            <p:spPr bwMode="auto">
              <a:xfrm>
                <a:off x="1282" y="3076"/>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Rectangle 172"/>
              <p:cNvSpPr>
                <a:spLocks noChangeArrowheads="1"/>
              </p:cNvSpPr>
              <p:nvPr/>
            </p:nvSpPr>
            <p:spPr bwMode="auto">
              <a:xfrm>
                <a:off x="1282" y="3068"/>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Rectangle 173"/>
              <p:cNvSpPr>
                <a:spLocks noChangeArrowheads="1"/>
              </p:cNvSpPr>
              <p:nvPr/>
            </p:nvSpPr>
            <p:spPr bwMode="auto">
              <a:xfrm>
                <a:off x="1282" y="3068"/>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Oval 174"/>
              <p:cNvSpPr>
                <a:spLocks noChangeArrowheads="1"/>
              </p:cNvSpPr>
              <p:nvPr/>
            </p:nvSpPr>
            <p:spPr bwMode="auto">
              <a:xfrm>
                <a:off x="1282" y="3054"/>
                <a:ext cx="28"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Rectangle 175"/>
              <p:cNvSpPr>
                <a:spLocks noChangeArrowheads="1"/>
              </p:cNvSpPr>
              <p:nvPr/>
            </p:nvSpPr>
            <p:spPr bwMode="auto">
              <a:xfrm>
                <a:off x="1404" y="3018"/>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Rectangle 176"/>
              <p:cNvSpPr>
                <a:spLocks noChangeArrowheads="1"/>
              </p:cNvSpPr>
              <p:nvPr/>
            </p:nvSpPr>
            <p:spPr bwMode="auto">
              <a:xfrm>
                <a:off x="1404" y="3047"/>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Rectangle 177"/>
              <p:cNvSpPr>
                <a:spLocks noChangeArrowheads="1"/>
              </p:cNvSpPr>
              <p:nvPr/>
            </p:nvSpPr>
            <p:spPr bwMode="auto">
              <a:xfrm>
                <a:off x="1397" y="3025"/>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Rectangle 178"/>
              <p:cNvSpPr>
                <a:spLocks noChangeArrowheads="1"/>
              </p:cNvSpPr>
              <p:nvPr/>
            </p:nvSpPr>
            <p:spPr bwMode="auto">
              <a:xfrm>
                <a:off x="1397" y="3039"/>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Rectangle 179"/>
              <p:cNvSpPr>
                <a:spLocks noChangeArrowheads="1"/>
              </p:cNvSpPr>
              <p:nvPr/>
            </p:nvSpPr>
            <p:spPr bwMode="auto">
              <a:xfrm>
                <a:off x="1397" y="3032"/>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Rectangle 180"/>
              <p:cNvSpPr>
                <a:spLocks noChangeArrowheads="1"/>
              </p:cNvSpPr>
              <p:nvPr/>
            </p:nvSpPr>
            <p:spPr bwMode="auto">
              <a:xfrm>
                <a:off x="1397" y="3032"/>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Oval 181"/>
              <p:cNvSpPr>
                <a:spLocks noChangeArrowheads="1"/>
              </p:cNvSpPr>
              <p:nvPr/>
            </p:nvSpPr>
            <p:spPr bwMode="auto">
              <a:xfrm>
                <a:off x="1397" y="3018"/>
                <a:ext cx="29"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 name="Rectangle 182"/>
              <p:cNvSpPr>
                <a:spLocks noChangeArrowheads="1"/>
              </p:cNvSpPr>
              <p:nvPr/>
            </p:nvSpPr>
            <p:spPr bwMode="auto">
              <a:xfrm>
                <a:off x="1512" y="3011"/>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Rectangle 183"/>
              <p:cNvSpPr>
                <a:spLocks noChangeArrowheads="1"/>
              </p:cNvSpPr>
              <p:nvPr/>
            </p:nvSpPr>
            <p:spPr bwMode="auto">
              <a:xfrm>
                <a:off x="1512" y="3039"/>
                <a:ext cx="22"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Rectangle 184"/>
              <p:cNvSpPr>
                <a:spLocks noChangeArrowheads="1"/>
              </p:cNvSpPr>
              <p:nvPr/>
            </p:nvSpPr>
            <p:spPr bwMode="auto">
              <a:xfrm>
                <a:off x="1505" y="3018"/>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Rectangle 185"/>
              <p:cNvSpPr>
                <a:spLocks noChangeArrowheads="1"/>
              </p:cNvSpPr>
              <p:nvPr/>
            </p:nvSpPr>
            <p:spPr bwMode="auto">
              <a:xfrm>
                <a:off x="1505" y="3032"/>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Rectangle 186"/>
              <p:cNvSpPr>
                <a:spLocks noChangeArrowheads="1"/>
              </p:cNvSpPr>
              <p:nvPr/>
            </p:nvSpPr>
            <p:spPr bwMode="auto">
              <a:xfrm>
                <a:off x="1505" y="3025"/>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Rectangle 187"/>
              <p:cNvSpPr>
                <a:spLocks noChangeArrowheads="1"/>
              </p:cNvSpPr>
              <p:nvPr/>
            </p:nvSpPr>
            <p:spPr bwMode="auto">
              <a:xfrm>
                <a:off x="1505" y="3025"/>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Oval 188"/>
              <p:cNvSpPr>
                <a:spLocks noChangeArrowheads="1"/>
              </p:cNvSpPr>
              <p:nvPr/>
            </p:nvSpPr>
            <p:spPr bwMode="auto">
              <a:xfrm>
                <a:off x="1505" y="3011"/>
                <a:ext cx="29" cy="28"/>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Rectangle 189"/>
              <p:cNvSpPr>
                <a:spLocks noChangeArrowheads="1"/>
              </p:cNvSpPr>
              <p:nvPr/>
            </p:nvSpPr>
            <p:spPr bwMode="auto">
              <a:xfrm>
                <a:off x="1620" y="3090"/>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Rectangle 190"/>
              <p:cNvSpPr>
                <a:spLocks noChangeArrowheads="1"/>
              </p:cNvSpPr>
              <p:nvPr/>
            </p:nvSpPr>
            <p:spPr bwMode="auto">
              <a:xfrm>
                <a:off x="1620" y="3119"/>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Rectangle 191"/>
              <p:cNvSpPr>
                <a:spLocks noChangeArrowheads="1"/>
              </p:cNvSpPr>
              <p:nvPr/>
            </p:nvSpPr>
            <p:spPr bwMode="auto">
              <a:xfrm>
                <a:off x="1613" y="3097"/>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Rectangle 192"/>
              <p:cNvSpPr>
                <a:spLocks noChangeArrowheads="1"/>
              </p:cNvSpPr>
              <p:nvPr/>
            </p:nvSpPr>
            <p:spPr bwMode="auto">
              <a:xfrm>
                <a:off x="1613" y="3112"/>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Rectangle 193"/>
              <p:cNvSpPr>
                <a:spLocks noChangeArrowheads="1"/>
              </p:cNvSpPr>
              <p:nvPr/>
            </p:nvSpPr>
            <p:spPr bwMode="auto">
              <a:xfrm>
                <a:off x="1613" y="3104"/>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Rectangle 194"/>
              <p:cNvSpPr>
                <a:spLocks noChangeArrowheads="1"/>
              </p:cNvSpPr>
              <p:nvPr/>
            </p:nvSpPr>
            <p:spPr bwMode="auto">
              <a:xfrm>
                <a:off x="1613" y="3104"/>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Oval 195"/>
              <p:cNvSpPr>
                <a:spLocks noChangeArrowheads="1"/>
              </p:cNvSpPr>
              <p:nvPr/>
            </p:nvSpPr>
            <p:spPr bwMode="auto">
              <a:xfrm>
                <a:off x="1613" y="3090"/>
                <a:ext cx="29"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 name="Rectangle 196"/>
              <p:cNvSpPr>
                <a:spLocks noChangeArrowheads="1"/>
              </p:cNvSpPr>
              <p:nvPr/>
            </p:nvSpPr>
            <p:spPr bwMode="auto">
              <a:xfrm>
                <a:off x="1728" y="3076"/>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Rectangle 197"/>
              <p:cNvSpPr>
                <a:spLocks noChangeArrowheads="1"/>
              </p:cNvSpPr>
              <p:nvPr/>
            </p:nvSpPr>
            <p:spPr bwMode="auto">
              <a:xfrm>
                <a:off x="1728" y="3104"/>
                <a:ext cx="22"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Rectangle 198"/>
              <p:cNvSpPr>
                <a:spLocks noChangeArrowheads="1"/>
              </p:cNvSpPr>
              <p:nvPr/>
            </p:nvSpPr>
            <p:spPr bwMode="auto">
              <a:xfrm>
                <a:off x="1721" y="3083"/>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Rectangle 199"/>
              <p:cNvSpPr>
                <a:spLocks noChangeArrowheads="1"/>
              </p:cNvSpPr>
              <p:nvPr/>
            </p:nvSpPr>
            <p:spPr bwMode="auto">
              <a:xfrm>
                <a:off x="1721" y="3097"/>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Rectangle 200"/>
              <p:cNvSpPr>
                <a:spLocks noChangeArrowheads="1"/>
              </p:cNvSpPr>
              <p:nvPr/>
            </p:nvSpPr>
            <p:spPr bwMode="auto">
              <a:xfrm>
                <a:off x="1721" y="3090"/>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Rectangle 201"/>
              <p:cNvSpPr>
                <a:spLocks noChangeArrowheads="1"/>
              </p:cNvSpPr>
              <p:nvPr/>
            </p:nvSpPr>
            <p:spPr bwMode="auto">
              <a:xfrm>
                <a:off x="1721" y="3090"/>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Oval 202"/>
              <p:cNvSpPr>
                <a:spLocks noChangeArrowheads="1"/>
              </p:cNvSpPr>
              <p:nvPr/>
            </p:nvSpPr>
            <p:spPr bwMode="auto">
              <a:xfrm>
                <a:off x="1721" y="3076"/>
                <a:ext cx="29" cy="28"/>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 name="Rectangle 203"/>
              <p:cNvSpPr>
                <a:spLocks noChangeArrowheads="1"/>
              </p:cNvSpPr>
              <p:nvPr/>
            </p:nvSpPr>
            <p:spPr bwMode="auto">
              <a:xfrm>
                <a:off x="1843" y="3076"/>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Rectangle 204"/>
              <p:cNvSpPr>
                <a:spLocks noChangeArrowheads="1"/>
              </p:cNvSpPr>
              <p:nvPr/>
            </p:nvSpPr>
            <p:spPr bwMode="auto">
              <a:xfrm>
                <a:off x="1843" y="3104"/>
                <a:ext cx="22"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406"/>
            <p:cNvGrpSpPr>
              <a:grpSpLocks/>
            </p:cNvGrpSpPr>
            <p:nvPr/>
          </p:nvGrpSpPr>
          <p:grpSpPr bwMode="auto">
            <a:xfrm>
              <a:off x="331" y="1790"/>
              <a:ext cx="3867" cy="1733"/>
              <a:chOff x="331" y="1790"/>
              <a:chExt cx="3867" cy="1733"/>
            </a:xfrm>
          </p:grpSpPr>
          <p:sp>
            <p:nvSpPr>
              <p:cNvPr id="376" name="Rectangle 206"/>
              <p:cNvSpPr>
                <a:spLocks noChangeArrowheads="1"/>
              </p:cNvSpPr>
              <p:nvPr/>
            </p:nvSpPr>
            <p:spPr bwMode="auto">
              <a:xfrm>
                <a:off x="1836" y="3083"/>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207"/>
              <p:cNvSpPr>
                <a:spLocks noChangeArrowheads="1"/>
              </p:cNvSpPr>
              <p:nvPr/>
            </p:nvSpPr>
            <p:spPr bwMode="auto">
              <a:xfrm>
                <a:off x="1836" y="3097"/>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208"/>
              <p:cNvSpPr>
                <a:spLocks noChangeArrowheads="1"/>
              </p:cNvSpPr>
              <p:nvPr/>
            </p:nvSpPr>
            <p:spPr bwMode="auto">
              <a:xfrm>
                <a:off x="1836" y="3090"/>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209"/>
              <p:cNvSpPr>
                <a:spLocks noChangeArrowheads="1"/>
              </p:cNvSpPr>
              <p:nvPr/>
            </p:nvSpPr>
            <p:spPr bwMode="auto">
              <a:xfrm>
                <a:off x="1836" y="3090"/>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Oval 210"/>
              <p:cNvSpPr>
                <a:spLocks noChangeArrowheads="1"/>
              </p:cNvSpPr>
              <p:nvPr/>
            </p:nvSpPr>
            <p:spPr bwMode="auto">
              <a:xfrm>
                <a:off x="1836" y="3076"/>
                <a:ext cx="29" cy="28"/>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Rectangle 211"/>
              <p:cNvSpPr>
                <a:spLocks noChangeArrowheads="1"/>
              </p:cNvSpPr>
              <p:nvPr/>
            </p:nvSpPr>
            <p:spPr bwMode="auto">
              <a:xfrm>
                <a:off x="410" y="3321"/>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212"/>
              <p:cNvSpPr>
                <a:spLocks noChangeArrowheads="1"/>
              </p:cNvSpPr>
              <p:nvPr/>
            </p:nvSpPr>
            <p:spPr bwMode="auto">
              <a:xfrm>
                <a:off x="410" y="3350"/>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213"/>
              <p:cNvSpPr>
                <a:spLocks noChangeArrowheads="1"/>
              </p:cNvSpPr>
              <p:nvPr/>
            </p:nvSpPr>
            <p:spPr bwMode="auto">
              <a:xfrm>
                <a:off x="403" y="3328"/>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214"/>
              <p:cNvSpPr>
                <a:spLocks noChangeArrowheads="1"/>
              </p:cNvSpPr>
              <p:nvPr/>
            </p:nvSpPr>
            <p:spPr bwMode="auto">
              <a:xfrm>
                <a:off x="403" y="3343"/>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215"/>
              <p:cNvSpPr>
                <a:spLocks noChangeArrowheads="1"/>
              </p:cNvSpPr>
              <p:nvPr/>
            </p:nvSpPr>
            <p:spPr bwMode="auto">
              <a:xfrm>
                <a:off x="403" y="333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216"/>
              <p:cNvSpPr>
                <a:spLocks noChangeArrowheads="1"/>
              </p:cNvSpPr>
              <p:nvPr/>
            </p:nvSpPr>
            <p:spPr bwMode="auto">
              <a:xfrm>
                <a:off x="403" y="333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Oval 217"/>
              <p:cNvSpPr>
                <a:spLocks noChangeArrowheads="1"/>
              </p:cNvSpPr>
              <p:nvPr/>
            </p:nvSpPr>
            <p:spPr bwMode="auto">
              <a:xfrm>
                <a:off x="403" y="3321"/>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Rectangle 218"/>
              <p:cNvSpPr>
                <a:spLocks noChangeArrowheads="1"/>
              </p:cNvSpPr>
              <p:nvPr/>
            </p:nvSpPr>
            <p:spPr bwMode="auto">
              <a:xfrm>
                <a:off x="518" y="3162"/>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219"/>
              <p:cNvSpPr>
                <a:spLocks noChangeArrowheads="1"/>
              </p:cNvSpPr>
              <p:nvPr/>
            </p:nvSpPr>
            <p:spPr bwMode="auto">
              <a:xfrm>
                <a:off x="518" y="3191"/>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220"/>
              <p:cNvSpPr>
                <a:spLocks noChangeArrowheads="1"/>
              </p:cNvSpPr>
              <p:nvPr/>
            </p:nvSpPr>
            <p:spPr bwMode="auto">
              <a:xfrm>
                <a:off x="511" y="3169"/>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221"/>
              <p:cNvSpPr>
                <a:spLocks noChangeArrowheads="1"/>
              </p:cNvSpPr>
              <p:nvPr/>
            </p:nvSpPr>
            <p:spPr bwMode="auto">
              <a:xfrm>
                <a:off x="511" y="3184"/>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222"/>
              <p:cNvSpPr>
                <a:spLocks noChangeArrowheads="1"/>
              </p:cNvSpPr>
              <p:nvPr/>
            </p:nvSpPr>
            <p:spPr bwMode="auto">
              <a:xfrm>
                <a:off x="511" y="3177"/>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223"/>
              <p:cNvSpPr>
                <a:spLocks noChangeArrowheads="1"/>
              </p:cNvSpPr>
              <p:nvPr/>
            </p:nvSpPr>
            <p:spPr bwMode="auto">
              <a:xfrm>
                <a:off x="511" y="3177"/>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Oval 224"/>
              <p:cNvSpPr>
                <a:spLocks noChangeArrowheads="1"/>
              </p:cNvSpPr>
              <p:nvPr/>
            </p:nvSpPr>
            <p:spPr bwMode="auto">
              <a:xfrm>
                <a:off x="511" y="3162"/>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Rectangle 225"/>
              <p:cNvSpPr>
                <a:spLocks noChangeArrowheads="1"/>
              </p:cNvSpPr>
              <p:nvPr/>
            </p:nvSpPr>
            <p:spPr bwMode="auto">
              <a:xfrm>
                <a:off x="626" y="3112"/>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226"/>
              <p:cNvSpPr>
                <a:spLocks noChangeArrowheads="1"/>
              </p:cNvSpPr>
              <p:nvPr/>
            </p:nvSpPr>
            <p:spPr bwMode="auto">
              <a:xfrm>
                <a:off x="626" y="3141"/>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227"/>
              <p:cNvSpPr>
                <a:spLocks noChangeArrowheads="1"/>
              </p:cNvSpPr>
              <p:nvPr/>
            </p:nvSpPr>
            <p:spPr bwMode="auto">
              <a:xfrm>
                <a:off x="619" y="3119"/>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228"/>
              <p:cNvSpPr>
                <a:spLocks noChangeArrowheads="1"/>
              </p:cNvSpPr>
              <p:nvPr/>
            </p:nvSpPr>
            <p:spPr bwMode="auto">
              <a:xfrm>
                <a:off x="619" y="3133"/>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229"/>
              <p:cNvSpPr>
                <a:spLocks noChangeArrowheads="1"/>
              </p:cNvSpPr>
              <p:nvPr/>
            </p:nvSpPr>
            <p:spPr bwMode="auto">
              <a:xfrm>
                <a:off x="619" y="312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230"/>
              <p:cNvSpPr>
                <a:spLocks noChangeArrowheads="1"/>
              </p:cNvSpPr>
              <p:nvPr/>
            </p:nvSpPr>
            <p:spPr bwMode="auto">
              <a:xfrm>
                <a:off x="619" y="312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Oval 231"/>
              <p:cNvSpPr>
                <a:spLocks noChangeArrowheads="1"/>
              </p:cNvSpPr>
              <p:nvPr/>
            </p:nvSpPr>
            <p:spPr bwMode="auto">
              <a:xfrm>
                <a:off x="619" y="3112"/>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Rectangle 232"/>
              <p:cNvSpPr>
                <a:spLocks noChangeArrowheads="1"/>
              </p:cNvSpPr>
              <p:nvPr/>
            </p:nvSpPr>
            <p:spPr bwMode="auto">
              <a:xfrm>
                <a:off x="742" y="3061"/>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233"/>
              <p:cNvSpPr>
                <a:spLocks noChangeArrowheads="1"/>
              </p:cNvSpPr>
              <p:nvPr/>
            </p:nvSpPr>
            <p:spPr bwMode="auto">
              <a:xfrm>
                <a:off x="742" y="3090"/>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234"/>
              <p:cNvSpPr>
                <a:spLocks noChangeArrowheads="1"/>
              </p:cNvSpPr>
              <p:nvPr/>
            </p:nvSpPr>
            <p:spPr bwMode="auto">
              <a:xfrm>
                <a:off x="734" y="3068"/>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235"/>
              <p:cNvSpPr>
                <a:spLocks noChangeArrowheads="1"/>
              </p:cNvSpPr>
              <p:nvPr/>
            </p:nvSpPr>
            <p:spPr bwMode="auto">
              <a:xfrm>
                <a:off x="734" y="3083"/>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236"/>
              <p:cNvSpPr>
                <a:spLocks noChangeArrowheads="1"/>
              </p:cNvSpPr>
              <p:nvPr/>
            </p:nvSpPr>
            <p:spPr bwMode="auto">
              <a:xfrm>
                <a:off x="734" y="307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237"/>
              <p:cNvSpPr>
                <a:spLocks noChangeArrowheads="1"/>
              </p:cNvSpPr>
              <p:nvPr/>
            </p:nvSpPr>
            <p:spPr bwMode="auto">
              <a:xfrm>
                <a:off x="734" y="307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Oval 238"/>
              <p:cNvSpPr>
                <a:spLocks noChangeArrowheads="1"/>
              </p:cNvSpPr>
              <p:nvPr/>
            </p:nvSpPr>
            <p:spPr bwMode="auto">
              <a:xfrm>
                <a:off x="734" y="3061"/>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Rectangle 239"/>
              <p:cNvSpPr>
                <a:spLocks noChangeArrowheads="1"/>
              </p:cNvSpPr>
              <p:nvPr/>
            </p:nvSpPr>
            <p:spPr bwMode="auto">
              <a:xfrm>
                <a:off x="850" y="2975"/>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240"/>
              <p:cNvSpPr>
                <a:spLocks noChangeArrowheads="1"/>
              </p:cNvSpPr>
              <p:nvPr/>
            </p:nvSpPr>
            <p:spPr bwMode="auto">
              <a:xfrm>
                <a:off x="850" y="3003"/>
                <a:ext cx="21"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241"/>
              <p:cNvSpPr>
                <a:spLocks noChangeArrowheads="1"/>
              </p:cNvSpPr>
              <p:nvPr/>
            </p:nvSpPr>
            <p:spPr bwMode="auto">
              <a:xfrm>
                <a:off x="842" y="2982"/>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242"/>
              <p:cNvSpPr>
                <a:spLocks noChangeArrowheads="1"/>
              </p:cNvSpPr>
              <p:nvPr/>
            </p:nvSpPr>
            <p:spPr bwMode="auto">
              <a:xfrm>
                <a:off x="842" y="299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243"/>
              <p:cNvSpPr>
                <a:spLocks noChangeArrowheads="1"/>
              </p:cNvSpPr>
              <p:nvPr/>
            </p:nvSpPr>
            <p:spPr bwMode="auto">
              <a:xfrm>
                <a:off x="842" y="2989"/>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244"/>
              <p:cNvSpPr>
                <a:spLocks noChangeArrowheads="1"/>
              </p:cNvSpPr>
              <p:nvPr/>
            </p:nvSpPr>
            <p:spPr bwMode="auto">
              <a:xfrm>
                <a:off x="842" y="2989"/>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Oval 245"/>
              <p:cNvSpPr>
                <a:spLocks noChangeArrowheads="1"/>
              </p:cNvSpPr>
              <p:nvPr/>
            </p:nvSpPr>
            <p:spPr bwMode="auto">
              <a:xfrm>
                <a:off x="842" y="2975"/>
                <a:ext cx="29" cy="28"/>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Rectangle 246"/>
              <p:cNvSpPr>
                <a:spLocks noChangeArrowheads="1"/>
              </p:cNvSpPr>
              <p:nvPr/>
            </p:nvSpPr>
            <p:spPr bwMode="auto">
              <a:xfrm>
                <a:off x="958" y="2996"/>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247"/>
              <p:cNvSpPr>
                <a:spLocks noChangeArrowheads="1"/>
              </p:cNvSpPr>
              <p:nvPr/>
            </p:nvSpPr>
            <p:spPr bwMode="auto">
              <a:xfrm>
                <a:off x="958" y="3025"/>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248"/>
              <p:cNvSpPr>
                <a:spLocks noChangeArrowheads="1"/>
              </p:cNvSpPr>
              <p:nvPr/>
            </p:nvSpPr>
            <p:spPr bwMode="auto">
              <a:xfrm>
                <a:off x="950" y="3003"/>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249"/>
              <p:cNvSpPr>
                <a:spLocks noChangeArrowheads="1"/>
              </p:cNvSpPr>
              <p:nvPr/>
            </p:nvSpPr>
            <p:spPr bwMode="auto">
              <a:xfrm>
                <a:off x="950" y="3018"/>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250"/>
              <p:cNvSpPr>
                <a:spLocks noChangeArrowheads="1"/>
              </p:cNvSpPr>
              <p:nvPr/>
            </p:nvSpPr>
            <p:spPr bwMode="auto">
              <a:xfrm>
                <a:off x="950" y="3011"/>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251"/>
              <p:cNvSpPr>
                <a:spLocks noChangeArrowheads="1"/>
              </p:cNvSpPr>
              <p:nvPr/>
            </p:nvSpPr>
            <p:spPr bwMode="auto">
              <a:xfrm>
                <a:off x="950" y="3011"/>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Oval 252"/>
              <p:cNvSpPr>
                <a:spLocks noChangeArrowheads="1"/>
              </p:cNvSpPr>
              <p:nvPr/>
            </p:nvSpPr>
            <p:spPr bwMode="auto">
              <a:xfrm>
                <a:off x="950" y="2996"/>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Rectangle 253"/>
              <p:cNvSpPr>
                <a:spLocks noChangeArrowheads="1"/>
              </p:cNvSpPr>
              <p:nvPr/>
            </p:nvSpPr>
            <p:spPr bwMode="auto">
              <a:xfrm>
                <a:off x="1073" y="2917"/>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254"/>
              <p:cNvSpPr>
                <a:spLocks noChangeArrowheads="1"/>
              </p:cNvSpPr>
              <p:nvPr/>
            </p:nvSpPr>
            <p:spPr bwMode="auto">
              <a:xfrm>
                <a:off x="1073" y="2946"/>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255"/>
              <p:cNvSpPr>
                <a:spLocks noChangeArrowheads="1"/>
              </p:cNvSpPr>
              <p:nvPr/>
            </p:nvSpPr>
            <p:spPr bwMode="auto">
              <a:xfrm>
                <a:off x="1066" y="2924"/>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256"/>
              <p:cNvSpPr>
                <a:spLocks noChangeArrowheads="1"/>
              </p:cNvSpPr>
              <p:nvPr/>
            </p:nvSpPr>
            <p:spPr bwMode="auto">
              <a:xfrm>
                <a:off x="1066" y="2938"/>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257"/>
              <p:cNvSpPr>
                <a:spLocks noChangeArrowheads="1"/>
              </p:cNvSpPr>
              <p:nvPr/>
            </p:nvSpPr>
            <p:spPr bwMode="auto">
              <a:xfrm>
                <a:off x="1066" y="2931"/>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258"/>
              <p:cNvSpPr>
                <a:spLocks noChangeArrowheads="1"/>
              </p:cNvSpPr>
              <p:nvPr/>
            </p:nvSpPr>
            <p:spPr bwMode="auto">
              <a:xfrm>
                <a:off x="1066" y="2931"/>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Oval 259"/>
              <p:cNvSpPr>
                <a:spLocks noChangeArrowheads="1"/>
              </p:cNvSpPr>
              <p:nvPr/>
            </p:nvSpPr>
            <p:spPr bwMode="auto">
              <a:xfrm>
                <a:off x="1066" y="2917"/>
                <a:ext cx="28"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Rectangle 260"/>
              <p:cNvSpPr>
                <a:spLocks noChangeArrowheads="1"/>
              </p:cNvSpPr>
              <p:nvPr/>
            </p:nvSpPr>
            <p:spPr bwMode="auto">
              <a:xfrm>
                <a:off x="1181" y="2982"/>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261"/>
              <p:cNvSpPr>
                <a:spLocks noChangeArrowheads="1"/>
              </p:cNvSpPr>
              <p:nvPr/>
            </p:nvSpPr>
            <p:spPr bwMode="auto">
              <a:xfrm>
                <a:off x="1181" y="3011"/>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262"/>
              <p:cNvSpPr>
                <a:spLocks noChangeArrowheads="1"/>
              </p:cNvSpPr>
              <p:nvPr/>
            </p:nvSpPr>
            <p:spPr bwMode="auto">
              <a:xfrm>
                <a:off x="1174" y="2989"/>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263"/>
              <p:cNvSpPr>
                <a:spLocks noChangeArrowheads="1"/>
              </p:cNvSpPr>
              <p:nvPr/>
            </p:nvSpPr>
            <p:spPr bwMode="auto">
              <a:xfrm>
                <a:off x="1174" y="3003"/>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264"/>
              <p:cNvSpPr>
                <a:spLocks noChangeArrowheads="1"/>
              </p:cNvSpPr>
              <p:nvPr/>
            </p:nvSpPr>
            <p:spPr bwMode="auto">
              <a:xfrm>
                <a:off x="1174" y="299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265"/>
              <p:cNvSpPr>
                <a:spLocks noChangeArrowheads="1"/>
              </p:cNvSpPr>
              <p:nvPr/>
            </p:nvSpPr>
            <p:spPr bwMode="auto">
              <a:xfrm>
                <a:off x="1174" y="299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Oval 266"/>
              <p:cNvSpPr>
                <a:spLocks noChangeArrowheads="1"/>
              </p:cNvSpPr>
              <p:nvPr/>
            </p:nvSpPr>
            <p:spPr bwMode="auto">
              <a:xfrm>
                <a:off x="1174" y="2982"/>
                <a:ext cx="28"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Rectangle 267"/>
              <p:cNvSpPr>
                <a:spLocks noChangeArrowheads="1"/>
              </p:cNvSpPr>
              <p:nvPr/>
            </p:nvSpPr>
            <p:spPr bwMode="auto">
              <a:xfrm>
                <a:off x="1289" y="2996"/>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268"/>
              <p:cNvSpPr>
                <a:spLocks noChangeArrowheads="1"/>
              </p:cNvSpPr>
              <p:nvPr/>
            </p:nvSpPr>
            <p:spPr bwMode="auto">
              <a:xfrm>
                <a:off x="1289" y="3025"/>
                <a:ext cx="21"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269"/>
              <p:cNvSpPr>
                <a:spLocks noChangeArrowheads="1"/>
              </p:cNvSpPr>
              <p:nvPr/>
            </p:nvSpPr>
            <p:spPr bwMode="auto">
              <a:xfrm>
                <a:off x="1282" y="3003"/>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270"/>
              <p:cNvSpPr>
                <a:spLocks noChangeArrowheads="1"/>
              </p:cNvSpPr>
              <p:nvPr/>
            </p:nvSpPr>
            <p:spPr bwMode="auto">
              <a:xfrm>
                <a:off x="1282" y="3018"/>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271"/>
              <p:cNvSpPr>
                <a:spLocks noChangeArrowheads="1"/>
              </p:cNvSpPr>
              <p:nvPr/>
            </p:nvSpPr>
            <p:spPr bwMode="auto">
              <a:xfrm>
                <a:off x="1282" y="3011"/>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272"/>
              <p:cNvSpPr>
                <a:spLocks noChangeArrowheads="1"/>
              </p:cNvSpPr>
              <p:nvPr/>
            </p:nvSpPr>
            <p:spPr bwMode="auto">
              <a:xfrm>
                <a:off x="1282" y="3011"/>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Oval 273"/>
              <p:cNvSpPr>
                <a:spLocks noChangeArrowheads="1"/>
              </p:cNvSpPr>
              <p:nvPr/>
            </p:nvSpPr>
            <p:spPr bwMode="auto">
              <a:xfrm>
                <a:off x="1282" y="2996"/>
                <a:ext cx="28"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Rectangle 274"/>
              <p:cNvSpPr>
                <a:spLocks noChangeArrowheads="1"/>
              </p:cNvSpPr>
              <p:nvPr/>
            </p:nvSpPr>
            <p:spPr bwMode="auto">
              <a:xfrm>
                <a:off x="1404" y="2996"/>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Rectangle 275"/>
              <p:cNvSpPr>
                <a:spLocks noChangeArrowheads="1"/>
              </p:cNvSpPr>
              <p:nvPr/>
            </p:nvSpPr>
            <p:spPr bwMode="auto">
              <a:xfrm>
                <a:off x="1404" y="3025"/>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276"/>
              <p:cNvSpPr>
                <a:spLocks noChangeArrowheads="1"/>
              </p:cNvSpPr>
              <p:nvPr/>
            </p:nvSpPr>
            <p:spPr bwMode="auto">
              <a:xfrm>
                <a:off x="1397" y="3003"/>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277"/>
              <p:cNvSpPr>
                <a:spLocks noChangeArrowheads="1"/>
              </p:cNvSpPr>
              <p:nvPr/>
            </p:nvSpPr>
            <p:spPr bwMode="auto">
              <a:xfrm>
                <a:off x="1397" y="3018"/>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278"/>
              <p:cNvSpPr>
                <a:spLocks noChangeArrowheads="1"/>
              </p:cNvSpPr>
              <p:nvPr/>
            </p:nvSpPr>
            <p:spPr bwMode="auto">
              <a:xfrm>
                <a:off x="1397" y="3011"/>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279"/>
              <p:cNvSpPr>
                <a:spLocks noChangeArrowheads="1"/>
              </p:cNvSpPr>
              <p:nvPr/>
            </p:nvSpPr>
            <p:spPr bwMode="auto">
              <a:xfrm>
                <a:off x="1397" y="3011"/>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Oval 280"/>
              <p:cNvSpPr>
                <a:spLocks noChangeArrowheads="1"/>
              </p:cNvSpPr>
              <p:nvPr/>
            </p:nvSpPr>
            <p:spPr bwMode="auto">
              <a:xfrm>
                <a:off x="1397" y="2996"/>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Rectangle 281"/>
              <p:cNvSpPr>
                <a:spLocks noChangeArrowheads="1"/>
              </p:cNvSpPr>
              <p:nvPr/>
            </p:nvSpPr>
            <p:spPr bwMode="auto">
              <a:xfrm>
                <a:off x="1512" y="2931"/>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282"/>
              <p:cNvSpPr>
                <a:spLocks noChangeArrowheads="1"/>
              </p:cNvSpPr>
              <p:nvPr/>
            </p:nvSpPr>
            <p:spPr bwMode="auto">
              <a:xfrm>
                <a:off x="1512" y="2960"/>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Rectangle 283"/>
              <p:cNvSpPr>
                <a:spLocks noChangeArrowheads="1"/>
              </p:cNvSpPr>
              <p:nvPr/>
            </p:nvSpPr>
            <p:spPr bwMode="auto">
              <a:xfrm>
                <a:off x="1505" y="2938"/>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284"/>
              <p:cNvSpPr>
                <a:spLocks noChangeArrowheads="1"/>
              </p:cNvSpPr>
              <p:nvPr/>
            </p:nvSpPr>
            <p:spPr bwMode="auto">
              <a:xfrm>
                <a:off x="1505" y="2953"/>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285"/>
              <p:cNvSpPr>
                <a:spLocks noChangeArrowheads="1"/>
              </p:cNvSpPr>
              <p:nvPr/>
            </p:nvSpPr>
            <p:spPr bwMode="auto">
              <a:xfrm>
                <a:off x="1505" y="294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286"/>
              <p:cNvSpPr>
                <a:spLocks noChangeArrowheads="1"/>
              </p:cNvSpPr>
              <p:nvPr/>
            </p:nvSpPr>
            <p:spPr bwMode="auto">
              <a:xfrm>
                <a:off x="1505" y="294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Oval 287"/>
              <p:cNvSpPr>
                <a:spLocks noChangeArrowheads="1"/>
              </p:cNvSpPr>
              <p:nvPr/>
            </p:nvSpPr>
            <p:spPr bwMode="auto">
              <a:xfrm>
                <a:off x="1505" y="2931"/>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Rectangle 288"/>
              <p:cNvSpPr>
                <a:spLocks noChangeArrowheads="1"/>
              </p:cNvSpPr>
              <p:nvPr/>
            </p:nvSpPr>
            <p:spPr bwMode="auto">
              <a:xfrm>
                <a:off x="1620" y="2982"/>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289"/>
              <p:cNvSpPr>
                <a:spLocks noChangeArrowheads="1"/>
              </p:cNvSpPr>
              <p:nvPr/>
            </p:nvSpPr>
            <p:spPr bwMode="auto">
              <a:xfrm>
                <a:off x="1620" y="3011"/>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290"/>
              <p:cNvSpPr>
                <a:spLocks noChangeArrowheads="1"/>
              </p:cNvSpPr>
              <p:nvPr/>
            </p:nvSpPr>
            <p:spPr bwMode="auto">
              <a:xfrm>
                <a:off x="1613" y="2989"/>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291"/>
              <p:cNvSpPr>
                <a:spLocks noChangeArrowheads="1"/>
              </p:cNvSpPr>
              <p:nvPr/>
            </p:nvSpPr>
            <p:spPr bwMode="auto">
              <a:xfrm>
                <a:off x="1613" y="3003"/>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292"/>
              <p:cNvSpPr>
                <a:spLocks noChangeArrowheads="1"/>
              </p:cNvSpPr>
              <p:nvPr/>
            </p:nvSpPr>
            <p:spPr bwMode="auto">
              <a:xfrm>
                <a:off x="1613" y="299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293"/>
              <p:cNvSpPr>
                <a:spLocks noChangeArrowheads="1"/>
              </p:cNvSpPr>
              <p:nvPr/>
            </p:nvSpPr>
            <p:spPr bwMode="auto">
              <a:xfrm>
                <a:off x="1613" y="2996"/>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Oval 294"/>
              <p:cNvSpPr>
                <a:spLocks noChangeArrowheads="1"/>
              </p:cNvSpPr>
              <p:nvPr/>
            </p:nvSpPr>
            <p:spPr bwMode="auto">
              <a:xfrm>
                <a:off x="1613" y="2982"/>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 name="Rectangle 295"/>
              <p:cNvSpPr>
                <a:spLocks noChangeArrowheads="1"/>
              </p:cNvSpPr>
              <p:nvPr/>
            </p:nvSpPr>
            <p:spPr bwMode="auto">
              <a:xfrm>
                <a:off x="1728" y="3097"/>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296"/>
              <p:cNvSpPr>
                <a:spLocks noChangeArrowheads="1"/>
              </p:cNvSpPr>
              <p:nvPr/>
            </p:nvSpPr>
            <p:spPr bwMode="auto">
              <a:xfrm>
                <a:off x="1728" y="3126"/>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297"/>
              <p:cNvSpPr>
                <a:spLocks noChangeArrowheads="1"/>
              </p:cNvSpPr>
              <p:nvPr/>
            </p:nvSpPr>
            <p:spPr bwMode="auto">
              <a:xfrm>
                <a:off x="1721" y="3104"/>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Rectangle 298"/>
              <p:cNvSpPr>
                <a:spLocks noChangeArrowheads="1"/>
              </p:cNvSpPr>
              <p:nvPr/>
            </p:nvSpPr>
            <p:spPr bwMode="auto">
              <a:xfrm>
                <a:off x="1721" y="3119"/>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299"/>
              <p:cNvSpPr>
                <a:spLocks noChangeArrowheads="1"/>
              </p:cNvSpPr>
              <p:nvPr/>
            </p:nvSpPr>
            <p:spPr bwMode="auto">
              <a:xfrm>
                <a:off x="1721" y="3112"/>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300"/>
              <p:cNvSpPr>
                <a:spLocks noChangeArrowheads="1"/>
              </p:cNvSpPr>
              <p:nvPr/>
            </p:nvSpPr>
            <p:spPr bwMode="auto">
              <a:xfrm>
                <a:off x="1721" y="3112"/>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Oval 301"/>
              <p:cNvSpPr>
                <a:spLocks noChangeArrowheads="1"/>
              </p:cNvSpPr>
              <p:nvPr/>
            </p:nvSpPr>
            <p:spPr bwMode="auto">
              <a:xfrm>
                <a:off x="1721" y="3097"/>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Rectangle 302"/>
              <p:cNvSpPr>
                <a:spLocks noChangeArrowheads="1"/>
              </p:cNvSpPr>
              <p:nvPr/>
            </p:nvSpPr>
            <p:spPr bwMode="auto">
              <a:xfrm>
                <a:off x="1843" y="3206"/>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Rectangle 303"/>
              <p:cNvSpPr>
                <a:spLocks noChangeArrowheads="1"/>
              </p:cNvSpPr>
              <p:nvPr/>
            </p:nvSpPr>
            <p:spPr bwMode="auto">
              <a:xfrm>
                <a:off x="1843" y="3234"/>
                <a:ext cx="22"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Rectangle 304"/>
              <p:cNvSpPr>
                <a:spLocks noChangeArrowheads="1"/>
              </p:cNvSpPr>
              <p:nvPr/>
            </p:nvSpPr>
            <p:spPr bwMode="auto">
              <a:xfrm>
                <a:off x="1836" y="3213"/>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305"/>
              <p:cNvSpPr>
                <a:spLocks noChangeArrowheads="1"/>
              </p:cNvSpPr>
              <p:nvPr/>
            </p:nvSpPr>
            <p:spPr bwMode="auto">
              <a:xfrm>
                <a:off x="1836" y="3227"/>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306"/>
              <p:cNvSpPr>
                <a:spLocks noChangeArrowheads="1"/>
              </p:cNvSpPr>
              <p:nvPr/>
            </p:nvSpPr>
            <p:spPr bwMode="auto">
              <a:xfrm>
                <a:off x="1836" y="3220"/>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307"/>
              <p:cNvSpPr>
                <a:spLocks noChangeArrowheads="1"/>
              </p:cNvSpPr>
              <p:nvPr/>
            </p:nvSpPr>
            <p:spPr bwMode="auto">
              <a:xfrm>
                <a:off x="1836" y="3220"/>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Oval 308"/>
              <p:cNvSpPr>
                <a:spLocks noChangeArrowheads="1"/>
              </p:cNvSpPr>
              <p:nvPr/>
            </p:nvSpPr>
            <p:spPr bwMode="auto">
              <a:xfrm>
                <a:off x="1836" y="3206"/>
                <a:ext cx="29" cy="28"/>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 name="Freeform 309"/>
              <p:cNvSpPr>
                <a:spLocks noEditPoints="1"/>
              </p:cNvSpPr>
              <p:nvPr/>
            </p:nvSpPr>
            <p:spPr bwMode="auto">
              <a:xfrm>
                <a:off x="360" y="3292"/>
                <a:ext cx="1908" cy="0"/>
              </a:xfrm>
              <a:custGeom>
                <a:avLst/>
                <a:gdLst>
                  <a:gd name="T0" fmla="*/ 4 w 265"/>
                  <a:gd name="T1" fmla="*/ 12 w 265"/>
                  <a:gd name="T2" fmla="*/ 20 w 265"/>
                  <a:gd name="T3" fmla="*/ 28 w 265"/>
                  <a:gd name="T4" fmla="*/ 36 w 265"/>
                  <a:gd name="T5" fmla="*/ 44 w 265"/>
                  <a:gd name="T6" fmla="*/ 52 w 265"/>
                  <a:gd name="T7" fmla="*/ 60 w 265"/>
                  <a:gd name="T8" fmla="*/ 68 w 265"/>
                  <a:gd name="T9" fmla="*/ 76 w 265"/>
                  <a:gd name="T10" fmla="*/ 84 w 265"/>
                  <a:gd name="T11" fmla="*/ 92 w 265"/>
                  <a:gd name="T12" fmla="*/ 100 w 265"/>
                  <a:gd name="T13" fmla="*/ 108 w 265"/>
                  <a:gd name="T14" fmla="*/ 116 w 265"/>
                  <a:gd name="T15" fmla="*/ 124 w 265"/>
                  <a:gd name="T16" fmla="*/ 132 w 265"/>
                  <a:gd name="T17" fmla="*/ 140 w 265"/>
                  <a:gd name="T18" fmla="*/ 148 w 265"/>
                  <a:gd name="T19" fmla="*/ 156 w 265"/>
                  <a:gd name="T20" fmla="*/ 164 w 265"/>
                  <a:gd name="T21" fmla="*/ 172 w 265"/>
                  <a:gd name="T22" fmla="*/ 180 w 265"/>
                  <a:gd name="T23" fmla="*/ 188 w 265"/>
                  <a:gd name="T24" fmla="*/ 196 w 265"/>
                  <a:gd name="T25" fmla="*/ 204 w 265"/>
                  <a:gd name="T26" fmla="*/ 212 w 265"/>
                  <a:gd name="T27" fmla="*/ 220 w 265"/>
                  <a:gd name="T28" fmla="*/ 228 w 265"/>
                  <a:gd name="T29" fmla="*/ 236 w 265"/>
                  <a:gd name="T30" fmla="*/ 244 w 265"/>
                  <a:gd name="T31" fmla="*/ 252 w 265"/>
                  <a:gd name="T32" fmla="*/ 260 w 26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65">
                    <a:moveTo>
                      <a:pt x="4" y="0"/>
                    </a:moveTo>
                    <a:lnTo>
                      <a:pt x="8" y="0"/>
                    </a:lnTo>
                    <a:moveTo>
                      <a:pt x="12" y="0"/>
                    </a:moveTo>
                    <a:lnTo>
                      <a:pt x="16" y="0"/>
                    </a:lnTo>
                    <a:moveTo>
                      <a:pt x="20" y="0"/>
                    </a:moveTo>
                    <a:lnTo>
                      <a:pt x="24" y="0"/>
                    </a:lnTo>
                    <a:moveTo>
                      <a:pt x="28" y="0"/>
                    </a:moveTo>
                    <a:lnTo>
                      <a:pt x="32" y="0"/>
                    </a:lnTo>
                    <a:moveTo>
                      <a:pt x="36" y="0"/>
                    </a:moveTo>
                    <a:lnTo>
                      <a:pt x="40" y="0"/>
                    </a:lnTo>
                    <a:moveTo>
                      <a:pt x="44" y="0"/>
                    </a:moveTo>
                    <a:lnTo>
                      <a:pt x="48" y="0"/>
                    </a:lnTo>
                    <a:moveTo>
                      <a:pt x="52" y="0"/>
                    </a:moveTo>
                    <a:lnTo>
                      <a:pt x="56" y="0"/>
                    </a:lnTo>
                    <a:moveTo>
                      <a:pt x="60" y="0"/>
                    </a:moveTo>
                    <a:lnTo>
                      <a:pt x="64" y="0"/>
                    </a:lnTo>
                    <a:moveTo>
                      <a:pt x="68" y="0"/>
                    </a:moveTo>
                    <a:lnTo>
                      <a:pt x="72" y="0"/>
                    </a:lnTo>
                    <a:moveTo>
                      <a:pt x="76" y="0"/>
                    </a:moveTo>
                    <a:lnTo>
                      <a:pt x="80" y="0"/>
                    </a:lnTo>
                    <a:moveTo>
                      <a:pt x="84" y="0"/>
                    </a:moveTo>
                    <a:lnTo>
                      <a:pt x="88" y="0"/>
                    </a:lnTo>
                    <a:moveTo>
                      <a:pt x="92" y="0"/>
                    </a:moveTo>
                    <a:lnTo>
                      <a:pt x="96" y="0"/>
                    </a:lnTo>
                    <a:moveTo>
                      <a:pt x="100" y="0"/>
                    </a:moveTo>
                    <a:lnTo>
                      <a:pt x="104" y="0"/>
                    </a:lnTo>
                    <a:moveTo>
                      <a:pt x="108" y="0"/>
                    </a:moveTo>
                    <a:lnTo>
                      <a:pt x="112" y="0"/>
                    </a:lnTo>
                    <a:moveTo>
                      <a:pt x="116" y="0"/>
                    </a:moveTo>
                    <a:lnTo>
                      <a:pt x="120" y="0"/>
                    </a:lnTo>
                    <a:moveTo>
                      <a:pt x="124" y="0"/>
                    </a:moveTo>
                    <a:lnTo>
                      <a:pt x="128" y="0"/>
                    </a:lnTo>
                    <a:moveTo>
                      <a:pt x="132" y="0"/>
                    </a:moveTo>
                    <a:lnTo>
                      <a:pt x="136" y="0"/>
                    </a:lnTo>
                    <a:moveTo>
                      <a:pt x="140" y="0"/>
                    </a:moveTo>
                    <a:lnTo>
                      <a:pt x="144" y="0"/>
                    </a:lnTo>
                    <a:moveTo>
                      <a:pt x="148" y="0"/>
                    </a:moveTo>
                    <a:lnTo>
                      <a:pt x="152" y="0"/>
                    </a:lnTo>
                    <a:moveTo>
                      <a:pt x="156" y="0"/>
                    </a:moveTo>
                    <a:lnTo>
                      <a:pt x="160" y="0"/>
                    </a:lnTo>
                    <a:moveTo>
                      <a:pt x="164" y="0"/>
                    </a:moveTo>
                    <a:lnTo>
                      <a:pt x="168" y="0"/>
                    </a:lnTo>
                    <a:moveTo>
                      <a:pt x="172" y="0"/>
                    </a:moveTo>
                    <a:lnTo>
                      <a:pt x="176" y="0"/>
                    </a:lnTo>
                    <a:moveTo>
                      <a:pt x="180" y="0"/>
                    </a:moveTo>
                    <a:lnTo>
                      <a:pt x="184" y="0"/>
                    </a:lnTo>
                    <a:moveTo>
                      <a:pt x="188" y="0"/>
                    </a:moveTo>
                    <a:lnTo>
                      <a:pt x="192" y="0"/>
                    </a:lnTo>
                    <a:moveTo>
                      <a:pt x="196" y="0"/>
                    </a:moveTo>
                    <a:lnTo>
                      <a:pt x="200" y="0"/>
                    </a:lnTo>
                    <a:moveTo>
                      <a:pt x="204" y="0"/>
                    </a:moveTo>
                    <a:lnTo>
                      <a:pt x="208" y="0"/>
                    </a:lnTo>
                    <a:moveTo>
                      <a:pt x="212" y="0"/>
                    </a:moveTo>
                    <a:lnTo>
                      <a:pt x="216" y="0"/>
                    </a:lnTo>
                    <a:moveTo>
                      <a:pt x="220" y="0"/>
                    </a:moveTo>
                    <a:lnTo>
                      <a:pt x="224" y="0"/>
                    </a:lnTo>
                    <a:moveTo>
                      <a:pt x="228" y="0"/>
                    </a:moveTo>
                    <a:lnTo>
                      <a:pt x="232" y="0"/>
                    </a:lnTo>
                    <a:moveTo>
                      <a:pt x="236" y="0"/>
                    </a:moveTo>
                    <a:lnTo>
                      <a:pt x="240" y="0"/>
                    </a:lnTo>
                    <a:moveTo>
                      <a:pt x="244" y="0"/>
                    </a:moveTo>
                    <a:lnTo>
                      <a:pt x="248" y="0"/>
                    </a:lnTo>
                    <a:moveTo>
                      <a:pt x="252" y="0"/>
                    </a:moveTo>
                    <a:lnTo>
                      <a:pt x="256" y="0"/>
                    </a:lnTo>
                    <a:moveTo>
                      <a:pt x="260" y="0"/>
                    </a:moveTo>
                    <a:lnTo>
                      <a:pt x="264" y="0"/>
                    </a:lnTo>
                  </a:path>
                </a:pathLst>
              </a:custGeom>
              <a:noFill/>
              <a:ln w="11113" cap="flat">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Line 310"/>
              <p:cNvSpPr>
                <a:spLocks noChangeShapeType="1"/>
              </p:cNvSpPr>
              <p:nvPr/>
            </p:nvSpPr>
            <p:spPr bwMode="auto">
              <a:xfrm>
                <a:off x="526" y="2650"/>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Line 311"/>
              <p:cNvSpPr>
                <a:spLocks noChangeShapeType="1"/>
              </p:cNvSpPr>
              <p:nvPr/>
            </p:nvSpPr>
            <p:spPr bwMode="auto">
              <a:xfrm flipV="1">
                <a:off x="526" y="2534"/>
                <a:ext cx="0" cy="116"/>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Line 312"/>
              <p:cNvSpPr>
                <a:spLocks noChangeShapeType="1"/>
              </p:cNvSpPr>
              <p:nvPr/>
            </p:nvSpPr>
            <p:spPr bwMode="auto">
              <a:xfrm>
                <a:off x="526" y="2534"/>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Line 313"/>
              <p:cNvSpPr>
                <a:spLocks noChangeShapeType="1"/>
              </p:cNvSpPr>
              <p:nvPr/>
            </p:nvSpPr>
            <p:spPr bwMode="auto">
              <a:xfrm>
                <a:off x="634" y="2989"/>
                <a:ext cx="7"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Line 314"/>
              <p:cNvSpPr>
                <a:spLocks noChangeShapeType="1"/>
              </p:cNvSpPr>
              <p:nvPr/>
            </p:nvSpPr>
            <p:spPr bwMode="auto">
              <a:xfrm flipV="1">
                <a:off x="634" y="2881"/>
                <a:ext cx="0" cy="108"/>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 name="Line 315"/>
              <p:cNvSpPr>
                <a:spLocks noChangeShapeType="1"/>
              </p:cNvSpPr>
              <p:nvPr/>
            </p:nvSpPr>
            <p:spPr bwMode="auto">
              <a:xfrm>
                <a:off x="634" y="2881"/>
                <a:ext cx="7"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Line 316"/>
              <p:cNvSpPr>
                <a:spLocks noChangeShapeType="1"/>
              </p:cNvSpPr>
              <p:nvPr/>
            </p:nvSpPr>
            <p:spPr bwMode="auto">
              <a:xfrm>
                <a:off x="749" y="3032"/>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Line 317"/>
              <p:cNvSpPr>
                <a:spLocks noChangeShapeType="1"/>
              </p:cNvSpPr>
              <p:nvPr/>
            </p:nvSpPr>
            <p:spPr bwMode="auto">
              <a:xfrm flipV="1">
                <a:off x="749" y="2946"/>
                <a:ext cx="0" cy="86"/>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Line 318"/>
              <p:cNvSpPr>
                <a:spLocks noChangeShapeType="1"/>
              </p:cNvSpPr>
              <p:nvPr/>
            </p:nvSpPr>
            <p:spPr bwMode="auto">
              <a:xfrm>
                <a:off x="749" y="2946"/>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9" name="Line 319"/>
              <p:cNvSpPr>
                <a:spLocks noChangeShapeType="1"/>
              </p:cNvSpPr>
              <p:nvPr/>
            </p:nvSpPr>
            <p:spPr bwMode="auto">
              <a:xfrm>
                <a:off x="857" y="3047"/>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Line 320"/>
              <p:cNvSpPr>
                <a:spLocks noChangeShapeType="1"/>
              </p:cNvSpPr>
              <p:nvPr/>
            </p:nvSpPr>
            <p:spPr bwMode="auto">
              <a:xfrm flipV="1">
                <a:off x="857" y="2953"/>
                <a:ext cx="0" cy="94"/>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Line 321"/>
              <p:cNvSpPr>
                <a:spLocks noChangeShapeType="1"/>
              </p:cNvSpPr>
              <p:nvPr/>
            </p:nvSpPr>
            <p:spPr bwMode="auto">
              <a:xfrm>
                <a:off x="857" y="2953"/>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Line 322"/>
              <p:cNvSpPr>
                <a:spLocks noChangeShapeType="1"/>
              </p:cNvSpPr>
              <p:nvPr/>
            </p:nvSpPr>
            <p:spPr bwMode="auto">
              <a:xfrm>
                <a:off x="965" y="3047"/>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Line 323"/>
              <p:cNvSpPr>
                <a:spLocks noChangeShapeType="1"/>
              </p:cNvSpPr>
              <p:nvPr/>
            </p:nvSpPr>
            <p:spPr bwMode="auto">
              <a:xfrm flipV="1">
                <a:off x="965" y="2953"/>
                <a:ext cx="0" cy="94"/>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Line 324"/>
              <p:cNvSpPr>
                <a:spLocks noChangeShapeType="1"/>
              </p:cNvSpPr>
              <p:nvPr/>
            </p:nvSpPr>
            <p:spPr bwMode="auto">
              <a:xfrm>
                <a:off x="965" y="2953"/>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Line 325"/>
              <p:cNvSpPr>
                <a:spLocks noChangeShapeType="1"/>
              </p:cNvSpPr>
              <p:nvPr/>
            </p:nvSpPr>
            <p:spPr bwMode="auto">
              <a:xfrm>
                <a:off x="1080" y="3090"/>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6" name="Line 326"/>
              <p:cNvSpPr>
                <a:spLocks noChangeShapeType="1"/>
              </p:cNvSpPr>
              <p:nvPr/>
            </p:nvSpPr>
            <p:spPr bwMode="auto">
              <a:xfrm flipV="1">
                <a:off x="1080" y="2975"/>
                <a:ext cx="0" cy="115"/>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Line 327"/>
              <p:cNvSpPr>
                <a:spLocks noChangeShapeType="1"/>
              </p:cNvSpPr>
              <p:nvPr/>
            </p:nvSpPr>
            <p:spPr bwMode="auto">
              <a:xfrm>
                <a:off x="1080" y="2975"/>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Line 328"/>
              <p:cNvSpPr>
                <a:spLocks noChangeShapeType="1"/>
              </p:cNvSpPr>
              <p:nvPr/>
            </p:nvSpPr>
            <p:spPr bwMode="auto">
              <a:xfrm>
                <a:off x="1188" y="3097"/>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Line 329"/>
              <p:cNvSpPr>
                <a:spLocks noChangeShapeType="1"/>
              </p:cNvSpPr>
              <p:nvPr/>
            </p:nvSpPr>
            <p:spPr bwMode="auto">
              <a:xfrm flipV="1">
                <a:off x="1188" y="2953"/>
                <a:ext cx="0" cy="144"/>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Line 330"/>
              <p:cNvSpPr>
                <a:spLocks noChangeShapeType="1"/>
              </p:cNvSpPr>
              <p:nvPr/>
            </p:nvSpPr>
            <p:spPr bwMode="auto">
              <a:xfrm>
                <a:off x="1188" y="2953"/>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 name="Line 331"/>
              <p:cNvSpPr>
                <a:spLocks noChangeShapeType="1"/>
              </p:cNvSpPr>
              <p:nvPr/>
            </p:nvSpPr>
            <p:spPr bwMode="auto">
              <a:xfrm>
                <a:off x="1296" y="3076"/>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332"/>
              <p:cNvSpPr>
                <a:spLocks noChangeShapeType="1"/>
              </p:cNvSpPr>
              <p:nvPr/>
            </p:nvSpPr>
            <p:spPr bwMode="auto">
              <a:xfrm flipV="1">
                <a:off x="1296" y="2946"/>
                <a:ext cx="0" cy="13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Line 333"/>
              <p:cNvSpPr>
                <a:spLocks noChangeShapeType="1"/>
              </p:cNvSpPr>
              <p:nvPr/>
            </p:nvSpPr>
            <p:spPr bwMode="auto">
              <a:xfrm>
                <a:off x="1296" y="2946"/>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Line 334"/>
              <p:cNvSpPr>
                <a:spLocks noChangeShapeType="1"/>
              </p:cNvSpPr>
              <p:nvPr/>
            </p:nvSpPr>
            <p:spPr bwMode="auto">
              <a:xfrm>
                <a:off x="1404" y="3068"/>
                <a:ext cx="7"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Line 335"/>
              <p:cNvSpPr>
                <a:spLocks noChangeShapeType="1"/>
              </p:cNvSpPr>
              <p:nvPr/>
            </p:nvSpPr>
            <p:spPr bwMode="auto">
              <a:xfrm flipV="1">
                <a:off x="1411" y="2938"/>
                <a:ext cx="0" cy="13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Line 336"/>
              <p:cNvSpPr>
                <a:spLocks noChangeShapeType="1"/>
              </p:cNvSpPr>
              <p:nvPr/>
            </p:nvSpPr>
            <p:spPr bwMode="auto">
              <a:xfrm>
                <a:off x="1404" y="2938"/>
                <a:ext cx="7"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Line 337"/>
              <p:cNvSpPr>
                <a:spLocks noChangeShapeType="1"/>
              </p:cNvSpPr>
              <p:nvPr/>
            </p:nvSpPr>
            <p:spPr bwMode="auto">
              <a:xfrm>
                <a:off x="1519" y="3076"/>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Line 338"/>
              <p:cNvSpPr>
                <a:spLocks noChangeShapeType="1"/>
              </p:cNvSpPr>
              <p:nvPr/>
            </p:nvSpPr>
            <p:spPr bwMode="auto">
              <a:xfrm flipV="1">
                <a:off x="1519" y="2917"/>
                <a:ext cx="0" cy="159"/>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Line 339"/>
              <p:cNvSpPr>
                <a:spLocks noChangeShapeType="1"/>
              </p:cNvSpPr>
              <p:nvPr/>
            </p:nvSpPr>
            <p:spPr bwMode="auto">
              <a:xfrm>
                <a:off x="1519" y="2917"/>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Line 340"/>
              <p:cNvSpPr>
                <a:spLocks noChangeShapeType="1"/>
              </p:cNvSpPr>
              <p:nvPr/>
            </p:nvSpPr>
            <p:spPr bwMode="auto">
              <a:xfrm>
                <a:off x="1627" y="3097"/>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Line 341"/>
              <p:cNvSpPr>
                <a:spLocks noChangeShapeType="1"/>
              </p:cNvSpPr>
              <p:nvPr/>
            </p:nvSpPr>
            <p:spPr bwMode="auto">
              <a:xfrm flipV="1">
                <a:off x="1627" y="2938"/>
                <a:ext cx="0" cy="159"/>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Line 342"/>
              <p:cNvSpPr>
                <a:spLocks noChangeShapeType="1"/>
              </p:cNvSpPr>
              <p:nvPr/>
            </p:nvSpPr>
            <p:spPr bwMode="auto">
              <a:xfrm>
                <a:off x="1627" y="2938"/>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Line 343"/>
              <p:cNvSpPr>
                <a:spLocks noChangeShapeType="1"/>
              </p:cNvSpPr>
              <p:nvPr/>
            </p:nvSpPr>
            <p:spPr bwMode="auto">
              <a:xfrm>
                <a:off x="1735" y="3076"/>
                <a:ext cx="7"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Line 344"/>
              <p:cNvSpPr>
                <a:spLocks noChangeShapeType="1"/>
              </p:cNvSpPr>
              <p:nvPr/>
            </p:nvSpPr>
            <p:spPr bwMode="auto">
              <a:xfrm flipV="1">
                <a:off x="1735" y="2910"/>
                <a:ext cx="0" cy="166"/>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Line 345"/>
              <p:cNvSpPr>
                <a:spLocks noChangeShapeType="1"/>
              </p:cNvSpPr>
              <p:nvPr/>
            </p:nvSpPr>
            <p:spPr bwMode="auto">
              <a:xfrm>
                <a:off x="1735" y="2910"/>
                <a:ext cx="7"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Line 346"/>
              <p:cNvSpPr>
                <a:spLocks noChangeShapeType="1"/>
              </p:cNvSpPr>
              <p:nvPr/>
            </p:nvSpPr>
            <p:spPr bwMode="auto">
              <a:xfrm>
                <a:off x="1850" y="3112"/>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Line 347"/>
              <p:cNvSpPr>
                <a:spLocks noChangeShapeType="1"/>
              </p:cNvSpPr>
              <p:nvPr/>
            </p:nvSpPr>
            <p:spPr bwMode="auto">
              <a:xfrm flipV="1">
                <a:off x="1850" y="2960"/>
                <a:ext cx="0" cy="152"/>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Line 348"/>
              <p:cNvSpPr>
                <a:spLocks noChangeShapeType="1"/>
              </p:cNvSpPr>
              <p:nvPr/>
            </p:nvSpPr>
            <p:spPr bwMode="auto">
              <a:xfrm>
                <a:off x="1850" y="2960"/>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Line 349"/>
              <p:cNvSpPr>
                <a:spLocks noChangeShapeType="1"/>
              </p:cNvSpPr>
              <p:nvPr/>
            </p:nvSpPr>
            <p:spPr bwMode="auto">
              <a:xfrm>
                <a:off x="1958" y="3076"/>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Line 350"/>
              <p:cNvSpPr>
                <a:spLocks noChangeShapeType="1"/>
              </p:cNvSpPr>
              <p:nvPr/>
            </p:nvSpPr>
            <p:spPr bwMode="auto">
              <a:xfrm flipV="1">
                <a:off x="1958" y="2845"/>
                <a:ext cx="0" cy="231"/>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 name="Line 351"/>
              <p:cNvSpPr>
                <a:spLocks noChangeShapeType="1"/>
              </p:cNvSpPr>
              <p:nvPr/>
            </p:nvSpPr>
            <p:spPr bwMode="auto">
              <a:xfrm>
                <a:off x="1958" y="2845"/>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Line 352"/>
              <p:cNvSpPr>
                <a:spLocks noChangeShapeType="1"/>
              </p:cNvSpPr>
              <p:nvPr/>
            </p:nvSpPr>
            <p:spPr bwMode="auto">
              <a:xfrm>
                <a:off x="2066" y="3112"/>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 name="Line 353"/>
              <p:cNvSpPr>
                <a:spLocks noChangeShapeType="1"/>
              </p:cNvSpPr>
              <p:nvPr/>
            </p:nvSpPr>
            <p:spPr bwMode="auto">
              <a:xfrm flipV="1">
                <a:off x="2066" y="2917"/>
                <a:ext cx="0" cy="195"/>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Line 354"/>
              <p:cNvSpPr>
                <a:spLocks noChangeShapeType="1"/>
              </p:cNvSpPr>
              <p:nvPr/>
            </p:nvSpPr>
            <p:spPr bwMode="auto">
              <a:xfrm>
                <a:off x="2066" y="2917"/>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Line 355"/>
              <p:cNvSpPr>
                <a:spLocks noChangeShapeType="1"/>
              </p:cNvSpPr>
              <p:nvPr/>
            </p:nvSpPr>
            <p:spPr bwMode="auto">
              <a:xfrm>
                <a:off x="2182" y="3112"/>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Line 356"/>
              <p:cNvSpPr>
                <a:spLocks noChangeShapeType="1"/>
              </p:cNvSpPr>
              <p:nvPr/>
            </p:nvSpPr>
            <p:spPr bwMode="auto">
              <a:xfrm flipV="1">
                <a:off x="2182" y="2902"/>
                <a:ext cx="0" cy="21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Line 357"/>
              <p:cNvSpPr>
                <a:spLocks noChangeShapeType="1"/>
              </p:cNvSpPr>
              <p:nvPr/>
            </p:nvSpPr>
            <p:spPr bwMode="auto">
              <a:xfrm>
                <a:off x="2182" y="2902"/>
                <a:ext cx="0"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Freeform 358"/>
              <p:cNvSpPr>
                <a:spLocks/>
              </p:cNvSpPr>
              <p:nvPr/>
            </p:nvSpPr>
            <p:spPr bwMode="auto">
              <a:xfrm>
                <a:off x="418" y="2931"/>
                <a:ext cx="1432" cy="405"/>
              </a:xfrm>
              <a:custGeom>
                <a:avLst/>
                <a:gdLst>
                  <a:gd name="T0" fmla="*/ 0 w 199"/>
                  <a:gd name="T1" fmla="*/ 56 h 56"/>
                  <a:gd name="T2" fmla="*/ 15 w 199"/>
                  <a:gd name="T3" fmla="*/ 34 h 56"/>
                  <a:gd name="T4" fmla="*/ 30 w 199"/>
                  <a:gd name="T5" fmla="*/ 27 h 56"/>
                  <a:gd name="T6" fmla="*/ 46 w 199"/>
                  <a:gd name="T7" fmla="*/ 20 h 56"/>
                  <a:gd name="T8" fmla="*/ 61 w 199"/>
                  <a:gd name="T9" fmla="*/ 8 h 56"/>
                  <a:gd name="T10" fmla="*/ 76 w 199"/>
                  <a:gd name="T11" fmla="*/ 11 h 56"/>
                  <a:gd name="T12" fmla="*/ 92 w 199"/>
                  <a:gd name="T13" fmla="*/ 0 h 56"/>
                  <a:gd name="T14" fmla="*/ 107 w 199"/>
                  <a:gd name="T15" fmla="*/ 9 h 56"/>
                  <a:gd name="T16" fmla="*/ 122 w 199"/>
                  <a:gd name="T17" fmla="*/ 11 h 56"/>
                  <a:gd name="T18" fmla="*/ 138 w 199"/>
                  <a:gd name="T19" fmla="*/ 11 h 56"/>
                  <a:gd name="T20" fmla="*/ 153 w 199"/>
                  <a:gd name="T21" fmla="*/ 2 h 56"/>
                  <a:gd name="T22" fmla="*/ 168 w 199"/>
                  <a:gd name="T23" fmla="*/ 9 h 56"/>
                  <a:gd name="T24" fmla="*/ 183 w 199"/>
                  <a:gd name="T25" fmla="*/ 25 h 56"/>
                  <a:gd name="T26" fmla="*/ 199 w 199"/>
                  <a:gd name="T27"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56">
                    <a:moveTo>
                      <a:pt x="0" y="56"/>
                    </a:moveTo>
                    <a:lnTo>
                      <a:pt x="15" y="34"/>
                    </a:lnTo>
                    <a:lnTo>
                      <a:pt x="30" y="27"/>
                    </a:lnTo>
                    <a:lnTo>
                      <a:pt x="46" y="20"/>
                    </a:lnTo>
                    <a:lnTo>
                      <a:pt x="61" y="8"/>
                    </a:lnTo>
                    <a:lnTo>
                      <a:pt x="76" y="11"/>
                    </a:lnTo>
                    <a:lnTo>
                      <a:pt x="92" y="0"/>
                    </a:lnTo>
                    <a:lnTo>
                      <a:pt x="107" y="9"/>
                    </a:lnTo>
                    <a:lnTo>
                      <a:pt x="122" y="11"/>
                    </a:lnTo>
                    <a:lnTo>
                      <a:pt x="138" y="11"/>
                    </a:lnTo>
                    <a:lnTo>
                      <a:pt x="153" y="2"/>
                    </a:lnTo>
                    <a:lnTo>
                      <a:pt x="168" y="9"/>
                    </a:lnTo>
                    <a:lnTo>
                      <a:pt x="183" y="25"/>
                    </a:lnTo>
                    <a:lnTo>
                      <a:pt x="199" y="40"/>
                    </a:lnTo>
                  </a:path>
                </a:pathLst>
              </a:custGeom>
              <a:noFill/>
              <a:ln w="11113" cap="flat">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 name="Freeform 359"/>
              <p:cNvSpPr>
                <a:spLocks/>
              </p:cNvSpPr>
              <p:nvPr/>
            </p:nvSpPr>
            <p:spPr bwMode="auto">
              <a:xfrm>
                <a:off x="475" y="3003"/>
                <a:ext cx="1375" cy="101"/>
              </a:xfrm>
              <a:custGeom>
                <a:avLst/>
                <a:gdLst>
                  <a:gd name="T0" fmla="*/ 0 w 191"/>
                  <a:gd name="T1" fmla="*/ 5 h 14"/>
                  <a:gd name="T2" fmla="*/ 22 w 191"/>
                  <a:gd name="T3" fmla="*/ 0 h 14"/>
                  <a:gd name="T4" fmla="*/ 38 w 191"/>
                  <a:gd name="T5" fmla="*/ 0 h 14"/>
                  <a:gd name="T6" fmla="*/ 53 w 191"/>
                  <a:gd name="T7" fmla="*/ 0 h 14"/>
                  <a:gd name="T8" fmla="*/ 68 w 191"/>
                  <a:gd name="T9" fmla="*/ 0 h 14"/>
                  <a:gd name="T10" fmla="*/ 84 w 191"/>
                  <a:gd name="T11" fmla="*/ 5 h 14"/>
                  <a:gd name="T12" fmla="*/ 99 w 191"/>
                  <a:gd name="T13" fmla="*/ 7 h 14"/>
                  <a:gd name="T14" fmla="*/ 114 w 191"/>
                  <a:gd name="T15" fmla="*/ 9 h 14"/>
                  <a:gd name="T16" fmla="*/ 130 w 191"/>
                  <a:gd name="T17" fmla="*/ 4 h 14"/>
                  <a:gd name="T18" fmla="*/ 145 w 191"/>
                  <a:gd name="T19" fmla="*/ 3 h 14"/>
                  <a:gd name="T20" fmla="*/ 160 w 191"/>
                  <a:gd name="T21" fmla="*/ 14 h 14"/>
                  <a:gd name="T22" fmla="*/ 175 w 191"/>
                  <a:gd name="T23" fmla="*/ 12 h 14"/>
                  <a:gd name="T24" fmla="*/ 191 w 191"/>
                  <a:gd name="T2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4">
                    <a:moveTo>
                      <a:pt x="0" y="5"/>
                    </a:moveTo>
                    <a:lnTo>
                      <a:pt x="22" y="0"/>
                    </a:lnTo>
                    <a:lnTo>
                      <a:pt x="38" y="0"/>
                    </a:lnTo>
                    <a:lnTo>
                      <a:pt x="53" y="0"/>
                    </a:lnTo>
                    <a:lnTo>
                      <a:pt x="68" y="0"/>
                    </a:lnTo>
                    <a:lnTo>
                      <a:pt x="84" y="5"/>
                    </a:lnTo>
                    <a:lnTo>
                      <a:pt x="99" y="7"/>
                    </a:lnTo>
                    <a:lnTo>
                      <a:pt x="114" y="9"/>
                    </a:lnTo>
                    <a:lnTo>
                      <a:pt x="130" y="4"/>
                    </a:lnTo>
                    <a:lnTo>
                      <a:pt x="145" y="3"/>
                    </a:lnTo>
                    <a:lnTo>
                      <a:pt x="160" y="14"/>
                    </a:lnTo>
                    <a:lnTo>
                      <a:pt x="175" y="12"/>
                    </a:lnTo>
                    <a:lnTo>
                      <a:pt x="191" y="12"/>
                    </a:lnTo>
                  </a:path>
                </a:pathLst>
              </a:custGeom>
              <a:noFill/>
              <a:ln w="11113" cap="flat">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Freeform 360"/>
              <p:cNvSpPr>
                <a:spLocks/>
              </p:cNvSpPr>
              <p:nvPr/>
            </p:nvSpPr>
            <p:spPr bwMode="auto">
              <a:xfrm>
                <a:off x="526" y="2599"/>
                <a:ext cx="1656" cy="448"/>
              </a:xfrm>
              <a:custGeom>
                <a:avLst/>
                <a:gdLst>
                  <a:gd name="T0" fmla="*/ 0 w 230"/>
                  <a:gd name="T1" fmla="*/ 0 h 62"/>
                  <a:gd name="T2" fmla="*/ 15 w 230"/>
                  <a:gd name="T3" fmla="*/ 47 h 62"/>
                  <a:gd name="T4" fmla="*/ 31 w 230"/>
                  <a:gd name="T5" fmla="*/ 54 h 62"/>
                  <a:gd name="T6" fmla="*/ 46 w 230"/>
                  <a:gd name="T7" fmla="*/ 56 h 62"/>
                  <a:gd name="T8" fmla="*/ 61 w 230"/>
                  <a:gd name="T9" fmla="*/ 56 h 62"/>
                  <a:gd name="T10" fmla="*/ 77 w 230"/>
                  <a:gd name="T11" fmla="*/ 61 h 62"/>
                  <a:gd name="T12" fmla="*/ 92 w 230"/>
                  <a:gd name="T13" fmla="*/ 60 h 62"/>
                  <a:gd name="T14" fmla="*/ 107 w 230"/>
                  <a:gd name="T15" fmla="*/ 57 h 62"/>
                  <a:gd name="T16" fmla="*/ 123 w 230"/>
                  <a:gd name="T17" fmla="*/ 57 h 62"/>
                  <a:gd name="T18" fmla="*/ 138 w 230"/>
                  <a:gd name="T19" fmla="*/ 56 h 62"/>
                  <a:gd name="T20" fmla="*/ 153 w 230"/>
                  <a:gd name="T21" fmla="*/ 59 h 62"/>
                  <a:gd name="T22" fmla="*/ 168 w 230"/>
                  <a:gd name="T23" fmla="*/ 56 h 62"/>
                  <a:gd name="T24" fmla="*/ 184 w 230"/>
                  <a:gd name="T25" fmla="*/ 62 h 62"/>
                  <a:gd name="T26" fmla="*/ 199 w 230"/>
                  <a:gd name="T27" fmla="*/ 52 h 62"/>
                  <a:gd name="T28" fmla="*/ 214 w 230"/>
                  <a:gd name="T29" fmla="*/ 59 h 62"/>
                  <a:gd name="T30" fmla="*/ 230 w 230"/>
                  <a:gd name="T31"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 h="62">
                    <a:moveTo>
                      <a:pt x="0" y="0"/>
                    </a:moveTo>
                    <a:lnTo>
                      <a:pt x="15" y="47"/>
                    </a:lnTo>
                    <a:lnTo>
                      <a:pt x="31" y="54"/>
                    </a:lnTo>
                    <a:lnTo>
                      <a:pt x="46" y="56"/>
                    </a:lnTo>
                    <a:lnTo>
                      <a:pt x="61" y="56"/>
                    </a:lnTo>
                    <a:lnTo>
                      <a:pt x="77" y="61"/>
                    </a:lnTo>
                    <a:lnTo>
                      <a:pt x="92" y="60"/>
                    </a:lnTo>
                    <a:lnTo>
                      <a:pt x="107" y="57"/>
                    </a:lnTo>
                    <a:lnTo>
                      <a:pt x="123" y="57"/>
                    </a:lnTo>
                    <a:lnTo>
                      <a:pt x="138" y="56"/>
                    </a:lnTo>
                    <a:lnTo>
                      <a:pt x="153" y="59"/>
                    </a:lnTo>
                    <a:lnTo>
                      <a:pt x="168" y="56"/>
                    </a:lnTo>
                    <a:lnTo>
                      <a:pt x="184" y="62"/>
                    </a:lnTo>
                    <a:lnTo>
                      <a:pt x="199" y="52"/>
                    </a:lnTo>
                    <a:lnTo>
                      <a:pt x="214" y="59"/>
                    </a:lnTo>
                    <a:lnTo>
                      <a:pt x="230" y="59"/>
                    </a:lnTo>
                  </a:path>
                </a:pathLst>
              </a:custGeom>
              <a:noFill/>
              <a:ln w="11113" cap="flat">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 name="Rectangle 361"/>
              <p:cNvSpPr>
                <a:spLocks noChangeArrowheads="1"/>
              </p:cNvSpPr>
              <p:nvPr/>
            </p:nvSpPr>
            <p:spPr bwMode="auto">
              <a:xfrm>
                <a:off x="331" y="1790"/>
                <a:ext cx="1937" cy="1733"/>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Rectangle 362"/>
              <p:cNvSpPr>
                <a:spLocks noChangeArrowheads="1"/>
              </p:cNvSpPr>
              <p:nvPr/>
            </p:nvSpPr>
            <p:spPr bwMode="auto">
              <a:xfrm>
                <a:off x="2880" y="3032"/>
                <a:ext cx="22"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Rectangle 363"/>
              <p:cNvSpPr>
                <a:spLocks noChangeArrowheads="1"/>
              </p:cNvSpPr>
              <p:nvPr/>
            </p:nvSpPr>
            <p:spPr bwMode="auto">
              <a:xfrm>
                <a:off x="2880" y="3061"/>
                <a:ext cx="22"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Rectangle 364"/>
              <p:cNvSpPr>
                <a:spLocks noChangeArrowheads="1"/>
              </p:cNvSpPr>
              <p:nvPr/>
            </p:nvSpPr>
            <p:spPr bwMode="auto">
              <a:xfrm>
                <a:off x="2873" y="3039"/>
                <a:ext cx="36" cy="8"/>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Rectangle 365"/>
              <p:cNvSpPr>
                <a:spLocks noChangeArrowheads="1"/>
              </p:cNvSpPr>
              <p:nvPr/>
            </p:nvSpPr>
            <p:spPr bwMode="auto">
              <a:xfrm>
                <a:off x="2873" y="3054"/>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Rectangle 366"/>
              <p:cNvSpPr>
                <a:spLocks noChangeArrowheads="1"/>
              </p:cNvSpPr>
              <p:nvPr/>
            </p:nvSpPr>
            <p:spPr bwMode="auto">
              <a:xfrm>
                <a:off x="2873" y="3047"/>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Rectangle 367"/>
              <p:cNvSpPr>
                <a:spLocks noChangeArrowheads="1"/>
              </p:cNvSpPr>
              <p:nvPr/>
            </p:nvSpPr>
            <p:spPr bwMode="auto">
              <a:xfrm>
                <a:off x="2873" y="3047"/>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Oval 368"/>
              <p:cNvSpPr>
                <a:spLocks noChangeArrowheads="1"/>
              </p:cNvSpPr>
              <p:nvPr/>
            </p:nvSpPr>
            <p:spPr bwMode="auto">
              <a:xfrm>
                <a:off x="2873" y="3032"/>
                <a:ext cx="29" cy="29"/>
              </a:xfrm>
              <a:prstGeom prst="ellipse">
                <a:avLst/>
              </a:prstGeom>
              <a:noFill/>
              <a:ln w="11113" cap="rnd">
                <a:solidFill>
                  <a:srgbClr val="D89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Rectangle 369"/>
              <p:cNvSpPr>
                <a:spLocks noChangeArrowheads="1"/>
              </p:cNvSpPr>
              <p:nvPr/>
            </p:nvSpPr>
            <p:spPr bwMode="auto">
              <a:xfrm>
                <a:off x="4169" y="3032"/>
                <a:ext cx="21"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Rectangle 370"/>
              <p:cNvSpPr>
                <a:spLocks noChangeArrowheads="1"/>
              </p:cNvSpPr>
              <p:nvPr/>
            </p:nvSpPr>
            <p:spPr bwMode="auto">
              <a:xfrm>
                <a:off x="4169" y="3061"/>
                <a:ext cx="21"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Rectangle 371"/>
              <p:cNvSpPr>
                <a:spLocks noChangeArrowheads="1"/>
              </p:cNvSpPr>
              <p:nvPr/>
            </p:nvSpPr>
            <p:spPr bwMode="auto">
              <a:xfrm>
                <a:off x="4162" y="3039"/>
                <a:ext cx="36" cy="8"/>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Rectangle 372"/>
              <p:cNvSpPr>
                <a:spLocks noChangeArrowheads="1"/>
              </p:cNvSpPr>
              <p:nvPr/>
            </p:nvSpPr>
            <p:spPr bwMode="auto">
              <a:xfrm>
                <a:off x="4162" y="3054"/>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Rectangle 373"/>
              <p:cNvSpPr>
                <a:spLocks noChangeArrowheads="1"/>
              </p:cNvSpPr>
              <p:nvPr/>
            </p:nvSpPr>
            <p:spPr bwMode="auto">
              <a:xfrm>
                <a:off x="4162" y="3047"/>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374"/>
              <p:cNvSpPr>
                <a:spLocks noChangeArrowheads="1"/>
              </p:cNvSpPr>
              <p:nvPr/>
            </p:nvSpPr>
            <p:spPr bwMode="auto">
              <a:xfrm>
                <a:off x="4162" y="3047"/>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Oval 375"/>
              <p:cNvSpPr>
                <a:spLocks noChangeArrowheads="1"/>
              </p:cNvSpPr>
              <p:nvPr/>
            </p:nvSpPr>
            <p:spPr bwMode="auto">
              <a:xfrm>
                <a:off x="4162" y="3032"/>
                <a:ext cx="28" cy="29"/>
              </a:xfrm>
              <a:prstGeom prst="ellipse">
                <a:avLst/>
              </a:prstGeom>
              <a:noFill/>
              <a:ln w="11113" cap="rnd">
                <a:solidFill>
                  <a:srgbClr val="D89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Rectangle 376"/>
              <p:cNvSpPr>
                <a:spLocks noChangeArrowheads="1"/>
              </p:cNvSpPr>
              <p:nvPr/>
            </p:nvSpPr>
            <p:spPr bwMode="auto">
              <a:xfrm>
                <a:off x="3917" y="3191"/>
                <a:ext cx="21"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Rectangle 377"/>
              <p:cNvSpPr>
                <a:spLocks noChangeArrowheads="1"/>
              </p:cNvSpPr>
              <p:nvPr/>
            </p:nvSpPr>
            <p:spPr bwMode="auto">
              <a:xfrm>
                <a:off x="3917" y="3220"/>
                <a:ext cx="21"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Rectangle 378"/>
              <p:cNvSpPr>
                <a:spLocks noChangeArrowheads="1"/>
              </p:cNvSpPr>
              <p:nvPr/>
            </p:nvSpPr>
            <p:spPr bwMode="auto">
              <a:xfrm>
                <a:off x="3910" y="3198"/>
                <a:ext cx="36" cy="8"/>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Rectangle 379"/>
              <p:cNvSpPr>
                <a:spLocks noChangeArrowheads="1"/>
              </p:cNvSpPr>
              <p:nvPr/>
            </p:nvSpPr>
            <p:spPr bwMode="auto">
              <a:xfrm>
                <a:off x="3910" y="3213"/>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Rectangle 380"/>
              <p:cNvSpPr>
                <a:spLocks noChangeArrowheads="1"/>
              </p:cNvSpPr>
              <p:nvPr/>
            </p:nvSpPr>
            <p:spPr bwMode="auto">
              <a:xfrm>
                <a:off x="3910" y="3206"/>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Rectangle 381"/>
              <p:cNvSpPr>
                <a:spLocks noChangeArrowheads="1"/>
              </p:cNvSpPr>
              <p:nvPr/>
            </p:nvSpPr>
            <p:spPr bwMode="auto">
              <a:xfrm>
                <a:off x="3910" y="3206"/>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Oval 382"/>
              <p:cNvSpPr>
                <a:spLocks noChangeArrowheads="1"/>
              </p:cNvSpPr>
              <p:nvPr/>
            </p:nvSpPr>
            <p:spPr bwMode="auto">
              <a:xfrm>
                <a:off x="3910" y="3191"/>
                <a:ext cx="28" cy="29"/>
              </a:xfrm>
              <a:prstGeom prst="ellipse">
                <a:avLst/>
              </a:prstGeom>
              <a:noFill/>
              <a:ln w="11113" cap="rnd">
                <a:solidFill>
                  <a:srgbClr val="D89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Rectangle 383"/>
              <p:cNvSpPr>
                <a:spLocks noChangeArrowheads="1"/>
              </p:cNvSpPr>
              <p:nvPr/>
            </p:nvSpPr>
            <p:spPr bwMode="auto">
              <a:xfrm>
                <a:off x="3974" y="3271"/>
                <a:ext cx="22"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Rectangle 384"/>
              <p:cNvSpPr>
                <a:spLocks noChangeArrowheads="1"/>
              </p:cNvSpPr>
              <p:nvPr/>
            </p:nvSpPr>
            <p:spPr bwMode="auto">
              <a:xfrm>
                <a:off x="3974" y="3299"/>
                <a:ext cx="22" cy="8"/>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Rectangle 385"/>
              <p:cNvSpPr>
                <a:spLocks noChangeArrowheads="1"/>
              </p:cNvSpPr>
              <p:nvPr/>
            </p:nvSpPr>
            <p:spPr bwMode="auto">
              <a:xfrm>
                <a:off x="3967" y="3278"/>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Rectangle 386"/>
              <p:cNvSpPr>
                <a:spLocks noChangeArrowheads="1"/>
              </p:cNvSpPr>
              <p:nvPr/>
            </p:nvSpPr>
            <p:spPr bwMode="auto">
              <a:xfrm>
                <a:off x="3967" y="3292"/>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Rectangle 387"/>
              <p:cNvSpPr>
                <a:spLocks noChangeArrowheads="1"/>
              </p:cNvSpPr>
              <p:nvPr/>
            </p:nvSpPr>
            <p:spPr bwMode="auto">
              <a:xfrm>
                <a:off x="3967" y="3285"/>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Rectangle 388"/>
              <p:cNvSpPr>
                <a:spLocks noChangeArrowheads="1"/>
              </p:cNvSpPr>
              <p:nvPr/>
            </p:nvSpPr>
            <p:spPr bwMode="auto">
              <a:xfrm>
                <a:off x="3967" y="3285"/>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Oval 389"/>
              <p:cNvSpPr>
                <a:spLocks noChangeArrowheads="1"/>
              </p:cNvSpPr>
              <p:nvPr/>
            </p:nvSpPr>
            <p:spPr bwMode="auto">
              <a:xfrm>
                <a:off x="3967" y="3271"/>
                <a:ext cx="29" cy="28"/>
              </a:xfrm>
              <a:prstGeom prst="ellipse">
                <a:avLst/>
              </a:prstGeom>
              <a:noFill/>
              <a:ln w="11113" cap="rnd">
                <a:solidFill>
                  <a:srgbClr val="D89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Rectangle 390"/>
              <p:cNvSpPr>
                <a:spLocks noChangeArrowheads="1"/>
              </p:cNvSpPr>
              <p:nvPr/>
            </p:nvSpPr>
            <p:spPr bwMode="auto">
              <a:xfrm>
                <a:off x="3852" y="3227"/>
                <a:ext cx="22"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Rectangle 391"/>
              <p:cNvSpPr>
                <a:spLocks noChangeArrowheads="1"/>
              </p:cNvSpPr>
              <p:nvPr/>
            </p:nvSpPr>
            <p:spPr bwMode="auto">
              <a:xfrm>
                <a:off x="3852" y="3256"/>
                <a:ext cx="22"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Rectangle 392"/>
              <p:cNvSpPr>
                <a:spLocks noChangeArrowheads="1"/>
              </p:cNvSpPr>
              <p:nvPr/>
            </p:nvSpPr>
            <p:spPr bwMode="auto">
              <a:xfrm>
                <a:off x="3845" y="3234"/>
                <a:ext cx="36" cy="8"/>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Rectangle 393"/>
              <p:cNvSpPr>
                <a:spLocks noChangeArrowheads="1"/>
              </p:cNvSpPr>
              <p:nvPr/>
            </p:nvSpPr>
            <p:spPr bwMode="auto">
              <a:xfrm>
                <a:off x="3845" y="3249"/>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Rectangle 394"/>
              <p:cNvSpPr>
                <a:spLocks noChangeArrowheads="1"/>
              </p:cNvSpPr>
              <p:nvPr/>
            </p:nvSpPr>
            <p:spPr bwMode="auto">
              <a:xfrm>
                <a:off x="3845" y="3242"/>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Rectangle 395"/>
              <p:cNvSpPr>
                <a:spLocks noChangeArrowheads="1"/>
              </p:cNvSpPr>
              <p:nvPr/>
            </p:nvSpPr>
            <p:spPr bwMode="auto">
              <a:xfrm>
                <a:off x="3845" y="3242"/>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Oval 396"/>
              <p:cNvSpPr>
                <a:spLocks noChangeArrowheads="1"/>
              </p:cNvSpPr>
              <p:nvPr/>
            </p:nvSpPr>
            <p:spPr bwMode="auto">
              <a:xfrm>
                <a:off x="3845" y="3227"/>
                <a:ext cx="29" cy="29"/>
              </a:xfrm>
              <a:prstGeom prst="ellipse">
                <a:avLst/>
              </a:prstGeom>
              <a:noFill/>
              <a:ln w="11113" cap="rnd">
                <a:solidFill>
                  <a:srgbClr val="D89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Rectangle 397"/>
              <p:cNvSpPr>
                <a:spLocks noChangeArrowheads="1"/>
              </p:cNvSpPr>
              <p:nvPr/>
            </p:nvSpPr>
            <p:spPr bwMode="auto">
              <a:xfrm>
                <a:off x="3521" y="3227"/>
                <a:ext cx="21"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Rectangle 398"/>
              <p:cNvSpPr>
                <a:spLocks noChangeArrowheads="1"/>
              </p:cNvSpPr>
              <p:nvPr/>
            </p:nvSpPr>
            <p:spPr bwMode="auto">
              <a:xfrm>
                <a:off x="3521" y="3256"/>
                <a:ext cx="21"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Rectangle 399"/>
              <p:cNvSpPr>
                <a:spLocks noChangeArrowheads="1"/>
              </p:cNvSpPr>
              <p:nvPr/>
            </p:nvSpPr>
            <p:spPr bwMode="auto">
              <a:xfrm>
                <a:off x="3514" y="3234"/>
                <a:ext cx="36" cy="8"/>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Rectangle 400"/>
              <p:cNvSpPr>
                <a:spLocks noChangeArrowheads="1"/>
              </p:cNvSpPr>
              <p:nvPr/>
            </p:nvSpPr>
            <p:spPr bwMode="auto">
              <a:xfrm>
                <a:off x="3514" y="3249"/>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Rectangle 401"/>
              <p:cNvSpPr>
                <a:spLocks noChangeArrowheads="1"/>
              </p:cNvSpPr>
              <p:nvPr/>
            </p:nvSpPr>
            <p:spPr bwMode="auto">
              <a:xfrm>
                <a:off x="3514" y="3242"/>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Rectangle 402"/>
              <p:cNvSpPr>
                <a:spLocks noChangeArrowheads="1"/>
              </p:cNvSpPr>
              <p:nvPr/>
            </p:nvSpPr>
            <p:spPr bwMode="auto">
              <a:xfrm>
                <a:off x="3514" y="3242"/>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Oval 403"/>
              <p:cNvSpPr>
                <a:spLocks noChangeArrowheads="1"/>
              </p:cNvSpPr>
              <p:nvPr/>
            </p:nvSpPr>
            <p:spPr bwMode="auto">
              <a:xfrm>
                <a:off x="3514" y="3227"/>
                <a:ext cx="28" cy="29"/>
              </a:xfrm>
              <a:prstGeom prst="ellipse">
                <a:avLst/>
              </a:prstGeom>
              <a:noFill/>
              <a:ln w="11113"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Rectangle 404"/>
              <p:cNvSpPr>
                <a:spLocks noChangeArrowheads="1"/>
              </p:cNvSpPr>
              <p:nvPr/>
            </p:nvSpPr>
            <p:spPr bwMode="auto">
              <a:xfrm>
                <a:off x="2844" y="1993"/>
                <a:ext cx="2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Rectangle 405"/>
              <p:cNvSpPr>
                <a:spLocks noChangeArrowheads="1"/>
              </p:cNvSpPr>
              <p:nvPr/>
            </p:nvSpPr>
            <p:spPr bwMode="auto">
              <a:xfrm>
                <a:off x="2844" y="2022"/>
                <a:ext cx="2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607"/>
            <p:cNvGrpSpPr>
              <a:grpSpLocks/>
            </p:cNvGrpSpPr>
            <p:nvPr/>
          </p:nvGrpSpPr>
          <p:grpSpPr bwMode="auto">
            <a:xfrm>
              <a:off x="2398" y="1855"/>
              <a:ext cx="1785" cy="1408"/>
              <a:chOff x="2398" y="1855"/>
              <a:chExt cx="1785" cy="1408"/>
            </a:xfrm>
          </p:grpSpPr>
          <p:sp>
            <p:nvSpPr>
              <p:cNvPr id="176" name="Rectangle 407"/>
              <p:cNvSpPr>
                <a:spLocks noChangeArrowheads="1"/>
              </p:cNvSpPr>
              <p:nvPr/>
            </p:nvSpPr>
            <p:spPr bwMode="auto">
              <a:xfrm>
                <a:off x="2837" y="2000"/>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408"/>
              <p:cNvSpPr>
                <a:spLocks noChangeArrowheads="1"/>
              </p:cNvSpPr>
              <p:nvPr/>
            </p:nvSpPr>
            <p:spPr bwMode="auto">
              <a:xfrm>
                <a:off x="2837" y="2014"/>
                <a:ext cx="36" cy="8"/>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409"/>
              <p:cNvSpPr>
                <a:spLocks noChangeArrowheads="1"/>
              </p:cNvSpPr>
              <p:nvPr/>
            </p:nvSpPr>
            <p:spPr bwMode="auto">
              <a:xfrm>
                <a:off x="2837" y="2007"/>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410"/>
              <p:cNvSpPr>
                <a:spLocks noChangeArrowheads="1"/>
              </p:cNvSpPr>
              <p:nvPr/>
            </p:nvSpPr>
            <p:spPr bwMode="auto">
              <a:xfrm>
                <a:off x="2837" y="2007"/>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411"/>
              <p:cNvSpPr>
                <a:spLocks noChangeArrowheads="1"/>
              </p:cNvSpPr>
              <p:nvPr/>
            </p:nvSpPr>
            <p:spPr bwMode="auto">
              <a:xfrm>
                <a:off x="2837" y="1993"/>
                <a:ext cx="29" cy="29"/>
              </a:xfrm>
              <a:prstGeom prst="ellipse">
                <a:avLst/>
              </a:prstGeom>
              <a:noFill/>
              <a:ln w="11113"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412"/>
              <p:cNvSpPr>
                <a:spLocks noChangeArrowheads="1"/>
              </p:cNvSpPr>
              <p:nvPr/>
            </p:nvSpPr>
            <p:spPr bwMode="auto">
              <a:xfrm>
                <a:off x="4154" y="2642"/>
                <a:ext cx="22" cy="8"/>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413"/>
              <p:cNvSpPr>
                <a:spLocks noChangeArrowheads="1"/>
              </p:cNvSpPr>
              <p:nvPr/>
            </p:nvSpPr>
            <p:spPr bwMode="auto">
              <a:xfrm>
                <a:off x="4154" y="2671"/>
                <a:ext cx="22" cy="8"/>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414"/>
              <p:cNvSpPr>
                <a:spLocks noChangeArrowheads="1"/>
              </p:cNvSpPr>
              <p:nvPr/>
            </p:nvSpPr>
            <p:spPr bwMode="auto">
              <a:xfrm>
                <a:off x="4147" y="2650"/>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415"/>
              <p:cNvSpPr>
                <a:spLocks noChangeArrowheads="1"/>
              </p:cNvSpPr>
              <p:nvPr/>
            </p:nvSpPr>
            <p:spPr bwMode="auto">
              <a:xfrm>
                <a:off x="4147" y="2664"/>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16"/>
              <p:cNvSpPr>
                <a:spLocks noChangeArrowheads="1"/>
              </p:cNvSpPr>
              <p:nvPr/>
            </p:nvSpPr>
            <p:spPr bwMode="auto">
              <a:xfrm>
                <a:off x="4147" y="2657"/>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417"/>
              <p:cNvSpPr>
                <a:spLocks noChangeArrowheads="1"/>
              </p:cNvSpPr>
              <p:nvPr/>
            </p:nvSpPr>
            <p:spPr bwMode="auto">
              <a:xfrm>
                <a:off x="4147" y="2657"/>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418"/>
              <p:cNvSpPr>
                <a:spLocks noChangeArrowheads="1"/>
              </p:cNvSpPr>
              <p:nvPr/>
            </p:nvSpPr>
            <p:spPr bwMode="auto">
              <a:xfrm>
                <a:off x="4147" y="2642"/>
                <a:ext cx="29" cy="29"/>
              </a:xfrm>
              <a:prstGeom prst="ellipse">
                <a:avLst/>
              </a:prstGeom>
              <a:noFill/>
              <a:ln w="11113"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419"/>
              <p:cNvSpPr>
                <a:spLocks noChangeArrowheads="1"/>
              </p:cNvSpPr>
              <p:nvPr/>
            </p:nvSpPr>
            <p:spPr bwMode="auto">
              <a:xfrm>
                <a:off x="2916" y="1855"/>
                <a:ext cx="22" cy="8"/>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420"/>
              <p:cNvSpPr>
                <a:spLocks noChangeArrowheads="1"/>
              </p:cNvSpPr>
              <p:nvPr/>
            </p:nvSpPr>
            <p:spPr bwMode="auto">
              <a:xfrm>
                <a:off x="2916" y="1884"/>
                <a:ext cx="22" cy="8"/>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421"/>
              <p:cNvSpPr>
                <a:spLocks noChangeArrowheads="1"/>
              </p:cNvSpPr>
              <p:nvPr/>
            </p:nvSpPr>
            <p:spPr bwMode="auto">
              <a:xfrm>
                <a:off x="2909" y="1863"/>
                <a:ext cx="36" cy="7"/>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422"/>
              <p:cNvSpPr>
                <a:spLocks noChangeArrowheads="1"/>
              </p:cNvSpPr>
              <p:nvPr/>
            </p:nvSpPr>
            <p:spPr bwMode="auto">
              <a:xfrm>
                <a:off x="2909" y="1877"/>
                <a:ext cx="36" cy="7"/>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423"/>
              <p:cNvSpPr>
                <a:spLocks noChangeArrowheads="1"/>
              </p:cNvSpPr>
              <p:nvPr/>
            </p:nvSpPr>
            <p:spPr bwMode="auto">
              <a:xfrm>
                <a:off x="2909" y="1870"/>
                <a:ext cx="36" cy="7"/>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424"/>
              <p:cNvSpPr>
                <a:spLocks noChangeArrowheads="1"/>
              </p:cNvSpPr>
              <p:nvPr/>
            </p:nvSpPr>
            <p:spPr bwMode="auto">
              <a:xfrm>
                <a:off x="2909" y="1870"/>
                <a:ext cx="36" cy="7"/>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425"/>
              <p:cNvSpPr>
                <a:spLocks noChangeArrowheads="1"/>
              </p:cNvSpPr>
              <p:nvPr/>
            </p:nvSpPr>
            <p:spPr bwMode="auto">
              <a:xfrm>
                <a:off x="2909" y="1855"/>
                <a:ext cx="29" cy="29"/>
              </a:xfrm>
              <a:prstGeom prst="ellipse">
                <a:avLst/>
              </a:prstGeom>
              <a:noFill/>
              <a:ln w="11113" cap="rnd">
                <a:solidFill>
                  <a:srgbClr val="E76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426"/>
              <p:cNvSpPr>
                <a:spLocks noChangeArrowheads="1"/>
              </p:cNvSpPr>
              <p:nvPr/>
            </p:nvSpPr>
            <p:spPr bwMode="auto">
              <a:xfrm>
                <a:off x="2851" y="3227"/>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427"/>
              <p:cNvSpPr>
                <a:spLocks noChangeArrowheads="1"/>
              </p:cNvSpPr>
              <p:nvPr/>
            </p:nvSpPr>
            <p:spPr bwMode="auto">
              <a:xfrm>
                <a:off x="2851" y="3256"/>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428"/>
              <p:cNvSpPr>
                <a:spLocks noChangeArrowheads="1"/>
              </p:cNvSpPr>
              <p:nvPr/>
            </p:nvSpPr>
            <p:spPr bwMode="auto">
              <a:xfrm>
                <a:off x="2844" y="3234"/>
                <a:ext cx="36" cy="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429"/>
              <p:cNvSpPr>
                <a:spLocks noChangeArrowheads="1"/>
              </p:cNvSpPr>
              <p:nvPr/>
            </p:nvSpPr>
            <p:spPr bwMode="auto">
              <a:xfrm>
                <a:off x="2844" y="3249"/>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430"/>
              <p:cNvSpPr>
                <a:spLocks noChangeArrowheads="1"/>
              </p:cNvSpPr>
              <p:nvPr/>
            </p:nvSpPr>
            <p:spPr bwMode="auto">
              <a:xfrm>
                <a:off x="2844" y="3242"/>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431"/>
              <p:cNvSpPr>
                <a:spLocks noChangeArrowheads="1"/>
              </p:cNvSpPr>
              <p:nvPr/>
            </p:nvSpPr>
            <p:spPr bwMode="auto">
              <a:xfrm>
                <a:off x="2844" y="3242"/>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432"/>
              <p:cNvSpPr>
                <a:spLocks noChangeArrowheads="1"/>
              </p:cNvSpPr>
              <p:nvPr/>
            </p:nvSpPr>
            <p:spPr bwMode="auto">
              <a:xfrm>
                <a:off x="2844" y="3227"/>
                <a:ext cx="29" cy="29"/>
              </a:xfrm>
              <a:prstGeom prst="ellipse">
                <a:avLst/>
              </a:prstGeom>
              <a:noFill/>
              <a:ln w="11113" cap="rnd">
                <a:solidFill>
                  <a:srgbClr val="00BF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Rectangle 433"/>
              <p:cNvSpPr>
                <a:spLocks noChangeArrowheads="1"/>
              </p:cNvSpPr>
              <p:nvPr/>
            </p:nvSpPr>
            <p:spPr bwMode="auto">
              <a:xfrm>
                <a:off x="3686" y="2765"/>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434"/>
              <p:cNvSpPr>
                <a:spLocks noChangeArrowheads="1"/>
              </p:cNvSpPr>
              <p:nvPr/>
            </p:nvSpPr>
            <p:spPr bwMode="auto">
              <a:xfrm>
                <a:off x="3686" y="2794"/>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435"/>
              <p:cNvSpPr>
                <a:spLocks noChangeArrowheads="1"/>
              </p:cNvSpPr>
              <p:nvPr/>
            </p:nvSpPr>
            <p:spPr bwMode="auto">
              <a:xfrm>
                <a:off x="3679" y="2772"/>
                <a:ext cx="36" cy="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436"/>
              <p:cNvSpPr>
                <a:spLocks noChangeArrowheads="1"/>
              </p:cNvSpPr>
              <p:nvPr/>
            </p:nvSpPr>
            <p:spPr bwMode="auto">
              <a:xfrm>
                <a:off x="3679" y="2787"/>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437"/>
              <p:cNvSpPr>
                <a:spLocks noChangeArrowheads="1"/>
              </p:cNvSpPr>
              <p:nvPr/>
            </p:nvSpPr>
            <p:spPr bwMode="auto">
              <a:xfrm>
                <a:off x="3679" y="2780"/>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438"/>
              <p:cNvSpPr>
                <a:spLocks noChangeArrowheads="1"/>
              </p:cNvSpPr>
              <p:nvPr/>
            </p:nvSpPr>
            <p:spPr bwMode="auto">
              <a:xfrm>
                <a:off x="3679" y="2780"/>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439"/>
              <p:cNvSpPr>
                <a:spLocks noChangeArrowheads="1"/>
              </p:cNvSpPr>
              <p:nvPr/>
            </p:nvSpPr>
            <p:spPr bwMode="auto">
              <a:xfrm>
                <a:off x="3679" y="2765"/>
                <a:ext cx="29" cy="29"/>
              </a:xfrm>
              <a:prstGeom prst="ellipse">
                <a:avLst/>
              </a:prstGeom>
              <a:noFill/>
              <a:ln w="11113" cap="rnd">
                <a:solidFill>
                  <a:srgbClr val="00BF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Rectangle 440"/>
              <p:cNvSpPr>
                <a:spLocks noChangeArrowheads="1"/>
              </p:cNvSpPr>
              <p:nvPr/>
            </p:nvSpPr>
            <p:spPr bwMode="auto">
              <a:xfrm>
                <a:off x="3550" y="2772"/>
                <a:ext cx="21" cy="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441"/>
              <p:cNvSpPr>
                <a:spLocks noChangeArrowheads="1"/>
              </p:cNvSpPr>
              <p:nvPr/>
            </p:nvSpPr>
            <p:spPr bwMode="auto">
              <a:xfrm>
                <a:off x="3550" y="2801"/>
                <a:ext cx="21"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442"/>
              <p:cNvSpPr>
                <a:spLocks noChangeArrowheads="1"/>
              </p:cNvSpPr>
              <p:nvPr/>
            </p:nvSpPr>
            <p:spPr bwMode="auto">
              <a:xfrm>
                <a:off x="3542" y="2780"/>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443"/>
              <p:cNvSpPr>
                <a:spLocks noChangeArrowheads="1"/>
              </p:cNvSpPr>
              <p:nvPr/>
            </p:nvSpPr>
            <p:spPr bwMode="auto">
              <a:xfrm>
                <a:off x="3542" y="2794"/>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444"/>
              <p:cNvSpPr>
                <a:spLocks noChangeArrowheads="1"/>
              </p:cNvSpPr>
              <p:nvPr/>
            </p:nvSpPr>
            <p:spPr bwMode="auto">
              <a:xfrm>
                <a:off x="3542" y="2787"/>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445"/>
              <p:cNvSpPr>
                <a:spLocks noChangeArrowheads="1"/>
              </p:cNvSpPr>
              <p:nvPr/>
            </p:nvSpPr>
            <p:spPr bwMode="auto">
              <a:xfrm>
                <a:off x="3542" y="2787"/>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446"/>
              <p:cNvSpPr>
                <a:spLocks noChangeArrowheads="1"/>
              </p:cNvSpPr>
              <p:nvPr/>
            </p:nvSpPr>
            <p:spPr bwMode="auto">
              <a:xfrm>
                <a:off x="3542" y="2772"/>
                <a:ext cx="29" cy="29"/>
              </a:xfrm>
              <a:prstGeom prst="ellipse">
                <a:avLst/>
              </a:prstGeom>
              <a:noFill/>
              <a:ln w="11113" cap="rnd">
                <a:solidFill>
                  <a:srgbClr val="00BF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Rectangle 447"/>
              <p:cNvSpPr>
                <a:spLocks noChangeArrowheads="1"/>
              </p:cNvSpPr>
              <p:nvPr/>
            </p:nvSpPr>
            <p:spPr bwMode="auto">
              <a:xfrm>
                <a:off x="3211" y="2816"/>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448"/>
              <p:cNvSpPr>
                <a:spLocks noChangeArrowheads="1"/>
              </p:cNvSpPr>
              <p:nvPr/>
            </p:nvSpPr>
            <p:spPr bwMode="auto">
              <a:xfrm>
                <a:off x="3211" y="2845"/>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449"/>
              <p:cNvSpPr>
                <a:spLocks noChangeArrowheads="1"/>
              </p:cNvSpPr>
              <p:nvPr/>
            </p:nvSpPr>
            <p:spPr bwMode="auto">
              <a:xfrm>
                <a:off x="3204" y="2823"/>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450"/>
              <p:cNvSpPr>
                <a:spLocks noChangeArrowheads="1"/>
              </p:cNvSpPr>
              <p:nvPr/>
            </p:nvSpPr>
            <p:spPr bwMode="auto">
              <a:xfrm>
                <a:off x="3204" y="2837"/>
                <a:ext cx="36" cy="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451"/>
              <p:cNvSpPr>
                <a:spLocks noChangeArrowheads="1"/>
              </p:cNvSpPr>
              <p:nvPr/>
            </p:nvSpPr>
            <p:spPr bwMode="auto">
              <a:xfrm>
                <a:off x="3204" y="2830"/>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452"/>
              <p:cNvSpPr>
                <a:spLocks noChangeArrowheads="1"/>
              </p:cNvSpPr>
              <p:nvPr/>
            </p:nvSpPr>
            <p:spPr bwMode="auto">
              <a:xfrm>
                <a:off x="3204" y="2830"/>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453"/>
              <p:cNvSpPr>
                <a:spLocks noChangeArrowheads="1"/>
              </p:cNvSpPr>
              <p:nvPr/>
            </p:nvSpPr>
            <p:spPr bwMode="auto">
              <a:xfrm>
                <a:off x="3204" y="2816"/>
                <a:ext cx="29" cy="29"/>
              </a:xfrm>
              <a:prstGeom prst="ellipse">
                <a:avLst/>
              </a:prstGeom>
              <a:noFill/>
              <a:ln w="11113" cap="rnd">
                <a:solidFill>
                  <a:srgbClr val="00BF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Rectangle 454"/>
              <p:cNvSpPr>
                <a:spLocks noChangeArrowheads="1"/>
              </p:cNvSpPr>
              <p:nvPr/>
            </p:nvSpPr>
            <p:spPr bwMode="auto">
              <a:xfrm>
                <a:off x="3506" y="2599"/>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455"/>
              <p:cNvSpPr>
                <a:spLocks noChangeArrowheads="1"/>
              </p:cNvSpPr>
              <p:nvPr/>
            </p:nvSpPr>
            <p:spPr bwMode="auto">
              <a:xfrm>
                <a:off x="3506" y="2628"/>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456"/>
              <p:cNvSpPr>
                <a:spLocks noChangeArrowheads="1"/>
              </p:cNvSpPr>
              <p:nvPr/>
            </p:nvSpPr>
            <p:spPr bwMode="auto">
              <a:xfrm>
                <a:off x="3499" y="2606"/>
                <a:ext cx="36" cy="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457"/>
              <p:cNvSpPr>
                <a:spLocks noChangeArrowheads="1"/>
              </p:cNvSpPr>
              <p:nvPr/>
            </p:nvSpPr>
            <p:spPr bwMode="auto">
              <a:xfrm>
                <a:off x="3499" y="2621"/>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458"/>
              <p:cNvSpPr>
                <a:spLocks noChangeArrowheads="1"/>
              </p:cNvSpPr>
              <p:nvPr/>
            </p:nvSpPr>
            <p:spPr bwMode="auto">
              <a:xfrm>
                <a:off x="3499" y="2614"/>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459"/>
              <p:cNvSpPr>
                <a:spLocks noChangeArrowheads="1"/>
              </p:cNvSpPr>
              <p:nvPr/>
            </p:nvSpPr>
            <p:spPr bwMode="auto">
              <a:xfrm>
                <a:off x="3499" y="2614"/>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460"/>
              <p:cNvSpPr>
                <a:spLocks noChangeArrowheads="1"/>
              </p:cNvSpPr>
              <p:nvPr/>
            </p:nvSpPr>
            <p:spPr bwMode="auto">
              <a:xfrm>
                <a:off x="3499" y="2599"/>
                <a:ext cx="29" cy="29"/>
              </a:xfrm>
              <a:prstGeom prst="ellipse">
                <a:avLst/>
              </a:prstGeom>
              <a:noFill/>
              <a:ln w="11113" cap="rnd">
                <a:solidFill>
                  <a:srgbClr val="00BF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Rectangle 461"/>
              <p:cNvSpPr>
                <a:spLocks noChangeArrowheads="1"/>
              </p:cNvSpPr>
              <p:nvPr/>
            </p:nvSpPr>
            <p:spPr bwMode="auto">
              <a:xfrm>
                <a:off x="3168" y="2859"/>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462"/>
              <p:cNvSpPr>
                <a:spLocks noChangeArrowheads="1"/>
              </p:cNvSpPr>
              <p:nvPr/>
            </p:nvSpPr>
            <p:spPr bwMode="auto">
              <a:xfrm>
                <a:off x="3168" y="2888"/>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463"/>
              <p:cNvSpPr>
                <a:spLocks noChangeArrowheads="1"/>
              </p:cNvSpPr>
              <p:nvPr/>
            </p:nvSpPr>
            <p:spPr bwMode="auto">
              <a:xfrm>
                <a:off x="3161" y="2866"/>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464"/>
              <p:cNvSpPr>
                <a:spLocks noChangeArrowheads="1"/>
              </p:cNvSpPr>
              <p:nvPr/>
            </p:nvSpPr>
            <p:spPr bwMode="auto">
              <a:xfrm>
                <a:off x="3161" y="2881"/>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465"/>
              <p:cNvSpPr>
                <a:spLocks noChangeArrowheads="1"/>
              </p:cNvSpPr>
              <p:nvPr/>
            </p:nvSpPr>
            <p:spPr bwMode="auto">
              <a:xfrm>
                <a:off x="3161" y="2873"/>
                <a:ext cx="36" cy="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466"/>
              <p:cNvSpPr>
                <a:spLocks noChangeArrowheads="1"/>
              </p:cNvSpPr>
              <p:nvPr/>
            </p:nvSpPr>
            <p:spPr bwMode="auto">
              <a:xfrm>
                <a:off x="3161" y="2873"/>
                <a:ext cx="36" cy="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Oval 467"/>
              <p:cNvSpPr>
                <a:spLocks noChangeArrowheads="1"/>
              </p:cNvSpPr>
              <p:nvPr/>
            </p:nvSpPr>
            <p:spPr bwMode="auto">
              <a:xfrm>
                <a:off x="3161" y="2859"/>
                <a:ext cx="29" cy="29"/>
              </a:xfrm>
              <a:prstGeom prst="ellipse">
                <a:avLst/>
              </a:prstGeom>
              <a:noFill/>
              <a:ln w="11113" cap="rnd">
                <a:solidFill>
                  <a:srgbClr val="00BF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Rectangle 468"/>
              <p:cNvSpPr>
                <a:spLocks noChangeArrowheads="1"/>
              </p:cNvSpPr>
              <p:nvPr/>
            </p:nvSpPr>
            <p:spPr bwMode="auto">
              <a:xfrm>
                <a:off x="2405" y="2845"/>
                <a:ext cx="21"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469"/>
              <p:cNvSpPr>
                <a:spLocks noChangeArrowheads="1"/>
              </p:cNvSpPr>
              <p:nvPr/>
            </p:nvSpPr>
            <p:spPr bwMode="auto">
              <a:xfrm>
                <a:off x="2405" y="2873"/>
                <a:ext cx="21"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470"/>
              <p:cNvSpPr>
                <a:spLocks noChangeArrowheads="1"/>
              </p:cNvSpPr>
              <p:nvPr/>
            </p:nvSpPr>
            <p:spPr bwMode="auto">
              <a:xfrm>
                <a:off x="2398" y="2852"/>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471"/>
              <p:cNvSpPr>
                <a:spLocks noChangeArrowheads="1"/>
              </p:cNvSpPr>
              <p:nvPr/>
            </p:nvSpPr>
            <p:spPr bwMode="auto">
              <a:xfrm>
                <a:off x="2398" y="286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472"/>
              <p:cNvSpPr>
                <a:spLocks noChangeArrowheads="1"/>
              </p:cNvSpPr>
              <p:nvPr/>
            </p:nvSpPr>
            <p:spPr bwMode="auto">
              <a:xfrm>
                <a:off x="2398" y="2859"/>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473"/>
              <p:cNvSpPr>
                <a:spLocks noChangeArrowheads="1"/>
              </p:cNvSpPr>
              <p:nvPr/>
            </p:nvSpPr>
            <p:spPr bwMode="auto">
              <a:xfrm>
                <a:off x="2398" y="2859"/>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474"/>
              <p:cNvSpPr>
                <a:spLocks noChangeArrowheads="1"/>
              </p:cNvSpPr>
              <p:nvPr/>
            </p:nvSpPr>
            <p:spPr bwMode="auto">
              <a:xfrm>
                <a:off x="2398" y="2845"/>
                <a:ext cx="28" cy="28"/>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Rectangle 475"/>
              <p:cNvSpPr>
                <a:spLocks noChangeArrowheads="1"/>
              </p:cNvSpPr>
              <p:nvPr/>
            </p:nvSpPr>
            <p:spPr bwMode="auto">
              <a:xfrm>
                <a:off x="2916" y="2787"/>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476"/>
              <p:cNvSpPr>
                <a:spLocks noChangeArrowheads="1"/>
              </p:cNvSpPr>
              <p:nvPr/>
            </p:nvSpPr>
            <p:spPr bwMode="auto">
              <a:xfrm>
                <a:off x="2916" y="2816"/>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477"/>
              <p:cNvSpPr>
                <a:spLocks noChangeArrowheads="1"/>
              </p:cNvSpPr>
              <p:nvPr/>
            </p:nvSpPr>
            <p:spPr bwMode="auto">
              <a:xfrm>
                <a:off x="2909" y="2794"/>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478"/>
              <p:cNvSpPr>
                <a:spLocks noChangeArrowheads="1"/>
              </p:cNvSpPr>
              <p:nvPr/>
            </p:nvSpPr>
            <p:spPr bwMode="auto">
              <a:xfrm>
                <a:off x="2909" y="2808"/>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479"/>
              <p:cNvSpPr>
                <a:spLocks noChangeArrowheads="1"/>
              </p:cNvSpPr>
              <p:nvPr/>
            </p:nvSpPr>
            <p:spPr bwMode="auto">
              <a:xfrm>
                <a:off x="2909" y="280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480"/>
              <p:cNvSpPr>
                <a:spLocks noChangeArrowheads="1"/>
              </p:cNvSpPr>
              <p:nvPr/>
            </p:nvSpPr>
            <p:spPr bwMode="auto">
              <a:xfrm>
                <a:off x="2909" y="280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481"/>
              <p:cNvSpPr>
                <a:spLocks noChangeArrowheads="1"/>
              </p:cNvSpPr>
              <p:nvPr/>
            </p:nvSpPr>
            <p:spPr bwMode="auto">
              <a:xfrm>
                <a:off x="2909" y="2787"/>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Rectangle 482"/>
              <p:cNvSpPr>
                <a:spLocks noChangeArrowheads="1"/>
              </p:cNvSpPr>
              <p:nvPr/>
            </p:nvSpPr>
            <p:spPr bwMode="auto">
              <a:xfrm>
                <a:off x="3132" y="2621"/>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483"/>
              <p:cNvSpPr>
                <a:spLocks noChangeArrowheads="1"/>
              </p:cNvSpPr>
              <p:nvPr/>
            </p:nvSpPr>
            <p:spPr bwMode="auto">
              <a:xfrm>
                <a:off x="3132" y="2650"/>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484"/>
              <p:cNvSpPr>
                <a:spLocks noChangeArrowheads="1"/>
              </p:cNvSpPr>
              <p:nvPr/>
            </p:nvSpPr>
            <p:spPr bwMode="auto">
              <a:xfrm>
                <a:off x="3125" y="2628"/>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485"/>
              <p:cNvSpPr>
                <a:spLocks noChangeArrowheads="1"/>
              </p:cNvSpPr>
              <p:nvPr/>
            </p:nvSpPr>
            <p:spPr bwMode="auto">
              <a:xfrm>
                <a:off x="3125" y="2642"/>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486"/>
              <p:cNvSpPr>
                <a:spLocks noChangeArrowheads="1"/>
              </p:cNvSpPr>
              <p:nvPr/>
            </p:nvSpPr>
            <p:spPr bwMode="auto">
              <a:xfrm>
                <a:off x="3125" y="2635"/>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487"/>
              <p:cNvSpPr>
                <a:spLocks noChangeArrowheads="1"/>
              </p:cNvSpPr>
              <p:nvPr/>
            </p:nvSpPr>
            <p:spPr bwMode="auto">
              <a:xfrm>
                <a:off x="3125" y="2635"/>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488"/>
              <p:cNvSpPr>
                <a:spLocks noChangeArrowheads="1"/>
              </p:cNvSpPr>
              <p:nvPr/>
            </p:nvSpPr>
            <p:spPr bwMode="auto">
              <a:xfrm>
                <a:off x="3125" y="2621"/>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489"/>
              <p:cNvSpPr>
                <a:spLocks noChangeArrowheads="1"/>
              </p:cNvSpPr>
              <p:nvPr/>
            </p:nvSpPr>
            <p:spPr bwMode="auto">
              <a:xfrm>
                <a:off x="3283" y="2845"/>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490"/>
              <p:cNvSpPr>
                <a:spLocks noChangeArrowheads="1"/>
              </p:cNvSpPr>
              <p:nvPr/>
            </p:nvSpPr>
            <p:spPr bwMode="auto">
              <a:xfrm>
                <a:off x="3283" y="2873"/>
                <a:ext cx="22"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491"/>
              <p:cNvSpPr>
                <a:spLocks noChangeArrowheads="1"/>
              </p:cNvSpPr>
              <p:nvPr/>
            </p:nvSpPr>
            <p:spPr bwMode="auto">
              <a:xfrm>
                <a:off x="3276" y="2852"/>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492"/>
              <p:cNvSpPr>
                <a:spLocks noChangeArrowheads="1"/>
              </p:cNvSpPr>
              <p:nvPr/>
            </p:nvSpPr>
            <p:spPr bwMode="auto">
              <a:xfrm>
                <a:off x="3276" y="286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493"/>
              <p:cNvSpPr>
                <a:spLocks noChangeArrowheads="1"/>
              </p:cNvSpPr>
              <p:nvPr/>
            </p:nvSpPr>
            <p:spPr bwMode="auto">
              <a:xfrm>
                <a:off x="3276" y="2859"/>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494"/>
              <p:cNvSpPr>
                <a:spLocks noChangeArrowheads="1"/>
              </p:cNvSpPr>
              <p:nvPr/>
            </p:nvSpPr>
            <p:spPr bwMode="auto">
              <a:xfrm>
                <a:off x="3276" y="2859"/>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495"/>
              <p:cNvSpPr>
                <a:spLocks noChangeArrowheads="1"/>
              </p:cNvSpPr>
              <p:nvPr/>
            </p:nvSpPr>
            <p:spPr bwMode="auto">
              <a:xfrm>
                <a:off x="3276" y="2845"/>
                <a:ext cx="29" cy="28"/>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Rectangle 496"/>
              <p:cNvSpPr>
                <a:spLocks noChangeArrowheads="1"/>
              </p:cNvSpPr>
              <p:nvPr/>
            </p:nvSpPr>
            <p:spPr bwMode="auto">
              <a:xfrm>
                <a:off x="3355" y="2736"/>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497"/>
              <p:cNvSpPr>
                <a:spLocks noChangeArrowheads="1"/>
              </p:cNvSpPr>
              <p:nvPr/>
            </p:nvSpPr>
            <p:spPr bwMode="auto">
              <a:xfrm>
                <a:off x="3355" y="2765"/>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498"/>
              <p:cNvSpPr>
                <a:spLocks noChangeArrowheads="1"/>
              </p:cNvSpPr>
              <p:nvPr/>
            </p:nvSpPr>
            <p:spPr bwMode="auto">
              <a:xfrm>
                <a:off x="3348" y="2743"/>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499"/>
              <p:cNvSpPr>
                <a:spLocks noChangeArrowheads="1"/>
              </p:cNvSpPr>
              <p:nvPr/>
            </p:nvSpPr>
            <p:spPr bwMode="auto">
              <a:xfrm>
                <a:off x="3348" y="2758"/>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500"/>
              <p:cNvSpPr>
                <a:spLocks noChangeArrowheads="1"/>
              </p:cNvSpPr>
              <p:nvPr/>
            </p:nvSpPr>
            <p:spPr bwMode="auto">
              <a:xfrm>
                <a:off x="3348" y="275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501"/>
              <p:cNvSpPr>
                <a:spLocks noChangeArrowheads="1"/>
              </p:cNvSpPr>
              <p:nvPr/>
            </p:nvSpPr>
            <p:spPr bwMode="auto">
              <a:xfrm>
                <a:off x="3348" y="275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502"/>
              <p:cNvSpPr>
                <a:spLocks noChangeArrowheads="1"/>
              </p:cNvSpPr>
              <p:nvPr/>
            </p:nvSpPr>
            <p:spPr bwMode="auto">
              <a:xfrm>
                <a:off x="3348" y="2736"/>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Rectangle 503"/>
              <p:cNvSpPr>
                <a:spLocks noChangeArrowheads="1"/>
              </p:cNvSpPr>
              <p:nvPr/>
            </p:nvSpPr>
            <p:spPr bwMode="auto">
              <a:xfrm>
                <a:off x="3571" y="2953"/>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504"/>
              <p:cNvSpPr>
                <a:spLocks noChangeArrowheads="1"/>
              </p:cNvSpPr>
              <p:nvPr/>
            </p:nvSpPr>
            <p:spPr bwMode="auto">
              <a:xfrm>
                <a:off x="3571" y="2982"/>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505"/>
              <p:cNvSpPr>
                <a:spLocks noChangeArrowheads="1"/>
              </p:cNvSpPr>
              <p:nvPr/>
            </p:nvSpPr>
            <p:spPr bwMode="auto">
              <a:xfrm>
                <a:off x="3564" y="2960"/>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506"/>
              <p:cNvSpPr>
                <a:spLocks noChangeArrowheads="1"/>
              </p:cNvSpPr>
              <p:nvPr/>
            </p:nvSpPr>
            <p:spPr bwMode="auto">
              <a:xfrm>
                <a:off x="3564" y="2975"/>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507"/>
              <p:cNvSpPr>
                <a:spLocks noChangeArrowheads="1"/>
              </p:cNvSpPr>
              <p:nvPr/>
            </p:nvSpPr>
            <p:spPr bwMode="auto">
              <a:xfrm>
                <a:off x="3564" y="2967"/>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508"/>
              <p:cNvSpPr>
                <a:spLocks noChangeArrowheads="1"/>
              </p:cNvSpPr>
              <p:nvPr/>
            </p:nvSpPr>
            <p:spPr bwMode="auto">
              <a:xfrm>
                <a:off x="3564" y="2967"/>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509"/>
              <p:cNvSpPr>
                <a:spLocks noChangeArrowheads="1"/>
              </p:cNvSpPr>
              <p:nvPr/>
            </p:nvSpPr>
            <p:spPr bwMode="auto">
              <a:xfrm>
                <a:off x="3564" y="2953"/>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Rectangle 510"/>
              <p:cNvSpPr>
                <a:spLocks noChangeArrowheads="1"/>
              </p:cNvSpPr>
              <p:nvPr/>
            </p:nvSpPr>
            <p:spPr bwMode="auto">
              <a:xfrm>
                <a:off x="3715" y="2845"/>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511"/>
              <p:cNvSpPr>
                <a:spLocks noChangeArrowheads="1"/>
              </p:cNvSpPr>
              <p:nvPr/>
            </p:nvSpPr>
            <p:spPr bwMode="auto">
              <a:xfrm>
                <a:off x="3715" y="2873"/>
                <a:ext cx="22"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512"/>
              <p:cNvSpPr>
                <a:spLocks noChangeArrowheads="1"/>
              </p:cNvSpPr>
              <p:nvPr/>
            </p:nvSpPr>
            <p:spPr bwMode="auto">
              <a:xfrm>
                <a:off x="3708" y="2852"/>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513"/>
              <p:cNvSpPr>
                <a:spLocks noChangeArrowheads="1"/>
              </p:cNvSpPr>
              <p:nvPr/>
            </p:nvSpPr>
            <p:spPr bwMode="auto">
              <a:xfrm>
                <a:off x="3708" y="286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514"/>
              <p:cNvSpPr>
                <a:spLocks noChangeArrowheads="1"/>
              </p:cNvSpPr>
              <p:nvPr/>
            </p:nvSpPr>
            <p:spPr bwMode="auto">
              <a:xfrm>
                <a:off x="3708" y="2859"/>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515"/>
              <p:cNvSpPr>
                <a:spLocks noChangeArrowheads="1"/>
              </p:cNvSpPr>
              <p:nvPr/>
            </p:nvSpPr>
            <p:spPr bwMode="auto">
              <a:xfrm>
                <a:off x="3708" y="2859"/>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516"/>
              <p:cNvSpPr>
                <a:spLocks noChangeArrowheads="1"/>
              </p:cNvSpPr>
              <p:nvPr/>
            </p:nvSpPr>
            <p:spPr bwMode="auto">
              <a:xfrm>
                <a:off x="3708" y="2845"/>
                <a:ext cx="29" cy="28"/>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517"/>
              <p:cNvSpPr>
                <a:spLocks noChangeArrowheads="1"/>
              </p:cNvSpPr>
              <p:nvPr/>
            </p:nvSpPr>
            <p:spPr bwMode="auto">
              <a:xfrm>
                <a:off x="3866" y="2787"/>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518"/>
              <p:cNvSpPr>
                <a:spLocks noChangeArrowheads="1"/>
              </p:cNvSpPr>
              <p:nvPr/>
            </p:nvSpPr>
            <p:spPr bwMode="auto">
              <a:xfrm>
                <a:off x="3866" y="2816"/>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519"/>
              <p:cNvSpPr>
                <a:spLocks noChangeArrowheads="1"/>
              </p:cNvSpPr>
              <p:nvPr/>
            </p:nvSpPr>
            <p:spPr bwMode="auto">
              <a:xfrm>
                <a:off x="3859" y="2794"/>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520"/>
              <p:cNvSpPr>
                <a:spLocks noChangeArrowheads="1"/>
              </p:cNvSpPr>
              <p:nvPr/>
            </p:nvSpPr>
            <p:spPr bwMode="auto">
              <a:xfrm>
                <a:off x="3859" y="2808"/>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521"/>
              <p:cNvSpPr>
                <a:spLocks noChangeArrowheads="1"/>
              </p:cNvSpPr>
              <p:nvPr/>
            </p:nvSpPr>
            <p:spPr bwMode="auto">
              <a:xfrm>
                <a:off x="3859" y="280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522"/>
              <p:cNvSpPr>
                <a:spLocks noChangeArrowheads="1"/>
              </p:cNvSpPr>
              <p:nvPr/>
            </p:nvSpPr>
            <p:spPr bwMode="auto">
              <a:xfrm>
                <a:off x="3859" y="280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523"/>
              <p:cNvSpPr>
                <a:spLocks noChangeArrowheads="1"/>
              </p:cNvSpPr>
              <p:nvPr/>
            </p:nvSpPr>
            <p:spPr bwMode="auto">
              <a:xfrm>
                <a:off x="3859" y="2787"/>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Rectangle 524"/>
              <p:cNvSpPr>
                <a:spLocks noChangeArrowheads="1"/>
              </p:cNvSpPr>
              <p:nvPr/>
            </p:nvSpPr>
            <p:spPr bwMode="auto">
              <a:xfrm>
                <a:off x="3643" y="3119"/>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525"/>
              <p:cNvSpPr>
                <a:spLocks noChangeArrowheads="1"/>
              </p:cNvSpPr>
              <p:nvPr/>
            </p:nvSpPr>
            <p:spPr bwMode="auto">
              <a:xfrm>
                <a:off x="3643" y="3148"/>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526"/>
              <p:cNvSpPr>
                <a:spLocks noChangeArrowheads="1"/>
              </p:cNvSpPr>
              <p:nvPr/>
            </p:nvSpPr>
            <p:spPr bwMode="auto">
              <a:xfrm>
                <a:off x="3636" y="312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527"/>
              <p:cNvSpPr>
                <a:spLocks noChangeArrowheads="1"/>
              </p:cNvSpPr>
              <p:nvPr/>
            </p:nvSpPr>
            <p:spPr bwMode="auto">
              <a:xfrm>
                <a:off x="3636" y="314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528"/>
              <p:cNvSpPr>
                <a:spLocks noChangeArrowheads="1"/>
              </p:cNvSpPr>
              <p:nvPr/>
            </p:nvSpPr>
            <p:spPr bwMode="auto">
              <a:xfrm>
                <a:off x="3636" y="3133"/>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529"/>
              <p:cNvSpPr>
                <a:spLocks noChangeArrowheads="1"/>
              </p:cNvSpPr>
              <p:nvPr/>
            </p:nvSpPr>
            <p:spPr bwMode="auto">
              <a:xfrm>
                <a:off x="3636" y="3133"/>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530"/>
              <p:cNvSpPr>
                <a:spLocks noChangeArrowheads="1"/>
              </p:cNvSpPr>
              <p:nvPr/>
            </p:nvSpPr>
            <p:spPr bwMode="auto">
              <a:xfrm>
                <a:off x="3636" y="3119"/>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Rectangle 531"/>
              <p:cNvSpPr>
                <a:spLocks noChangeArrowheads="1"/>
              </p:cNvSpPr>
              <p:nvPr/>
            </p:nvSpPr>
            <p:spPr bwMode="auto">
              <a:xfrm>
                <a:off x="3866" y="3061"/>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532"/>
              <p:cNvSpPr>
                <a:spLocks noChangeArrowheads="1"/>
              </p:cNvSpPr>
              <p:nvPr/>
            </p:nvSpPr>
            <p:spPr bwMode="auto">
              <a:xfrm>
                <a:off x="3866" y="3090"/>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533"/>
              <p:cNvSpPr>
                <a:spLocks noChangeArrowheads="1"/>
              </p:cNvSpPr>
              <p:nvPr/>
            </p:nvSpPr>
            <p:spPr bwMode="auto">
              <a:xfrm>
                <a:off x="3859" y="3068"/>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534"/>
              <p:cNvSpPr>
                <a:spLocks noChangeArrowheads="1"/>
              </p:cNvSpPr>
              <p:nvPr/>
            </p:nvSpPr>
            <p:spPr bwMode="auto">
              <a:xfrm>
                <a:off x="3859" y="3083"/>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535"/>
              <p:cNvSpPr>
                <a:spLocks noChangeArrowheads="1"/>
              </p:cNvSpPr>
              <p:nvPr/>
            </p:nvSpPr>
            <p:spPr bwMode="auto">
              <a:xfrm>
                <a:off x="3859" y="307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536"/>
              <p:cNvSpPr>
                <a:spLocks noChangeArrowheads="1"/>
              </p:cNvSpPr>
              <p:nvPr/>
            </p:nvSpPr>
            <p:spPr bwMode="auto">
              <a:xfrm>
                <a:off x="3859" y="307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537"/>
              <p:cNvSpPr>
                <a:spLocks noChangeArrowheads="1"/>
              </p:cNvSpPr>
              <p:nvPr/>
            </p:nvSpPr>
            <p:spPr bwMode="auto">
              <a:xfrm>
                <a:off x="3859" y="3061"/>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Rectangle 538"/>
              <p:cNvSpPr>
                <a:spLocks noChangeArrowheads="1"/>
              </p:cNvSpPr>
              <p:nvPr/>
            </p:nvSpPr>
            <p:spPr bwMode="auto">
              <a:xfrm>
                <a:off x="4154" y="2953"/>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539"/>
              <p:cNvSpPr>
                <a:spLocks noChangeArrowheads="1"/>
              </p:cNvSpPr>
              <p:nvPr/>
            </p:nvSpPr>
            <p:spPr bwMode="auto">
              <a:xfrm>
                <a:off x="4154" y="2982"/>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540"/>
              <p:cNvSpPr>
                <a:spLocks noChangeArrowheads="1"/>
              </p:cNvSpPr>
              <p:nvPr/>
            </p:nvSpPr>
            <p:spPr bwMode="auto">
              <a:xfrm>
                <a:off x="4147" y="2960"/>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541"/>
              <p:cNvSpPr>
                <a:spLocks noChangeArrowheads="1"/>
              </p:cNvSpPr>
              <p:nvPr/>
            </p:nvSpPr>
            <p:spPr bwMode="auto">
              <a:xfrm>
                <a:off x="4147" y="2975"/>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542"/>
              <p:cNvSpPr>
                <a:spLocks noChangeArrowheads="1"/>
              </p:cNvSpPr>
              <p:nvPr/>
            </p:nvSpPr>
            <p:spPr bwMode="auto">
              <a:xfrm>
                <a:off x="4147" y="2967"/>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543"/>
              <p:cNvSpPr>
                <a:spLocks noChangeArrowheads="1"/>
              </p:cNvSpPr>
              <p:nvPr/>
            </p:nvSpPr>
            <p:spPr bwMode="auto">
              <a:xfrm>
                <a:off x="4147" y="2967"/>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Oval 544"/>
              <p:cNvSpPr>
                <a:spLocks noChangeArrowheads="1"/>
              </p:cNvSpPr>
              <p:nvPr/>
            </p:nvSpPr>
            <p:spPr bwMode="auto">
              <a:xfrm>
                <a:off x="4147" y="2953"/>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Rectangle 545"/>
              <p:cNvSpPr>
                <a:spLocks noChangeArrowheads="1"/>
              </p:cNvSpPr>
              <p:nvPr/>
            </p:nvSpPr>
            <p:spPr bwMode="auto">
              <a:xfrm>
                <a:off x="2549" y="2130"/>
                <a:ext cx="21"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546"/>
              <p:cNvSpPr>
                <a:spLocks noChangeArrowheads="1"/>
              </p:cNvSpPr>
              <p:nvPr/>
            </p:nvSpPr>
            <p:spPr bwMode="auto">
              <a:xfrm>
                <a:off x="2549" y="2159"/>
                <a:ext cx="21"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547"/>
              <p:cNvSpPr>
                <a:spLocks noChangeArrowheads="1"/>
              </p:cNvSpPr>
              <p:nvPr/>
            </p:nvSpPr>
            <p:spPr bwMode="auto">
              <a:xfrm>
                <a:off x="2542" y="2137"/>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548"/>
              <p:cNvSpPr>
                <a:spLocks noChangeArrowheads="1"/>
              </p:cNvSpPr>
              <p:nvPr/>
            </p:nvSpPr>
            <p:spPr bwMode="auto">
              <a:xfrm>
                <a:off x="2542" y="2151"/>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549"/>
              <p:cNvSpPr>
                <a:spLocks noChangeArrowheads="1"/>
              </p:cNvSpPr>
              <p:nvPr/>
            </p:nvSpPr>
            <p:spPr bwMode="auto">
              <a:xfrm>
                <a:off x="2542" y="2144"/>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550"/>
              <p:cNvSpPr>
                <a:spLocks noChangeArrowheads="1"/>
              </p:cNvSpPr>
              <p:nvPr/>
            </p:nvSpPr>
            <p:spPr bwMode="auto">
              <a:xfrm>
                <a:off x="2542" y="2144"/>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551"/>
              <p:cNvSpPr>
                <a:spLocks noChangeArrowheads="1"/>
              </p:cNvSpPr>
              <p:nvPr/>
            </p:nvSpPr>
            <p:spPr bwMode="auto">
              <a:xfrm>
                <a:off x="2542" y="2130"/>
                <a:ext cx="28"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Rectangle 552"/>
              <p:cNvSpPr>
                <a:spLocks noChangeArrowheads="1"/>
              </p:cNvSpPr>
              <p:nvPr/>
            </p:nvSpPr>
            <p:spPr bwMode="auto">
              <a:xfrm>
                <a:off x="2844" y="2022"/>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553"/>
              <p:cNvSpPr>
                <a:spLocks noChangeArrowheads="1"/>
              </p:cNvSpPr>
              <p:nvPr/>
            </p:nvSpPr>
            <p:spPr bwMode="auto">
              <a:xfrm>
                <a:off x="2844" y="2050"/>
                <a:ext cx="22"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554"/>
              <p:cNvSpPr>
                <a:spLocks noChangeArrowheads="1"/>
              </p:cNvSpPr>
              <p:nvPr/>
            </p:nvSpPr>
            <p:spPr bwMode="auto">
              <a:xfrm>
                <a:off x="2837" y="2029"/>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555"/>
              <p:cNvSpPr>
                <a:spLocks noChangeArrowheads="1"/>
              </p:cNvSpPr>
              <p:nvPr/>
            </p:nvSpPr>
            <p:spPr bwMode="auto">
              <a:xfrm>
                <a:off x="2837" y="2043"/>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556"/>
              <p:cNvSpPr>
                <a:spLocks noChangeArrowheads="1"/>
              </p:cNvSpPr>
              <p:nvPr/>
            </p:nvSpPr>
            <p:spPr bwMode="auto">
              <a:xfrm>
                <a:off x="2837" y="203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557"/>
              <p:cNvSpPr>
                <a:spLocks noChangeArrowheads="1"/>
              </p:cNvSpPr>
              <p:nvPr/>
            </p:nvSpPr>
            <p:spPr bwMode="auto">
              <a:xfrm>
                <a:off x="2837" y="203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558"/>
              <p:cNvSpPr>
                <a:spLocks noChangeArrowheads="1"/>
              </p:cNvSpPr>
              <p:nvPr/>
            </p:nvSpPr>
            <p:spPr bwMode="auto">
              <a:xfrm>
                <a:off x="2837" y="2022"/>
                <a:ext cx="29" cy="28"/>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Rectangle 559"/>
              <p:cNvSpPr>
                <a:spLocks noChangeArrowheads="1"/>
              </p:cNvSpPr>
              <p:nvPr/>
            </p:nvSpPr>
            <p:spPr bwMode="auto">
              <a:xfrm>
                <a:off x="2844" y="2022"/>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560"/>
              <p:cNvSpPr>
                <a:spLocks noChangeArrowheads="1"/>
              </p:cNvSpPr>
              <p:nvPr/>
            </p:nvSpPr>
            <p:spPr bwMode="auto">
              <a:xfrm>
                <a:off x="2844" y="2050"/>
                <a:ext cx="22"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561"/>
              <p:cNvSpPr>
                <a:spLocks noChangeArrowheads="1"/>
              </p:cNvSpPr>
              <p:nvPr/>
            </p:nvSpPr>
            <p:spPr bwMode="auto">
              <a:xfrm>
                <a:off x="2837" y="2029"/>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562"/>
              <p:cNvSpPr>
                <a:spLocks noChangeArrowheads="1"/>
              </p:cNvSpPr>
              <p:nvPr/>
            </p:nvSpPr>
            <p:spPr bwMode="auto">
              <a:xfrm>
                <a:off x="2837" y="2043"/>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563"/>
              <p:cNvSpPr>
                <a:spLocks noChangeArrowheads="1"/>
              </p:cNvSpPr>
              <p:nvPr/>
            </p:nvSpPr>
            <p:spPr bwMode="auto">
              <a:xfrm>
                <a:off x="2837" y="203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564"/>
              <p:cNvSpPr>
                <a:spLocks noChangeArrowheads="1"/>
              </p:cNvSpPr>
              <p:nvPr/>
            </p:nvSpPr>
            <p:spPr bwMode="auto">
              <a:xfrm>
                <a:off x="2837" y="203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Oval 565"/>
              <p:cNvSpPr>
                <a:spLocks noChangeArrowheads="1"/>
              </p:cNvSpPr>
              <p:nvPr/>
            </p:nvSpPr>
            <p:spPr bwMode="auto">
              <a:xfrm>
                <a:off x="2837" y="2022"/>
                <a:ext cx="29" cy="28"/>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Rectangle 566"/>
              <p:cNvSpPr>
                <a:spLocks noChangeArrowheads="1"/>
              </p:cNvSpPr>
              <p:nvPr/>
            </p:nvSpPr>
            <p:spPr bwMode="auto">
              <a:xfrm>
                <a:off x="2916" y="2953"/>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567"/>
              <p:cNvSpPr>
                <a:spLocks noChangeArrowheads="1"/>
              </p:cNvSpPr>
              <p:nvPr/>
            </p:nvSpPr>
            <p:spPr bwMode="auto">
              <a:xfrm>
                <a:off x="2916" y="2982"/>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568"/>
              <p:cNvSpPr>
                <a:spLocks noChangeArrowheads="1"/>
              </p:cNvSpPr>
              <p:nvPr/>
            </p:nvSpPr>
            <p:spPr bwMode="auto">
              <a:xfrm>
                <a:off x="2909" y="2960"/>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569"/>
              <p:cNvSpPr>
                <a:spLocks noChangeArrowheads="1"/>
              </p:cNvSpPr>
              <p:nvPr/>
            </p:nvSpPr>
            <p:spPr bwMode="auto">
              <a:xfrm>
                <a:off x="2909" y="2975"/>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570"/>
              <p:cNvSpPr>
                <a:spLocks noChangeArrowheads="1"/>
              </p:cNvSpPr>
              <p:nvPr/>
            </p:nvSpPr>
            <p:spPr bwMode="auto">
              <a:xfrm>
                <a:off x="2909" y="2967"/>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571"/>
              <p:cNvSpPr>
                <a:spLocks noChangeArrowheads="1"/>
              </p:cNvSpPr>
              <p:nvPr/>
            </p:nvSpPr>
            <p:spPr bwMode="auto">
              <a:xfrm>
                <a:off x="2909" y="2967"/>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Oval 572"/>
              <p:cNvSpPr>
                <a:spLocks noChangeArrowheads="1"/>
              </p:cNvSpPr>
              <p:nvPr/>
            </p:nvSpPr>
            <p:spPr bwMode="auto">
              <a:xfrm>
                <a:off x="2909" y="2953"/>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Rectangle 573"/>
              <p:cNvSpPr>
                <a:spLocks noChangeArrowheads="1"/>
              </p:cNvSpPr>
              <p:nvPr/>
            </p:nvSpPr>
            <p:spPr bwMode="auto">
              <a:xfrm>
                <a:off x="3211" y="2346"/>
                <a:ext cx="22"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574"/>
              <p:cNvSpPr>
                <a:spLocks noChangeArrowheads="1"/>
              </p:cNvSpPr>
              <p:nvPr/>
            </p:nvSpPr>
            <p:spPr bwMode="auto">
              <a:xfrm>
                <a:off x="3211" y="2375"/>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575"/>
              <p:cNvSpPr>
                <a:spLocks noChangeArrowheads="1"/>
              </p:cNvSpPr>
              <p:nvPr/>
            </p:nvSpPr>
            <p:spPr bwMode="auto">
              <a:xfrm>
                <a:off x="3204" y="2354"/>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576"/>
              <p:cNvSpPr>
                <a:spLocks noChangeArrowheads="1"/>
              </p:cNvSpPr>
              <p:nvPr/>
            </p:nvSpPr>
            <p:spPr bwMode="auto">
              <a:xfrm>
                <a:off x="3204" y="2368"/>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577"/>
              <p:cNvSpPr>
                <a:spLocks noChangeArrowheads="1"/>
              </p:cNvSpPr>
              <p:nvPr/>
            </p:nvSpPr>
            <p:spPr bwMode="auto">
              <a:xfrm>
                <a:off x="3204" y="236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578"/>
              <p:cNvSpPr>
                <a:spLocks noChangeArrowheads="1"/>
              </p:cNvSpPr>
              <p:nvPr/>
            </p:nvSpPr>
            <p:spPr bwMode="auto">
              <a:xfrm>
                <a:off x="3204" y="236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Oval 579"/>
              <p:cNvSpPr>
                <a:spLocks noChangeArrowheads="1"/>
              </p:cNvSpPr>
              <p:nvPr/>
            </p:nvSpPr>
            <p:spPr bwMode="auto">
              <a:xfrm>
                <a:off x="3204" y="2346"/>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Rectangle 580"/>
              <p:cNvSpPr>
                <a:spLocks noChangeArrowheads="1"/>
              </p:cNvSpPr>
              <p:nvPr/>
            </p:nvSpPr>
            <p:spPr bwMode="auto">
              <a:xfrm>
                <a:off x="3866" y="2679"/>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581"/>
              <p:cNvSpPr>
                <a:spLocks noChangeArrowheads="1"/>
              </p:cNvSpPr>
              <p:nvPr/>
            </p:nvSpPr>
            <p:spPr bwMode="auto">
              <a:xfrm>
                <a:off x="3866" y="2707"/>
                <a:ext cx="22"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582"/>
              <p:cNvSpPr>
                <a:spLocks noChangeArrowheads="1"/>
              </p:cNvSpPr>
              <p:nvPr/>
            </p:nvSpPr>
            <p:spPr bwMode="auto">
              <a:xfrm>
                <a:off x="3859" y="2686"/>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583"/>
              <p:cNvSpPr>
                <a:spLocks noChangeArrowheads="1"/>
              </p:cNvSpPr>
              <p:nvPr/>
            </p:nvSpPr>
            <p:spPr bwMode="auto">
              <a:xfrm>
                <a:off x="3859" y="2700"/>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584"/>
              <p:cNvSpPr>
                <a:spLocks noChangeArrowheads="1"/>
              </p:cNvSpPr>
              <p:nvPr/>
            </p:nvSpPr>
            <p:spPr bwMode="auto">
              <a:xfrm>
                <a:off x="3859" y="2693"/>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585"/>
              <p:cNvSpPr>
                <a:spLocks noChangeArrowheads="1"/>
              </p:cNvSpPr>
              <p:nvPr/>
            </p:nvSpPr>
            <p:spPr bwMode="auto">
              <a:xfrm>
                <a:off x="3859" y="2693"/>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586"/>
              <p:cNvSpPr>
                <a:spLocks noChangeArrowheads="1"/>
              </p:cNvSpPr>
              <p:nvPr/>
            </p:nvSpPr>
            <p:spPr bwMode="auto">
              <a:xfrm>
                <a:off x="3859" y="2679"/>
                <a:ext cx="29" cy="28"/>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Rectangle 587"/>
              <p:cNvSpPr>
                <a:spLocks noChangeArrowheads="1"/>
              </p:cNvSpPr>
              <p:nvPr/>
            </p:nvSpPr>
            <p:spPr bwMode="auto">
              <a:xfrm>
                <a:off x="4010" y="2570"/>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588"/>
              <p:cNvSpPr>
                <a:spLocks noChangeArrowheads="1"/>
              </p:cNvSpPr>
              <p:nvPr/>
            </p:nvSpPr>
            <p:spPr bwMode="auto">
              <a:xfrm>
                <a:off x="4010" y="2599"/>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589"/>
              <p:cNvSpPr>
                <a:spLocks noChangeArrowheads="1"/>
              </p:cNvSpPr>
              <p:nvPr/>
            </p:nvSpPr>
            <p:spPr bwMode="auto">
              <a:xfrm>
                <a:off x="4003" y="2577"/>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590"/>
              <p:cNvSpPr>
                <a:spLocks noChangeArrowheads="1"/>
              </p:cNvSpPr>
              <p:nvPr/>
            </p:nvSpPr>
            <p:spPr bwMode="auto">
              <a:xfrm>
                <a:off x="4003" y="2592"/>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591"/>
              <p:cNvSpPr>
                <a:spLocks noChangeArrowheads="1"/>
              </p:cNvSpPr>
              <p:nvPr/>
            </p:nvSpPr>
            <p:spPr bwMode="auto">
              <a:xfrm>
                <a:off x="4003" y="2585"/>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592"/>
              <p:cNvSpPr>
                <a:spLocks noChangeArrowheads="1"/>
              </p:cNvSpPr>
              <p:nvPr/>
            </p:nvSpPr>
            <p:spPr bwMode="auto">
              <a:xfrm>
                <a:off x="4003" y="2585"/>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Oval 593"/>
              <p:cNvSpPr>
                <a:spLocks noChangeArrowheads="1"/>
              </p:cNvSpPr>
              <p:nvPr/>
            </p:nvSpPr>
            <p:spPr bwMode="auto">
              <a:xfrm>
                <a:off x="4003" y="2570"/>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Rectangle 594"/>
              <p:cNvSpPr>
                <a:spLocks noChangeArrowheads="1"/>
              </p:cNvSpPr>
              <p:nvPr/>
            </p:nvSpPr>
            <p:spPr bwMode="auto">
              <a:xfrm>
                <a:off x="4010" y="2736"/>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595"/>
              <p:cNvSpPr>
                <a:spLocks noChangeArrowheads="1"/>
              </p:cNvSpPr>
              <p:nvPr/>
            </p:nvSpPr>
            <p:spPr bwMode="auto">
              <a:xfrm>
                <a:off x="4010" y="2765"/>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596"/>
              <p:cNvSpPr>
                <a:spLocks noChangeArrowheads="1"/>
              </p:cNvSpPr>
              <p:nvPr/>
            </p:nvSpPr>
            <p:spPr bwMode="auto">
              <a:xfrm>
                <a:off x="4003" y="2743"/>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597"/>
              <p:cNvSpPr>
                <a:spLocks noChangeArrowheads="1"/>
              </p:cNvSpPr>
              <p:nvPr/>
            </p:nvSpPr>
            <p:spPr bwMode="auto">
              <a:xfrm>
                <a:off x="4003" y="2758"/>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598"/>
              <p:cNvSpPr>
                <a:spLocks noChangeArrowheads="1"/>
              </p:cNvSpPr>
              <p:nvPr/>
            </p:nvSpPr>
            <p:spPr bwMode="auto">
              <a:xfrm>
                <a:off x="4003" y="275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599"/>
              <p:cNvSpPr>
                <a:spLocks noChangeArrowheads="1"/>
              </p:cNvSpPr>
              <p:nvPr/>
            </p:nvSpPr>
            <p:spPr bwMode="auto">
              <a:xfrm>
                <a:off x="4003" y="2751"/>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Oval 600"/>
              <p:cNvSpPr>
                <a:spLocks noChangeArrowheads="1"/>
              </p:cNvSpPr>
              <p:nvPr/>
            </p:nvSpPr>
            <p:spPr bwMode="auto">
              <a:xfrm>
                <a:off x="4003" y="2736"/>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Rectangle 601"/>
              <p:cNvSpPr>
                <a:spLocks noChangeArrowheads="1"/>
              </p:cNvSpPr>
              <p:nvPr/>
            </p:nvSpPr>
            <p:spPr bwMode="auto">
              <a:xfrm>
                <a:off x="4154" y="2621"/>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602"/>
              <p:cNvSpPr>
                <a:spLocks noChangeArrowheads="1"/>
              </p:cNvSpPr>
              <p:nvPr/>
            </p:nvSpPr>
            <p:spPr bwMode="auto">
              <a:xfrm>
                <a:off x="4154" y="2650"/>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603"/>
              <p:cNvSpPr>
                <a:spLocks noChangeArrowheads="1"/>
              </p:cNvSpPr>
              <p:nvPr/>
            </p:nvSpPr>
            <p:spPr bwMode="auto">
              <a:xfrm>
                <a:off x="4147" y="2628"/>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604"/>
              <p:cNvSpPr>
                <a:spLocks noChangeArrowheads="1"/>
              </p:cNvSpPr>
              <p:nvPr/>
            </p:nvSpPr>
            <p:spPr bwMode="auto">
              <a:xfrm>
                <a:off x="4147" y="2642"/>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605"/>
              <p:cNvSpPr>
                <a:spLocks noChangeArrowheads="1"/>
              </p:cNvSpPr>
              <p:nvPr/>
            </p:nvSpPr>
            <p:spPr bwMode="auto">
              <a:xfrm>
                <a:off x="4147" y="2635"/>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606"/>
              <p:cNvSpPr>
                <a:spLocks noChangeArrowheads="1"/>
              </p:cNvSpPr>
              <p:nvPr/>
            </p:nvSpPr>
            <p:spPr bwMode="auto">
              <a:xfrm>
                <a:off x="4147" y="2635"/>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Oval 608"/>
            <p:cNvSpPr>
              <a:spLocks noChangeArrowheads="1"/>
            </p:cNvSpPr>
            <p:nvPr/>
          </p:nvSpPr>
          <p:spPr bwMode="auto">
            <a:xfrm>
              <a:off x="4147" y="2621"/>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09"/>
            <p:cNvSpPr>
              <a:spLocks noEditPoints="1"/>
            </p:cNvSpPr>
            <p:nvPr/>
          </p:nvSpPr>
          <p:spPr bwMode="auto">
            <a:xfrm>
              <a:off x="2354" y="3292"/>
              <a:ext cx="1908" cy="0"/>
            </a:xfrm>
            <a:custGeom>
              <a:avLst/>
              <a:gdLst>
                <a:gd name="T0" fmla="*/ 4 w 265"/>
                <a:gd name="T1" fmla="*/ 12 w 265"/>
                <a:gd name="T2" fmla="*/ 20 w 265"/>
                <a:gd name="T3" fmla="*/ 28 w 265"/>
                <a:gd name="T4" fmla="*/ 36 w 265"/>
                <a:gd name="T5" fmla="*/ 44 w 265"/>
                <a:gd name="T6" fmla="*/ 52 w 265"/>
                <a:gd name="T7" fmla="*/ 60 w 265"/>
                <a:gd name="T8" fmla="*/ 68 w 265"/>
                <a:gd name="T9" fmla="*/ 76 w 265"/>
                <a:gd name="T10" fmla="*/ 84 w 265"/>
                <a:gd name="T11" fmla="*/ 92 w 265"/>
                <a:gd name="T12" fmla="*/ 100 w 265"/>
                <a:gd name="T13" fmla="*/ 108 w 265"/>
                <a:gd name="T14" fmla="*/ 116 w 265"/>
                <a:gd name="T15" fmla="*/ 124 w 265"/>
                <a:gd name="T16" fmla="*/ 132 w 265"/>
                <a:gd name="T17" fmla="*/ 140 w 265"/>
                <a:gd name="T18" fmla="*/ 148 w 265"/>
                <a:gd name="T19" fmla="*/ 156 w 265"/>
                <a:gd name="T20" fmla="*/ 164 w 265"/>
                <a:gd name="T21" fmla="*/ 172 w 265"/>
                <a:gd name="T22" fmla="*/ 180 w 265"/>
                <a:gd name="T23" fmla="*/ 188 w 265"/>
                <a:gd name="T24" fmla="*/ 196 w 265"/>
                <a:gd name="T25" fmla="*/ 204 w 265"/>
                <a:gd name="T26" fmla="*/ 212 w 265"/>
                <a:gd name="T27" fmla="*/ 220 w 265"/>
                <a:gd name="T28" fmla="*/ 228 w 265"/>
                <a:gd name="T29" fmla="*/ 236 w 265"/>
                <a:gd name="T30" fmla="*/ 244 w 265"/>
                <a:gd name="T31" fmla="*/ 252 w 265"/>
                <a:gd name="T32" fmla="*/ 260 w 26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65">
                  <a:moveTo>
                    <a:pt x="4" y="0"/>
                  </a:moveTo>
                  <a:lnTo>
                    <a:pt x="8" y="0"/>
                  </a:lnTo>
                  <a:moveTo>
                    <a:pt x="12" y="0"/>
                  </a:moveTo>
                  <a:lnTo>
                    <a:pt x="16" y="0"/>
                  </a:lnTo>
                  <a:moveTo>
                    <a:pt x="20" y="0"/>
                  </a:moveTo>
                  <a:lnTo>
                    <a:pt x="24" y="0"/>
                  </a:lnTo>
                  <a:moveTo>
                    <a:pt x="28" y="0"/>
                  </a:moveTo>
                  <a:lnTo>
                    <a:pt x="32" y="0"/>
                  </a:lnTo>
                  <a:moveTo>
                    <a:pt x="36" y="0"/>
                  </a:moveTo>
                  <a:lnTo>
                    <a:pt x="40" y="0"/>
                  </a:lnTo>
                  <a:moveTo>
                    <a:pt x="44" y="0"/>
                  </a:moveTo>
                  <a:lnTo>
                    <a:pt x="48" y="0"/>
                  </a:lnTo>
                  <a:moveTo>
                    <a:pt x="52" y="0"/>
                  </a:moveTo>
                  <a:lnTo>
                    <a:pt x="56" y="0"/>
                  </a:lnTo>
                  <a:moveTo>
                    <a:pt x="60" y="0"/>
                  </a:moveTo>
                  <a:lnTo>
                    <a:pt x="64" y="0"/>
                  </a:lnTo>
                  <a:moveTo>
                    <a:pt x="68" y="0"/>
                  </a:moveTo>
                  <a:lnTo>
                    <a:pt x="72" y="0"/>
                  </a:lnTo>
                  <a:moveTo>
                    <a:pt x="76" y="0"/>
                  </a:moveTo>
                  <a:lnTo>
                    <a:pt x="80" y="0"/>
                  </a:lnTo>
                  <a:moveTo>
                    <a:pt x="84" y="0"/>
                  </a:moveTo>
                  <a:lnTo>
                    <a:pt x="88" y="0"/>
                  </a:lnTo>
                  <a:moveTo>
                    <a:pt x="92" y="0"/>
                  </a:moveTo>
                  <a:lnTo>
                    <a:pt x="96" y="0"/>
                  </a:lnTo>
                  <a:moveTo>
                    <a:pt x="100" y="0"/>
                  </a:moveTo>
                  <a:lnTo>
                    <a:pt x="104" y="0"/>
                  </a:lnTo>
                  <a:moveTo>
                    <a:pt x="108" y="0"/>
                  </a:moveTo>
                  <a:lnTo>
                    <a:pt x="112" y="0"/>
                  </a:lnTo>
                  <a:moveTo>
                    <a:pt x="116" y="0"/>
                  </a:moveTo>
                  <a:lnTo>
                    <a:pt x="120" y="0"/>
                  </a:lnTo>
                  <a:moveTo>
                    <a:pt x="124" y="0"/>
                  </a:moveTo>
                  <a:lnTo>
                    <a:pt x="128" y="0"/>
                  </a:lnTo>
                  <a:moveTo>
                    <a:pt x="132" y="0"/>
                  </a:moveTo>
                  <a:lnTo>
                    <a:pt x="136" y="0"/>
                  </a:lnTo>
                  <a:moveTo>
                    <a:pt x="140" y="0"/>
                  </a:moveTo>
                  <a:lnTo>
                    <a:pt x="144" y="0"/>
                  </a:lnTo>
                  <a:moveTo>
                    <a:pt x="148" y="0"/>
                  </a:moveTo>
                  <a:lnTo>
                    <a:pt x="152" y="0"/>
                  </a:lnTo>
                  <a:moveTo>
                    <a:pt x="156" y="0"/>
                  </a:moveTo>
                  <a:lnTo>
                    <a:pt x="160" y="0"/>
                  </a:lnTo>
                  <a:moveTo>
                    <a:pt x="164" y="0"/>
                  </a:moveTo>
                  <a:lnTo>
                    <a:pt x="168" y="0"/>
                  </a:lnTo>
                  <a:moveTo>
                    <a:pt x="172" y="0"/>
                  </a:moveTo>
                  <a:lnTo>
                    <a:pt x="176" y="0"/>
                  </a:lnTo>
                  <a:moveTo>
                    <a:pt x="180" y="0"/>
                  </a:moveTo>
                  <a:lnTo>
                    <a:pt x="184" y="0"/>
                  </a:lnTo>
                  <a:moveTo>
                    <a:pt x="188" y="0"/>
                  </a:moveTo>
                  <a:lnTo>
                    <a:pt x="192" y="0"/>
                  </a:lnTo>
                  <a:moveTo>
                    <a:pt x="196" y="0"/>
                  </a:moveTo>
                  <a:lnTo>
                    <a:pt x="200" y="0"/>
                  </a:lnTo>
                  <a:moveTo>
                    <a:pt x="204" y="0"/>
                  </a:moveTo>
                  <a:lnTo>
                    <a:pt x="208" y="0"/>
                  </a:lnTo>
                  <a:moveTo>
                    <a:pt x="212" y="0"/>
                  </a:moveTo>
                  <a:lnTo>
                    <a:pt x="216" y="0"/>
                  </a:lnTo>
                  <a:moveTo>
                    <a:pt x="220" y="0"/>
                  </a:moveTo>
                  <a:lnTo>
                    <a:pt x="224" y="0"/>
                  </a:lnTo>
                  <a:moveTo>
                    <a:pt x="228" y="0"/>
                  </a:moveTo>
                  <a:lnTo>
                    <a:pt x="232" y="0"/>
                  </a:lnTo>
                  <a:moveTo>
                    <a:pt x="236" y="0"/>
                  </a:moveTo>
                  <a:lnTo>
                    <a:pt x="240" y="0"/>
                  </a:lnTo>
                  <a:moveTo>
                    <a:pt x="244" y="0"/>
                  </a:moveTo>
                  <a:lnTo>
                    <a:pt x="248" y="0"/>
                  </a:lnTo>
                  <a:moveTo>
                    <a:pt x="252" y="0"/>
                  </a:moveTo>
                  <a:lnTo>
                    <a:pt x="256" y="0"/>
                  </a:lnTo>
                  <a:moveTo>
                    <a:pt x="260" y="0"/>
                  </a:moveTo>
                  <a:lnTo>
                    <a:pt x="264" y="0"/>
                  </a:lnTo>
                </a:path>
              </a:pathLst>
            </a:custGeom>
            <a:noFill/>
            <a:ln w="11113" cap="flat">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10"/>
            <p:cNvSpPr>
              <a:spLocks noChangeArrowheads="1"/>
            </p:cNvSpPr>
            <p:nvPr/>
          </p:nvSpPr>
          <p:spPr bwMode="auto">
            <a:xfrm>
              <a:off x="2326" y="1790"/>
              <a:ext cx="1936" cy="1733"/>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611"/>
            <p:cNvSpPr>
              <a:spLocks noChangeArrowheads="1"/>
            </p:cNvSpPr>
            <p:nvPr/>
          </p:nvSpPr>
          <p:spPr bwMode="auto">
            <a:xfrm>
              <a:off x="331" y="1596"/>
              <a:ext cx="1937" cy="1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612"/>
            <p:cNvSpPr>
              <a:spLocks noChangeArrowheads="1"/>
            </p:cNvSpPr>
            <p:nvPr/>
          </p:nvSpPr>
          <p:spPr bwMode="auto">
            <a:xfrm>
              <a:off x="1187" y="1653"/>
              <a:ext cx="2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1A1A1A"/>
                  </a:solidFill>
                  <a:effectLst/>
                  <a:latin typeface="Arial" pitchFamily="34" charset="0"/>
                  <a:cs typeface="Arial" pitchFamily="34" charset="0"/>
                </a:rPr>
                <a:t>Forêt</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613"/>
            <p:cNvSpPr>
              <a:spLocks noChangeArrowheads="1"/>
            </p:cNvSpPr>
            <p:nvPr/>
          </p:nvSpPr>
          <p:spPr bwMode="auto">
            <a:xfrm>
              <a:off x="2326" y="1596"/>
              <a:ext cx="1936" cy="1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614"/>
            <p:cNvSpPr>
              <a:spLocks noChangeArrowheads="1"/>
            </p:cNvSpPr>
            <p:nvPr/>
          </p:nvSpPr>
          <p:spPr bwMode="auto">
            <a:xfrm>
              <a:off x="3068" y="1653"/>
              <a:ext cx="4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1A1A1A"/>
                  </a:solidFill>
                  <a:effectLst/>
                  <a:latin typeface="Arial" pitchFamily="34" charset="0"/>
                  <a:cs typeface="Arial" pitchFamily="34" charset="0"/>
                </a:rPr>
                <a:t>Plantation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615"/>
            <p:cNvSpPr>
              <a:spLocks noChangeShapeType="1"/>
            </p:cNvSpPr>
            <p:nvPr/>
          </p:nvSpPr>
          <p:spPr bwMode="auto">
            <a:xfrm flipV="1">
              <a:off x="360" y="3523"/>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616"/>
            <p:cNvSpPr>
              <a:spLocks noChangeShapeType="1"/>
            </p:cNvSpPr>
            <p:nvPr/>
          </p:nvSpPr>
          <p:spPr bwMode="auto">
            <a:xfrm flipV="1">
              <a:off x="914" y="3523"/>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617"/>
            <p:cNvSpPr>
              <a:spLocks noChangeShapeType="1"/>
            </p:cNvSpPr>
            <p:nvPr/>
          </p:nvSpPr>
          <p:spPr bwMode="auto">
            <a:xfrm flipV="1">
              <a:off x="1462" y="3523"/>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618"/>
            <p:cNvSpPr>
              <a:spLocks noChangeShapeType="1"/>
            </p:cNvSpPr>
            <p:nvPr/>
          </p:nvSpPr>
          <p:spPr bwMode="auto">
            <a:xfrm flipV="1">
              <a:off x="2016" y="3523"/>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619"/>
            <p:cNvSpPr>
              <a:spLocks noChangeArrowheads="1"/>
            </p:cNvSpPr>
            <p:nvPr/>
          </p:nvSpPr>
          <p:spPr bwMode="auto">
            <a:xfrm>
              <a:off x="313" y="3581"/>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620"/>
            <p:cNvSpPr>
              <a:spLocks noChangeArrowheads="1"/>
            </p:cNvSpPr>
            <p:nvPr/>
          </p:nvSpPr>
          <p:spPr bwMode="auto">
            <a:xfrm>
              <a:off x="842" y="3581"/>
              <a:ext cx="1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50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621"/>
            <p:cNvSpPr>
              <a:spLocks noChangeArrowheads="1"/>
            </p:cNvSpPr>
            <p:nvPr/>
          </p:nvSpPr>
          <p:spPr bwMode="auto">
            <a:xfrm>
              <a:off x="1361" y="3581"/>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100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622"/>
            <p:cNvSpPr>
              <a:spLocks noChangeArrowheads="1"/>
            </p:cNvSpPr>
            <p:nvPr/>
          </p:nvSpPr>
          <p:spPr bwMode="auto">
            <a:xfrm>
              <a:off x="1915" y="3581"/>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150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623"/>
            <p:cNvSpPr>
              <a:spLocks noChangeShapeType="1"/>
            </p:cNvSpPr>
            <p:nvPr/>
          </p:nvSpPr>
          <p:spPr bwMode="auto">
            <a:xfrm flipV="1">
              <a:off x="2635" y="3523"/>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24"/>
            <p:cNvSpPr>
              <a:spLocks noChangeShapeType="1"/>
            </p:cNvSpPr>
            <p:nvPr/>
          </p:nvSpPr>
          <p:spPr bwMode="auto">
            <a:xfrm flipV="1">
              <a:off x="2995" y="3523"/>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625"/>
            <p:cNvSpPr>
              <a:spLocks noChangeShapeType="1"/>
            </p:cNvSpPr>
            <p:nvPr/>
          </p:nvSpPr>
          <p:spPr bwMode="auto">
            <a:xfrm flipV="1">
              <a:off x="3362" y="3523"/>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626"/>
            <p:cNvSpPr>
              <a:spLocks noChangeShapeType="1"/>
            </p:cNvSpPr>
            <p:nvPr/>
          </p:nvSpPr>
          <p:spPr bwMode="auto">
            <a:xfrm flipV="1">
              <a:off x="3722" y="3523"/>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627"/>
            <p:cNvSpPr>
              <a:spLocks noChangeShapeType="1"/>
            </p:cNvSpPr>
            <p:nvPr/>
          </p:nvSpPr>
          <p:spPr bwMode="auto">
            <a:xfrm flipV="1">
              <a:off x="4090" y="3523"/>
              <a:ext cx="0" cy="29"/>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628"/>
            <p:cNvSpPr>
              <a:spLocks noChangeArrowheads="1"/>
            </p:cNvSpPr>
            <p:nvPr/>
          </p:nvSpPr>
          <p:spPr bwMode="auto">
            <a:xfrm>
              <a:off x="2563" y="3581"/>
              <a:ext cx="1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629"/>
            <p:cNvSpPr>
              <a:spLocks noChangeArrowheads="1"/>
            </p:cNvSpPr>
            <p:nvPr/>
          </p:nvSpPr>
          <p:spPr bwMode="auto">
            <a:xfrm>
              <a:off x="2923" y="3581"/>
              <a:ext cx="1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630"/>
            <p:cNvSpPr>
              <a:spLocks noChangeArrowheads="1"/>
            </p:cNvSpPr>
            <p:nvPr/>
          </p:nvSpPr>
          <p:spPr bwMode="auto">
            <a:xfrm>
              <a:off x="3290" y="3581"/>
              <a:ext cx="1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20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631"/>
            <p:cNvSpPr>
              <a:spLocks noChangeArrowheads="1"/>
            </p:cNvSpPr>
            <p:nvPr/>
          </p:nvSpPr>
          <p:spPr bwMode="auto">
            <a:xfrm>
              <a:off x="3650" y="3581"/>
              <a:ext cx="1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25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632"/>
            <p:cNvSpPr>
              <a:spLocks noChangeArrowheads="1"/>
            </p:cNvSpPr>
            <p:nvPr/>
          </p:nvSpPr>
          <p:spPr bwMode="auto">
            <a:xfrm>
              <a:off x="4018" y="3581"/>
              <a:ext cx="1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30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633"/>
            <p:cNvSpPr>
              <a:spLocks noChangeArrowheads="1"/>
            </p:cNvSpPr>
            <p:nvPr/>
          </p:nvSpPr>
          <p:spPr bwMode="auto">
            <a:xfrm>
              <a:off x="180" y="3198"/>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634"/>
            <p:cNvSpPr>
              <a:spLocks noChangeArrowheads="1"/>
            </p:cNvSpPr>
            <p:nvPr/>
          </p:nvSpPr>
          <p:spPr bwMode="auto">
            <a:xfrm>
              <a:off x="180" y="2649"/>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635"/>
            <p:cNvSpPr>
              <a:spLocks noChangeArrowheads="1"/>
            </p:cNvSpPr>
            <p:nvPr/>
          </p:nvSpPr>
          <p:spPr bwMode="auto">
            <a:xfrm>
              <a:off x="180" y="2108"/>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Line 636"/>
            <p:cNvSpPr>
              <a:spLocks noChangeShapeType="1"/>
            </p:cNvSpPr>
            <p:nvPr/>
          </p:nvSpPr>
          <p:spPr bwMode="auto">
            <a:xfrm>
              <a:off x="302" y="3242"/>
              <a:ext cx="29"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637"/>
            <p:cNvSpPr>
              <a:spLocks noChangeShapeType="1"/>
            </p:cNvSpPr>
            <p:nvPr/>
          </p:nvSpPr>
          <p:spPr bwMode="auto">
            <a:xfrm>
              <a:off x="302" y="2693"/>
              <a:ext cx="29"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638"/>
            <p:cNvSpPr>
              <a:spLocks noChangeShapeType="1"/>
            </p:cNvSpPr>
            <p:nvPr/>
          </p:nvSpPr>
          <p:spPr bwMode="auto">
            <a:xfrm>
              <a:off x="302" y="2144"/>
              <a:ext cx="29" cy="0"/>
            </a:xfrm>
            <a:prstGeom prst="line">
              <a:avLst/>
            </a:prstGeom>
            <a:noFill/>
            <a:ln w="1111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639"/>
            <p:cNvSpPr>
              <a:spLocks noChangeArrowheads="1"/>
            </p:cNvSpPr>
            <p:nvPr/>
          </p:nvSpPr>
          <p:spPr bwMode="auto">
            <a:xfrm>
              <a:off x="1880" y="3718"/>
              <a:ext cx="7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rgbClr val="000000"/>
                  </a:solidFill>
                  <a:effectLst/>
                  <a:latin typeface="Arial" pitchFamily="34" charset="0"/>
                  <a:cs typeface="Arial" pitchFamily="34" charset="0"/>
                </a:rPr>
                <a:t>Diamètre (cm)</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640"/>
            <p:cNvSpPr>
              <a:spLocks noChangeArrowheads="1"/>
            </p:cNvSpPr>
            <p:nvPr/>
          </p:nvSpPr>
          <p:spPr bwMode="auto">
            <a:xfrm rot="16200000">
              <a:off x="-796" y="2584"/>
              <a:ext cx="184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rgbClr val="000000"/>
                  </a:solidFill>
                  <a:effectLst/>
                  <a:latin typeface="Arial" pitchFamily="34" charset="0"/>
                  <a:cs typeface="Arial" pitchFamily="34" charset="0"/>
                </a:rPr>
                <a:t>Accroissance en diamètre (cm/an)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641"/>
            <p:cNvSpPr>
              <a:spLocks noChangeArrowheads="1"/>
            </p:cNvSpPr>
            <p:nvPr/>
          </p:nvSpPr>
          <p:spPr bwMode="auto">
            <a:xfrm>
              <a:off x="4370" y="1704"/>
              <a:ext cx="1340" cy="1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642"/>
            <p:cNvSpPr>
              <a:spLocks noChangeArrowheads="1"/>
            </p:cNvSpPr>
            <p:nvPr/>
          </p:nvSpPr>
          <p:spPr bwMode="auto">
            <a:xfrm>
              <a:off x="4428" y="1762"/>
              <a:ext cx="4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rgbClr val="000000"/>
                  </a:solidFill>
                  <a:effectLst/>
                  <a:latin typeface="Arial" pitchFamily="34" charset="0"/>
                  <a:cs typeface="Arial" pitchFamily="34" charset="0"/>
                </a:rPr>
                <a:t>Source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643"/>
            <p:cNvSpPr>
              <a:spLocks noChangeArrowheads="1"/>
            </p:cNvSpPr>
            <p:nvPr/>
          </p:nvSpPr>
          <p:spPr bwMode="auto">
            <a:xfrm>
              <a:off x="4428" y="1899"/>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644"/>
            <p:cNvSpPr>
              <a:spLocks noChangeArrowheads="1"/>
            </p:cNvSpPr>
            <p:nvPr/>
          </p:nvSpPr>
          <p:spPr bwMode="auto">
            <a:xfrm>
              <a:off x="4428" y="1899"/>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645"/>
            <p:cNvSpPr>
              <a:spLocks noChangeArrowheads="1"/>
            </p:cNvSpPr>
            <p:nvPr/>
          </p:nvSpPr>
          <p:spPr bwMode="auto">
            <a:xfrm>
              <a:off x="4507" y="1964"/>
              <a:ext cx="22"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646"/>
            <p:cNvSpPr>
              <a:spLocks noChangeArrowheads="1"/>
            </p:cNvSpPr>
            <p:nvPr/>
          </p:nvSpPr>
          <p:spPr bwMode="auto">
            <a:xfrm>
              <a:off x="4507" y="1993"/>
              <a:ext cx="22"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647"/>
            <p:cNvSpPr>
              <a:spLocks noChangeArrowheads="1"/>
            </p:cNvSpPr>
            <p:nvPr/>
          </p:nvSpPr>
          <p:spPr bwMode="auto">
            <a:xfrm>
              <a:off x="4500" y="1971"/>
              <a:ext cx="36"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648"/>
            <p:cNvSpPr>
              <a:spLocks noChangeArrowheads="1"/>
            </p:cNvSpPr>
            <p:nvPr/>
          </p:nvSpPr>
          <p:spPr bwMode="auto">
            <a:xfrm>
              <a:off x="4500" y="1985"/>
              <a:ext cx="36" cy="8"/>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649"/>
            <p:cNvSpPr>
              <a:spLocks noChangeArrowheads="1"/>
            </p:cNvSpPr>
            <p:nvPr/>
          </p:nvSpPr>
          <p:spPr bwMode="auto">
            <a:xfrm>
              <a:off x="4500" y="1978"/>
              <a:ext cx="36"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650"/>
            <p:cNvSpPr>
              <a:spLocks noChangeArrowheads="1"/>
            </p:cNvSpPr>
            <p:nvPr/>
          </p:nvSpPr>
          <p:spPr bwMode="auto">
            <a:xfrm>
              <a:off x="4500" y="1978"/>
              <a:ext cx="36"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651"/>
            <p:cNvSpPr>
              <a:spLocks noChangeArrowheads="1"/>
            </p:cNvSpPr>
            <p:nvPr/>
          </p:nvSpPr>
          <p:spPr bwMode="auto">
            <a:xfrm>
              <a:off x="4500" y="1964"/>
              <a:ext cx="29" cy="29"/>
            </a:xfrm>
            <a:prstGeom prst="ellipse">
              <a:avLst/>
            </a:prstGeom>
            <a:noFill/>
            <a:ln w="11113" cap="rnd">
              <a:solidFill>
                <a:srgbClr val="F876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652"/>
            <p:cNvSpPr>
              <a:spLocks noChangeShapeType="1"/>
            </p:cNvSpPr>
            <p:nvPr/>
          </p:nvSpPr>
          <p:spPr bwMode="auto">
            <a:xfrm>
              <a:off x="4442" y="1978"/>
              <a:ext cx="137" cy="0"/>
            </a:xfrm>
            <a:prstGeom prst="line">
              <a:avLst/>
            </a:prstGeom>
            <a:noFill/>
            <a:ln w="11113" cap="flat">
              <a:solidFill>
                <a:srgbClr val="F876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653"/>
            <p:cNvSpPr>
              <a:spLocks noChangeShapeType="1"/>
            </p:cNvSpPr>
            <p:nvPr/>
          </p:nvSpPr>
          <p:spPr bwMode="auto">
            <a:xfrm>
              <a:off x="4442" y="1978"/>
              <a:ext cx="137" cy="0"/>
            </a:xfrm>
            <a:prstGeom prst="line">
              <a:avLst/>
            </a:prstGeom>
            <a:noFill/>
            <a:ln w="11113" cap="flat">
              <a:solidFill>
                <a:srgbClr val="F876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654"/>
            <p:cNvSpPr>
              <a:spLocks noChangeShapeType="1"/>
            </p:cNvSpPr>
            <p:nvPr/>
          </p:nvSpPr>
          <p:spPr bwMode="auto">
            <a:xfrm>
              <a:off x="4442" y="1978"/>
              <a:ext cx="137" cy="0"/>
            </a:xfrm>
            <a:prstGeom prst="line">
              <a:avLst/>
            </a:prstGeom>
            <a:noFill/>
            <a:ln w="11113" cap="flat">
              <a:solidFill>
                <a:srgbClr val="F876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655"/>
            <p:cNvSpPr>
              <a:spLocks noChangeArrowheads="1"/>
            </p:cNvSpPr>
            <p:nvPr/>
          </p:nvSpPr>
          <p:spPr bwMode="auto">
            <a:xfrm>
              <a:off x="4428" y="2065"/>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656"/>
            <p:cNvSpPr>
              <a:spLocks noChangeArrowheads="1"/>
            </p:cNvSpPr>
            <p:nvPr/>
          </p:nvSpPr>
          <p:spPr bwMode="auto">
            <a:xfrm>
              <a:off x="4428" y="2065"/>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657"/>
            <p:cNvSpPr>
              <a:spLocks noChangeArrowheads="1"/>
            </p:cNvSpPr>
            <p:nvPr/>
          </p:nvSpPr>
          <p:spPr bwMode="auto">
            <a:xfrm>
              <a:off x="4507" y="2130"/>
              <a:ext cx="22"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658"/>
            <p:cNvSpPr>
              <a:spLocks noChangeArrowheads="1"/>
            </p:cNvSpPr>
            <p:nvPr/>
          </p:nvSpPr>
          <p:spPr bwMode="auto">
            <a:xfrm>
              <a:off x="4507" y="2159"/>
              <a:ext cx="22"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59"/>
            <p:cNvSpPr>
              <a:spLocks noChangeArrowheads="1"/>
            </p:cNvSpPr>
            <p:nvPr/>
          </p:nvSpPr>
          <p:spPr bwMode="auto">
            <a:xfrm>
              <a:off x="4500" y="2137"/>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60"/>
            <p:cNvSpPr>
              <a:spLocks noChangeArrowheads="1"/>
            </p:cNvSpPr>
            <p:nvPr/>
          </p:nvSpPr>
          <p:spPr bwMode="auto">
            <a:xfrm>
              <a:off x="4500" y="2151"/>
              <a:ext cx="36" cy="8"/>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61"/>
            <p:cNvSpPr>
              <a:spLocks noChangeArrowheads="1"/>
            </p:cNvSpPr>
            <p:nvPr/>
          </p:nvSpPr>
          <p:spPr bwMode="auto">
            <a:xfrm>
              <a:off x="4500" y="2144"/>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662"/>
            <p:cNvSpPr>
              <a:spLocks noChangeArrowheads="1"/>
            </p:cNvSpPr>
            <p:nvPr/>
          </p:nvSpPr>
          <p:spPr bwMode="auto">
            <a:xfrm>
              <a:off x="4500" y="2144"/>
              <a:ext cx="36" cy="7"/>
            </a:xfrm>
            <a:prstGeom prst="rect">
              <a:avLst/>
            </a:prstGeom>
            <a:solidFill>
              <a:srgbClr val="D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663"/>
            <p:cNvSpPr>
              <a:spLocks noChangeArrowheads="1"/>
            </p:cNvSpPr>
            <p:nvPr/>
          </p:nvSpPr>
          <p:spPr bwMode="auto">
            <a:xfrm>
              <a:off x="4500" y="2130"/>
              <a:ext cx="29" cy="29"/>
            </a:xfrm>
            <a:prstGeom prst="ellipse">
              <a:avLst/>
            </a:prstGeom>
            <a:noFill/>
            <a:ln w="11113" cap="rnd">
              <a:solidFill>
                <a:srgbClr val="D89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64"/>
            <p:cNvSpPr>
              <a:spLocks noChangeShapeType="1"/>
            </p:cNvSpPr>
            <p:nvPr/>
          </p:nvSpPr>
          <p:spPr bwMode="auto">
            <a:xfrm>
              <a:off x="4442" y="2144"/>
              <a:ext cx="137" cy="0"/>
            </a:xfrm>
            <a:prstGeom prst="line">
              <a:avLst/>
            </a:prstGeom>
            <a:noFill/>
            <a:ln w="11113" cap="flat">
              <a:solidFill>
                <a:srgbClr val="D89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65"/>
            <p:cNvSpPr>
              <a:spLocks noChangeShapeType="1"/>
            </p:cNvSpPr>
            <p:nvPr/>
          </p:nvSpPr>
          <p:spPr bwMode="auto">
            <a:xfrm>
              <a:off x="4442" y="2144"/>
              <a:ext cx="137" cy="0"/>
            </a:xfrm>
            <a:prstGeom prst="line">
              <a:avLst/>
            </a:prstGeom>
            <a:noFill/>
            <a:ln w="11113" cap="flat">
              <a:solidFill>
                <a:srgbClr val="D89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66"/>
            <p:cNvSpPr>
              <a:spLocks noChangeShapeType="1"/>
            </p:cNvSpPr>
            <p:nvPr/>
          </p:nvSpPr>
          <p:spPr bwMode="auto">
            <a:xfrm>
              <a:off x="4442" y="2144"/>
              <a:ext cx="137" cy="0"/>
            </a:xfrm>
            <a:prstGeom prst="line">
              <a:avLst/>
            </a:prstGeom>
            <a:noFill/>
            <a:ln w="11113" cap="flat">
              <a:solidFill>
                <a:srgbClr val="D89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667"/>
            <p:cNvSpPr>
              <a:spLocks noChangeArrowheads="1"/>
            </p:cNvSpPr>
            <p:nvPr/>
          </p:nvSpPr>
          <p:spPr bwMode="auto">
            <a:xfrm>
              <a:off x="4428" y="2231"/>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68"/>
            <p:cNvSpPr>
              <a:spLocks noChangeArrowheads="1"/>
            </p:cNvSpPr>
            <p:nvPr/>
          </p:nvSpPr>
          <p:spPr bwMode="auto">
            <a:xfrm>
              <a:off x="4428" y="2231"/>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669"/>
            <p:cNvSpPr>
              <a:spLocks noChangeArrowheads="1"/>
            </p:cNvSpPr>
            <p:nvPr/>
          </p:nvSpPr>
          <p:spPr bwMode="auto">
            <a:xfrm>
              <a:off x="4507" y="2296"/>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70"/>
            <p:cNvSpPr>
              <a:spLocks noChangeArrowheads="1"/>
            </p:cNvSpPr>
            <p:nvPr/>
          </p:nvSpPr>
          <p:spPr bwMode="auto">
            <a:xfrm>
              <a:off x="4507" y="2325"/>
              <a:ext cx="22"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71"/>
            <p:cNvSpPr>
              <a:spLocks noChangeArrowheads="1"/>
            </p:cNvSpPr>
            <p:nvPr/>
          </p:nvSpPr>
          <p:spPr bwMode="auto">
            <a:xfrm>
              <a:off x="4500" y="2303"/>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72"/>
            <p:cNvSpPr>
              <a:spLocks noChangeArrowheads="1"/>
            </p:cNvSpPr>
            <p:nvPr/>
          </p:nvSpPr>
          <p:spPr bwMode="auto">
            <a:xfrm>
              <a:off x="4500" y="2318"/>
              <a:ext cx="36" cy="7"/>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73"/>
            <p:cNvSpPr>
              <a:spLocks noChangeArrowheads="1"/>
            </p:cNvSpPr>
            <p:nvPr/>
          </p:nvSpPr>
          <p:spPr bwMode="auto">
            <a:xfrm>
              <a:off x="4500" y="2310"/>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74"/>
            <p:cNvSpPr>
              <a:spLocks noChangeArrowheads="1"/>
            </p:cNvSpPr>
            <p:nvPr/>
          </p:nvSpPr>
          <p:spPr bwMode="auto">
            <a:xfrm>
              <a:off x="4500" y="2310"/>
              <a:ext cx="36" cy="8"/>
            </a:xfrm>
            <a:prstGeom prst="rect">
              <a:avLst/>
            </a:prstGeom>
            <a:solidFill>
              <a:srgbClr val="A3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75"/>
            <p:cNvSpPr>
              <a:spLocks noChangeArrowheads="1"/>
            </p:cNvSpPr>
            <p:nvPr/>
          </p:nvSpPr>
          <p:spPr bwMode="auto">
            <a:xfrm>
              <a:off x="4500" y="2296"/>
              <a:ext cx="29" cy="29"/>
            </a:xfrm>
            <a:prstGeom prst="ellipse">
              <a:avLst/>
            </a:prstGeom>
            <a:noFill/>
            <a:ln w="11113" cap="rnd">
              <a:solidFill>
                <a:srgbClr val="A3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676"/>
            <p:cNvSpPr>
              <a:spLocks noChangeShapeType="1"/>
            </p:cNvSpPr>
            <p:nvPr/>
          </p:nvSpPr>
          <p:spPr bwMode="auto">
            <a:xfrm>
              <a:off x="4442" y="2310"/>
              <a:ext cx="137" cy="0"/>
            </a:xfrm>
            <a:prstGeom prst="line">
              <a:avLst/>
            </a:prstGeom>
            <a:noFill/>
            <a:ln w="11113" cap="flat">
              <a:solidFill>
                <a:srgbClr val="A3A5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677"/>
            <p:cNvSpPr>
              <a:spLocks noChangeShapeType="1"/>
            </p:cNvSpPr>
            <p:nvPr/>
          </p:nvSpPr>
          <p:spPr bwMode="auto">
            <a:xfrm>
              <a:off x="4442" y="2310"/>
              <a:ext cx="137" cy="0"/>
            </a:xfrm>
            <a:prstGeom prst="line">
              <a:avLst/>
            </a:prstGeom>
            <a:noFill/>
            <a:ln w="11113" cap="flat">
              <a:solidFill>
                <a:srgbClr val="A3A5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678"/>
            <p:cNvSpPr>
              <a:spLocks noChangeShapeType="1"/>
            </p:cNvSpPr>
            <p:nvPr/>
          </p:nvSpPr>
          <p:spPr bwMode="auto">
            <a:xfrm>
              <a:off x="4442" y="2310"/>
              <a:ext cx="137" cy="0"/>
            </a:xfrm>
            <a:prstGeom prst="line">
              <a:avLst/>
            </a:prstGeom>
            <a:noFill/>
            <a:ln w="11113" cap="flat">
              <a:solidFill>
                <a:srgbClr val="A3A5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679"/>
            <p:cNvSpPr>
              <a:spLocks noChangeArrowheads="1"/>
            </p:cNvSpPr>
            <p:nvPr/>
          </p:nvSpPr>
          <p:spPr bwMode="auto">
            <a:xfrm>
              <a:off x="4428" y="2397"/>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0"/>
            <p:cNvSpPr>
              <a:spLocks noChangeArrowheads="1"/>
            </p:cNvSpPr>
            <p:nvPr/>
          </p:nvSpPr>
          <p:spPr bwMode="auto">
            <a:xfrm>
              <a:off x="4428" y="2397"/>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681"/>
            <p:cNvSpPr>
              <a:spLocks noChangeArrowheads="1"/>
            </p:cNvSpPr>
            <p:nvPr/>
          </p:nvSpPr>
          <p:spPr bwMode="auto">
            <a:xfrm>
              <a:off x="4507" y="2462"/>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82"/>
            <p:cNvSpPr>
              <a:spLocks noChangeArrowheads="1"/>
            </p:cNvSpPr>
            <p:nvPr/>
          </p:nvSpPr>
          <p:spPr bwMode="auto">
            <a:xfrm>
              <a:off x="4507" y="2491"/>
              <a:ext cx="22"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83"/>
            <p:cNvSpPr>
              <a:spLocks noChangeArrowheads="1"/>
            </p:cNvSpPr>
            <p:nvPr/>
          </p:nvSpPr>
          <p:spPr bwMode="auto">
            <a:xfrm>
              <a:off x="4500" y="2469"/>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84"/>
            <p:cNvSpPr>
              <a:spLocks noChangeArrowheads="1"/>
            </p:cNvSpPr>
            <p:nvPr/>
          </p:nvSpPr>
          <p:spPr bwMode="auto">
            <a:xfrm>
              <a:off x="4500" y="2484"/>
              <a:ext cx="36" cy="7"/>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85"/>
            <p:cNvSpPr>
              <a:spLocks noChangeArrowheads="1"/>
            </p:cNvSpPr>
            <p:nvPr/>
          </p:nvSpPr>
          <p:spPr bwMode="auto">
            <a:xfrm>
              <a:off x="4500" y="2476"/>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86"/>
            <p:cNvSpPr>
              <a:spLocks noChangeArrowheads="1"/>
            </p:cNvSpPr>
            <p:nvPr/>
          </p:nvSpPr>
          <p:spPr bwMode="auto">
            <a:xfrm>
              <a:off x="4500" y="2476"/>
              <a:ext cx="36" cy="8"/>
            </a:xfrm>
            <a:prstGeom prst="rect">
              <a:avLst/>
            </a:prstGeom>
            <a:solidFill>
              <a:srgbClr val="39B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687"/>
            <p:cNvSpPr>
              <a:spLocks noChangeArrowheads="1"/>
            </p:cNvSpPr>
            <p:nvPr/>
          </p:nvSpPr>
          <p:spPr bwMode="auto">
            <a:xfrm>
              <a:off x="4500" y="2462"/>
              <a:ext cx="29" cy="29"/>
            </a:xfrm>
            <a:prstGeom prst="ellipse">
              <a:avLst/>
            </a:prstGeom>
            <a:noFill/>
            <a:ln w="11113" cap="rnd">
              <a:solidFill>
                <a:srgbClr val="39B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688"/>
            <p:cNvSpPr>
              <a:spLocks noChangeShapeType="1"/>
            </p:cNvSpPr>
            <p:nvPr/>
          </p:nvSpPr>
          <p:spPr bwMode="auto">
            <a:xfrm>
              <a:off x="4442" y="2476"/>
              <a:ext cx="137" cy="0"/>
            </a:xfrm>
            <a:prstGeom prst="line">
              <a:avLst/>
            </a:prstGeom>
            <a:noFill/>
            <a:ln w="11113" cap="flat">
              <a:solidFill>
                <a:srgbClr val="39B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689"/>
            <p:cNvSpPr>
              <a:spLocks noChangeShapeType="1"/>
            </p:cNvSpPr>
            <p:nvPr/>
          </p:nvSpPr>
          <p:spPr bwMode="auto">
            <a:xfrm>
              <a:off x="4442" y="2476"/>
              <a:ext cx="137" cy="0"/>
            </a:xfrm>
            <a:prstGeom prst="line">
              <a:avLst/>
            </a:prstGeom>
            <a:noFill/>
            <a:ln w="11113" cap="flat">
              <a:solidFill>
                <a:srgbClr val="39B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690"/>
            <p:cNvSpPr>
              <a:spLocks noChangeShapeType="1"/>
            </p:cNvSpPr>
            <p:nvPr/>
          </p:nvSpPr>
          <p:spPr bwMode="auto">
            <a:xfrm>
              <a:off x="4442" y="2476"/>
              <a:ext cx="137" cy="0"/>
            </a:xfrm>
            <a:prstGeom prst="line">
              <a:avLst/>
            </a:prstGeom>
            <a:noFill/>
            <a:ln w="11113" cap="flat">
              <a:solidFill>
                <a:srgbClr val="39B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691"/>
            <p:cNvSpPr>
              <a:spLocks noChangeArrowheads="1"/>
            </p:cNvSpPr>
            <p:nvPr/>
          </p:nvSpPr>
          <p:spPr bwMode="auto">
            <a:xfrm>
              <a:off x="4428" y="2563"/>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692"/>
            <p:cNvSpPr>
              <a:spLocks noChangeArrowheads="1"/>
            </p:cNvSpPr>
            <p:nvPr/>
          </p:nvSpPr>
          <p:spPr bwMode="auto">
            <a:xfrm>
              <a:off x="4428" y="2563"/>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693"/>
            <p:cNvSpPr>
              <a:spLocks noChangeArrowheads="1"/>
            </p:cNvSpPr>
            <p:nvPr/>
          </p:nvSpPr>
          <p:spPr bwMode="auto">
            <a:xfrm>
              <a:off x="4507" y="2628"/>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694"/>
            <p:cNvSpPr>
              <a:spLocks noChangeArrowheads="1"/>
            </p:cNvSpPr>
            <p:nvPr/>
          </p:nvSpPr>
          <p:spPr bwMode="auto">
            <a:xfrm>
              <a:off x="4507" y="2657"/>
              <a:ext cx="22"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695"/>
            <p:cNvSpPr>
              <a:spLocks noChangeArrowheads="1"/>
            </p:cNvSpPr>
            <p:nvPr/>
          </p:nvSpPr>
          <p:spPr bwMode="auto">
            <a:xfrm>
              <a:off x="4500" y="2635"/>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696"/>
            <p:cNvSpPr>
              <a:spLocks noChangeArrowheads="1"/>
            </p:cNvSpPr>
            <p:nvPr/>
          </p:nvSpPr>
          <p:spPr bwMode="auto">
            <a:xfrm>
              <a:off x="4500" y="2650"/>
              <a:ext cx="36" cy="7"/>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697"/>
            <p:cNvSpPr>
              <a:spLocks noChangeArrowheads="1"/>
            </p:cNvSpPr>
            <p:nvPr/>
          </p:nvSpPr>
          <p:spPr bwMode="auto">
            <a:xfrm>
              <a:off x="4500" y="2642"/>
              <a:ext cx="36" cy="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698"/>
            <p:cNvSpPr>
              <a:spLocks noChangeArrowheads="1"/>
            </p:cNvSpPr>
            <p:nvPr/>
          </p:nvSpPr>
          <p:spPr bwMode="auto">
            <a:xfrm>
              <a:off x="4500" y="2642"/>
              <a:ext cx="36" cy="8"/>
            </a:xfrm>
            <a:prstGeom prst="rect">
              <a:avLst/>
            </a:prstGeom>
            <a:solidFill>
              <a:srgbClr val="00B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699"/>
            <p:cNvSpPr>
              <a:spLocks noChangeArrowheads="1"/>
            </p:cNvSpPr>
            <p:nvPr/>
          </p:nvSpPr>
          <p:spPr bwMode="auto">
            <a:xfrm>
              <a:off x="4500" y="2628"/>
              <a:ext cx="29" cy="29"/>
            </a:xfrm>
            <a:prstGeom prst="ellipse">
              <a:avLst/>
            </a:prstGeom>
            <a:noFill/>
            <a:ln w="11113" cap="rnd">
              <a:solidFill>
                <a:srgbClr val="00BF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700"/>
            <p:cNvSpPr>
              <a:spLocks noChangeShapeType="1"/>
            </p:cNvSpPr>
            <p:nvPr/>
          </p:nvSpPr>
          <p:spPr bwMode="auto">
            <a:xfrm>
              <a:off x="4442" y="2642"/>
              <a:ext cx="137" cy="0"/>
            </a:xfrm>
            <a:prstGeom prst="line">
              <a:avLst/>
            </a:prstGeom>
            <a:noFill/>
            <a:ln w="11113" cap="flat">
              <a:solidFill>
                <a:srgbClr val="00BF7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701"/>
            <p:cNvSpPr>
              <a:spLocks noChangeShapeType="1"/>
            </p:cNvSpPr>
            <p:nvPr/>
          </p:nvSpPr>
          <p:spPr bwMode="auto">
            <a:xfrm>
              <a:off x="4442" y="2642"/>
              <a:ext cx="137" cy="0"/>
            </a:xfrm>
            <a:prstGeom prst="line">
              <a:avLst/>
            </a:prstGeom>
            <a:noFill/>
            <a:ln w="11113" cap="flat">
              <a:solidFill>
                <a:srgbClr val="00BF7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702"/>
            <p:cNvSpPr>
              <a:spLocks noChangeShapeType="1"/>
            </p:cNvSpPr>
            <p:nvPr/>
          </p:nvSpPr>
          <p:spPr bwMode="auto">
            <a:xfrm>
              <a:off x="4442" y="2642"/>
              <a:ext cx="137" cy="0"/>
            </a:xfrm>
            <a:prstGeom prst="line">
              <a:avLst/>
            </a:prstGeom>
            <a:noFill/>
            <a:ln w="11113" cap="flat">
              <a:solidFill>
                <a:srgbClr val="00BF7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703"/>
            <p:cNvSpPr>
              <a:spLocks noChangeArrowheads="1"/>
            </p:cNvSpPr>
            <p:nvPr/>
          </p:nvSpPr>
          <p:spPr bwMode="auto">
            <a:xfrm>
              <a:off x="4428" y="2729"/>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04"/>
            <p:cNvSpPr>
              <a:spLocks noChangeArrowheads="1"/>
            </p:cNvSpPr>
            <p:nvPr/>
          </p:nvSpPr>
          <p:spPr bwMode="auto">
            <a:xfrm>
              <a:off x="4428" y="2729"/>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705"/>
            <p:cNvSpPr>
              <a:spLocks noChangeArrowheads="1"/>
            </p:cNvSpPr>
            <p:nvPr/>
          </p:nvSpPr>
          <p:spPr bwMode="auto">
            <a:xfrm>
              <a:off x="4507" y="2794"/>
              <a:ext cx="2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706"/>
            <p:cNvSpPr>
              <a:spLocks noChangeArrowheads="1"/>
            </p:cNvSpPr>
            <p:nvPr/>
          </p:nvSpPr>
          <p:spPr bwMode="auto">
            <a:xfrm>
              <a:off x="4507" y="2823"/>
              <a:ext cx="2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707"/>
            <p:cNvSpPr>
              <a:spLocks noChangeArrowheads="1"/>
            </p:cNvSpPr>
            <p:nvPr/>
          </p:nvSpPr>
          <p:spPr bwMode="auto">
            <a:xfrm>
              <a:off x="4500" y="2801"/>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708"/>
            <p:cNvSpPr>
              <a:spLocks noChangeArrowheads="1"/>
            </p:cNvSpPr>
            <p:nvPr/>
          </p:nvSpPr>
          <p:spPr bwMode="auto">
            <a:xfrm>
              <a:off x="4500" y="2816"/>
              <a:ext cx="36"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709"/>
            <p:cNvSpPr>
              <a:spLocks noChangeArrowheads="1"/>
            </p:cNvSpPr>
            <p:nvPr/>
          </p:nvSpPr>
          <p:spPr bwMode="auto">
            <a:xfrm>
              <a:off x="4500" y="2808"/>
              <a:ext cx="36" cy="8"/>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710"/>
            <p:cNvSpPr>
              <a:spLocks noChangeArrowheads="1"/>
            </p:cNvSpPr>
            <p:nvPr/>
          </p:nvSpPr>
          <p:spPr bwMode="auto">
            <a:xfrm>
              <a:off x="4500" y="2808"/>
              <a:ext cx="36" cy="8"/>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711"/>
            <p:cNvSpPr>
              <a:spLocks noChangeArrowheads="1"/>
            </p:cNvSpPr>
            <p:nvPr/>
          </p:nvSpPr>
          <p:spPr bwMode="auto">
            <a:xfrm>
              <a:off x="4500" y="2794"/>
              <a:ext cx="29" cy="29"/>
            </a:xfrm>
            <a:prstGeom prst="ellipse">
              <a:avLst/>
            </a:prstGeom>
            <a:noFill/>
            <a:ln w="11113"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712"/>
            <p:cNvSpPr>
              <a:spLocks noChangeShapeType="1"/>
            </p:cNvSpPr>
            <p:nvPr/>
          </p:nvSpPr>
          <p:spPr bwMode="auto">
            <a:xfrm>
              <a:off x="4442" y="2808"/>
              <a:ext cx="137" cy="0"/>
            </a:xfrm>
            <a:prstGeom prst="line">
              <a:avLst/>
            </a:prstGeom>
            <a:noFill/>
            <a:ln w="11113" cap="flat">
              <a:solidFill>
                <a:srgbClr val="00BF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713"/>
            <p:cNvSpPr>
              <a:spLocks noChangeShapeType="1"/>
            </p:cNvSpPr>
            <p:nvPr/>
          </p:nvSpPr>
          <p:spPr bwMode="auto">
            <a:xfrm>
              <a:off x="4442" y="2808"/>
              <a:ext cx="137" cy="0"/>
            </a:xfrm>
            <a:prstGeom prst="line">
              <a:avLst/>
            </a:prstGeom>
            <a:noFill/>
            <a:ln w="11113" cap="flat">
              <a:solidFill>
                <a:srgbClr val="00BF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714"/>
            <p:cNvSpPr>
              <a:spLocks noChangeShapeType="1"/>
            </p:cNvSpPr>
            <p:nvPr/>
          </p:nvSpPr>
          <p:spPr bwMode="auto">
            <a:xfrm>
              <a:off x="4442" y="2808"/>
              <a:ext cx="137" cy="0"/>
            </a:xfrm>
            <a:prstGeom prst="line">
              <a:avLst/>
            </a:prstGeom>
            <a:noFill/>
            <a:ln w="11113" cap="flat">
              <a:solidFill>
                <a:srgbClr val="00BF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715"/>
            <p:cNvSpPr>
              <a:spLocks noChangeArrowheads="1"/>
            </p:cNvSpPr>
            <p:nvPr/>
          </p:nvSpPr>
          <p:spPr bwMode="auto">
            <a:xfrm>
              <a:off x="4428" y="2895"/>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716"/>
            <p:cNvSpPr>
              <a:spLocks noChangeArrowheads="1"/>
            </p:cNvSpPr>
            <p:nvPr/>
          </p:nvSpPr>
          <p:spPr bwMode="auto">
            <a:xfrm>
              <a:off x="4428" y="2895"/>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717"/>
            <p:cNvSpPr>
              <a:spLocks noChangeArrowheads="1"/>
            </p:cNvSpPr>
            <p:nvPr/>
          </p:nvSpPr>
          <p:spPr bwMode="auto">
            <a:xfrm>
              <a:off x="4507" y="2960"/>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718"/>
            <p:cNvSpPr>
              <a:spLocks noChangeArrowheads="1"/>
            </p:cNvSpPr>
            <p:nvPr/>
          </p:nvSpPr>
          <p:spPr bwMode="auto">
            <a:xfrm>
              <a:off x="4507" y="2989"/>
              <a:ext cx="22"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719"/>
            <p:cNvSpPr>
              <a:spLocks noChangeArrowheads="1"/>
            </p:cNvSpPr>
            <p:nvPr/>
          </p:nvSpPr>
          <p:spPr bwMode="auto">
            <a:xfrm>
              <a:off x="4500" y="2967"/>
              <a:ext cx="36" cy="8"/>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720"/>
            <p:cNvSpPr>
              <a:spLocks noChangeArrowheads="1"/>
            </p:cNvSpPr>
            <p:nvPr/>
          </p:nvSpPr>
          <p:spPr bwMode="auto">
            <a:xfrm>
              <a:off x="4500" y="2982"/>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721"/>
            <p:cNvSpPr>
              <a:spLocks noChangeArrowheads="1"/>
            </p:cNvSpPr>
            <p:nvPr/>
          </p:nvSpPr>
          <p:spPr bwMode="auto">
            <a:xfrm>
              <a:off x="4500" y="2975"/>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722"/>
            <p:cNvSpPr>
              <a:spLocks noChangeArrowheads="1"/>
            </p:cNvSpPr>
            <p:nvPr/>
          </p:nvSpPr>
          <p:spPr bwMode="auto">
            <a:xfrm>
              <a:off x="4500" y="2975"/>
              <a:ext cx="36" cy="7"/>
            </a:xfrm>
            <a:prstGeom prst="rect">
              <a:avLst/>
            </a:prstGeom>
            <a:solidFill>
              <a:srgbClr val="00B0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723"/>
            <p:cNvSpPr>
              <a:spLocks noChangeArrowheads="1"/>
            </p:cNvSpPr>
            <p:nvPr/>
          </p:nvSpPr>
          <p:spPr bwMode="auto">
            <a:xfrm>
              <a:off x="4500" y="2960"/>
              <a:ext cx="29" cy="29"/>
            </a:xfrm>
            <a:prstGeom prst="ellipse">
              <a:avLst/>
            </a:prstGeom>
            <a:noFill/>
            <a:ln w="11113" cap="rnd">
              <a:solidFill>
                <a:srgbClr val="00B0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724"/>
            <p:cNvSpPr>
              <a:spLocks noChangeShapeType="1"/>
            </p:cNvSpPr>
            <p:nvPr/>
          </p:nvSpPr>
          <p:spPr bwMode="auto">
            <a:xfrm>
              <a:off x="4442" y="2975"/>
              <a:ext cx="137" cy="0"/>
            </a:xfrm>
            <a:prstGeom prst="line">
              <a:avLst/>
            </a:prstGeom>
            <a:noFill/>
            <a:ln w="11113" cap="flat">
              <a:solidFill>
                <a:srgbClr val="00B0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725"/>
            <p:cNvSpPr>
              <a:spLocks noChangeShapeType="1"/>
            </p:cNvSpPr>
            <p:nvPr/>
          </p:nvSpPr>
          <p:spPr bwMode="auto">
            <a:xfrm>
              <a:off x="4442" y="2975"/>
              <a:ext cx="137" cy="0"/>
            </a:xfrm>
            <a:prstGeom prst="line">
              <a:avLst/>
            </a:prstGeom>
            <a:noFill/>
            <a:ln w="11113" cap="flat">
              <a:solidFill>
                <a:srgbClr val="00B0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726"/>
            <p:cNvSpPr>
              <a:spLocks noChangeShapeType="1"/>
            </p:cNvSpPr>
            <p:nvPr/>
          </p:nvSpPr>
          <p:spPr bwMode="auto">
            <a:xfrm>
              <a:off x="4442" y="2975"/>
              <a:ext cx="137" cy="0"/>
            </a:xfrm>
            <a:prstGeom prst="line">
              <a:avLst/>
            </a:prstGeom>
            <a:noFill/>
            <a:ln w="11113" cap="flat">
              <a:solidFill>
                <a:srgbClr val="00B0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Rectangle 727"/>
            <p:cNvSpPr>
              <a:spLocks noChangeArrowheads="1"/>
            </p:cNvSpPr>
            <p:nvPr/>
          </p:nvSpPr>
          <p:spPr bwMode="auto">
            <a:xfrm>
              <a:off x="4428" y="3061"/>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728"/>
            <p:cNvSpPr>
              <a:spLocks noChangeArrowheads="1"/>
            </p:cNvSpPr>
            <p:nvPr/>
          </p:nvSpPr>
          <p:spPr bwMode="auto">
            <a:xfrm>
              <a:off x="4428" y="3061"/>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729"/>
            <p:cNvSpPr>
              <a:spLocks noChangeArrowheads="1"/>
            </p:cNvSpPr>
            <p:nvPr/>
          </p:nvSpPr>
          <p:spPr bwMode="auto">
            <a:xfrm>
              <a:off x="4507" y="3126"/>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730"/>
            <p:cNvSpPr>
              <a:spLocks noChangeArrowheads="1"/>
            </p:cNvSpPr>
            <p:nvPr/>
          </p:nvSpPr>
          <p:spPr bwMode="auto">
            <a:xfrm>
              <a:off x="4507" y="3155"/>
              <a:ext cx="22"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731"/>
            <p:cNvSpPr>
              <a:spLocks noChangeArrowheads="1"/>
            </p:cNvSpPr>
            <p:nvPr/>
          </p:nvSpPr>
          <p:spPr bwMode="auto">
            <a:xfrm>
              <a:off x="4500" y="3133"/>
              <a:ext cx="36" cy="8"/>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732"/>
            <p:cNvSpPr>
              <a:spLocks noChangeArrowheads="1"/>
            </p:cNvSpPr>
            <p:nvPr/>
          </p:nvSpPr>
          <p:spPr bwMode="auto">
            <a:xfrm>
              <a:off x="4500" y="3148"/>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733"/>
            <p:cNvSpPr>
              <a:spLocks noChangeArrowheads="1"/>
            </p:cNvSpPr>
            <p:nvPr/>
          </p:nvSpPr>
          <p:spPr bwMode="auto">
            <a:xfrm>
              <a:off x="4500" y="314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734"/>
            <p:cNvSpPr>
              <a:spLocks noChangeArrowheads="1"/>
            </p:cNvSpPr>
            <p:nvPr/>
          </p:nvSpPr>
          <p:spPr bwMode="auto">
            <a:xfrm>
              <a:off x="4500" y="3141"/>
              <a:ext cx="36" cy="7"/>
            </a:xfrm>
            <a:prstGeom prst="rect">
              <a:avLst/>
            </a:prstGeom>
            <a:solidFill>
              <a:srgbClr val="95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735"/>
            <p:cNvSpPr>
              <a:spLocks noChangeArrowheads="1"/>
            </p:cNvSpPr>
            <p:nvPr/>
          </p:nvSpPr>
          <p:spPr bwMode="auto">
            <a:xfrm>
              <a:off x="4500" y="3126"/>
              <a:ext cx="29" cy="29"/>
            </a:xfrm>
            <a:prstGeom prst="ellipse">
              <a:avLst/>
            </a:prstGeom>
            <a:noFill/>
            <a:ln w="11113" cap="rnd">
              <a:solidFill>
                <a:srgbClr val="959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736"/>
            <p:cNvSpPr>
              <a:spLocks noChangeShapeType="1"/>
            </p:cNvSpPr>
            <p:nvPr/>
          </p:nvSpPr>
          <p:spPr bwMode="auto">
            <a:xfrm>
              <a:off x="4442" y="3141"/>
              <a:ext cx="137"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737"/>
            <p:cNvSpPr>
              <a:spLocks noChangeShapeType="1"/>
            </p:cNvSpPr>
            <p:nvPr/>
          </p:nvSpPr>
          <p:spPr bwMode="auto">
            <a:xfrm>
              <a:off x="4442" y="3141"/>
              <a:ext cx="137"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738"/>
            <p:cNvSpPr>
              <a:spLocks noChangeShapeType="1"/>
            </p:cNvSpPr>
            <p:nvPr/>
          </p:nvSpPr>
          <p:spPr bwMode="auto">
            <a:xfrm>
              <a:off x="4442" y="3141"/>
              <a:ext cx="137" cy="0"/>
            </a:xfrm>
            <a:prstGeom prst="line">
              <a:avLst/>
            </a:prstGeom>
            <a:noFill/>
            <a:ln w="11113" cap="flat">
              <a:solidFill>
                <a:srgbClr val="959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739"/>
            <p:cNvSpPr>
              <a:spLocks noChangeArrowheads="1"/>
            </p:cNvSpPr>
            <p:nvPr/>
          </p:nvSpPr>
          <p:spPr bwMode="auto">
            <a:xfrm>
              <a:off x="4428" y="3227"/>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740"/>
            <p:cNvSpPr>
              <a:spLocks noChangeArrowheads="1"/>
            </p:cNvSpPr>
            <p:nvPr/>
          </p:nvSpPr>
          <p:spPr bwMode="auto">
            <a:xfrm>
              <a:off x="4428" y="3227"/>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741"/>
            <p:cNvSpPr>
              <a:spLocks noChangeArrowheads="1"/>
            </p:cNvSpPr>
            <p:nvPr/>
          </p:nvSpPr>
          <p:spPr bwMode="auto">
            <a:xfrm>
              <a:off x="4507" y="3292"/>
              <a:ext cx="22" cy="7"/>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742"/>
            <p:cNvSpPr>
              <a:spLocks noChangeArrowheads="1"/>
            </p:cNvSpPr>
            <p:nvPr/>
          </p:nvSpPr>
          <p:spPr bwMode="auto">
            <a:xfrm>
              <a:off x="4507" y="3321"/>
              <a:ext cx="22" cy="7"/>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743"/>
            <p:cNvSpPr>
              <a:spLocks noChangeArrowheads="1"/>
            </p:cNvSpPr>
            <p:nvPr/>
          </p:nvSpPr>
          <p:spPr bwMode="auto">
            <a:xfrm>
              <a:off x="4500" y="3299"/>
              <a:ext cx="36" cy="8"/>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744"/>
            <p:cNvSpPr>
              <a:spLocks noChangeArrowheads="1"/>
            </p:cNvSpPr>
            <p:nvPr/>
          </p:nvSpPr>
          <p:spPr bwMode="auto">
            <a:xfrm>
              <a:off x="4500" y="3314"/>
              <a:ext cx="36" cy="7"/>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745"/>
            <p:cNvSpPr>
              <a:spLocks noChangeArrowheads="1"/>
            </p:cNvSpPr>
            <p:nvPr/>
          </p:nvSpPr>
          <p:spPr bwMode="auto">
            <a:xfrm>
              <a:off x="4500" y="3307"/>
              <a:ext cx="36" cy="7"/>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746"/>
            <p:cNvSpPr>
              <a:spLocks noChangeArrowheads="1"/>
            </p:cNvSpPr>
            <p:nvPr/>
          </p:nvSpPr>
          <p:spPr bwMode="auto">
            <a:xfrm>
              <a:off x="4500" y="3307"/>
              <a:ext cx="36" cy="7"/>
            </a:xfrm>
            <a:prstGeom prst="rect">
              <a:avLst/>
            </a:prstGeom>
            <a:solidFill>
              <a:srgbClr val="E76B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747"/>
            <p:cNvSpPr>
              <a:spLocks noChangeArrowheads="1"/>
            </p:cNvSpPr>
            <p:nvPr/>
          </p:nvSpPr>
          <p:spPr bwMode="auto">
            <a:xfrm>
              <a:off x="4500" y="3292"/>
              <a:ext cx="29" cy="29"/>
            </a:xfrm>
            <a:prstGeom prst="ellipse">
              <a:avLst/>
            </a:prstGeom>
            <a:noFill/>
            <a:ln w="11113" cap="rnd">
              <a:solidFill>
                <a:srgbClr val="E76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748"/>
            <p:cNvSpPr>
              <a:spLocks noChangeShapeType="1"/>
            </p:cNvSpPr>
            <p:nvPr/>
          </p:nvSpPr>
          <p:spPr bwMode="auto">
            <a:xfrm>
              <a:off x="4442" y="3307"/>
              <a:ext cx="137" cy="0"/>
            </a:xfrm>
            <a:prstGeom prst="line">
              <a:avLst/>
            </a:prstGeom>
            <a:noFill/>
            <a:ln w="11113" cap="flat">
              <a:solidFill>
                <a:srgbClr val="E76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749"/>
            <p:cNvSpPr>
              <a:spLocks noChangeShapeType="1"/>
            </p:cNvSpPr>
            <p:nvPr/>
          </p:nvSpPr>
          <p:spPr bwMode="auto">
            <a:xfrm>
              <a:off x="4442" y="3307"/>
              <a:ext cx="137" cy="0"/>
            </a:xfrm>
            <a:prstGeom prst="line">
              <a:avLst/>
            </a:prstGeom>
            <a:noFill/>
            <a:ln w="11113" cap="flat">
              <a:solidFill>
                <a:srgbClr val="E76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750"/>
            <p:cNvSpPr>
              <a:spLocks noChangeShapeType="1"/>
            </p:cNvSpPr>
            <p:nvPr/>
          </p:nvSpPr>
          <p:spPr bwMode="auto">
            <a:xfrm>
              <a:off x="4442" y="3307"/>
              <a:ext cx="137" cy="0"/>
            </a:xfrm>
            <a:prstGeom prst="line">
              <a:avLst/>
            </a:prstGeom>
            <a:noFill/>
            <a:ln w="11113" cap="flat">
              <a:solidFill>
                <a:srgbClr val="E76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751"/>
            <p:cNvSpPr>
              <a:spLocks noChangeArrowheads="1"/>
            </p:cNvSpPr>
            <p:nvPr/>
          </p:nvSpPr>
          <p:spPr bwMode="auto">
            <a:xfrm>
              <a:off x="4428" y="3393"/>
              <a:ext cx="166" cy="1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752"/>
            <p:cNvSpPr>
              <a:spLocks noChangeArrowheads="1"/>
            </p:cNvSpPr>
            <p:nvPr/>
          </p:nvSpPr>
          <p:spPr bwMode="auto">
            <a:xfrm>
              <a:off x="4428" y="3393"/>
              <a:ext cx="166" cy="166"/>
            </a:xfrm>
            <a:prstGeom prst="rect">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753"/>
            <p:cNvSpPr>
              <a:spLocks noChangeArrowheads="1"/>
            </p:cNvSpPr>
            <p:nvPr/>
          </p:nvSpPr>
          <p:spPr bwMode="auto">
            <a:xfrm>
              <a:off x="4507" y="3458"/>
              <a:ext cx="22" cy="7"/>
            </a:xfrm>
            <a:prstGeom prst="rect">
              <a:avLst/>
            </a:prstGeom>
            <a:solidFill>
              <a:srgbClr val="FF6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754"/>
            <p:cNvSpPr>
              <a:spLocks noChangeArrowheads="1"/>
            </p:cNvSpPr>
            <p:nvPr/>
          </p:nvSpPr>
          <p:spPr bwMode="auto">
            <a:xfrm>
              <a:off x="4507" y="3487"/>
              <a:ext cx="22" cy="7"/>
            </a:xfrm>
            <a:prstGeom prst="rect">
              <a:avLst/>
            </a:prstGeom>
            <a:solidFill>
              <a:srgbClr val="FF6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755"/>
            <p:cNvSpPr>
              <a:spLocks noChangeArrowheads="1"/>
            </p:cNvSpPr>
            <p:nvPr/>
          </p:nvSpPr>
          <p:spPr bwMode="auto">
            <a:xfrm>
              <a:off x="4500" y="3465"/>
              <a:ext cx="36" cy="8"/>
            </a:xfrm>
            <a:prstGeom prst="rect">
              <a:avLst/>
            </a:prstGeom>
            <a:solidFill>
              <a:srgbClr val="FF6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756"/>
            <p:cNvSpPr>
              <a:spLocks noChangeArrowheads="1"/>
            </p:cNvSpPr>
            <p:nvPr/>
          </p:nvSpPr>
          <p:spPr bwMode="auto">
            <a:xfrm>
              <a:off x="4500" y="3480"/>
              <a:ext cx="36" cy="7"/>
            </a:xfrm>
            <a:prstGeom prst="rect">
              <a:avLst/>
            </a:prstGeom>
            <a:solidFill>
              <a:srgbClr val="FF6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757"/>
            <p:cNvSpPr>
              <a:spLocks noChangeArrowheads="1"/>
            </p:cNvSpPr>
            <p:nvPr/>
          </p:nvSpPr>
          <p:spPr bwMode="auto">
            <a:xfrm>
              <a:off x="4500" y="3473"/>
              <a:ext cx="36" cy="7"/>
            </a:xfrm>
            <a:prstGeom prst="rect">
              <a:avLst/>
            </a:prstGeom>
            <a:solidFill>
              <a:srgbClr val="FF6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758"/>
            <p:cNvSpPr>
              <a:spLocks noChangeArrowheads="1"/>
            </p:cNvSpPr>
            <p:nvPr/>
          </p:nvSpPr>
          <p:spPr bwMode="auto">
            <a:xfrm>
              <a:off x="4500" y="3473"/>
              <a:ext cx="36" cy="7"/>
            </a:xfrm>
            <a:prstGeom prst="rect">
              <a:avLst/>
            </a:prstGeom>
            <a:solidFill>
              <a:srgbClr val="FF6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759"/>
            <p:cNvSpPr>
              <a:spLocks noChangeArrowheads="1"/>
            </p:cNvSpPr>
            <p:nvPr/>
          </p:nvSpPr>
          <p:spPr bwMode="auto">
            <a:xfrm>
              <a:off x="4500" y="3458"/>
              <a:ext cx="29" cy="29"/>
            </a:xfrm>
            <a:prstGeom prst="ellipse">
              <a:avLst/>
            </a:prstGeom>
            <a:noFill/>
            <a:ln w="11113" cap="rnd">
              <a:solidFill>
                <a:srgbClr val="FF62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760"/>
            <p:cNvSpPr>
              <a:spLocks noChangeShapeType="1"/>
            </p:cNvSpPr>
            <p:nvPr/>
          </p:nvSpPr>
          <p:spPr bwMode="auto">
            <a:xfrm>
              <a:off x="4442" y="3473"/>
              <a:ext cx="137" cy="0"/>
            </a:xfrm>
            <a:prstGeom prst="line">
              <a:avLst/>
            </a:prstGeom>
            <a:noFill/>
            <a:ln w="11113" cap="flat">
              <a:solidFill>
                <a:srgbClr val="FF62B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761"/>
            <p:cNvSpPr>
              <a:spLocks noChangeShapeType="1"/>
            </p:cNvSpPr>
            <p:nvPr/>
          </p:nvSpPr>
          <p:spPr bwMode="auto">
            <a:xfrm>
              <a:off x="4442" y="3473"/>
              <a:ext cx="137" cy="0"/>
            </a:xfrm>
            <a:prstGeom prst="line">
              <a:avLst/>
            </a:prstGeom>
            <a:noFill/>
            <a:ln w="11113" cap="flat">
              <a:solidFill>
                <a:srgbClr val="FF62B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762"/>
            <p:cNvSpPr>
              <a:spLocks noChangeShapeType="1"/>
            </p:cNvSpPr>
            <p:nvPr/>
          </p:nvSpPr>
          <p:spPr bwMode="auto">
            <a:xfrm>
              <a:off x="4442" y="3473"/>
              <a:ext cx="137" cy="0"/>
            </a:xfrm>
            <a:prstGeom prst="line">
              <a:avLst/>
            </a:prstGeom>
            <a:noFill/>
            <a:ln w="11113" cap="flat">
              <a:solidFill>
                <a:srgbClr val="FF62B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763"/>
            <p:cNvSpPr>
              <a:spLocks noChangeArrowheads="1"/>
            </p:cNvSpPr>
            <p:nvPr/>
          </p:nvSpPr>
          <p:spPr bwMode="auto">
            <a:xfrm>
              <a:off x="4615" y="1942"/>
              <a:ext cx="10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Battipaglia et al. (2015)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7" name="Rectangle 764"/>
            <p:cNvSpPr>
              <a:spLocks noChangeArrowheads="1"/>
            </p:cNvSpPr>
            <p:nvPr/>
          </p:nvSpPr>
          <p:spPr bwMode="auto">
            <a:xfrm>
              <a:off x="4615" y="2108"/>
              <a:ext cx="10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De La Mensbruge (1962)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8" name="Rectangle 765"/>
            <p:cNvSpPr>
              <a:spLocks noChangeArrowheads="1"/>
            </p:cNvSpPr>
            <p:nvPr/>
          </p:nvSpPr>
          <p:spPr bwMode="auto">
            <a:xfrm>
              <a:off x="4615" y="2274"/>
              <a:ext cx="9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Detienne et al. (1998)</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9" name="Rectangle 766"/>
            <p:cNvSpPr>
              <a:spLocks noChangeArrowheads="1"/>
            </p:cNvSpPr>
            <p:nvPr/>
          </p:nvSpPr>
          <p:spPr bwMode="auto">
            <a:xfrm>
              <a:off x="4615" y="2440"/>
              <a:ext cx="10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Dupuis et Bertault (1985)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0" name="Rectangle 767"/>
            <p:cNvSpPr>
              <a:spLocks noChangeArrowheads="1"/>
            </p:cNvSpPr>
            <p:nvPr/>
          </p:nvSpPr>
          <p:spPr bwMode="auto">
            <a:xfrm>
              <a:off x="4615" y="2606"/>
              <a:ext cx="6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Grison (1980)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1" name="Rectangle 768"/>
            <p:cNvSpPr>
              <a:spLocks noChangeArrowheads="1"/>
            </p:cNvSpPr>
            <p:nvPr/>
          </p:nvSpPr>
          <p:spPr bwMode="auto">
            <a:xfrm>
              <a:off x="4615" y="2772"/>
              <a:ext cx="54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Huet (1962)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Rectangle 769"/>
            <p:cNvSpPr>
              <a:spLocks noChangeArrowheads="1"/>
            </p:cNvSpPr>
            <p:nvPr/>
          </p:nvSpPr>
          <p:spPr bwMode="auto">
            <a:xfrm>
              <a:off x="4615" y="2938"/>
              <a:ext cx="59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Jardin (1995)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3" name="Rectangle 770"/>
            <p:cNvSpPr>
              <a:spLocks noChangeArrowheads="1"/>
            </p:cNvSpPr>
            <p:nvPr/>
          </p:nvSpPr>
          <p:spPr bwMode="auto">
            <a:xfrm>
              <a:off x="4615" y="3104"/>
              <a:ext cx="6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Mariaux (1972)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 name="Rectangle 771"/>
            <p:cNvSpPr>
              <a:spLocks noChangeArrowheads="1"/>
            </p:cNvSpPr>
            <p:nvPr/>
          </p:nvSpPr>
          <p:spPr bwMode="auto">
            <a:xfrm>
              <a:off x="4615" y="3270"/>
              <a:ext cx="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Tariel (1965)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5" name="Rectangle 772"/>
            <p:cNvSpPr>
              <a:spLocks noChangeArrowheads="1"/>
            </p:cNvSpPr>
            <p:nvPr/>
          </p:nvSpPr>
          <p:spPr bwMode="auto">
            <a:xfrm>
              <a:off x="4615" y="3436"/>
              <a:ext cx="8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Arial" pitchFamily="34" charset="0"/>
                  <a:cs typeface="Arial" pitchFamily="34" charset="0"/>
                </a:rPr>
                <a:t>Worbes et al. (2003)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 name="ZoneTexte 2"/>
          <p:cNvSpPr txBox="1"/>
          <p:nvPr/>
        </p:nvSpPr>
        <p:spPr>
          <a:xfrm>
            <a:off x="2915816" y="5033495"/>
            <a:ext cx="763351" cy="261610"/>
          </a:xfrm>
          <a:prstGeom prst="rect">
            <a:avLst/>
          </a:prstGeom>
          <a:noFill/>
        </p:spPr>
        <p:txBody>
          <a:bodyPr wrap="none" rtlCol="0">
            <a:spAutoFit/>
          </a:bodyPr>
          <a:lstStyle/>
          <a:p>
            <a:r>
              <a:rPr lang="en-US" sz="1050" smtClean="0">
                <a:solidFill>
                  <a:schemeClr val="bg1">
                    <a:lumMod val="50000"/>
                  </a:schemeClr>
                </a:solidFill>
              </a:rPr>
              <a:t>0,9 cm/an</a:t>
            </a:r>
            <a:endParaRPr lang="en-US" sz="1050">
              <a:solidFill>
                <a:schemeClr val="bg1">
                  <a:lumMod val="50000"/>
                </a:schemeClr>
              </a:solidFill>
            </a:endParaRPr>
          </a:p>
        </p:txBody>
      </p:sp>
    </p:spTree>
    <p:extLst>
      <p:ext uri="{BB962C8B-B14F-4D97-AF65-F5344CB8AC3E}">
        <p14:creationId xmlns:p14="http://schemas.microsoft.com/office/powerpoint/2010/main" val="1360277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3255119"/>
            <a:ext cx="7772400" cy="1470025"/>
          </a:xfrm>
        </p:spPr>
        <p:txBody>
          <a:bodyPr>
            <a:normAutofit fontScale="90000"/>
          </a:bodyPr>
          <a:lstStyle/>
          <a:p>
            <a:r>
              <a:rPr lang="fr-FR"/>
              <a:t>I</a:t>
            </a:r>
            <a:r>
              <a:rPr lang="fr-FR" smtClean="0"/>
              <a:t>nfluence du type forestier et de l'environnement sur l'accroissement diamétrique des arbres </a:t>
            </a:r>
            <a:br>
              <a:rPr lang="fr-FR" smtClean="0"/>
            </a:br>
            <a:endParaRPr lang="en-US"/>
          </a:p>
        </p:txBody>
      </p:sp>
      <p:sp>
        <p:nvSpPr>
          <p:cNvPr id="3" name="Sous-titre 2"/>
          <p:cNvSpPr>
            <a:spLocks noGrp="1"/>
          </p:cNvSpPr>
          <p:nvPr>
            <p:ph type="subTitle" idx="1"/>
          </p:nvPr>
        </p:nvSpPr>
        <p:spPr>
          <a:xfrm>
            <a:off x="1371600" y="4725144"/>
            <a:ext cx="6400800" cy="1752600"/>
          </a:xfrm>
        </p:spPr>
        <p:txBody>
          <a:bodyPr/>
          <a:lstStyle/>
          <a:p>
            <a:r>
              <a:rPr lang="fr-FR" smtClean="0">
                <a:solidFill>
                  <a:schemeClr val="accent3"/>
                </a:solidFill>
              </a:rPr>
              <a:t>le cas de l‘Ayous</a:t>
            </a:r>
            <a:endParaRPr lang="en-US">
              <a:solidFill>
                <a:schemeClr val="accent3"/>
              </a:solidFill>
            </a:endParaRPr>
          </a:p>
        </p:txBody>
      </p:sp>
    </p:spTree>
    <p:extLst>
      <p:ext uri="{BB962C8B-B14F-4D97-AF65-F5344CB8AC3E}">
        <p14:creationId xmlns:p14="http://schemas.microsoft.com/office/powerpoint/2010/main" val="138723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Méthode d’analyse</a:t>
            </a:r>
            <a:endParaRPr lang="en-US"/>
          </a:p>
        </p:txBody>
      </p:sp>
      <p:sp>
        <p:nvSpPr>
          <p:cNvPr id="3" name="Espace réservé du contenu 2"/>
          <p:cNvSpPr>
            <a:spLocks noGrp="1"/>
          </p:cNvSpPr>
          <p:nvPr>
            <p:ph idx="1"/>
          </p:nvPr>
        </p:nvSpPr>
        <p:spPr/>
        <p:txBody>
          <a:bodyPr>
            <a:normAutofit/>
          </a:bodyPr>
          <a:lstStyle/>
          <a:p>
            <a:r>
              <a:rPr lang="en-US" smtClean="0"/>
              <a:t>Calcul de la croissance</a:t>
            </a:r>
          </a:p>
          <a:p>
            <a:r>
              <a:rPr lang="en-US" smtClean="0"/>
              <a:t>Ajustement de 3 modèles linéaires mixtes</a:t>
            </a:r>
          </a:p>
          <a:p>
            <a:pPr lvl="1"/>
            <a:r>
              <a:rPr lang="en-US" sz="1400" smtClean="0"/>
              <a:t>M1 : ajusté </a:t>
            </a:r>
            <a:r>
              <a:rPr lang="en-US" sz="1400"/>
              <a:t>uniquement sur les données denchronologique (Mbang) pour évaluer la variabilité de la croissance en fonction du stade ontogénique</a:t>
            </a:r>
            <a:br>
              <a:rPr lang="en-US" sz="1400"/>
            </a:br>
            <a:r>
              <a:rPr lang="en-US" sz="1400"/>
              <a:t>Δ</a:t>
            </a:r>
            <a:r>
              <a:rPr lang="fr-FR" sz="1400"/>
              <a:t>D = f(diamètre, </a:t>
            </a:r>
            <a:r>
              <a:rPr lang="fr-FR" sz="1400" smtClean="0"/>
              <a:t>individus*diamètre)</a:t>
            </a:r>
          </a:p>
          <a:p>
            <a:pPr lvl="1"/>
            <a:r>
              <a:rPr lang="fr-FR" sz="1400" smtClean="0"/>
              <a:t>M2 : ajusté </a:t>
            </a:r>
            <a:r>
              <a:rPr lang="fr-FR" sz="1400"/>
              <a:t>uniquement sur les données de suivi de terrain de la croissance (sentiers et parcelles) </a:t>
            </a:r>
            <a:br>
              <a:rPr lang="fr-FR" sz="1400"/>
            </a:br>
            <a:r>
              <a:rPr lang="en-US" sz="1400"/>
              <a:t>Δ</a:t>
            </a:r>
            <a:r>
              <a:rPr lang="fr-FR" sz="1400"/>
              <a:t>D = f(traitement, diamètre, traitement*diamètre, site, </a:t>
            </a:r>
            <a:r>
              <a:rPr lang="fr-FR" sz="1400" smtClean="0"/>
              <a:t>traitement*site)</a:t>
            </a:r>
          </a:p>
          <a:p>
            <a:pPr lvl="1"/>
            <a:r>
              <a:rPr lang="en-US" sz="1400" smtClean="0"/>
              <a:t>M3 : ajusté sur toutes les données prise à Mbang en zone non exploitée (sentier, analyse de cerne) </a:t>
            </a:r>
            <a:br>
              <a:rPr lang="en-US" sz="1400" smtClean="0"/>
            </a:br>
            <a:r>
              <a:rPr lang="en-US" sz="1400" smtClean="0"/>
              <a:t>Δ</a:t>
            </a:r>
            <a:r>
              <a:rPr lang="fr-FR" sz="1400" smtClean="0"/>
              <a:t>D = f(echantillonnage*diamètre)</a:t>
            </a:r>
          </a:p>
          <a:p>
            <a:pPr marL="400050"/>
            <a:r>
              <a:rPr lang="fr-FR" sz="2200" smtClean="0"/>
              <a:t>Explorer davantage la variabilité non maitrisée dans ces modèles en fonction de diverses variables environnementales (climat, topographie, placettes, analyses de sol) avec une analyse en composantes principales sur les résidus des modèles</a:t>
            </a:r>
          </a:p>
          <a:p>
            <a:pPr marL="0" indent="0">
              <a:buNone/>
            </a:pPr>
            <a:endParaRPr lang="fr-FR" sz="1800" smtClean="0"/>
          </a:p>
          <a:p>
            <a:pPr marL="0" indent="0">
              <a:buNone/>
            </a:pPr>
            <a:endParaRPr lang="fr-FR" sz="1800" smtClean="0"/>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prstGeom prst="rect">
            <a:avLst/>
          </a:prstGeom>
        </p:spPr>
        <p:txBody>
          <a:bodyPr/>
          <a:lstStyle/>
          <a:p>
            <a:fld id="{7DABCC65-A698-4825-AA27-50FEA168AC13}" type="slidenum">
              <a:rPr lang="fr-FR" smtClean="0"/>
              <a:pPr/>
              <a:t>20</a:t>
            </a:fld>
            <a:endParaRPr lang="fr-FR"/>
          </a:p>
        </p:txBody>
      </p:sp>
    </p:spTree>
    <p:extLst>
      <p:ext uri="{BB962C8B-B14F-4D97-AF65-F5344CB8AC3E}">
        <p14:creationId xmlns:p14="http://schemas.microsoft.com/office/powerpoint/2010/main" val="7111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Photos pour Gauthier\IMG_213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390" y="-30426"/>
            <a:ext cx="9254909" cy="688842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457200" y="116632"/>
            <a:ext cx="7283152" cy="792088"/>
          </a:xfrm>
        </p:spPr>
        <p:txBody>
          <a:bodyPr>
            <a:normAutofit/>
          </a:bodyPr>
          <a:lstStyle/>
          <a:p>
            <a:r>
              <a:rPr lang="en-US" smtClean="0"/>
              <a:t>Gestion forestière durable</a:t>
            </a:r>
            <a:endParaRPr lang="en-US"/>
          </a:p>
        </p:txBody>
      </p:sp>
      <p:sp>
        <p:nvSpPr>
          <p:cNvPr id="6" name="Espace réservé du numéro de diapositive 5"/>
          <p:cNvSpPr>
            <a:spLocks noGrp="1"/>
          </p:cNvSpPr>
          <p:nvPr>
            <p:ph type="sldNum" sz="quarter" idx="12"/>
          </p:nvPr>
        </p:nvSpPr>
        <p:spPr>
          <a:prstGeom prst="rect">
            <a:avLst/>
          </a:prstGeom>
        </p:spPr>
        <p:txBody>
          <a:bodyPr/>
          <a:lstStyle/>
          <a:p>
            <a:fld id="{7DABCC65-A698-4825-AA27-50FEA168AC13}" type="slidenum">
              <a:rPr lang="fr-FR" smtClean="0"/>
              <a:pPr/>
              <a:t>3</a:t>
            </a:fld>
            <a:endParaRPr lang="fr-FR"/>
          </a:p>
        </p:txBody>
      </p:sp>
      <p:sp>
        <p:nvSpPr>
          <p:cNvPr id="5" name="Arrondir un rectangle avec un coin diagonal 4"/>
          <p:cNvSpPr/>
          <p:nvPr/>
        </p:nvSpPr>
        <p:spPr>
          <a:xfrm>
            <a:off x="2771800" y="2391940"/>
            <a:ext cx="2007797" cy="533003"/>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smtClean="0"/>
              <a:t>Diamètre minimum d’exploitation</a:t>
            </a:r>
            <a:endParaRPr lang="en-US" sz="1400"/>
          </a:p>
        </p:txBody>
      </p:sp>
      <p:sp>
        <p:nvSpPr>
          <p:cNvPr id="7" name="Arrondir un rectangle avec un coin diagonal 6"/>
          <p:cNvSpPr/>
          <p:nvPr/>
        </p:nvSpPr>
        <p:spPr>
          <a:xfrm>
            <a:off x="1109893" y="3717032"/>
            <a:ext cx="2376264" cy="504056"/>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smtClean="0"/>
              <a:t>Inventaire de la ressource</a:t>
            </a:r>
            <a:endParaRPr lang="en-US" sz="1400"/>
          </a:p>
        </p:txBody>
      </p:sp>
      <p:sp>
        <p:nvSpPr>
          <p:cNvPr id="8" name="Rectangle à coins arrondis 7"/>
          <p:cNvSpPr/>
          <p:nvPr/>
        </p:nvSpPr>
        <p:spPr>
          <a:xfrm>
            <a:off x="4348615" y="3501008"/>
            <a:ext cx="3031697" cy="163868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smtClean="0"/>
              <a:t>Estimation de la reconstitution du stock</a:t>
            </a:r>
          </a:p>
          <a:p>
            <a:pPr algn="ctr"/>
            <a:endParaRPr lang="en-US" sz="1600" b="1"/>
          </a:p>
          <a:p>
            <a:pPr algn="ctr"/>
            <a:r>
              <a:rPr lang="en-US" sz="1200" b="1" smtClean="0"/>
              <a:t>La croissance des arbres inventoriés est simulée en utilisant des paramètres démographiques (taux de croissance, mortalité et recrutement)</a:t>
            </a:r>
            <a:endParaRPr lang="en-US" sz="1200" b="1"/>
          </a:p>
        </p:txBody>
      </p:sp>
      <p:sp>
        <p:nvSpPr>
          <p:cNvPr id="18" name="Arrondir un rectangle avec un coin diagonal 17"/>
          <p:cNvSpPr/>
          <p:nvPr/>
        </p:nvSpPr>
        <p:spPr>
          <a:xfrm>
            <a:off x="672121" y="4386203"/>
            <a:ext cx="3251807" cy="504056"/>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smtClean="0"/>
              <a:t>Diamètre minimum d’aménagement</a:t>
            </a:r>
            <a:endParaRPr lang="en-US" sz="1400"/>
          </a:p>
        </p:txBody>
      </p:sp>
      <p:sp>
        <p:nvSpPr>
          <p:cNvPr id="20" name="Arrondir un rectangle avec un coin diagonal 19"/>
          <p:cNvSpPr/>
          <p:nvPr/>
        </p:nvSpPr>
        <p:spPr>
          <a:xfrm>
            <a:off x="2039405" y="1666087"/>
            <a:ext cx="2007797" cy="533003"/>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smtClean="0"/>
              <a:t>Rotation (30 ans)</a:t>
            </a:r>
            <a:endParaRPr lang="en-US" sz="1400"/>
          </a:p>
        </p:txBody>
      </p:sp>
      <p:sp>
        <p:nvSpPr>
          <p:cNvPr id="21" name="Arrondir un rectangle avec un coin diagonal 20"/>
          <p:cNvSpPr/>
          <p:nvPr/>
        </p:nvSpPr>
        <p:spPr>
          <a:xfrm>
            <a:off x="4348615" y="1666087"/>
            <a:ext cx="2007797" cy="533003"/>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smtClean="0"/>
              <a:t>Liste des essences commerciales</a:t>
            </a:r>
            <a:endParaRPr lang="en-US" sz="1400"/>
          </a:p>
        </p:txBody>
      </p:sp>
      <p:sp>
        <p:nvSpPr>
          <p:cNvPr id="22" name="Arrondir un rectangle avec un coin diagonal 21"/>
          <p:cNvSpPr/>
          <p:nvPr/>
        </p:nvSpPr>
        <p:spPr>
          <a:xfrm>
            <a:off x="5084483" y="2391941"/>
            <a:ext cx="2007797" cy="533003"/>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smtClean="0"/>
              <a:t>Accroissement</a:t>
            </a:r>
            <a:r>
              <a:rPr lang="en-US" sz="1400" smtClean="0"/>
              <a:t>, tarifs de cubage </a:t>
            </a:r>
            <a:endParaRPr lang="en-US" sz="1400"/>
          </a:p>
        </p:txBody>
      </p:sp>
      <p:grpSp>
        <p:nvGrpSpPr>
          <p:cNvPr id="10" name="Groupe 9"/>
          <p:cNvGrpSpPr/>
          <p:nvPr/>
        </p:nvGrpSpPr>
        <p:grpSpPr>
          <a:xfrm>
            <a:off x="1907704" y="1556792"/>
            <a:ext cx="7085656" cy="1512168"/>
            <a:chOff x="1907704" y="1556792"/>
            <a:chExt cx="7085656" cy="1512168"/>
          </a:xfrm>
        </p:grpSpPr>
        <p:sp>
          <p:nvSpPr>
            <p:cNvPr id="3" name="Rectangle 2"/>
            <p:cNvSpPr/>
            <p:nvPr/>
          </p:nvSpPr>
          <p:spPr bwMode="auto">
            <a:xfrm>
              <a:off x="1907704" y="1556792"/>
              <a:ext cx="7085656" cy="1512168"/>
            </a:xfrm>
            <a:prstGeom prst="rect">
              <a:avLst/>
            </a:prstGeom>
            <a:noFill/>
            <a:ln w="3175">
              <a:solidFill>
                <a:schemeClr val="accent3"/>
              </a:solidFill>
              <a:prstDash val="sysDot"/>
              <a:round/>
              <a:headEnd/>
              <a:tailEnd type="triangle" w="med" len="med"/>
            </a:ln>
            <a:effectLst/>
          </p:spPr>
          <p:txBody>
            <a:bodyPr wrap="none" rtlCol="0" anchor="ctr"/>
            <a:lstStyle/>
            <a:p>
              <a:pPr algn="ctr"/>
              <a:endParaRPr lang="en-US"/>
            </a:p>
          </p:txBody>
        </p:sp>
        <p:sp>
          <p:nvSpPr>
            <p:cNvPr id="9" name="ZoneTexte 8"/>
            <p:cNvSpPr txBox="1"/>
            <p:nvPr/>
          </p:nvSpPr>
          <p:spPr>
            <a:xfrm>
              <a:off x="7344540" y="1589584"/>
              <a:ext cx="1622821" cy="461665"/>
            </a:xfrm>
            <a:prstGeom prst="rect">
              <a:avLst/>
            </a:prstGeom>
            <a:noFill/>
          </p:spPr>
          <p:txBody>
            <a:bodyPr wrap="square" rtlCol="0">
              <a:spAutoFit/>
            </a:bodyPr>
            <a:lstStyle/>
            <a:p>
              <a:pPr algn="r"/>
              <a:r>
                <a:rPr lang="en-US" sz="1200" smtClean="0">
                  <a:solidFill>
                    <a:schemeClr val="accent3"/>
                  </a:solidFill>
                </a:rPr>
                <a:t>Cadre légal </a:t>
              </a:r>
            </a:p>
            <a:p>
              <a:pPr algn="r"/>
              <a:r>
                <a:rPr lang="en-US" sz="1200" smtClean="0">
                  <a:solidFill>
                    <a:schemeClr val="accent3"/>
                  </a:solidFill>
                </a:rPr>
                <a:t>et certification</a:t>
              </a:r>
              <a:endParaRPr lang="en-US" sz="1200">
                <a:solidFill>
                  <a:schemeClr val="accent3"/>
                </a:solidFill>
              </a:endParaRPr>
            </a:p>
          </p:txBody>
        </p:sp>
      </p:grpSp>
      <p:sp>
        <p:nvSpPr>
          <p:cNvPr id="24" name="Rectangle 23"/>
          <p:cNvSpPr/>
          <p:nvPr/>
        </p:nvSpPr>
        <p:spPr bwMode="auto">
          <a:xfrm>
            <a:off x="261254" y="3290340"/>
            <a:ext cx="8732106" cy="2154883"/>
          </a:xfrm>
          <a:prstGeom prst="rect">
            <a:avLst/>
          </a:prstGeom>
          <a:noFill/>
          <a:ln w="3175">
            <a:solidFill>
              <a:schemeClr val="accent6"/>
            </a:solidFill>
            <a:prstDash val="sysDot"/>
            <a:round/>
            <a:headEnd/>
            <a:tailEnd type="triangle" w="med" len="med"/>
          </a:ln>
          <a:effectLst/>
        </p:spPr>
        <p:txBody>
          <a:bodyPr wrap="none" rtlCol="0" anchor="ctr"/>
          <a:lstStyle/>
          <a:p>
            <a:pPr algn="ctr"/>
            <a:endParaRPr lang="en-US"/>
          </a:p>
        </p:txBody>
      </p:sp>
      <p:sp>
        <p:nvSpPr>
          <p:cNvPr id="25" name="ZoneTexte 24"/>
          <p:cNvSpPr txBox="1"/>
          <p:nvPr/>
        </p:nvSpPr>
        <p:spPr>
          <a:xfrm>
            <a:off x="7344539" y="3292206"/>
            <a:ext cx="1622821" cy="276999"/>
          </a:xfrm>
          <a:prstGeom prst="rect">
            <a:avLst/>
          </a:prstGeom>
          <a:noFill/>
        </p:spPr>
        <p:txBody>
          <a:bodyPr wrap="square" rtlCol="0">
            <a:spAutoFit/>
          </a:bodyPr>
          <a:lstStyle/>
          <a:p>
            <a:pPr algn="r"/>
            <a:r>
              <a:rPr lang="en-US" sz="1200" smtClean="0">
                <a:solidFill>
                  <a:schemeClr val="accent6"/>
                </a:solidFill>
              </a:rPr>
              <a:t>Aménagement</a:t>
            </a:r>
            <a:endParaRPr lang="en-US" sz="1200">
              <a:solidFill>
                <a:schemeClr val="accent6"/>
              </a:solidFill>
            </a:endParaRPr>
          </a:p>
        </p:txBody>
      </p:sp>
      <p:cxnSp>
        <p:nvCxnSpPr>
          <p:cNvPr id="17" name="Connecteur droit avec flèche 16"/>
          <p:cNvCxnSpPr>
            <a:stCxn id="18" idx="0"/>
          </p:cNvCxnSpPr>
          <p:nvPr/>
        </p:nvCxnSpPr>
        <p:spPr>
          <a:xfrm>
            <a:off x="3923928" y="4638231"/>
            <a:ext cx="424687" cy="0"/>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92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8" grpId="0" animBg="1"/>
      <p:bldP spid="20" grpId="0" animBg="1"/>
      <p:bldP spid="21" grpId="0" animBg="1"/>
      <p:bldP spid="22" grpId="0" animBg="1"/>
      <p:bldP spid="2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t>Et les essences commerciales héliophiles</a:t>
            </a:r>
            <a:endParaRPr lang="en-US"/>
          </a:p>
        </p:txBody>
      </p:sp>
      <p:sp>
        <p:nvSpPr>
          <p:cNvPr id="3" name="Espace réservé du numéro de diapositive 2"/>
          <p:cNvSpPr>
            <a:spLocks noGrp="1"/>
          </p:cNvSpPr>
          <p:nvPr>
            <p:ph type="sldNum" sz="quarter" idx="12"/>
          </p:nvPr>
        </p:nvSpPr>
        <p:spPr>
          <a:prstGeom prst="rect">
            <a:avLst/>
          </a:prstGeom>
        </p:spPr>
        <p:txBody>
          <a:bodyPr/>
          <a:lstStyle/>
          <a:p>
            <a:fld id="{7DABCC65-A698-4825-AA27-50FEA168AC13}" type="slidenum">
              <a:rPr lang="fr-FR" smtClean="0"/>
              <a:pPr/>
              <a:t>4</a:t>
            </a:fld>
            <a:endParaRPr lang="fr-FR"/>
          </a:p>
        </p:txBody>
      </p:sp>
      <p:grpSp>
        <p:nvGrpSpPr>
          <p:cNvPr id="17" name="Groupe 16"/>
          <p:cNvGrpSpPr/>
          <p:nvPr/>
        </p:nvGrpSpPr>
        <p:grpSpPr>
          <a:xfrm>
            <a:off x="494202" y="1840338"/>
            <a:ext cx="8511561" cy="4180950"/>
            <a:chOff x="-1213294" y="2492896"/>
            <a:chExt cx="8511561" cy="4180950"/>
          </a:xfrm>
        </p:grpSpPr>
        <p:pic>
          <p:nvPicPr>
            <p:cNvPr id="1026" name="Picture 2" descr="https://www.frontiersin.org/files/Articles/229220/fpls-07-01984-HTML/image_m/fpls-07-01984-g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5" b="62034"/>
            <a:stretch/>
          </p:blipFill>
          <p:spPr bwMode="auto">
            <a:xfrm>
              <a:off x="467544" y="2492896"/>
              <a:ext cx="6804502" cy="22487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frontiersin.org/files/Articles/229220/fpls-07-01984-HTML/image_m/fpls-07-01984-g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178"/>
            <a:stretch/>
          </p:blipFill>
          <p:spPr bwMode="auto">
            <a:xfrm>
              <a:off x="258118" y="4785254"/>
              <a:ext cx="7040149" cy="188859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213294" y="4181371"/>
              <a:ext cx="1637308" cy="523220"/>
            </a:xfrm>
            <a:prstGeom prst="rect">
              <a:avLst/>
            </a:prstGeom>
            <a:solidFill>
              <a:schemeClr val="bg1"/>
            </a:solidFill>
          </p:spPr>
          <p:txBody>
            <a:bodyPr wrap="none" rtlCol="0">
              <a:spAutoFit/>
            </a:bodyPr>
            <a:lstStyle/>
            <a:p>
              <a:r>
                <a:rPr lang="en-US" sz="1400" smtClean="0"/>
                <a:t>Nombre d’arbres </a:t>
              </a:r>
            </a:p>
            <a:p>
              <a:r>
                <a:rPr lang="en-US" sz="1400" smtClean="0"/>
                <a:t>Par unité de surface</a:t>
              </a:r>
              <a:endParaRPr lang="en-US" sz="1400"/>
            </a:p>
          </p:txBody>
        </p:sp>
        <p:sp>
          <p:nvSpPr>
            <p:cNvPr id="10" name="Rectangle 9"/>
            <p:cNvSpPr/>
            <p:nvPr/>
          </p:nvSpPr>
          <p:spPr bwMode="auto">
            <a:xfrm>
              <a:off x="827584" y="2852936"/>
              <a:ext cx="360040" cy="288032"/>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p>
          </p:txBody>
        </p:sp>
        <p:sp>
          <p:nvSpPr>
            <p:cNvPr id="12" name="Rectangle 11"/>
            <p:cNvSpPr/>
            <p:nvPr/>
          </p:nvSpPr>
          <p:spPr bwMode="auto">
            <a:xfrm>
              <a:off x="3059832" y="2861320"/>
              <a:ext cx="360040" cy="288032"/>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p>
          </p:txBody>
        </p:sp>
        <p:sp>
          <p:nvSpPr>
            <p:cNvPr id="13" name="Rectangle 12"/>
            <p:cNvSpPr/>
            <p:nvPr/>
          </p:nvSpPr>
          <p:spPr bwMode="auto">
            <a:xfrm>
              <a:off x="5364088" y="2861320"/>
              <a:ext cx="360040" cy="288032"/>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p>
          </p:txBody>
        </p:sp>
        <p:sp>
          <p:nvSpPr>
            <p:cNvPr id="14" name="Rectangle 13"/>
            <p:cNvSpPr/>
            <p:nvPr/>
          </p:nvSpPr>
          <p:spPr bwMode="auto">
            <a:xfrm>
              <a:off x="5384529" y="4941168"/>
              <a:ext cx="360040" cy="288032"/>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p>
          </p:txBody>
        </p:sp>
        <p:sp>
          <p:nvSpPr>
            <p:cNvPr id="15" name="Rectangle 14"/>
            <p:cNvSpPr/>
            <p:nvPr/>
          </p:nvSpPr>
          <p:spPr bwMode="auto">
            <a:xfrm>
              <a:off x="3131840" y="4945829"/>
              <a:ext cx="360040" cy="288032"/>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p>
          </p:txBody>
        </p:sp>
        <p:sp>
          <p:nvSpPr>
            <p:cNvPr id="16" name="Rectangle 15"/>
            <p:cNvSpPr/>
            <p:nvPr/>
          </p:nvSpPr>
          <p:spPr bwMode="auto">
            <a:xfrm>
              <a:off x="827584" y="4959036"/>
              <a:ext cx="360040" cy="288032"/>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p>
          </p:txBody>
        </p:sp>
        <p:sp>
          <p:nvSpPr>
            <p:cNvPr id="11" name="Rectangle 10"/>
            <p:cNvSpPr/>
            <p:nvPr/>
          </p:nvSpPr>
          <p:spPr bwMode="auto">
            <a:xfrm>
              <a:off x="611560" y="2492896"/>
              <a:ext cx="2376264" cy="354650"/>
            </a:xfrm>
            <a:prstGeom prst="rect">
              <a:avLst/>
            </a:prstGeom>
            <a:solidFill>
              <a:schemeClr val="bg1"/>
            </a:solidFill>
            <a:ln w="38100">
              <a:noFill/>
              <a:round/>
              <a:headEnd/>
              <a:tailEnd type="triangle" w="med" len="med"/>
            </a:ln>
            <a:effectLst/>
          </p:spPr>
          <p:txBody>
            <a:bodyPr wrap="none" rtlCol="0" anchor="ctr"/>
            <a:lstStyle/>
            <a:p>
              <a:pPr algn="ctr"/>
              <a:r>
                <a:rPr lang="en-US" sz="1400" smtClean="0">
                  <a:solidFill>
                    <a:schemeClr val="accent6"/>
                  </a:solidFill>
                </a:rPr>
                <a:t>Régénération </a:t>
              </a:r>
            </a:p>
            <a:p>
              <a:pPr algn="ctr"/>
              <a:r>
                <a:rPr lang="en-US" sz="1400" smtClean="0">
                  <a:solidFill>
                    <a:schemeClr val="accent6"/>
                  </a:solidFill>
                </a:rPr>
                <a:t>continue</a:t>
              </a:r>
              <a:endParaRPr lang="en-US" sz="1400">
                <a:solidFill>
                  <a:schemeClr val="accent6"/>
                </a:solidFill>
              </a:endParaRPr>
            </a:p>
          </p:txBody>
        </p:sp>
        <p:sp>
          <p:nvSpPr>
            <p:cNvPr id="18" name="Rectangle 17"/>
            <p:cNvSpPr/>
            <p:nvPr/>
          </p:nvSpPr>
          <p:spPr bwMode="auto">
            <a:xfrm>
              <a:off x="2805837" y="2492896"/>
              <a:ext cx="2218907" cy="432048"/>
            </a:xfrm>
            <a:prstGeom prst="rect">
              <a:avLst/>
            </a:prstGeom>
            <a:solidFill>
              <a:schemeClr val="bg1"/>
            </a:solidFill>
            <a:ln w="38100">
              <a:noFill/>
              <a:round/>
              <a:headEnd/>
              <a:tailEnd type="triangle" w="med" len="med"/>
            </a:ln>
            <a:effectLst/>
          </p:spPr>
          <p:txBody>
            <a:bodyPr wrap="none" rtlCol="0" anchor="ctr"/>
            <a:lstStyle/>
            <a:p>
              <a:pPr algn="ctr"/>
              <a:r>
                <a:rPr lang="en-US" sz="1400" smtClean="0">
                  <a:solidFill>
                    <a:schemeClr val="accent6"/>
                  </a:solidFill>
                </a:rPr>
                <a:t>Manque de régénération </a:t>
              </a:r>
            </a:p>
            <a:p>
              <a:pPr algn="ctr"/>
              <a:r>
                <a:rPr lang="en-US" sz="1400" smtClean="0">
                  <a:solidFill>
                    <a:schemeClr val="accent6"/>
                  </a:solidFill>
                </a:rPr>
                <a:t>récente</a:t>
              </a:r>
              <a:endParaRPr lang="en-US" sz="1400">
                <a:solidFill>
                  <a:schemeClr val="accent6"/>
                </a:solidFill>
              </a:endParaRPr>
            </a:p>
          </p:txBody>
        </p:sp>
        <p:sp>
          <p:nvSpPr>
            <p:cNvPr id="19" name="Rectangle 18"/>
            <p:cNvSpPr/>
            <p:nvPr/>
          </p:nvSpPr>
          <p:spPr bwMode="auto">
            <a:xfrm>
              <a:off x="5240768" y="2527403"/>
              <a:ext cx="1944216" cy="363034"/>
            </a:xfrm>
            <a:prstGeom prst="rect">
              <a:avLst/>
            </a:prstGeom>
            <a:solidFill>
              <a:schemeClr val="bg1"/>
            </a:solidFill>
            <a:ln w="38100">
              <a:noFill/>
              <a:round/>
              <a:headEnd/>
              <a:tailEnd type="triangle" w="med" len="med"/>
            </a:ln>
            <a:effectLst/>
          </p:spPr>
          <p:txBody>
            <a:bodyPr wrap="none" rtlCol="0" anchor="ctr"/>
            <a:lstStyle/>
            <a:p>
              <a:pPr algn="ctr"/>
              <a:r>
                <a:rPr lang="en-US" sz="1400" smtClean="0">
                  <a:solidFill>
                    <a:schemeClr val="accent6"/>
                  </a:solidFill>
                </a:rPr>
                <a:t>Régénération </a:t>
              </a:r>
            </a:p>
            <a:p>
              <a:pPr algn="ctr"/>
              <a:r>
                <a:rPr lang="en-US" sz="1400" smtClean="0">
                  <a:solidFill>
                    <a:schemeClr val="accent6"/>
                  </a:solidFill>
                </a:rPr>
                <a:t>épisodique</a:t>
              </a:r>
              <a:endParaRPr lang="en-US" sz="1400">
                <a:solidFill>
                  <a:schemeClr val="accent6"/>
                </a:solidFill>
              </a:endParaRPr>
            </a:p>
          </p:txBody>
        </p:sp>
      </p:grpSp>
      <p:sp>
        <p:nvSpPr>
          <p:cNvPr id="21" name="ZoneTexte 20"/>
          <p:cNvSpPr txBox="1"/>
          <p:nvPr/>
        </p:nvSpPr>
        <p:spPr>
          <a:xfrm>
            <a:off x="0" y="5797713"/>
            <a:ext cx="2175040" cy="1015663"/>
          </a:xfrm>
          <a:prstGeom prst="rect">
            <a:avLst/>
          </a:prstGeom>
          <a:noFill/>
        </p:spPr>
        <p:txBody>
          <a:bodyPr wrap="square" rtlCol="0">
            <a:spAutoFit/>
          </a:bodyPr>
          <a:lstStyle/>
          <a:p>
            <a:r>
              <a:rPr lang="en-US" sz="1000">
                <a:solidFill>
                  <a:schemeClr val="bg1">
                    <a:lumMod val="50000"/>
                  </a:schemeClr>
                </a:solidFill>
              </a:rPr>
              <a:t>Vlam, M., P. van der Sleen, P. Groenendijk, and P. A. Zuidema. 2017. Tree age distributions reveal large-scale disturbance-recovery cycles in three tropical forests. Frontiers in plant science </a:t>
            </a:r>
            <a:r>
              <a:rPr lang="en-US" sz="1000" b="1">
                <a:solidFill>
                  <a:schemeClr val="bg1">
                    <a:lumMod val="50000"/>
                  </a:schemeClr>
                </a:solidFill>
              </a:rPr>
              <a:t>7</a:t>
            </a:r>
            <a:r>
              <a:rPr lang="en-US" sz="1000">
                <a:solidFill>
                  <a:schemeClr val="bg1">
                    <a:lumMod val="50000"/>
                  </a:schemeClr>
                </a:solidFill>
              </a:rPr>
              <a:t>:1984.</a:t>
            </a:r>
          </a:p>
        </p:txBody>
      </p:sp>
    </p:spTree>
    <p:extLst>
      <p:ext uri="{BB962C8B-B14F-4D97-AF65-F5344CB8AC3E}">
        <p14:creationId xmlns:p14="http://schemas.microsoft.com/office/powerpoint/2010/main" val="2531437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smtClean="0"/>
              <a:t>Triplochiton scleroxylon </a:t>
            </a:r>
            <a:r>
              <a:rPr lang="en-US" smtClean="0"/>
              <a:t>K. Schum</a:t>
            </a:r>
            <a:endParaRPr lang="en-US"/>
          </a:p>
        </p:txBody>
      </p:sp>
      <p:sp>
        <p:nvSpPr>
          <p:cNvPr id="3" name="Espace réservé du contenu 2"/>
          <p:cNvSpPr>
            <a:spLocks noGrp="1"/>
          </p:cNvSpPr>
          <p:nvPr>
            <p:ph idx="1"/>
          </p:nvPr>
        </p:nvSpPr>
        <p:spPr>
          <a:xfrm>
            <a:off x="1403648" y="1340768"/>
            <a:ext cx="5976664" cy="4752528"/>
          </a:xfrm>
        </p:spPr>
        <p:txBody>
          <a:bodyPr/>
          <a:lstStyle/>
          <a:p>
            <a:r>
              <a:rPr lang="en-US" sz="1800" smtClean="0"/>
              <a:t>Ayous, Obeche, Samba</a:t>
            </a:r>
          </a:p>
          <a:p>
            <a:r>
              <a:rPr lang="en-US" sz="1800" smtClean="0"/>
              <a:t>3</a:t>
            </a:r>
            <a:r>
              <a:rPr lang="en-US" sz="1800" baseline="30000" smtClean="0"/>
              <a:t>ème</a:t>
            </a:r>
            <a:r>
              <a:rPr lang="en-US" sz="1800" smtClean="0"/>
              <a:t> essence la plus exploitée en Afrique Centrale</a:t>
            </a:r>
          </a:p>
          <a:p>
            <a:r>
              <a:rPr lang="en-US" sz="1800" smtClean="0"/>
              <a:t>900 000 m³ produit annuellement dans le bassin du Congo </a:t>
            </a:r>
            <a:r>
              <a:rPr lang="en-US" sz="1800" smtClean="0">
                <a:solidFill>
                  <a:schemeClr val="bg1">
                    <a:lumMod val="50000"/>
                  </a:schemeClr>
                </a:solidFill>
              </a:rPr>
              <a:t>(Bayol et al. 2012)</a:t>
            </a:r>
          </a:p>
          <a:p>
            <a:r>
              <a:rPr lang="en-US" sz="1800" smtClean="0"/>
              <a:t>Héliophile longévive</a:t>
            </a:r>
          </a:p>
          <a:p>
            <a:r>
              <a:rPr lang="en-US" sz="1800" smtClean="0"/>
              <a:t>Premiers essais de plantations dès le début du 20</a:t>
            </a:r>
            <a:r>
              <a:rPr lang="en-US" sz="1800" baseline="30000" smtClean="0"/>
              <a:t>ème</a:t>
            </a:r>
            <a:r>
              <a:rPr lang="en-US" sz="1800" smtClean="0"/>
              <a:t> siècle</a:t>
            </a:r>
          </a:p>
          <a:p>
            <a:endParaRPr lang="en-US"/>
          </a:p>
        </p:txBody>
      </p:sp>
      <p:pic>
        <p:nvPicPr>
          <p:cNvPr id="6" name="Image 5"/>
          <p:cNvPicPr/>
          <p:nvPr/>
        </p:nvPicPr>
        <p:blipFill rotWithShape="1">
          <a:blip r:embed="rId2" cstate="print">
            <a:extLst>
              <a:ext uri="{28A0092B-C50C-407E-A947-70E740481C1C}">
                <a14:useLocalDpi xmlns:a14="http://schemas.microsoft.com/office/drawing/2010/main" val="0"/>
              </a:ext>
            </a:extLst>
          </a:blip>
          <a:srcRect l="50000" t="50000"/>
          <a:stretch/>
        </p:blipFill>
        <p:spPr>
          <a:xfrm>
            <a:off x="107504" y="3645024"/>
            <a:ext cx="3600400" cy="2892626"/>
          </a:xfrm>
          <a:prstGeom prst="rect">
            <a:avLst/>
          </a:prstGeom>
        </p:spPr>
      </p:pic>
      <p:sp>
        <p:nvSpPr>
          <p:cNvPr id="7" name="ZoneTexte 6"/>
          <p:cNvSpPr txBox="1"/>
          <p:nvPr/>
        </p:nvSpPr>
        <p:spPr>
          <a:xfrm>
            <a:off x="1763688" y="6381328"/>
            <a:ext cx="1728192" cy="261610"/>
          </a:xfrm>
          <a:prstGeom prst="rect">
            <a:avLst/>
          </a:prstGeom>
          <a:noFill/>
        </p:spPr>
        <p:txBody>
          <a:bodyPr wrap="square" rtlCol="0">
            <a:spAutoFit/>
          </a:bodyPr>
          <a:lstStyle/>
          <a:p>
            <a:r>
              <a:rPr lang="en-US" sz="1050" smtClean="0">
                <a:solidFill>
                  <a:schemeClr val="bg1">
                    <a:lumMod val="50000"/>
                  </a:schemeClr>
                </a:solidFill>
              </a:rPr>
              <a:t>Morin-Rivat </a:t>
            </a:r>
            <a:r>
              <a:rPr lang="en-US" sz="1050" i="1" smtClean="0">
                <a:solidFill>
                  <a:schemeClr val="bg1">
                    <a:lumMod val="50000"/>
                  </a:schemeClr>
                </a:solidFill>
              </a:rPr>
              <a:t>et al</a:t>
            </a:r>
            <a:r>
              <a:rPr lang="en-US" sz="1050" smtClean="0">
                <a:solidFill>
                  <a:schemeClr val="bg1">
                    <a:lumMod val="50000"/>
                  </a:schemeClr>
                </a:solidFill>
              </a:rPr>
              <a:t>. </a:t>
            </a:r>
            <a:r>
              <a:rPr lang="en-US" sz="1050">
                <a:solidFill>
                  <a:schemeClr val="bg1">
                    <a:lumMod val="50000"/>
                  </a:schemeClr>
                </a:solidFill>
              </a:rPr>
              <a:t>2017. </a:t>
            </a:r>
            <a:r>
              <a:rPr lang="en-US" sz="1050" smtClean="0">
                <a:solidFill>
                  <a:schemeClr val="bg1">
                    <a:lumMod val="50000"/>
                  </a:schemeClr>
                </a:solidFill>
              </a:rPr>
              <a:t>Elife</a:t>
            </a:r>
            <a:endParaRPr lang="en-US" sz="1050">
              <a:solidFill>
                <a:schemeClr val="bg1">
                  <a:lumMod val="50000"/>
                </a:schemeClr>
              </a:solidFill>
            </a:endParaRPr>
          </a:p>
        </p:txBody>
      </p:sp>
      <p:pic>
        <p:nvPicPr>
          <p:cNvPr id="4098" name="Picture 2" descr="D:\Data_G\3-currentProject\AYOUS\11-presentation\Mindourou_20170503_2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60" b="21385"/>
          <a:stretch/>
        </p:blipFill>
        <p:spPr bwMode="auto">
          <a:xfrm rot="16200000">
            <a:off x="5083824" y="2797824"/>
            <a:ext cx="5827094" cy="22932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Data_G\3-currentProject\AYOUS\11-presentation\Mindourou_20170503_2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1" y="4941168"/>
            <a:ext cx="2880320" cy="191298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ata_G\3-currentProject\AYOUS\11-presentation\Mindourou_20170429_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645025"/>
            <a:ext cx="1800200" cy="119561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a:xfrm>
            <a:off x="6902896" y="6453336"/>
            <a:ext cx="2133600" cy="360040"/>
          </a:xfrm>
          <a:prstGeom prst="rect">
            <a:avLst/>
          </a:prstGeom>
        </p:spPr>
        <p:txBody>
          <a:bodyPr/>
          <a:lstStyle/>
          <a:p>
            <a:fld id="{7DABCC65-A698-4825-AA27-50FEA168AC13}" type="slidenum">
              <a:rPr lang="fr-FR" smtClean="0"/>
              <a:pPr/>
              <a:t>5</a:t>
            </a:fld>
            <a:endParaRPr lang="fr-FR"/>
          </a:p>
        </p:txBody>
      </p:sp>
    </p:spTree>
    <p:extLst>
      <p:ext uri="{BB962C8B-B14F-4D97-AF65-F5344CB8AC3E}">
        <p14:creationId xmlns:p14="http://schemas.microsoft.com/office/powerpoint/2010/main" val="3375340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t>Croissance de l’Ayous d’après la litérature</a:t>
            </a:r>
            <a:endParaRPr lang="en-US"/>
          </a:p>
        </p:txBody>
      </p:sp>
      <p:sp>
        <p:nvSpPr>
          <p:cNvPr id="5" name="Espace réservé du contenu 4"/>
          <p:cNvSpPr>
            <a:spLocks noGrp="1"/>
          </p:cNvSpPr>
          <p:nvPr>
            <p:ph idx="1"/>
          </p:nvPr>
        </p:nvSpPr>
        <p:spPr/>
        <p:txBody>
          <a:bodyPr/>
          <a:lstStyle/>
          <a:p>
            <a:endParaRPr lang="en-US"/>
          </a:p>
        </p:txBody>
      </p:sp>
      <p:sp>
        <p:nvSpPr>
          <p:cNvPr id="4" name="Espace réservé du pied de page 3"/>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a:prstGeom prst="rect">
            <a:avLst/>
          </a:prstGeom>
        </p:spPr>
        <p:txBody>
          <a:bodyPr/>
          <a:lstStyle/>
          <a:p>
            <a:fld id="{7DABCC65-A698-4825-AA27-50FEA168AC13}" type="slidenum">
              <a:rPr lang="fr-FR" smtClean="0"/>
              <a:pPr/>
              <a:t>6</a:t>
            </a:fld>
            <a:endParaRPr lang="fr-FR"/>
          </a:p>
        </p:txBody>
      </p:sp>
      <p:sp>
        <p:nvSpPr>
          <p:cNvPr id="8" name="Rectangle 7"/>
          <p:cNvSpPr/>
          <p:nvPr/>
        </p:nvSpPr>
        <p:spPr bwMode="auto">
          <a:xfrm>
            <a:off x="0" y="0"/>
            <a:ext cx="1475656" cy="1138874"/>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ln>
                <a:solidFill>
                  <a:schemeClr val="bg1"/>
                </a:solidFill>
              </a:ln>
              <a:solidFill>
                <a:schemeClr val="bg1"/>
              </a:solidFill>
            </a:endParaRPr>
          </a:p>
        </p:txBody>
      </p:sp>
      <p:grpSp>
        <p:nvGrpSpPr>
          <p:cNvPr id="9" name="Group 4"/>
          <p:cNvGrpSpPr>
            <a:grpSpLocks noChangeAspect="1"/>
          </p:cNvGrpSpPr>
          <p:nvPr/>
        </p:nvGrpSpPr>
        <p:grpSpPr bwMode="auto">
          <a:xfrm>
            <a:off x="0" y="1138238"/>
            <a:ext cx="9164638" cy="5181600"/>
            <a:chOff x="0" y="717"/>
            <a:chExt cx="5773" cy="3264"/>
          </a:xfrm>
        </p:grpSpPr>
        <p:sp>
          <p:nvSpPr>
            <p:cNvPr id="10" name="AutoShape 3"/>
            <p:cNvSpPr>
              <a:spLocks noChangeAspect="1" noChangeArrowheads="1" noTextEdit="1"/>
            </p:cNvSpPr>
            <p:nvPr/>
          </p:nvSpPr>
          <p:spPr bwMode="auto">
            <a:xfrm>
              <a:off x="0" y="717"/>
              <a:ext cx="5760" cy="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205"/>
            <p:cNvGrpSpPr>
              <a:grpSpLocks/>
            </p:cNvGrpSpPr>
            <p:nvPr/>
          </p:nvGrpSpPr>
          <p:grpSpPr bwMode="auto">
            <a:xfrm>
              <a:off x="0" y="717"/>
              <a:ext cx="5773" cy="3264"/>
              <a:chOff x="0" y="717"/>
              <a:chExt cx="5773" cy="3264"/>
            </a:xfrm>
          </p:grpSpPr>
          <p:sp>
            <p:nvSpPr>
              <p:cNvPr id="718" name="Rectangle 5"/>
              <p:cNvSpPr>
                <a:spLocks noChangeArrowheads="1"/>
              </p:cNvSpPr>
              <p:nvPr/>
            </p:nvSpPr>
            <p:spPr bwMode="auto">
              <a:xfrm>
                <a:off x="0" y="717"/>
                <a:ext cx="5773" cy="3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Rectangle 6"/>
              <p:cNvSpPr>
                <a:spLocks noChangeArrowheads="1"/>
              </p:cNvSpPr>
              <p:nvPr/>
            </p:nvSpPr>
            <p:spPr bwMode="auto">
              <a:xfrm>
                <a:off x="0" y="717"/>
                <a:ext cx="5773" cy="3264"/>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 name="Rectangle 7"/>
              <p:cNvSpPr>
                <a:spLocks noChangeArrowheads="1"/>
              </p:cNvSpPr>
              <p:nvPr/>
            </p:nvSpPr>
            <p:spPr bwMode="auto">
              <a:xfrm>
                <a:off x="1238"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Rectangle 8"/>
              <p:cNvSpPr>
                <a:spLocks noChangeArrowheads="1"/>
              </p:cNvSpPr>
              <p:nvPr/>
            </p:nvSpPr>
            <p:spPr bwMode="auto">
              <a:xfrm>
                <a:off x="1238"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Rectangle 9"/>
              <p:cNvSpPr>
                <a:spLocks noChangeArrowheads="1"/>
              </p:cNvSpPr>
              <p:nvPr/>
            </p:nvSpPr>
            <p:spPr bwMode="auto">
              <a:xfrm>
                <a:off x="1231"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Rectangle 10"/>
              <p:cNvSpPr>
                <a:spLocks noChangeArrowheads="1"/>
              </p:cNvSpPr>
              <p:nvPr/>
            </p:nvSpPr>
            <p:spPr bwMode="auto">
              <a:xfrm>
                <a:off x="1231"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Rectangle 11"/>
              <p:cNvSpPr>
                <a:spLocks noChangeArrowheads="1"/>
              </p:cNvSpPr>
              <p:nvPr/>
            </p:nvSpPr>
            <p:spPr bwMode="auto">
              <a:xfrm>
                <a:off x="123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Rectangle 12"/>
              <p:cNvSpPr>
                <a:spLocks noChangeArrowheads="1"/>
              </p:cNvSpPr>
              <p:nvPr/>
            </p:nvSpPr>
            <p:spPr bwMode="auto">
              <a:xfrm>
                <a:off x="123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Oval 13"/>
              <p:cNvSpPr>
                <a:spLocks noChangeArrowheads="1"/>
              </p:cNvSpPr>
              <p:nvPr/>
            </p:nvSpPr>
            <p:spPr bwMode="auto">
              <a:xfrm>
                <a:off x="1231" y="1398"/>
                <a:ext cx="26"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 name="Rectangle 14"/>
              <p:cNvSpPr>
                <a:spLocks noChangeArrowheads="1"/>
              </p:cNvSpPr>
              <p:nvPr/>
            </p:nvSpPr>
            <p:spPr bwMode="auto">
              <a:xfrm>
                <a:off x="1257"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15"/>
              <p:cNvSpPr>
                <a:spLocks noChangeArrowheads="1"/>
              </p:cNvSpPr>
              <p:nvPr/>
            </p:nvSpPr>
            <p:spPr bwMode="auto">
              <a:xfrm>
                <a:off x="1257"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Rectangle 16"/>
              <p:cNvSpPr>
                <a:spLocks noChangeArrowheads="1"/>
              </p:cNvSpPr>
              <p:nvPr/>
            </p:nvSpPr>
            <p:spPr bwMode="auto">
              <a:xfrm>
                <a:off x="1251"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Rectangle 17"/>
              <p:cNvSpPr>
                <a:spLocks noChangeArrowheads="1"/>
              </p:cNvSpPr>
              <p:nvPr/>
            </p:nvSpPr>
            <p:spPr bwMode="auto">
              <a:xfrm>
                <a:off x="1251"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Rectangle 18"/>
              <p:cNvSpPr>
                <a:spLocks noChangeArrowheads="1"/>
              </p:cNvSpPr>
              <p:nvPr/>
            </p:nvSpPr>
            <p:spPr bwMode="auto">
              <a:xfrm>
                <a:off x="125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Rectangle 19"/>
              <p:cNvSpPr>
                <a:spLocks noChangeArrowheads="1"/>
              </p:cNvSpPr>
              <p:nvPr/>
            </p:nvSpPr>
            <p:spPr bwMode="auto">
              <a:xfrm>
                <a:off x="125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Oval 20"/>
              <p:cNvSpPr>
                <a:spLocks noChangeArrowheads="1"/>
              </p:cNvSpPr>
              <p:nvPr/>
            </p:nvSpPr>
            <p:spPr bwMode="auto">
              <a:xfrm>
                <a:off x="1251" y="1398"/>
                <a:ext cx="25"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 name="Rectangle 21"/>
              <p:cNvSpPr>
                <a:spLocks noChangeArrowheads="1"/>
              </p:cNvSpPr>
              <p:nvPr/>
            </p:nvSpPr>
            <p:spPr bwMode="auto">
              <a:xfrm>
                <a:off x="1257"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Rectangle 22"/>
              <p:cNvSpPr>
                <a:spLocks noChangeArrowheads="1"/>
              </p:cNvSpPr>
              <p:nvPr/>
            </p:nvSpPr>
            <p:spPr bwMode="auto">
              <a:xfrm>
                <a:off x="1257"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Rectangle 23"/>
              <p:cNvSpPr>
                <a:spLocks noChangeArrowheads="1"/>
              </p:cNvSpPr>
              <p:nvPr/>
            </p:nvSpPr>
            <p:spPr bwMode="auto">
              <a:xfrm>
                <a:off x="1251"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Rectangle 24"/>
              <p:cNvSpPr>
                <a:spLocks noChangeArrowheads="1"/>
              </p:cNvSpPr>
              <p:nvPr/>
            </p:nvSpPr>
            <p:spPr bwMode="auto">
              <a:xfrm>
                <a:off x="1251"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Rectangle 25"/>
              <p:cNvSpPr>
                <a:spLocks noChangeArrowheads="1"/>
              </p:cNvSpPr>
              <p:nvPr/>
            </p:nvSpPr>
            <p:spPr bwMode="auto">
              <a:xfrm>
                <a:off x="125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Rectangle 26"/>
              <p:cNvSpPr>
                <a:spLocks noChangeArrowheads="1"/>
              </p:cNvSpPr>
              <p:nvPr/>
            </p:nvSpPr>
            <p:spPr bwMode="auto">
              <a:xfrm>
                <a:off x="125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Oval 27"/>
              <p:cNvSpPr>
                <a:spLocks noChangeArrowheads="1"/>
              </p:cNvSpPr>
              <p:nvPr/>
            </p:nvSpPr>
            <p:spPr bwMode="auto">
              <a:xfrm>
                <a:off x="1251" y="1398"/>
                <a:ext cx="25"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 name="Rectangle 28"/>
              <p:cNvSpPr>
                <a:spLocks noChangeArrowheads="1"/>
              </p:cNvSpPr>
              <p:nvPr/>
            </p:nvSpPr>
            <p:spPr bwMode="auto">
              <a:xfrm>
                <a:off x="1257"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Rectangle 29"/>
              <p:cNvSpPr>
                <a:spLocks noChangeArrowheads="1"/>
              </p:cNvSpPr>
              <p:nvPr/>
            </p:nvSpPr>
            <p:spPr bwMode="auto">
              <a:xfrm>
                <a:off x="1257"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Rectangle 30"/>
              <p:cNvSpPr>
                <a:spLocks noChangeArrowheads="1"/>
              </p:cNvSpPr>
              <p:nvPr/>
            </p:nvSpPr>
            <p:spPr bwMode="auto">
              <a:xfrm>
                <a:off x="1251"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Rectangle 31"/>
              <p:cNvSpPr>
                <a:spLocks noChangeArrowheads="1"/>
              </p:cNvSpPr>
              <p:nvPr/>
            </p:nvSpPr>
            <p:spPr bwMode="auto">
              <a:xfrm>
                <a:off x="1251"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Rectangle 32"/>
              <p:cNvSpPr>
                <a:spLocks noChangeArrowheads="1"/>
              </p:cNvSpPr>
              <p:nvPr/>
            </p:nvSpPr>
            <p:spPr bwMode="auto">
              <a:xfrm>
                <a:off x="125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Rectangle 33"/>
              <p:cNvSpPr>
                <a:spLocks noChangeArrowheads="1"/>
              </p:cNvSpPr>
              <p:nvPr/>
            </p:nvSpPr>
            <p:spPr bwMode="auto">
              <a:xfrm>
                <a:off x="125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Oval 34"/>
              <p:cNvSpPr>
                <a:spLocks noChangeArrowheads="1"/>
              </p:cNvSpPr>
              <p:nvPr/>
            </p:nvSpPr>
            <p:spPr bwMode="auto">
              <a:xfrm>
                <a:off x="1251" y="1398"/>
                <a:ext cx="25"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Rectangle 35"/>
              <p:cNvSpPr>
                <a:spLocks noChangeArrowheads="1"/>
              </p:cNvSpPr>
              <p:nvPr/>
            </p:nvSpPr>
            <p:spPr bwMode="auto">
              <a:xfrm>
                <a:off x="1257"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Rectangle 36"/>
              <p:cNvSpPr>
                <a:spLocks noChangeArrowheads="1"/>
              </p:cNvSpPr>
              <p:nvPr/>
            </p:nvSpPr>
            <p:spPr bwMode="auto">
              <a:xfrm>
                <a:off x="1257"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Rectangle 37"/>
              <p:cNvSpPr>
                <a:spLocks noChangeArrowheads="1"/>
              </p:cNvSpPr>
              <p:nvPr/>
            </p:nvSpPr>
            <p:spPr bwMode="auto">
              <a:xfrm>
                <a:off x="1251"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Rectangle 38"/>
              <p:cNvSpPr>
                <a:spLocks noChangeArrowheads="1"/>
              </p:cNvSpPr>
              <p:nvPr/>
            </p:nvSpPr>
            <p:spPr bwMode="auto">
              <a:xfrm>
                <a:off x="1251"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Rectangle 39"/>
              <p:cNvSpPr>
                <a:spLocks noChangeArrowheads="1"/>
              </p:cNvSpPr>
              <p:nvPr/>
            </p:nvSpPr>
            <p:spPr bwMode="auto">
              <a:xfrm>
                <a:off x="125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Rectangle 40"/>
              <p:cNvSpPr>
                <a:spLocks noChangeArrowheads="1"/>
              </p:cNvSpPr>
              <p:nvPr/>
            </p:nvSpPr>
            <p:spPr bwMode="auto">
              <a:xfrm>
                <a:off x="125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Oval 41"/>
              <p:cNvSpPr>
                <a:spLocks noChangeArrowheads="1"/>
              </p:cNvSpPr>
              <p:nvPr/>
            </p:nvSpPr>
            <p:spPr bwMode="auto">
              <a:xfrm>
                <a:off x="1251" y="1398"/>
                <a:ext cx="25"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Rectangle 42"/>
              <p:cNvSpPr>
                <a:spLocks noChangeArrowheads="1"/>
              </p:cNvSpPr>
              <p:nvPr/>
            </p:nvSpPr>
            <p:spPr bwMode="auto">
              <a:xfrm>
                <a:off x="1238"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Rectangle 43"/>
              <p:cNvSpPr>
                <a:spLocks noChangeArrowheads="1"/>
              </p:cNvSpPr>
              <p:nvPr/>
            </p:nvSpPr>
            <p:spPr bwMode="auto">
              <a:xfrm>
                <a:off x="1238"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Rectangle 44"/>
              <p:cNvSpPr>
                <a:spLocks noChangeArrowheads="1"/>
              </p:cNvSpPr>
              <p:nvPr/>
            </p:nvSpPr>
            <p:spPr bwMode="auto">
              <a:xfrm>
                <a:off x="1231"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Rectangle 45"/>
              <p:cNvSpPr>
                <a:spLocks noChangeArrowheads="1"/>
              </p:cNvSpPr>
              <p:nvPr/>
            </p:nvSpPr>
            <p:spPr bwMode="auto">
              <a:xfrm>
                <a:off x="1231"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Rectangle 46"/>
              <p:cNvSpPr>
                <a:spLocks noChangeArrowheads="1"/>
              </p:cNvSpPr>
              <p:nvPr/>
            </p:nvSpPr>
            <p:spPr bwMode="auto">
              <a:xfrm>
                <a:off x="123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Rectangle 47"/>
              <p:cNvSpPr>
                <a:spLocks noChangeArrowheads="1"/>
              </p:cNvSpPr>
              <p:nvPr/>
            </p:nvSpPr>
            <p:spPr bwMode="auto">
              <a:xfrm>
                <a:off x="123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Oval 48"/>
              <p:cNvSpPr>
                <a:spLocks noChangeArrowheads="1"/>
              </p:cNvSpPr>
              <p:nvPr/>
            </p:nvSpPr>
            <p:spPr bwMode="auto">
              <a:xfrm>
                <a:off x="1231" y="1398"/>
                <a:ext cx="26"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 name="Rectangle 49"/>
              <p:cNvSpPr>
                <a:spLocks noChangeArrowheads="1"/>
              </p:cNvSpPr>
              <p:nvPr/>
            </p:nvSpPr>
            <p:spPr bwMode="auto">
              <a:xfrm>
                <a:off x="1231" y="1398"/>
                <a:ext cx="20"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Rectangle 50"/>
              <p:cNvSpPr>
                <a:spLocks noChangeArrowheads="1"/>
              </p:cNvSpPr>
              <p:nvPr/>
            </p:nvSpPr>
            <p:spPr bwMode="auto">
              <a:xfrm>
                <a:off x="1231" y="1424"/>
                <a:ext cx="20"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Rectangle 51"/>
              <p:cNvSpPr>
                <a:spLocks noChangeArrowheads="1"/>
              </p:cNvSpPr>
              <p:nvPr/>
            </p:nvSpPr>
            <p:spPr bwMode="auto">
              <a:xfrm>
                <a:off x="1225"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Rectangle 52"/>
              <p:cNvSpPr>
                <a:spLocks noChangeArrowheads="1"/>
              </p:cNvSpPr>
              <p:nvPr/>
            </p:nvSpPr>
            <p:spPr bwMode="auto">
              <a:xfrm>
                <a:off x="1225"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Rectangle 53"/>
              <p:cNvSpPr>
                <a:spLocks noChangeArrowheads="1"/>
              </p:cNvSpPr>
              <p:nvPr/>
            </p:nvSpPr>
            <p:spPr bwMode="auto">
              <a:xfrm>
                <a:off x="1225"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Rectangle 54"/>
              <p:cNvSpPr>
                <a:spLocks noChangeArrowheads="1"/>
              </p:cNvSpPr>
              <p:nvPr/>
            </p:nvSpPr>
            <p:spPr bwMode="auto">
              <a:xfrm>
                <a:off x="1225"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Oval 55"/>
              <p:cNvSpPr>
                <a:spLocks noChangeArrowheads="1"/>
              </p:cNvSpPr>
              <p:nvPr/>
            </p:nvSpPr>
            <p:spPr bwMode="auto">
              <a:xfrm>
                <a:off x="1225" y="1398"/>
                <a:ext cx="26"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 name="Rectangle 56"/>
              <p:cNvSpPr>
                <a:spLocks noChangeArrowheads="1"/>
              </p:cNvSpPr>
              <p:nvPr/>
            </p:nvSpPr>
            <p:spPr bwMode="auto">
              <a:xfrm>
                <a:off x="1225"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Rectangle 57"/>
              <p:cNvSpPr>
                <a:spLocks noChangeArrowheads="1"/>
              </p:cNvSpPr>
              <p:nvPr/>
            </p:nvSpPr>
            <p:spPr bwMode="auto">
              <a:xfrm>
                <a:off x="1225"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Rectangle 58"/>
              <p:cNvSpPr>
                <a:spLocks noChangeArrowheads="1"/>
              </p:cNvSpPr>
              <p:nvPr/>
            </p:nvSpPr>
            <p:spPr bwMode="auto">
              <a:xfrm>
                <a:off x="1218" y="1405"/>
                <a:ext cx="33"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Rectangle 59"/>
              <p:cNvSpPr>
                <a:spLocks noChangeArrowheads="1"/>
              </p:cNvSpPr>
              <p:nvPr/>
            </p:nvSpPr>
            <p:spPr bwMode="auto">
              <a:xfrm>
                <a:off x="1218" y="1418"/>
                <a:ext cx="33"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Rectangle 60"/>
              <p:cNvSpPr>
                <a:spLocks noChangeArrowheads="1"/>
              </p:cNvSpPr>
              <p:nvPr/>
            </p:nvSpPr>
            <p:spPr bwMode="auto">
              <a:xfrm>
                <a:off x="1218" y="1411"/>
                <a:ext cx="33"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Rectangle 61"/>
              <p:cNvSpPr>
                <a:spLocks noChangeArrowheads="1"/>
              </p:cNvSpPr>
              <p:nvPr/>
            </p:nvSpPr>
            <p:spPr bwMode="auto">
              <a:xfrm>
                <a:off x="1218" y="1411"/>
                <a:ext cx="33"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Oval 62"/>
              <p:cNvSpPr>
                <a:spLocks noChangeArrowheads="1"/>
              </p:cNvSpPr>
              <p:nvPr/>
            </p:nvSpPr>
            <p:spPr bwMode="auto">
              <a:xfrm>
                <a:off x="1218" y="1398"/>
                <a:ext cx="26"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 name="Rectangle 63"/>
              <p:cNvSpPr>
                <a:spLocks noChangeArrowheads="1"/>
              </p:cNvSpPr>
              <p:nvPr/>
            </p:nvSpPr>
            <p:spPr bwMode="auto">
              <a:xfrm>
                <a:off x="1238"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Rectangle 64"/>
              <p:cNvSpPr>
                <a:spLocks noChangeArrowheads="1"/>
              </p:cNvSpPr>
              <p:nvPr/>
            </p:nvSpPr>
            <p:spPr bwMode="auto">
              <a:xfrm>
                <a:off x="1238"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Rectangle 65"/>
              <p:cNvSpPr>
                <a:spLocks noChangeArrowheads="1"/>
              </p:cNvSpPr>
              <p:nvPr/>
            </p:nvSpPr>
            <p:spPr bwMode="auto">
              <a:xfrm>
                <a:off x="1231"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Rectangle 66"/>
              <p:cNvSpPr>
                <a:spLocks noChangeArrowheads="1"/>
              </p:cNvSpPr>
              <p:nvPr/>
            </p:nvSpPr>
            <p:spPr bwMode="auto">
              <a:xfrm>
                <a:off x="1231"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Rectangle 67"/>
              <p:cNvSpPr>
                <a:spLocks noChangeArrowheads="1"/>
              </p:cNvSpPr>
              <p:nvPr/>
            </p:nvSpPr>
            <p:spPr bwMode="auto">
              <a:xfrm>
                <a:off x="123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Rectangle 68"/>
              <p:cNvSpPr>
                <a:spLocks noChangeArrowheads="1"/>
              </p:cNvSpPr>
              <p:nvPr/>
            </p:nvSpPr>
            <p:spPr bwMode="auto">
              <a:xfrm>
                <a:off x="1231"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Oval 69"/>
              <p:cNvSpPr>
                <a:spLocks noChangeArrowheads="1"/>
              </p:cNvSpPr>
              <p:nvPr/>
            </p:nvSpPr>
            <p:spPr bwMode="auto">
              <a:xfrm>
                <a:off x="1231" y="1398"/>
                <a:ext cx="26"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Rectangle 70"/>
              <p:cNvSpPr>
                <a:spLocks noChangeArrowheads="1"/>
              </p:cNvSpPr>
              <p:nvPr/>
            </p:nvSpPr>
            <p:spPr bwMode="auto">
              <a:xfrm>
                <a:off x="1244"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Rectangle 71"/>
              <p:cNvSpPr>
                <a:spLocks noChangeArrowheads="1"/>
              </p:cNvSpPr>
              <p:nvPr/>
            </p:nvSpPr>
            <p:spPr bwMode="auto">
              <a:xfrm>
                <a:off x="1244"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Rectangle 72"/>
              <p:cNvSpPr>
                <a:spLocks noChangeArrowheads="1"/>
              </p:cNvSpPr>
              <p:nvPr/>
            </p:nvSpPr>
            <p:spPr bwMode="auto">
              <a:xfrm>
                <a:off x="1238"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Rectangle 73"/>
              <p:cNvSpPr>
                <a:spLocks noChangeArrowheads="1"/>
              </p:cNvSpPr>
              <p:nvPr/>
            </p:nvSpPr>
            <p:spPr bwMode="auto">
              <a:xfrm>
                <a:off x="1238"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Rectangle 74"/>
              <p:cNvSpPr>
                <a:spLocks noChangeArrowheads="1"/>
              </p:cNvSpPr>
              <p:nvPr/>
            </p:nvSpPr>
            <p:spPr bwMode="auto">
              <a:xfrm>
                <a:off x="1238"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Rectangle 75"/>
              <p:cNvSpPr>
                <a:spLocks noChangeArrowheads="1"/>
              </p:cNvSpPr>
              <p:nvPr/>
            </p:nvSpPr>
            <p:spPr bwMode="auto">
              <a:xfrm>
                <a:off x="1238"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Oval 76"/>
              <p:cNvSpPr>
                <a:spLocks noChangeArrowheads="1"/>
              </p:cNvSpPr>
              <p:nvPr/>
            </p:nvSpPr>
            <p:spPr bwMode="auto">
              <a:xfrm>
                <a:off x="1238" y="1398"/>
                <a:ext cx="25"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 name="Rectangle 77"/>
              <p:cNvSpPr>
                <a:spLocks noChangeArrowheads="1"/>
              </p:cNvSpPr>
              <p:nvPr/>
            </p:nvSpPr>
            <p:spPr bwMode="auto">
              <a:xfrm>
                <a:off x="1205" y="1398"/>
                <a:ext cx="20"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Rectangle 78"/>
              <p:cNvSpPr>
                <a:spLocks noChangeArrowheads="1"/>
              </p:cNvSpPr>
              <p:nvPr/>
            </p:nvSpPr>
            <p:spPr bwMode="auto">
              <a:xfrm>
                <a:off x="1205" y="1424"/>
                <a:ext cx="20"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Rectangle 79"/>
              <p:cNvSpPr>
                <a:spLocks noChangeArrowheads="1"/>
              </p:cNvSpPr>
              <p:nvPr/>
            </p:nvSpPr>
            <p:spPr bwMode="auto">
              <a:xfrm>
                <a:off x="1199" y="1405"/>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Rectangle 80"/>
              <p:cNvSpPr>
                <a:spLocks noChangeArrowheads="1"/>
              </p:cNvSpPr>
              <p:nvPr/>
            </p:nvSpPr>
            <p:spPr bwMode="auto">
              <a:xfrm>
                <a:off x="1199" y="1418"/>
                <a:ext cx="32"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Rectangle 81"/>
              <p:cNvSpPr>
                <a:spLocks noChangeArrowheads="1"/>
              </p:cNvSpPr>
              <p:nvPr/>
            </p:nvSpPr>
            <p:spPr bwMode="auto">
              <a:xfrm>
                <a:off x="1199"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Rectangle 82"/>
              <p:cNvSpPr>
                <a:spLocks noChangeArrowheads="1"/>
              </p:cNvSpPr>
              <p:nvPr/>
            </p:nvSpPr>
            <p:spPr bwMode="auto">
              <a:xfrm>
                <a:off x="1199" y="1411"/>
                <a:ext cx="32"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Oval 83"/>
              <p:cNvSpPr>
                <a:spLocks noChangeArrowheads="1"/>
              </p:cNvSpPr>
              <p:nvPr/>
            </p:nvSpPr>
            <p:spPr bwMode="auto">
              <a:xfrm>
                <a:off x="1199" y="1398"/>
                <a:ext cx="26"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Rectangle 84"/>
              <p:cNvSpPr>
                <a:spLocks noChangeArrowheads="1"/>
              </p:cNvSpPr>
              <p:nvPr/>
            </p:nvSpPr>
            <p:spPr bwMode="auto">
              <a:xfrm>
                <a:off x="1212"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Rectangle 85"/>
              <p:cNvSpPr>
                <a:spLocks noChangeArrowheads="1"/>
              </p:cNvSpPr>
              <p:nvPr/>
            </p:nvSpPr>
            <p:spPr bwMode="auto">
              <a:xfrm>
                <a:off x="1212"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Rectangle 86"/>
              <p:cNvSpPr>
                <a:spLocks noChangeArrowheads="1"/>
              </p:cNvSpPr>
              <p:nvPr/>
            </p:nvSpPr>
            <p:spPr bwMode="auto">
              <a:xfrm>
                <a:off x="1205" y="1405"/>
                <a:ext cx="33"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Rectangle 87"/>
              <p:cNvSpPr>
                <a:spLocks noChangeArrowheads="1"/>
              </p:cNvSpPr>
              <p:nvPr/>
            </p:nvSpPr>
            <p:spPr bwMode="auto">
              <a:xfrm>
                <a:off x="1205" y="1418"/>
                <a:ext cx="33"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Rectangle 88"/>
              <p:cNvSpPr>
                <a:spLocks noChangeArrowheads="1"/>
              </p:cNvSpPr>
              <p:nvPr/>
            </p:nvSpPr>
            <p:spPr bwMode="auto">
              <a:xfrm>
                <a:off x="1205" y="1411"/>
                <a:ext cx="33"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Rectangle 89"/>
              <p:cNvSpPr>
                <a:spLocks noChangeArrowheads="1"/>
              </p:cNvSpPr>
              <p:nvPr/>
            </p:nvSpPr>
            <p:spPr bwMode="auto">
              <a:xfrm>
                <a:off x="1205" y="1411"/>
                <a:ext cx="33"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Oval 90"/>
              <p:cNvSpPr>
                <a:spLocks noChangeArrowheads="1"/>
              </p:cNvSpPr>
              <p:nvPr/>
            </p:nvSpPr>
            <p:spPr bwMode="auto">
              <a:xfrm>
                <a:off x="1205" y="1398"/>
                <a:ext cx="26"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 name="Rectangle 91"/>
              <p:cNvSpPr>
                <a:spLocks noChangeArrowheads="1"/>
              </p:cNvSpPr>
              <p:nvPr/>
            </p:nvSpPr>
            <p:spPr bwMode="auto">
              <a:xfrm>
                <a:off x="1212" y="1398"/>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Rectangle 92"/>
              <p:cNvSpPr>
                <a:spLocks noChangeArrowheads="1"/>
              </p:cNvSpPr>
              <p:nvPr/>
            </p:nvSpPr>
            <p:spPr bwMode="auto">
              <a:xfrm>
                <a:off x="1212" y="1424"/>
                <a:ext cx="19"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Rectangle 93"/>
              <p:cNvSpPr>
                <a:spLocks noChangeArrowheads="1"/>
              </p:cNvSpPr>
              <p:nvPr/>
            </p:nvSpPr>
            <p:spPr bwMode="auto">
              <a:xfrm>
                <a:off x="1205" y="1405"/>
                <a:ext cx="33"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Rectangle 94"/>
              <p:cNvSpPr>
                <a:spLocks noChangeArrowheads="1"/>
              </p:cNvSpPr>
              <p:nvPr/>
            </p:nvSpPr>
            <p:spPr bwMode="auto">
              <a:xfrm>
                <a:off x="1205" y="1418"/>
                <a:ext cx="33"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Rectangle 95"/>
              <p:cNvSpPr>
                <a:spLocks noChangeArrowheads="1"/>
              </p:cNvSpPr>
              <p:nvPr/>
            </p:nvSpPr>
            <p:spPr bwMode="auto">
              <a:xfrm>
                <a:off x="1205" y="1411"/>
                <a:ext cx="33"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Rectangle 96"/>
              <p:cNvSpPr>
                <a:spLocks noChangeArrowheads="1"/>
              </p:cNvSpPr>
              <p:nvPr/>
            </p:nvSpPr>
            <p:spPr bwMode="auto">
              <a:xfrm>
                <a:off x="1205" y="1411"/>
                <a:ext cx="33"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Oval 97"/>
              <p:cNvSpPr>
                <a:spLocks noChangeArrowheads="1"/>
              </p:cNvSpPr>
              <p:nvPr/>
            </p:nvSpPr>
            <p:spPr bwMode="auto">
              <a:xfrm>
                <a:off x="1205" y="1398"/>
                <a:ext cx="26"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 name="Rectangle 98"/>
              <p:cNvSpPr>
                <a:spLocks noChangeArrowheads="1"/>
              </p:cNvSpPr>
              <p:nvPr/>
            </p:nvSpPr>
            <p:spPr bwMode="auto">
              <a:xfrm>
                <a:off x="1037" y="1398"/>
                <a:ext cx="19" cy="7"/>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Rectangle 99"/>
              <p:cNvSpPr>
                <a:spLocks noChangeArrowheads="1"/>
              </p:cNvSpPr>
              <p:nvPr/>
            </p:nvSpPr>
            <p:spPr bwMode="auto">
              <a:xfrm>
                <a:off x="1037" y="1424"/>
                <a:ext cx="19" cy="7"/>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Rectangle 100"/>
              <p:cNvSpPr>
                <a:spLocks noChangeArrowheads="1"/>
              </p:cNvSpPr>
              <p:nvPr/>
            </p:nvSpPr>
            <p:spPr bwMode="auto">
              <a:xfrm>
                <a:off x="1030" y="1405"/>
                <a:ext cx="33" cy="6"/>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Rectangle 101"/>
              <p:cNvSpPr>
                <a:spLocks noChangeArrowheads="1"/>
              </p:cNvSpPr>
              <p:nvPr/>
            </p:nvSpPr>
            <p:spPr bwMode="auto">
              <a:xfrm>
                <a:off x="1030" y="1418"/>
                <a:ext cx="33" cy="6"/>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Rectangle 102"/>
              <p:cNvSpPr>
                <a:spLocks noChangeArrowheads="1"/>
              </p:cNvSpPr>
              <p:nvPr/>
            </p:nvSpPr>
            <p:spPr bwMode="auto">
              <a:xfrm>
                <a:off x="1030" y="1411"/>
                <a:ext cx="33" cy="7"/>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Rectangle 103"/>
              <p:cNvSpPr>
                <a:spLocks noChangeArrowheads="1"/>
              </p:cNvSpPr>
              <p:nvPr/>
            </p:nvSpPr>
            <p:spPr bwMode="auto">
              <a:xfrm>
                <a:off x="1030" y="1411"/>
                <a:ext cx="33" cy="7"/>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Oval 104"/>
              <p:cNvSpPr>
                <a:spLocks noChangeArrowheads="1"/>
              </p:cNvSpPr>
              <p:nvPr/>
            </p:nvSpPr>
            <p:spPr bwMode="auto">
              <a:xfrm>
                <a:off x="1030" y="1398"/>
                <a:ext cx="26" cy="26"/>
              </a:xfrm>
              <a:prstGeom prst="ellipse">
                <a:avLst/>
              </a:prstGeom>
              <a:noFill/>
              <a:ln w="9525" cap="rnd">
                <a:solidFill>
                  <a:srgbClr val="FF68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 name="Rectangle 105"/>
              <p:cNvSpPr>
                <a:spLocks noChangeArrowheads="1"/>
              </p:cNvSpPr>
              <p:nvPr/>
            </p:nvSpPr>
            <p:spPr bwMode="auto">
              <a:xfrm>
                <a:off x="1147" y="1398"/>
                <a:ext cx="19" cy="7"/>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Rectangle 106"/>
              <p:cNvSpPr>
                <a:spLocks noChangeArrowheads="1"/>
              </p:cNvSpPr>
              <p:nvPr/>
            </p:nvSpPr>
            <p:spPr bwMode="auto">
              <a:xfrm>
                <a:off x="1147" y="1424"/>
                <a:ext cx="19" cy="7"/>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Rectangle 107"/>
              <p:cNvSpPr>
                <a:spLocks noChangeArrowheads="1"/>
              </p:cNvSpPr>
              <p:nvPr/>
            </p:nvSpPr>
            <p:spPr bwMode="auto">
              <a:xfrm>
                <a:off x="1140" y="1405"/>
                <a:ext cx="33" cy="6"/>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Rectangle 108"/>
              <p:cNvSpPr>
                <a:spLocks noChangeArrowheads="1"/>
              </p:cNvSpPr>
              <p:nvPr/>
            </p:nvSpPr>
            <p:spPr bwMode="auto">
              <a:xfrm>
                <a:off x="1140" y="1418"/>
                <a:ext cx="33" cy="6"/>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Rectangle 109"/>
              <p:cNvSpPr>
                <a:spLocks noChangeArrowheads="1"/>
              </p:cNvSpPr>
              <p:nvPr/>
            </p:nvSpPr>
            <p:spPr bwMode="auto">
              <a:xfrm>
                <a:off x="1140" y="1411"/>
                <a:ext cx="33" cy="7"/>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Rectangle 110"/>
              <p:cNvSpPr>
                <a:spLocks noChangeArrowheads="1"/>
              </p:cNvSpPr>
              <p:nvPr/>
            </p:nvSpPr>
            <p:spPr bwMode="auto">
              <a:xfrm>
                <a:off x="1140" y="1411"/>
                <a:ext cx="33" cy="7"/>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Oval 111"/>
              <p:cNvSpPr>
                <a:spLocks noChangeArrowheads="1"/>
              </p:cNvSpPr>
              <p:nvPr/>
            </p:nvSpPr>
            <p:spPr bwMode="auto">
              <a:xfrm>
                <a:off x="1140" y="1398"/>
                <a:ext cx="26" cy="26"/>
              </a:xfrm>
              <a:prstGeom prst="ellipse">
                <a:avLst/>
              </a:prstGeom>
              <a:noFill/>
              <a:ln w="9525" cap="rnd">
                <a:solidFill>
                  <a:srgbClr val="E6861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 name="Rectangle 112"/>
              <p:cNvSpPr>
                <a:spLocks noChangeArrowheads="1"/>
              </p:cNvSpPr>
              <p:nvPr/>
            </p:nvSpPr>
            <p:spPr bwMode="auto">
              <a:xfrm>
                <a:off x="998" y="938"/>
                <a:ext cx="868" cy="94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 name="Rectangle 113"/>
              <p:cNvSpPr>
                <a:spLocks noChangeArrowheads="1"/>
              </p:cNvSpPr>
              <p:nvPr/>
            </p:nvSpPr>
            <p:spPr bwMode="auto">
              <a:xfrm>
                <a:off x="1134" y="2676"/>
                <a:ext cx="19"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Rectangle 114"/>
              <p:cNvSpPr>
                <a:spLocks noChangeArrowheads="1"/>
              </p:cNvSpPr>
              <p:nvPr/>
            </p:nvSpPr>
            <p:spPr bwMode="auto">
              <a:xfrm>
                <a:off x="1134" y="2702"/>
                <a:ext cx="19"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Rectangle 115"/>
              <p:cNvSpPr>
                <a:spLocks noChangeArrowheads="1"/>
              </p:cNvSpPr>
              <p:nvPr/>
            </p:nvSpPr>
            <p:spPr bwMode="auto">
              <a:xfrm>
                <a:off x="1127" y="2683"/>
                <a:ext cx="33"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Rectangle 116"/>
              <p:cNvSpPr>
                <a:spLocks noChangeArrowheads="1"/>
              </p:cNvSpPr>
              <p:nvPr/>
            </p:nvSpPr>
            <p:spPr bwMode="auto">
              <a:xfrm>
                <a:off x="1127" y="2696"/>
                <a:ext cx="33"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Rectangle 117"/>
              <p:cNvSpPr>
                <a:spLocks noChangeArrowheads="1"/>
              </p:cNvSpPr>
              <p:nvPr/>
            </p:nvSpPr>
            <p:spPr bwMode="auto">
              <a:xfrm>
                <a:off x="1127" y="2689"/>
                <a:ext cx="33"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Rectangle 118"/>
              <p:cNvSpPr>
                <a:spLocks noChangeArrowheads="1"/>
              </p:cNvSpPr>
              <p:nvPr/>
            </p:nvSpPr>
            <p:spPr bwMode="auto">
              <a:xfrm>
                <a:off x="1127" y="2689"/>
                <a:ext cx="33"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Oval 119"/>
              <p:cNvSpPr>
                <a:spLocks noChangeArrowheads="1"/>
              </p:cNvSpPr>
              <p:nvPr/>
            </p:nvSpPr>
            <p:spPr bwMode="auto">
              <a:xfrm>
                <a:off x="1127" y="2676"/>
                <a:ext cx="26" cy="26"/>
              </a:xfrm>
              <a:prstGeom prst="ellipse">
                <a:avLst/>
              </a:prstGeom>
              <a:noFill/>
              <a:ln w="9525" cap="rnd">
                <a:solidFill>
                  <a:srgbClr val="0CB7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 name="Rectangle 120"/>
              <p:cNvSpPr>
                <a:spLocks noChangeArrowheads="1"/>
              </p:cNvSpPr>
              <p:nvPr/>
            </p:nvSpPr>
            <p:spPr bwMode="auto">
              <a:xfrm>
                <a:off x="1367" y="2676"/>
                <a:ext cx="20"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Rectangle 121"/>
              <p:cNvSpPr>
                <a:spLocks noChangeArrowheads="1"/>
              </p:cNvSpPr>
              <p:nvPr/>
            </p:nvSpPr>
            <p:spPr bwMode="auto">
              <a:xfrm>
                <a:off x="1367" y="2702"/>
                <a:ext cx="20"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Rectangle 122"/>
              <p:cNvSpPr>
                <a:spLocks noChangeArrowheads="1"/>
              </p:cNvSpPr>
              <p:nvPr/>
            </p:nvSpPr>
            <p:spPr bwMode="auto">
              <a:xfrm>
                <a:off x="1361" y="2683"/>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Rectangle 123"/>
              <p:cNvSpPr>
                <a:spLocks noChangeArrowheads="1"/>
              </p:cNvSpPr>
              <p:nvPr/>
            </p:nvSpPr>
            <p:spPr bwMode="auto">
              <a:xfrm>
                <a:off x="1361" y="2696"/>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Rectangle 124"/>
              <p:cNvSpPr>
                <a:spLocks noChangeArrowheads="1"/>
              </p:cNvSpPr>
              <p:nvPr/>
            </p:nvSpPr>
            <p:spPr bwMode="auto">
              <a:xfrm>
                <a:off x="1361" y="2689"/>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Rectangle 125"/>
              <p:cNvSpPr>
                <a:spLocks noChangeArrowheads="1"/>
              </p:cNvSpPr>
              <p:nvPr/>
            </p:nvSpPr>
            <p:spPr bwMode="auto">
              <a:xfrm>
                <a:off x="1361" y="2689"/>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Oval 126"/>
              <p:cNvSpPr>
                <a:spLocks noChangeArrowheads="1"/>
              </p:cNvSpPr>
              <p:nvPr/>
            </p:nvSpPr>
            <p:spPr bwMode="auto">
              <a:xfrm>
                <a:off x="1361" y="2676"/>
                <a:ext cx="26" cy="26"/>
              </a:xfrm>
              <a:prstGeom prst="ellipse">
                <a:avLst/>
              </a:prstGeom>
              <a:noFill/>
              <a:ln w="9525" cap="rnd">
                <a:solidFill>
                  <a:srgbClr val="0CB7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 name="Rectangle 127"/>
              <p:cNvSpPr>
                <a:spLocks noChangeArrowheads="1"/>
              </p:cNvSpPr>
              <p:nvPr/>
            </p:nvSpPr>
            <p:spPr bwMode="auto">
              <a:xfrm>
                <a:off x="1361" y="2676"/>
                <a:ext cx="19"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Rectangle 128"/>
              <p:cNvSpPr>
                <a:spLocks noChangeArrowheads="1"/>
              </p:cNvSpPr>
              <p:nvPr/>
            </p:nvSpPr>
            <p:spPr bwMode="auto">
              <a:xfrm>
                <a:off x="1361" y="2702"/>
                <a:ext cx="19"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Rectangle 129"/>
              <p:cNvSpPr>
                <a:spLocks noChangeArrowheads="1"/>
              </p:cNvSpPr>
              <p:nvPr/>
            </p:nvSpPr>
            <p:spPr bwMode="auto">
              <a:xfrm>
                <a:off x="1354" y="2683"/>
                <a:ext cx="33"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Rectangle 130"/>
              <p:cNvSpPr>
                <a:spLocks noChangeArrowheads="1"/>
              </p:cNvSpPr>
              <p:nvPr/>
            </p:nvSpPr>
            <p:spPr bwMode="auto">
              <a:xfrm>
                <a:off x="1354" y="2696"/>
                <a:ext cx="33"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Rectangle 131"/>
              <p:cNvSpPr>
                <a:spLocks noChangeArrowheads="1"/>
              </p:cNvSpPr>
              <p:nvPr/>
            </p:nvSpPr>
            <p:spPr bwMode="auto">
              <a:xfrm>
                <a:off x="1354" y="2689"/>
                <a:ext cx="33"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Rectangle 132"/>
              <p:cNvSpPr>
                <a:spLocks noChangeArrowheads="1"/>
              </p:cNvSpPr>
              <p:nvPr/>
            </p:nvSpPr>
            <p:spPr bwMode="auto">
              <a:xfrm>
                <a:off x="1354" y="2689"/>
                <a:ext cx="33"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Oval 133"/>
              <p:cNvSpPr>
                <a:spLocks noChangeArrowheads="1"/>
              </p:cNvSpPr>
              <p:nvPr/>
            </p:nvSpPr>
            <p:spPr bwMode="auto">
              <a:xfrm>
                <a:off x="1354" y="2676"/>
                <a:ext cx="26" cy="26"/>
              </a:xfrm>
              <a:prstGeom prst="ellipse">
                <a:avLst/>
              </a:prstGeom>
              <a:noFill/>
              <a:ln w="9525" cap="rnd">
                <a:solidFill>
                  <a:srgbClr val="0CB7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 name="Rectangle 134"/>
              <p:cNvSpPr>
                <a:spLocks noChangeArrowheads="1"/>
              </p:cNvSpPr>
              <p:nvPr/>
            </p:nvSpPr>
            <p:spPr bwMode="auto">
              <a:xfrm>
                <a:off x="1341" y="2676"/>
                <a:ext cx="20"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Rectangle 135"/>
              <p:cNvSpPr>
                <a:spLocks noChangeArrowheads="1"/>
              </p:cNvSpPr>
              <p:nvPr/>
            </p:nvSpPr>
            <p:spPr bwMode="auto">
              <a:xfrm>
                <a:off x="1341" y="2702"/>
                <a:ext cx="20"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Rectangle 136"/>
              <p:cNvSpPr>
                <a:spLocks noChangeArrowheads="1"/>
              </p:cNvSpPr>
              <p:nvPr/>
            </p:nvSpPr>
            <p:spPr bwMode="auto">
              <a:xfrm>
                <a:off x="1335" y="2683"/>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Rectangle 137"/>
              <p:cNvSpPr>
                <a:spLocks noChangeArrowheads="1"/>
              </p:cNvSpPr>
              <p:nvPr/>
            </p:nvSpPr>
            <p:spPr bwMode="auto">
              <a:xfrm>
                <a:off x="1335" y="2696"/>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Rectangle 138"/>
              <p:cNvSpPr>
                <a:spLocks noChangeArrowheads="1"/>
              </p:cNvSpPr>
              <p:nvPr/>
            </p:nvSpPr>
            <p:spPr bwMode="auto">
              <a:xfrm>
                <a:off x="1335" y="2689"/>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Rectangle 139"/>
              <p:cNvSpPr>
                <a:spLocks noChangeArrowheads="1"/>
              </p:cNvSpPr>
              <p:nvPr/>
            </p:nvSpPr>
            <p:spPr bwMode="auto">
              <a:xfrm>
                <a:off x="1335" y="2689"/>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Oval 140"/>
              <p:cNvSpPr>
                <a:spLocks noChangeArrowheads="1"/>
              </p:cNvSpPr>
              <p:nvPr/>
            </p:nvSpPr>
            <p:spPr bwMode="auto">
              <a:xfrm>
                <a:off x="1335" y="2676"/>
                <a:ext cx="26" cy="26"/>
              </a:xfrm>
              <a:prstGeom prst="ellipse">
                <a:avLst/>
              </a:prstGeom>
              <a:noFill/>
              <a:ln w="9525" cap="rnd">
                <a:solidFill>
                  <a:srgbClr val="0CB7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 name="Rectangle 141"/>
              <p:cNvSpPr>
                <a:spLocks noChangeArrowheads="1"/>
              </p:cNvSpPr>
              <p:nvPr/>
            </p:nvSpPr>
            <p:spPr bwMode="auto">
              <a:xfrm>
                <a:off x="1451" y="2676"/>
                <a:ext cx="20"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Rectangle 142"/>
              <p:cNvSpPr>
                <a:spLocks noChangeArrowheads="1"/>
              </p:cNvSpPr>
              <p:nvPr/>
            </p:nvSpPr>
            <p:spPr bwMode="auto">
              <a:xfrm>
                <a:off x="1451" y="2702"/>
                <a:ext cx="20"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Rectangle 143"/>
              <p:cNvSpPr>
                <a:spLocks noChangeArrowheads="1"/>
              </p:cNvSpPr>
              <p:nvPr/>
            </p:nvSpPr>
            <p:spPr bwMode="auto">
              <a:xfrm>
                <a:off x="1445" y="2683"/>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Rectangle 144"/>
              <p:cNvSpPr>
                <a:spLocks noChangeArrowheads="1"/>
              </p:cNvSpPr>
              <p:nvPr/>
            </p:nvSpPr>
            <p:spPr bwMode="auto">
              <a:xfrm>
                <a:off x="1445" y="2696"/>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Rectangle 145"/>
              <p:cNvSpPr>
                <a:spLocks noChangeArrowheads="1"/>
              </p:cNvSpPr>
              <p:nvPr/>
            </p:nvSpPr>
            <p:spPr bwMode="auto">
              <a:xfrm>
                <a:off x="1445" y="2689"/>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Rectangle 146"/>
              <p:cNvSpPr>
                <a:spLocks noChangeArrowheads="1"/>
              </p:cNvSpPr>
              <p:nvPr/>
            </p:nvSpPr>
            <p:spPr bwMode="auto">
              <a:xfrm>
                <a:off x="1445" y="2689"/>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Oval 147"/>
              <p:cNvSpPr>
                <a:spLocks noChangeArrowheads="1"/>
              </p:cNvSpPr>
              <p:nvPr/>
            </p:nvSpPr>
            <p:spPr bwMode="auto">
              <a:xfrm>
                <a:off x="1445" y="2676"/>
                <a:ext cx="26" cy="26"/>
              </a:xfrm>
              <a:prstGeom prst="ellipse">
                <a:avLst/>
              </a:prstGeom>
              <a:noFill/>
              <a:ln w="9525" cap="rnd">
                <a:solidFill>
                  <a:srgbClr val="0CB7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 name="Rectangle 148"/>
              <p:cNvSpPr>
                <a:spLocks noChangeArrowheads="1"/>
              </p:cNvSpPr>
              <p:nvPr/>
            </p:nvSpPr>
            <p:spPr bwMode="auto">
              <a:xfrm>
                <a:off x="1322" y="2676"/>
                <a:ext cx="19"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Rectangle 149"/>
              <p:cNvSpPr>
                <a:spLocks noChangeArrowheads="1"/>
              </p:cNvSpPr>
              <p:nvPr/>
            </p:nvSpPr>
            <p:spPr bwMode="auto">
              <a:xfrm>
                <a:off x="1322" y="2702"/>
                <a:ext cx="19"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Rectangle 150"/>
              <p:cNvSpPr>
                <a:spLocks noChangeArrowheads="1"/>
              </p:cNvSpPr>
              <p:nvPr/>
            </p:nvSpPr>
            <p:spPr bwMode="auto">
              <a:xfrm>
                <a:off x="1315" y="2683"/>
                <a:ext cx="33"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Rectangle 151"/>
              <p:cNvSpPr>
                <a:spLocks noChangeArrowheads="1"/>
              </p:cNvSpPr>
              <p:nvPr/>
            </p:nvSpPr>
            <p:spPr bwMode="auto">
              <a:xfrm>
                <a:off x="1315" y="2696"/>
                <a:ext cx="33"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Rectangle 152"/>
              <p:cNvSpPr>
                <a:spLocks noChangeArrowheads="1"/>
              </p:cNvSpPr>
              <p:nvPr/>
            </p:nvSpPr>
            <p:spPr bwMode="auto">
              <a:xfrm>
                <a:off x="1315" y="2689"/>
                <a:ext cx="33"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Rectangle 153"/>
              <p:cNvSpPr>
                <a:spLocks noChangeArrowheads="1"/>
              </p:cNvSpPr>
              <p:nvPr/>
            </p:nvSpPr>
            <p:spPr bwMode="auto">
              <a:xfrm>
                <a:off x="1315" y="2689"/>
                <a:ext cx="33"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Oval 154"/>
              <p:cNvSpPr>
                <a:spLocks noChangeArrowheads="1"/>
              </p:cNvSpPr>
              <p:nvPr/>
            </p:nvSpPr>
            <p:spPr bwMode="auto">
              <a:xfrm>
                <a:off x="1315" y="2676"/>
                <a:ext cx="26" cy="26"/>
              </a:xfrm>
              <a:prstGeom prst="ellipse">
                <a:avLst/>
              </a:prstGeom>
              <a:noFill/>
              <a:ln w="9525" cap="rnd">
                <a:solidFill>
                  <a:srgbClr val="0CB7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 name="Rectangle 155"/>
              <p:cNvSpPr>
                <a:spLocks noChangeArrowheads="1"/>
              </p:cNvSpPr>
              <p:nvPr/>
            </p:nvSpPr>
            <p:spPr bwMode="auto">
              <a:xfrm>
                <a:off x="1341" y="2676"/>
                <a:ext cx="20"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Rectangle 156"/>
              <p:cNvSpPr>
                <a:spLocks noChangeArrowheads="1"/>
              </p:cNvSpPr>
              <p:nvPr/>
            </p:nvSpPr>
            <p:spPr bwMode="auto">
              <a:xfrm>
                <a:off x="1341" y="2702"/>
                <a:ext cx="20"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Rectangle 157"/>
              <p:cNvSpPr>
                <a:spLocks noChangeArrowheads="1"/>
              </p:cNvSpPr>
              <p:nvPr/>
            </p:nvSpPr>
            <p:spPr bwMode="auto">
              <a:xfrm>
                <a:off x="1335" y="2683"/>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Rectangle 158"/>
              <p:cNvSpPr>
                <a:spLocks noChangeArrowheads="1"/>
              </p:cNvSpPr>
              <p:nvPr/>
            </p:nvSpPr>
            <p:spPr bwMode="auto">
              <a:xfrm>
                <a:off x="1335" y="2696"/>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Rectangle 159"/>
              <p:cNvSpPr>
                <a:spLocks noChangeArrowheads="1"/>
              </p:cNvSpPr>
              <p:nvPr/>
            </p:nvSpPr>
            <p:spPr bwMode="auto">
              <a:xfrm>
                <a:off x="1335" y="2689"/>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Rectangle 160"/>
              <p:cNvSpPr>
                <a:spLocks noChangeArrowheads="1"/>
              </p:cNvSpPr>
              <p:nvPr/>
            </p:nvSpPr>
            <p:spPr bwMode="auto">
              <a:xfrm>
                <a:off x="1335" y="2689"/>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Oval 161"/>
              <p:cNvSpPr>
                <a:spLocks noChangeArrowheads="1"/>
              </p:cNvSpPr>
              <p:nvPr/>
            </p:nvSpPr>
            <p:spPr bwMode="auto">
              <a:xfrm>
                <a:off x="1335" y="2676"/>
                <a:ext cx="26" cy="26"/>
              </a:xfrm>
              <a:prstGeom prst="ellipse">
                <a:avLst/>
              </a:prstGeom>
              <a:noFill/>
              <a:ln w="9525" cap="rnd">
                <a:solidFill>
                  <a:srgbClr val="0CB7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 name="Rectangle 162"/>
              <p:cNvSpPr>
                <a:spLocks noChangeArrowheads="1"/>
              </p:cNvSpPr>
              <p:nvPr/>
            </p:nvSpPr>
            <p:spPr bwMode="auto">
              <a:xfrm>
                <a:off x="998" y="1930"/>
                <a:ext cx="868" cy="93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 name="Rectangle 163"/>
              <p:cNvSpPr>
                <a:spLocks noChangeArrowheads="1"/>
              </p:cNvSpPr>
              <p:nvPr/>
            </p:nvSpPr>
            <p:spPr bwMode="auto">
              <a:xfrm>
                <a:off x="1950" y="1690"/>
                <a:ext cx="20"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Rectangle 164"/>
              <p:cNvSpPr>
                <a:spLocks noChangeArrowheads="1"/>
              </p:cNvSpPr>
              <p:nvPr/>
            </p:nvSpPr>
            <p:spPr bwMode="auto">
              <a:xfrm>
                <a:off x="1950" y="1716"/>
                <a:ext cx="20"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Rectangle 165"/>
              <p:cNvSpPr>
                <a:spLocks noChangeArrowheads="1"/>
              </p:cNvSpPr>
              <p:nvPr/>
            </p:nvSpPr>
            <p:spPr bwMode="auto">
              <a:xfrm>
                <a:off x="1944" y="1697"/>
                <a:ext cx="32" cy="6"/>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Rectangle 166"/>
              <p:cNvSpPr>
                <a:spLocks noChangeArrowheads="1"/>
              </p:cNvSpPr>
              <p:nvPr/>
            </p:nvSpPr>
            <p:spPr bwMode="auto">
              <a:xfrm>
                <a:off x="1944" y="1710"/>
                <a:ext cx="32" cy="6"/>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Rectangle 167"/>
              <p:cNvSpPr>
                <a:spLocks noChangeArrowheads="1"/>
              </p:cNvSpPr>
              <p:nvPr/>
            </p:nvSpPr>
            <p:spPr bwMode="auto">
              <a:xfrm>
                <a:off x="1944" y="1703"/>
                <a:ext cx="32"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Rectangle 168"/>
              <p:cNvSpPr>
                <a:spLocks noChangeArrowheads="1"/>
              </p:cNvSpPr>
              <p:nvPr/>
            </p:nvSpPr>
            <p:spPr bwMode="auto">
              <a:xfrm>
                <a:off x="1944" y="1703"/>
                <a:ext cx="32"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Oval 169"/>
              <p:cNvSpPr>
                <a:spLocks noChangeArrowheads="1"/>
              </p:cNvSpPr>
              <p:nvPr/>
            </p:nvSpPr>
            <p:spPr bwMode="auto">
              <a:xfrm>
                <a:off x="1944" y="1690"/>
                <a:ext cx="26" cy="26"/>
              </a:xfrm>
              <a:prstGeom prst="ellipse">
                <a:avLst/>
              </a:prstGeom>
              <a:noFill/>
              <a:ln w="9525" cap="rnd">
                <a:solidFill>
                  <a:srgbClr val="FF61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 name="Rectangle 170"/>
              <p:cNvSpPr>
                <a:spLocks noChangeArrowheads="1"/>
              </p:cNvSpPr>
              <p:nvPr/>
            </p:nvSpPr>
            <p:spPr bwMode="auto">
              <a:xfrm>
                <a:off x="2093" y="1690"/>
                <a:ext cx="19"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Rectangle 171"/>
              <p:cNvSpPr>
                <a:spLocks noChangeArrowheads="1"/>
              </p:cNvSpPr>
              <p:nvPr/>
            </p:nvSpPr>
            <p:spPr bwMode="auto">
              <a:xfrm>
                <a:off x="2093" y="1716"/>
                <a:ext cx="19"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Rectangle 172"/>
              <p:cNvSpPr>
                <a:spLocks noChangeArrowheads="1"/>
              </p:cNvSpPr>
              <p:nvPr/>
            </p:nvSpPr>
            <p:spPr bwMode="auto">
              <a:xfrm>
                <a:off x="2086" y="1697"/>
                <a:ext cx="33" cy="6"/>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Rectangle 173"/>
              <p:cNvSpPr>
                <a:spLocks noChangeArrowheads="1"/>
              </p:cNvSpPr>
              <p:nvPr/>
            </p:nvSpPr>
            <p:spPr bwMode="auto">
              <a:xfrm>
                <a:off x="2086" y="1710"/>
                <a:ext cx="33" cy="6"/>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Rectangle 174"/>
              <p:cNvSpPr>
                <a:spLocks noChangeArrowheads="1"/>
              </p:cNvSpPr>
              <p:nvPr/>
            </p:nvSpPr>
            <p:spPr bwMode="auto">
              <a:xfrm>
                <a:off x="2086" y="1703"/>
                <a:ext cx="33"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Rectangle 175"/>
              <p:cNvSpPr>
                <a:spLocks noChangeArrowheads="1"/>
              </p:cNvSpPr>
              <p:nvPr/>
            </p:nvSpPr>
            <p:spPr bwMode="auto">
              <a:xfrm>
                <a:off x="2086" y="1703"/>
                <a:ext cx="33"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Oval 176"/>
              <p:cNvSpPr>
                <a:spLocks noChangeArrowheads="1"/>
              </p:cNvSpPr>
              <p:nvPr/>
            </p:nvSpPr>
            <p:spPr bwMode="auto">
              <a:xfrm>
                <a:off x="2086" y="1690"/>
                <a:ext cx="26" cy="26"/>
              </a:xfrm>
              <a:prstGeom prst="ellipse">
                <a:avLst/>
              </a:prstGeom>
              <a:noFill/>
              <a:ln w="9525" cap="rnd">
                <a:solidFill>
                  <a:srgbClr val="FF61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 name="Rectangle 177"/>
              <p:cNvSpPr>
                <a:spLocks noChangeArrowheads="1"/>
              </p:cNvSpPr>
              <p:nvPr/>
            </p:nvSpPr>
            <p:spPr bwMode="auto">
              <a:xfrm>
                <a:off x="2203" y="1690"/>
                <a:ext cx="19"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Rectangle 178"/>
              <p:cNvSpPr>
                <a:spLocks noChangeArrowheads="1"/>
              </p:cNvSpPr>
              <p:nvPr/>
            </p:nvSpPr>
            <p:spPr bwMode="auto">
              <a:xfrm>
                <a:off x="2203" y="1716"/>
                <a:ext cx="19"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Rectangle 179"/>
              <p:cNvSpPr>
                <a:spLocks noChangeArrowheads="1"/>
              </p:cNvSpPr>
              <p:nvPr/>
            </p:nvSpPr>
            <p:spPr bwMode="auto">
              <a:xfrm>
                <a:off x="2196" y="1697"/>
                <a:ext cx="33" cy="6"/>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Rectangle 180"/>
              <p:cNvSpPr>
                <a:spLocks noChangeArrowheads="1"/>
              </p:cNvSpPr>
              <p:nvPr/>
            </p:nvSpPr>
            <p:spPr bwMode="auto">
              <a:xfrm>
                <a:off x="2196" y="1710"/>
                <a:ext cx="33" cy="6"/>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Rectangle 181"/>
              <p:cNvSpPr>
                <a:spLocks noChangeArrowheads="1"/>
              </p:cNvSpPr>
              <p:nvPr/>
            </p:nvSpPr>
            <p:spPr bwMode="auto">
              <a:xfrm>
                <a:off x="2196" y="1703"/>
                <a:ext cx="33"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Rectangle 182"/>
              <p:cNvSpPr>
                <a:spLocks noChangeArrowheads="1"/>
              </p:cNvSpPr>
              <p:nvPr/>
            </p:nvSpPr>
            <p:spPr bwMode="auto">
              <a:xfrm>
                <a:off x="2196" y="1703"/>
                <a:ext cx="33"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Oval 183"/>
              <p:cNvSpPr>
                <a:spLocks noChangeArrowheads="1"/>
              </p:cNvSpPr>
              <p:nvPr/>
            </p:nvSpPr>
            <p:spPr bwMode="auto">
              <a:xfrm>
                <a:off x="2196" y="1690"/>
                <a:ext cx="26" cy="26"/>
              </a:xfrm>
              <a:prstGeom prst="ellipse">
                <a:avLst/>
              </a:prstGeom>
              <a:noFill/>
              <a:ln w="9525" cap="rnd">
                <a:solidFill>
                  <a:srgbClr val="FF61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 name="Rectangle 184"/>
              <p:cNvSpPr>
                <a:spLocks noChangeArrowheads="1"/>
              </p:cNvSpPr>
              <p:nvPr/>
            </p:nvSpPr>
            <p:spPr bwMode="auto">
              <a:xfrm>
                <a:off x="2235" y="1690"/>
                <a:ext cx="20"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Rectangle 185"/>
              <p:cNvSpPr>
                <a:spLocks noChangeArrowheads="1"/>
              </p:cNvSpPr>
              <p:nvPr/>
            </p:nvSpPr>
            <p:spPr bwMode="auto">
              <a:xfrm>
                <a:off x="2235" y="1716"/>
                <a:ext cx="20"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Rectangle 186"/>
              <p:cNvSpPr>
                <a:spLocks noChangeArrowheads="1"/>
              </p:cNvSpPr>
              <p:nvPr/>
            </p:nvSpPr>
            <p:spPr bwMode="auto">
              <a:xfrm>
                <a:off x="2229" y="1697"/>
                <a:ext cx="32" cy="6"/>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Rectangle 187"/>
              <p:cNvSpPr>
                <a:spLocks noChangeArrowheads="1"/>
              </p:cNvSpPr>
              <p:nvPr/>
            </p:nvSpPr>
            <p:spPr bwMode="auto">
              <a:xfrm>
                <a:off x="2229" y="1710"/>
                <a:ext cx="32" cy="6"/>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Rectangle 188"/>
              <p:cNvSpPr>
                <a:spLocks noChangeArrowheads="1"/>
              </p:cNvSpPr>
              <p:nvPr/>
            </p:nvSpPr>
            <p:spPr bwMode="auto">
              <a:xfrm>
                <a:off x="2229" y="1703"/>
                <a:ext cx="32"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Rectangle 189"/>
              <p:cNvSpPr>
                <a:spLocks noChangeArrowheads="1"/>
              </p:cNvSpPr>
              <p:nvPr/>
            </p:nvSpPr>
            <p:spPr bwMode="auto">
              <a:xfrm>
                <a:off x="2229" y="1703"/>
                <a:ext cx="32"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Oval 190"/>
              <p:cNvSpPr>
                <a:spLocks noChangeArrowheads="1"/>
              </p:cNvSpPr>
              <p:nvPr/>
            </p:nvSpPr>
            <p:spPr bwMode="auto">
              <a:xfrm>
                <a:off x="2229" y="1690"/>
                <a:ext cx="26" cy="26"/>
              </a:xfrm>
              <a:prstGeom prst="ellipse">
                <a:avLst/>
              </a:prstGeom>
              <a:noFill/>
              <a:ln w="9525" cap="rnd">
                <a:solidFill>
                  <a:srgbClr val="849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 name="Rectangle 191"/>
              <p:cNvSpPr>
                <a:spLocks noChangeArrowheads="1"/>
              </p:cNvSpPr>
              <p:nvPr/>
            </p:nvSpPr>
            <p:spPr bwMode="auto">
              <a:xfrm>
                <a:off x="2196" y="1690"/>
                <a:ext cx="20"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Rectangle 192"/>
              <p:cNvSpPr>
                <a:spLocks noChangeArrowheads="1"/>
              </p:cNvSpPr>
              <p:nvPr/>
            </p:nvSpPr>
            <p:spPr bwMode="auto">
              <a:xfrm>
                <a:off x="2196" y="1716"/>
                <a:ext cx="20"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Rectangle 193"/>
              <p:cNvSpPr>
                <a:spLocks noChangeArrowheads="1"/>
              </p:cNvSpPr>
              <p:nvPr/>
            </p:nvSpPr>
            <p:spPr bwMode="auto">
              <a:xfrm>
                <a:off x="2190" y="1697"/>
                <a:ext cx="32" cy="6"/>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Rectangle 194"/>
              <p:cNvSpPr>
                <a:spLocks noChangeArrowheads="1"/>
              </p:cNvSpPr>
              <p:nvPr/>
            </p:nvSpPr>
            <p:spPr bwMode="auto">
              <a:xfrm>
                <a:off x="2190" y="1710"/>
                <a:ext cx="32" cy="6"/>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Rectangle 195"/>
              <p:cNvSpPr>
                <a:spLocks noChangeArrowheads="1"/>
              </p:cNvSpPr>
              <p:nvPr/>
            </p:nvSpPr>
            <p:spPr bwMode="auto">
              <a:xfrm>
                <a:off x="2190" y="1703"/>
                <a:ext cx="32"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Rectangle 196"/>
              <p:cNvSpPr>
                <a:spLocks noChangeArrowheads="1"/>
              </p:cNvSpPr>
              <p:nvPr/>
            </p:nvSpPr>
            <p:spPr bwMode="auto">
              <a:xfrm>
                <a:off x="2190" y="1703"/>
                <a:ext cx="32"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Oval 197"/>
              <p:cNvSpPr>
                <a:spLocks noChangeArrowheads="1"/>
              </p:cNvSpPr>
              <p:nvPr/>
            </p:nvSpPr>
            <p:spPr bwMode="auto">
              <a:xfrm>
                <a:off x="2190" y="1690"/>
                <a:ext cx="26" cy="26"/>
              </a:xfrm>
              <a:prstGeom prst="ellipse">
                <a:avLst/>
              </a:prstGeom>
              <a:noFill/>
              <a:ln w="9525" cap="rnd">
                <a:solidFill>
                  <a:srgbClr val="849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 name="Rectangle 198"/>
              <p:cNvSpPr>
                <a:spLocks noChangeArrowheads="1"/>
              </p:cNvSpPr>
              <p:nvPr/>
            </p:nvSpPr>
            <p:spPr bwMode="auto">
              <a:xfrm>
                <a:off x="2203" y="1690"/>
                <a:ext cx="19"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Rectangle 199"/>
              <p:cNvSpPr>
                <a:spLocks noChangeArrowheads="1"/>
              </p:cNvSpPr>
              <p:nvPr/>
            </p:nvSpPr>
            <p:spPr bwMode="auto">
              <a:xfrm>
                <a:off x="2203" y="1716"/>
                <a:ext cx="19"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Rectangle 200"/>
              <p:cNvSpPr>
                <a:spLocks noChangeArrowheads="1"/>
              </p:cNvSpPr>
              <p:nvPr/>
            </p:nvSpPr>
            <p:spPr bwMode="auto">
              <a:xfrm>
                <a:off x="2196" y="1697"/>
                <a:ext cx="33" cy="6"/>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Rectangle 201"/>
              <p:cNvSpPr>
                <a:spLocks noChangeArrowheads="1"/>
              </p:cNvSpPr>
              <p:nvPr/>
            </p:nvSpPr>
            <p:spPr bwMode="auto">
              <a:xfrm>
                <a:off x="2196" y="1710"/>
                <a:ext cx="33" cy="6"/>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Rectangle 202"/>
              <p:cNvSpPr>
                <a:spLocks noChangeArrowheads="1"/>
              </p:cNvSpPr>
              <p:nvPr/>
            </p:nvSpPr>
            <p:spPr bwMode="auto">
              <a:xfrm>
                <a:off x="2196" y="1703"/>
                <a:ext cx="33"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Rectangle 203"/>
              <p:cNvSpPr>
                <a:spLocks noChangeArrowheads="1"/>
              </p:cNvSpPr>
              <p:nvPr/>
            </p:nvSpPr>
            <p:spPr bwMode="auto">
              <a:xfrm>
                <a:off x="2196" y="1703"/>
                <a:ext cx="33"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Oval 204"/>
              <p:cNvSpPr>
                <a:spLocks noChangeArrowheads="1"/>
              </p:cNvSpPr>
              <p:nvPr/>
            </p:nvSpPr>
            <p:spPr bwMode="auto">
              <a:xfrm>
                <a:off x="2196" y="1690"/>
                <a:ext cx="26" cy="26"/>
              </a:xfrm>
              <a:prstGeom prst="ellipse">
                <a:avLst/>
              </a:prstGeom>
              <a:noFill/>
              <a:ln w="9525" cap="rnd">
                <a:solidFill>
                  <a:srgbClr val="849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406"/>
            <p:cNvGrpSpPr>
              <a:grpSpLocks/>
            </p:cNvGrpSpPr>
            <p:nvPr/>
          </p:nvGrpSpPr>
          <p:grpSpPr bwMode="auto">
            <a:xfrm>
              <a:off x="2002" y="1398"/>
              <a:ext cx="402" cy="325"/>
              <a:chOff x="2002" y="1398"/>
              <a:chExt cx="402" cy="325"/>
            </a:xfrm>
          </p:grpSpPr>
          <p:sp>
            <p:nvSpPr>
              <p:cNvPr id="518" name="Rectangle 206"/>
              <p:cNvSpPr>
                <a:spLocks noChangeArrowheads="1"/>
              </p:cNvSpPr>
              <p:nvPr/>
            </p:nvSpPr>
            <p:spPr bwMode="auto">
              <a:xfrm>
                <a:off x="2281" y="1690"/>
                <a:ext cx="19" cy="7"/>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Rectangle 207"/>
              <p:cNvSpPr>
                <a:spLocks noChangeArrowheads="1"/>
              </p:cNvSpPr>
              <p:nvPr/>
            </p:nvSpPr>
            <p:spPr bwMode="auto">
              <a:xfrm>
                <a:off x="2281" y="1716"/>
                <a:ext cx="19" cy="7"/>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Rectangle 208"/>
              <p:cNvSpPr>
                <a:spLocks noChangeArrowheads="1"/>
              </p:cNvSpPr>
              <p:nvPr/>
            </p:nvSpPr>
            <p:spPr bwMode="auto">
              <a:xfrm>
                <a:off x="2274" y="1697"/>
                <a:ext cx="33" cy="6"/>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Rectangle 209"/>
              <p:cNvSpPr>
                <a:spLocks noChangeArrowheads="1"/>
              </p:cNvSpPr>
              <p:nvPr/>
            </p:nvSpPr>
            <p:spPr bwMode="auto">
              <a:xfrm>
                <a:off x="2274" y="1710"/>
                <a:ext cx="33" cy="6"/>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Rectangle 210"/>
              <p:cNvSpPr>
                <a:spLocks noChangeArrowheads="1"/>
              </p:cNvSpPr>
              <p:nvPr/>
            </p:nvSpPr>
            <p:spPr bwMode="auto">
              <a:xfrm>
                <a:off x="2274" y="1703"/>
                <a:ext cx="33" cy="7"/>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Rectangle 211"/>
              <p:cNvSpPr>
                <a:spLocks noChangeArrowheads="1"/>
              </p:cNvSpPr>
              <p:nvPr/>
            </p:nvSpPr>
            <p:spPr bwMode="auto">
              <a:xfrm>
                <a:off x="2274" y="1703"/>
                <a:ext cx="33" cy="7"/>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Oval 212"/>
              <p:cNvSpPr>
                <a:spLocks noChangeArrowheads="1"/>
              </p:cNvSpPr>
              <p:nvPr/>
            </p:nvSpPr>
            <p:spPr bwMode="auto">
              <a:xfrm>
                <a:off x="2274" y="1690"/>
                <a:ext cx="26" cy="26"/>
              </a:xfrm>
              <a:prstGeom prst="ellipse">
                <a:avLst/>
              </a:prstGeom>
              <a:noFill/>
              <a:ln w="9525" cap="rnd">
                <a:solidFill>
                  <a:srgbClr val="C77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Rectangle 213"/>
              <p:cNvSpPr>
                <a:spLocks noChangeArrowheads="1"/>
              </p:cNvSpPr>
              <p:nvPr/>
            </p:nvSpPr>
            <p:spPr bwMode="auto">
              <a:xfrm>
                <a:off x="2378"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Rectangle 214"/>
              <p:cNvSpPr>
                <a:spLocks noChangeArrowheads="1"/>
              </p:cNvSpPr>
              <p:nvPr/>
            </p:nvSpPr>
            <p:spPr bwMode="auto">
              <a:xfrm>
                <a:off x="2378"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Rectangle 215"/>
              <p:cNvSpPr>
                <a:spLocks noChangeArrowheads="1"/>
              </p:cNvSpPr>
              <p:nvPr/>
            </p:nvSpPr>
            <p:spPr bwMode="auto">
              <a:xfrm>
                <a:off x="2371" y="1405"/>
                <a:ext cx="33"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Rectangle 216"/>
              <p:cNvSpPr>
                <a:spLocks noChangeArrowheads="1"/>
              </p:cNvSpPr>
              <p:nvPr/>
            </p:nvSpPr>
            <p:spPr bwMode="auto">
              <a:xfrm>
                <a:off x="2371" y="1418"/>
                <a:ext cx="33"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Rectangle 217"/>
              <p:cNvSpPr>
                <a:spLocks noChangeArrowheads="1"/>
              </p:cNvSpPr>
              <p:nvPr/>
            </p:nvSpPr>
            <p:spPr bwMode="auto">
              <a:xfrm>
                <a:off x="2371" y="1411"/>
                <a:ext cx="33"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Rectangle 218"/>
              <p:cNvSpPr>
                <a:spLocks noChangeArrowheads="1"/>
              </p:cNvSpPr>
              <p:nvPr/>
            </p:nvSpPr>
            <p:spPr bwMode="auto">
              <a:xfrm>
                <a:off x="2371" y="1411"/>
                <a:ext cx="33"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Oval 219"/>
              <p:cNvSpPr>
                <a:spLocks noChangeArrowheads="1"/>
              </p:cNvSpPr>
              <p:nvPr/>
            </p:nvSpPr>
            <p:spPr bwMode="auto">
              <a:xfrm>
                <a:off x="2371"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Rectangle 220"/>
              <p:cNvSpPr>
                <a:spLocks noChangeArrowheads="1"/>
              </p:cNvSpPr>
              <p:nvPr/>
            </p:nvSpPr>
            <p:spPr bwMode="auto">
              <a:xfrm>
                <a:off x="2209" y="1398"/>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Rectangle 221"/>
              <p:cNvSpPr>
                <a:spLocks noChangeArrowheads="1"/>
              </p:cNvSpPr>
              <p:nvPr/>
            </p:nvSpPr>
            <p:spPr bwMode="auto">
              <a:xfrm>
                <a:off x="2209" y="1424"/>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Rectangle 222"/>
              <p:cNvSpPr>
                <a:spLocks noChangeArrowheads="1"/>
              </p:cNvSpPr>
              <p:nvPr/>
            </p:nvSpPr>
            <p:spPr bwMode="auto">
              <a:xfrm>
                <a:off x="2203"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Rectangle 223"/>
              <p:cNvSpPr>
                <a:spLocks noChangeArrowheads="1"/>
              </p:cNvSpPr>
              <p:nvPr/>
            </p:nvSpPr>
            <p:spPr bwMode="auto">
              <a:xfrm>
                <a:off x="2203"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Rectangle 224"/>
              <p:cNvSpPr>
                <a:spLocks noChangeArrowheads="1"/>
              </p:cNvSpPr>
              <p:nvPr/>
            </p:nvSpPr>
            <p:spPr bwMode="auto">
              <a:xfrm>
                <a:off x="2203"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Rectangle 225"/>
              <p:cNvSpPr>
                <a:spLocks noChangeArrowheads="1"/>
              </p:cNvSpPr>
              <p:nvPr/>
            </p:nvSpPr>
            <p:spPr bwMode="auto">
              <a:xfrm>
                <a:off x="2203"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Oval 226"/>
              <p:cNvSpPr>
                <a:spLocks noChangeArrowheads="1"/>
              </p:cNvSpPr>
              <p:nvPr/>
            </p:nvSpPr>
            <p:spPr bwMode="auto">
              <a:xfrm>
                <a:off x="2203"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Rectangle 227"/>
              <p:cNvSpPr>
                <a:spLocks noChangeArrowheads="1"/>
              </p:cNvSpPr>
              <p:nvPr/>
            </p:nvSpPr>
            <p:spPr bwMode="auto">
              <a:xfrm>
                <a:off x="2184"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Rectangle 228"/>
              <p:cNvSpPr>
                <a:spLocks noChangeArrowheads="1"/>
              </p:cNvSpPr>
              <p:nvPr/>
            </p:nvSpPr>
            <p:spPr bwMode="auto">
              <a:xfrm>
                <a:off x="2184"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Rectangle 229"/>
              <p:cNvSpPr>
                <a:spLocks noChangeArrowheads="1"/>
              </p:cNvSpPr>
              <p:nvPr/>
            </p:nvSpPr>
            <p:spPr bwMode="auto">
              <a:xfrm>
                <a:off x="2177"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Rectangle 230"/>
              <p:cNvSpPr>
                <a:spLocks noChangeArrowheads="1"/>
              </p:cNvSpPr>
              <p:nvPr/>
            </p:nvSpPr>
            <p:spPr bwMode="auto">
              <a:xfrm>
                <a:off x="2177"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Rectangle 231"/>
              <p:cNvSpPr>
                <a:spLocks noChangeArrowheads="1"/>
              </p:cNvSpPr>
              <p:nvPr/>
            </p:nvSpPr>
            <p:spPr bwMode="auto">
              <a:xfrm>
                <a:off x="2177"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232"/>
              <p:cNvSpPr>
                <a:spLocks noChangeArrowheads="1"/>
              </p:cNvSpPr>
              <p:nvPr/>
            </p:nvSpPr>
            <p:spPr bwMode="auto">
              <a:xfrm>
                <a:off x="2177"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Oval 233"/>
              <p:cNvSpPr>
                <a:spLocks noChangeArrowheads="1"/>
              </p:cNvSpPr>
              <p:nvPr/>
            </p:nvSpPr>
            <p:spPr bwMode="auto">
              <a:xfrm>
                <a:off x="2177"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Rectangle 234"/>
              <p:cNvSpPr>
                <a:spLocks noChangeArrowheads="1"/>
              </p:cNvSpPr>
              <p:nvPr/>
            </p:nvSpPr>
            <p:spPr bwMode="auto">
              <a:xfrm>
                <a:off x="2177"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Rectangle 235"/>
              <p:cNvSpPr>
                <a:spLocks noChangeArrowheads="1"/>
              </p:cNvSpPr>
              <p:nvPr/>
            </p:nvSpPr>
            <p:spPr bwMode="auto">
              <a:xfrm>
                <a:off x="2177"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Rectangle 236"/>
              <p:cNvSpPr>
                <a:spLocks noChangeArrowheads="1"/>
              </p:cNvSpPr>
              <p:nvPr/>
            </p:nvSpPr>
            <p:spPr bwMode="auto">
              <a:xfrm>
                <a:off x="2171"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Rectangle 237"/>
              <p:cNvSpPr>
                <a:spLocks noChangeArrowheads="1"/>
              </p:cNvSpPr>
              <p:nvPr/>
            </p:nvSpPr>
            <p:spPr bwMode="auto">
              <a:xfrm>
                <a:off x="2171"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Rectangle 238"/>
              <p:cNvSpPr>
                <a:spLocks noChangeArrowheads="1"/>
              </p:cNvSpPr>
              <p:nvPr/>
            </p:nvSpPr>
            <p:spPr bwMode="auto">
              <a:xfrm>
                <a:off x="2171"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Rectangle 239"/>
              <p:cNvSpPr>
                <a:spLocks noChangeArrowheads="1"/>
              </p:cNvSpPr>
              <p:nvPr/>
            </p:nvSpPr>
            <p:spPr bwMode="auto">
              <a:xfrm>
                <a:off x="2171"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Oval 240"/>
              <p:cNvSpPr>
                <a:spLocks noChangeArrowheads="1"/>
              </p:cNvSpPr>
              <p:nvPr/>
            </p:nvSpPr>
            <p:spPr bwMode="auto">
              <a:xfrm>
                <a:off x="2171" y="1398"/>
                <a:ext cx="25"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Rectangle 241"/>
              <p:cNvSpPr>
                <a:spLocks noChangeArrowheads="1"/>
              </p:cNvSpPr>
              <p:nvPr/>
            </p:nvSpPr>
            <p:spPr bwMode="auto">
              <a:xfrm>
                <a:off x="2177"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Rectangle 242"/>
              <p:cNvSpPr>
                <a:spLocks noChangeArrowheads="1"/>
              </p:cNvSpPr>
              <p:nvPr/>
            </p:nvSpPr>
            <p:spPr bwMode="auto">
              <a:xfrm>
                <a:off x="2177"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Rectangle 243"/>
              <p:cNvSpPr>
                <a:spLocks noChangeArrowheads="1"/>
              </p:cNvSpPr>
              <p:nvPr/>
            </p:nvSpPr>
            <p:spPr bwMode="auto">
              <a:xfrm>
                <a:off x="2171"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Rectangle 244"/>
              <p:cNvSpPr>
                <a:spLocks noChangeArrowheads="1"/>
              </p:cNvSpPr>
              <p:nvPr/>
            </p:nvSpPr>
            <p:spPr bwMode="auto">
              <a:xfrm>
                <a:off x="2171"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Rectangle 245"/>
              <p:cNvSpPr>
                <a:spLocks noChangeArrowheads="1"/>
              </p:cNvSpPr>
              <p:nvPr/>
            </p:nvSpPr>
            <p:spPr bwMode="auto">
              <a:xfrm>
                <a:off x="2171"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Rectangle 246"/>
              <p:cNvSpPr>
                <a:spLocks noChangeArrowheads="1"/>
              </p:cNvSpPr>
              <p:nvPr/>
            </p:nvSpPr>
            <p:spPr bwMode="auto">
              <a:xfrm>
                <a:off x="2171"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Oval 247"/>
              <p:cNvSpPr>
                <a:spLocks noChangeArrowheads="1"/>
              </p:cNvSpPr>
              <p:nvPr/>
            </p:nvSpPr>
            <p:spPr bwMode="auto">
              <a:xfrm>
                <a:off x="2171" y="1398"/>
                <a:ext cx="25"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Rectangle 248"/>
              <p:cNvSpPr>
                <a:spLocks noChangeArrowheads="1"/>
              </p:cNvSpPr>
              <p:nvPr/>
            </p:nvSpPr>
            <p:spPr bwMode="auto">
              <a:xfrm>
                <a:off x="2158"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Rectangle 249"/>
              <p:cNvSpPr>
                <a:spLocks noChangeArrowheads="1"/>
              </p:cNvSpPr>
              <p:nvPr/>
            </p:nvSpPr>
            <p:spPr bwMode="auto">
              <a:xfrm>
                <a:off x="2158"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Rectangle 250"/>
              <p:cNvSpPr>
                <a:spLocks noChangeArrowheads="1"/>
              </p:cNvSpPr>
              <p:nvPr/>
            </p:nvSpPr>
            <p:spPr bwMode="auto">
              <a:xfrm>
                <a:off x="2151" y="1405"/>
                <a:ext cx="33"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Rectangle 251"/>
              <p:cNvSpPr>
                <a:spLocks noChangeArrowheads="1"/>
              </p:cNvSpPr>
              <p:nvPr/>
            </p:nvSpPr>
            <p:spPr bwMode="auto">
              <a:xfrm>
                <a:off x="2151" y="1418"/>
                <a:ext cx="33"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Rectangle 252"/>
              <p:cNvSpPr>
                <a:spLocks noChangeArrowheads="1"/>
              </p:cNvSpPr>
              <p:nvPr/>
            </p:nvSpPr>
            <p:spPr bwMode="auto">
              <a:xfrm>
                <a:off x="2151" y="1411"/>
                <a:ext cx="33"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Rectangle 253"/>
              <p:cNvSpPr>
                <a:spLocks noChangeArrowheads="1"/>
              </p:cNvSpPr>
              <p:nvPr/>
            </p:nvSpPr>
            <p:spPr bwMode="auto">
              <a:xfrm>
                <a:off x="2151" y="1411"/>
                <a:ext cx="33"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Oval 254"/>
              <p:cNvSpPr>
                <a:spLocks noChangeArrowheads="1"/>
              </p:cNvSpPr>
              <p:nvPr/>
            </p:nvSpPr>
            <p:spPr bwMode="auto">
              <a:xfrm>
                <a:off x="2151"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Rectangle 255"/>
              <p:cNvSpPr>
                <a:spLocks noChangeArrowheads="1"/>
              </p:cNvSpPr>
              <p:nvPr/>
            </p:nvSpPr>
            <p:spPr bwMode="auto">
              <a:xfrm>
                <a:off x="2164" y="1398"/>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Rectangle 256"/>
              <p:cNvSpPr>
                <a:spLocks noChangeArrowheads="1"/>
              </p:cNvSpPr>
              <p:nvPr/>
            </p:nvSpPr>
            <p:spPr bwMode="auto">
              <a:xfrm>
                <a:off x="2164" y="1424"/>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Rectangle 257"/>
              <p:cNvSpPr>
                <a:spLocks noChangeArrowheads="1"/>
              </p:cNvSpPr>
              <p:nvPr/>
            </p:nvSpPr>
            <p:spPr bwMode="auto">
              <a:xfrm>
                <a:off x="2158"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Rectangle 258"/>
              <p:cNvSpPr>
                <a:spLocks noChangeArrowheads="1"/>
              </p:cNvSpPr>
              <p:nvPr/>
            </p:nvSpPr>
            <p:spPr bwMode="auto">
              <a:xfrm>
                <a:off x="2158"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Rectangle 259"/>
              <p:cNvSpPr>
                <a:spLocks noChangeArrowheads="1"/>
              </p:cNvSpPr>
              <p:nvPr/>
            </p:nvSpPr>
            <p:spPr bwMode="auto">
              <a:xfrm>
                <a:off x="2158"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Rectangle 260"/>
              <p:cNvSpPr>
                <a:spLocks noChangeArrowheads="1"/>
              </p:cNvSpPr>
              <p:nvPr/>
            </p:nvSpPr>
            <p:spPr bwMode="auto">
              <a:xfrm>
                <a:off x="2158"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Oval 261"/>
              <p:cNvSpPr>
                <a:spLocks noChangeArrowheads="1"/>
              </p:cNvSpPr>
              <p:nvPr/>
            </p:nvSpPr>
            <p:spPr bwMode="auto">
              <a:xfrm>
                <a:off x="2158"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Rectangle 262"/>
              <p:cNvSpPr>
                <a:spLocks noChangeArrowheads="1"/>
              </p:cNvSpPr>
              <p:nvPr/>
            </p:nvSpPr>
            <p:spPr bwMode="auto">
              <a:xfrm>
                <a:off x="2171"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Rectangle 263"/>
              <p:cNvSpPr>
                <a:spLocks noChangeArrowheads="1"/>
              </p:cNvSpPr>
              <p:nvPr/>
            </p:nvSpPr>
            <p:spPr bwMode="auto">
              <a:xfrm>
                <a:off x="2171"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Rectangle 264"/>
              <p:cNvSpPr>
                <a:spLocks noChangeArrowheads="1"/>
              </p:cNvSpPr>
              <p:nvPr/>
            </p:nvSpPr>
            <p:spPr bwMode="auto">
              <a:xfrm>
                <a:off x="2164"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Rectangle 265"/>
              <p:cNvSpPr>
                <a:spLocks noChangeArrowheads="1"/>
              </p:cNvSpPr>
              <p:nvPr/>
            </p:nvSpPr>
            <p:spPr bwMode="auto">
              <a:xfrm>
                <a:off x="2164"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Rectangle 266"/>
              <p:cNvSpPr>
                <a:spLocks noChangeArrowheads="1"/>
              </p:cNvSpPr>
              <p:nvPr/>
            </p:nvSpPr>
            <p:spPr bwMode="auto">
              <a:xfrm>
                <a:off x="2164"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Rectangle 267"/>
              <p:cNvSpPr>
                <a:spLocks noChangeArrowheads="1"/>
              </p:cNvSpPr>
              <p:nvPr/>
            </p:nvSpPr>
            <p:spPr bwMode="auto">
              <a:xfrm>
                <a:off x="2164"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Oval 268"/>
              <p:cNvSpPr>
                <a:spLocks noChangeArrowheads="1"/>
              </p:cNvSpPr>
              <p:nvPr/>
            </p:nvSpPr>
            <p:spPr bwMode="auto">
              <a:xfrm>
                <a:off x="2164"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1" name="Rectangle 269"/>
              <p:cNvSpPr>
                <a:spLocks noChangeArrowheads="1"/>
              </p:cNvSpPr>
              <p:nvPr/>
            </p:nvSpPr>
            <p:spPr bwMode="auto">
              <a:xfrm>
                <a:off x="2171"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Rectangle 270"/>
              <p:cNvSpPr>
                <a:spLocks noChangeArrowheads="1"/>
              </p:cNvSpPr>
              <p:nvPr/>
            </p:nvSpPr>
            <p:spPr bwMode="auto">
              <a:xfrm>
                <a:off x="2171"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Rectangle 271"/>
              <p:cNvSpPr>
                <a:spLocks noChangeArrowheads="1"/>
              </p:cNvSpPr>
              <p:nvPr/>
            </p:nvSpPr>
            <p:spPr bwMode="auto">
              <a:xfrm>
                <a:off x="2164"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Rectangle 272"/>
              <p:cNvSpPr>
                <a:spLocks noChangeArrowheads="1"/>
              </p:cNvSpPr>
              <p:nvPr/>
            </p:nvSpPr>
            <p:spPr bwMode="auto">
              <a:xfrm>
                <a:off x="2164"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Rectangle 273"/>
              <p:cNvSpPr>
                <a:spLocks noChangeArrowheads="1"/>
              </p:cNvSpPr>
              <p:nvPr/>
            </p:nvSpPr>
            <p:spPr bwMode="auto">
              <a:xfrm>
                <a:off x="2164"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Rectangle 274"/>
              <p:cNvSpPr>
                <a:spLocks noChangeArrowheads="1"/>
              </p:cNvSpPr>
              <p:nvPr/>
            </p:nvSpPr>
            <p:spPr bwMode="auto">
              <a:xfrm>
                <a:off x="2164"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Oval 275"/>
              <p:cNvSpPr>
                <a:spLocks noChangeArrowheads="1"/>
              </p:cNvSpPr>
              <p:nvPr/>
            </p:nvSpPr>
            <p:spPr bwMode="auto">
              <a:xfrm>
                <a:off x="2164"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Rectangle 276"/>
              <p:cNvSpPr>
                <a:spLocks noChangeArrowheads="1"/>
              </p:cNvSpPr>
              <p:nvPr/>
            </p:nvSpPr>
            <p:spPr bwMode="auto">
              <a:xfrm>
                <a:off x="2177"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Rectangle 277"/>
              <p:cNvSpPr>
                <a:spLocks noChangeArrowheads="1"/>
              </p:cNvSpPr>
              <p:nvPr/>
            </p:nvSpPr>
            <p:spPr bwMode="auto">
              <a:xfrm>
                <a:off x="2177"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Rectangle 278"/>
              <p:cNvSpPr>
                <a:spLocks noChangeArrowheads="1"/>
              </p:cNvSpPr>
              <p:nvPr/>
            </p:nvSpPr>
            <p:spPr bwMode="auto">
              <a:xfrm>
                <a:off x="2171"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Rectangle 279"/>
              <p:cNvSpPr>
                <a:spLocks noChangeArrowheads="1"/>
              </p:cNvSpPr>
              <p:nvPr/>
            </p:nvSpPr>
            <p:spPr bwMode="auto">
              <a:xfrm>
                <a:off x="2171"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Rectangle 280"/>
              <p:cNvSpPr>
                <a:spLocks noChangeArrowheads="1"/>
              </p:cNvSpPr>
              <p:nvPr/>
            </p:nvSpPr>
            <p:spPr bwMode="auto">
              <a:xfrm>
                <a:off x="2171"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Rectangle 281"/>
              <p:cNvSpPr>
                <a:spLocks noChangeArrowheads="1"/>
              </p:cNvSpPr>
              <p:nvPr/>
            </p:nvSpPr>
            <p:spPr bwMode="auto">
              <a:xfrm>
                <a:off x="2171"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Oval 282"/>
              <p:cNvSpPr>
                <a:spLocks noChangeArrowheads="1"/>
              </p:cNvSpPr>
              <p:nvPr/>
            </p:nvSpPr>
            <p:spPr bwMode="auto">
              <a:xfrm>
                <a:off x="2171" y="1398"/>
                <a:ext cx="25"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5" name="Rectangle 283"/>
              <p:cNvSpPr>
                <a:spLocks noChangeArrowheads="1"/>
              </p:cNvSpPr>
              <p:nvPr/>
            </p:nvSpPr>
            <p:spPr bwMode="auto">
              <a:xfrm>
                <a:off x="2164" y="1398"/>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Rectangle 284"/>
              <p:cNvSpPr>
                <a:spLocks noChangeArrowheads="1"/>
              </p:cNvSpPr>
              <p:nvPr/>
            </p:nvSpPr>
            <p:spPr bwMode="auto">
              <a:xfrm>
                <a:off x="2164" y="1424"/>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Rectangle 285"/>
              <p:cNvSpPr>
                <a:spLocks noChangeArrowheads="1"/>
              </p:cNvSpPr>
              <p:nvPr/>
            </p:nvSpPr>
            <p:spPr bwMode="auto">
              <a:xfrm>
                <a:off x="2158"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Rectangle 286"/>
              <p:cNvSpPr>
                <a:spLocks noChangeArrowheads="1"/>
              </p:cNvSpPr>
              <p:nvPr/>
            </p:nvSpPr>
            <p:spPr bwMode="auto">
              <a:xfrm>
                <a:off x="2158"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Rectangle 287"/>
              <p:cNvSpPr>
                <a:spLocks noChangeArrowheads="1"/>
              </p:cNvSpPr>
              <p:nvPr/>
            </p:nvSpPr>
            <p:spPr bwMode="auto">
              <a:xfrm>
                <a:off x="2158"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Rectangle 288"/>
              <p:cNvSpPr>
                <a:spLocks noChangeArrowheads="1"/>
              </p:cNvSpPr>
              <p:nvPr/>
            </p:nvSpPr>
            <p:spPr bwMode="auto">
              <a:xfrm>
                <a:off x="2158"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Oval 289"/>
              <p:cNvSpPr>
                <a:spLocks noChangeArrowheads="1"/>
              </p:cNvSpPr>
              <p:nvPr/>
            </p:nvSpPr>
            <p:spPr bwMode="auto">
              <a:xfrm>
                <a:off x="2158"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2" name="Rectangle 290"/>
              <p:cNvSpPr>
                <a:spLocks noChangeArrowheads="1"/>
              </p:cNvSpPr>
              <p:nvPr/>
            </p:nvSpPr>
            <p:spPr bwMode="auto">
              <a:xfrm>
                <a:off x="2177"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Rectangle 291"/>
              <p:cNvSpPr>
                <a:spLocks noChangeArrowheads="1"/>
              </p:cNvSpPr>
              <p:nvPr/>
            </p:nvSpPr>
            <p:spPr bwMode="auto">
              <a:xfrm>
                <a:off x="2177"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Rectangle 292"/>
              <p:cNvSpPr>
                <a:spLocks noChangeArrowheads="1"/>
              </p:cNvSpPr>
              <p:nvPr/>
            </p:nvSpPr>
            <p:spPr bwMode="auto">
              <a:xfrm>
                <a:off x="2171"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Rectangle 293"/>
              <p:cNvSpPr>
                <a:spLocks noChangeArrowheads="1"/>
              </p:cNvSpPr>
              <p:nvPr/>
            </p:nvSpPr>
            <p:spPr bwMode="auto">
              <a:xfrm>
                <a:off x="2171"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Rectangle 294"/>
              <p:cNvSpPr>
                <a:spLocks noChangeArrowheads="1"/>
              </p:cNvSpPr>
              <p:nvPr/>
            </p:nvSpPr>
            <p:spPr bwMode="auto">
              <a:xfrm>
                <a:off x="2171"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Rectangle 295"/>
              <p:cNvSpPr>
                <a:spLocks noChangeArrowheads="1"/>
              </p:cNvSpPr>
              <p:nvPr/>
            </p:nvSpPr>
            <p:spPr bwMode="auto">
              <a:xfrm>
                <a:off x="2171"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Oval 296"/>
              <p:cNvSpPr>
                <a:spLocks noChangeArrowheads="1"/>
              </p:cNvSpPr>
              <p:nvPr/>
            </p:nvSpPr>
            <p:spPr bwMode="auto">
              <a:xfrm>
                <a:off x="2171" y="1398"/>
                <a:ext cx="25"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9" name="Rectangle 297"/>
              <p:cNvSpPr>
                <a:spLocks noChangeArrowheads="1"/>
              </p:cNvSpPr>
              <p:nvPr/>
            </p:nvSpPr>
            <p:spPr bwMode="auto">
              <a:xfrm>
                <a:off x="2151" y="1398"/>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Rectangle 298"/>
              <p:cNvSpPr>
                <a:spLocks noChangeArrowheads="1"/>
              </p:cNvSpPr>
              <p:nvPr/>
            </p:nvSpPr>
            <p:spPr bwMode="auto">
              <a:xfrm>
                <a:off x="2151" y="1424"/>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Rectangle 299"/>
              <p:cNvSpPr>
                <a:spLocks noChangeArrowheads="1"/>
              </p:cNvSpPr>
              <p:nvPr/>
            </p:nvSpPr>
            <p:spPr bwMode="auto">
              <a:xfrm>
                <a:off x="2145"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Rectangle 300"/>
              <p:cNvSpPr>
                <a:spLocks noChangeArrowheads="1"/>
              </p:cNvSpPr>
              <p:nvPr/>
            </p:nvSpPr>
            <p:spPr bwMode="auto">
              <a:xfrm>
                <a:off x="2145"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Rectangle 301"/>
              <p:cNvSpPr>
                <a:spLocks noChangeArrowheads="1"/>
              </p:cNvSpPr>
              <p:nvPr/>
            </p:nvSpPr>
            <p:spPr bwMode="auto">
              <a:xfrm>
                <a:off x="2145"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Rectangle 302"/>
              <p:cNvSpPr>
                <a:spLocks noChangeArrowheads="1"/>
              </p:cNvSpPr>
              <p:nvPr/>
            </p:nvSpPr>
            <p:spPr bwMode="auto">
              <a:xfrm>
                <a:off x="2145"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Oval 303"/>
              <p:cNvSpPr>
                <a:spLocks noChangeArrowheads="1"/>
              </p:cNvSpPr>
              <p:nvPr/>
            </p:nvSpPr>
            <p:spPr bwMode="auto">
              <a:xfrm>
                <a:off x="2145"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Rectangle 304"/>
              <p:cNvSpPr>
                <a:spLocks noChangeArrowheads="1"/>
              </p:cNvSpPr>
              <p:nvPr/>
            </p:nvSpPr>
            <p:spPr bwMode="auto">
              <a:xfrm>
                <a:off x="2190" y="1398"/>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Rectangle 305"/>
              <p:cNvSpPr>
                <a:spLocks noChangeArrowheads="1"/>
              </p:cNvSpPr>
              <p:nvPr/>
            </p:nvSpPr>
            <p:spPr bwMode="auto">
              <a:xfrm>
                <a:off x="2190" y="1424"/>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Rectangle 306"/>
              <p:cNvSpPr>
                <a:spLocks noChangeArrowheads="1"/>
              </p:cNvSpPr>
              <p:nvPr/>
            </p:nvSpPr>
            <p:spPr bwMode="auto">
              <a:xfrm>
                <a:off x="2184"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Rectangle 307"/>
              <p:cNvSpPr>
                <a:spLocks noChangeArrowheads="1"/>
              </p:cNvSpPr>
              <p:nvPr/>
            </p:nvSpPr>
            <p:spPr bwMode="auto">
              <a:xfrm>
                <a:off x="2184"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Rectangle 308"/>
              <p:cNvSpPr>
                <a:spLocks noChangeArrowheads="1"/>
              </p:cNvSpPr>
              <p:nvPr/>
            </p:nvSpPr>
            <p:spPr bwMode="auto">
              <a:xfrm>
                <a:off x="2184"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Rectangle 309"/>
              <p:cNvSpPr>
                <a:spLocks noChangeArrowheads="1"/>
              </p:cNvSpPr>
              <p:nvPr/>
            </p:nvSpPr>
            <p:spPr bwMode="auto">
              <a:xfrm>
                <a:off x="2184"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Oval 310"/>
              <p:cNvSpPr>
                <a:spLocks noChangeArrowheads="1"/>
              </p:cNvSpPr>
              <p:nvPr/>
            </p:nvSpPr>
            <p:spPr bwMode="auto">
              <a:xfrm>
                <a:off x="2184" y="1398"/>
                <a:ext cx="25"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Rectangle 311"/>
              <p:cNvSpPr>
                <a:spLocks noChangeArrowheads="1"/>
              </p:cNvSpPr>
              <p:nvPr/>
            </p:nvSpPr>
            <p:spPr bwMode="auto">
              <a:xfrm>
                <a:off x="2164" y="1398"/>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Rectangle 312"/>
              <p:cNvSpPr>
                <a:spLocks noChangeArrowheads="1"/>
              </p:cNvSpPr>
              <p:nvPr/>
            </p:nvSpPr>
            <p:spPr bwMode="auto">
              <a:xfrm>
                <a:off x="2164" y="1424"/>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Rectangle 313"/>
              <p:cNvSpPr>
                <a:spLocks noChangeArrowheads="1"/>
              </p:cNvSpPr>
              <p:nvPr/>
            </p:nvSpPr>
            <p:spPr bwMode="auto">
              <a:xfrm>
                <a:off x="2158"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Rectangle 314"/>
              <p:cNvSpPr>
                <a:spLocks noChangeArrowheads="1"/>
              </p:cNvSpPr>
              <p:nvPr/>
            </p:nvSpPr>
            <p:spPr bwMode="auto">
              <a:xfrm>
                <a:off x="2158"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Rectangle 315"/>
              <p:cNvSpPr>
                <a:spLocks noChangeArrowheads="1"/>
              </p:cNvSpPr>
              <p:nvPr/>
            </p:nvSpPr>
            <p:spPr bwMode="auto">
              <a:xfrm>
                <a:off x="2158"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Rectangle 316"/>
              <p:cNvSpPr>
                <a:spLocks noChangeArrowheads="1"/>
              </p:cNvSpPr>
              <p:nvPr/>
            </p:nvSpPr>
            <p:spPr bwMode="auto">
              <a:xfrm>
                <a:off x="2158"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Oval 317"/>
              <p:cNvSpPr>
                <a:spLocks noChangeArrowheads="1"/>
              </p:cNvSpPr>
              <p:nvPr/>
            </p:nvSpPr>
            <p:spPr bwMode="auto">
              <a:xfrm>
                <a:off x="2158"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0" name="Rectangle 318"/>
              <p:cNvSpPr>
                <a:spLocks noChangeArrowheads="1"/>
              </p:cNvSpPr>
              <p:nvPr/>
            </p:nvSpPr>
            <p:spPr bwMode="auto">
              <a:xfrm>
                <a:off x="2164" y="1398"/>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Rectangle 319"/>
              <p:cNvSpPr>
                <a:spLocks noChangeArrowheads="1"/>
              </p:cNvSpPr>
              <p:nvPr/>
            </p:nvSpPr>
            <p:spPr bwMode="auto">
              <a:xfrm>
                <a:off x="2164" y="1424"/>
                <a:ext cx="20"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Rectangle 320"/>
              <p:cNvSpPr>
                <a:spLocks noChangeArrowheads="1"/>
              </p:cNvSpPr>
              <p:nvPr/>
            </p:nvSpPr>
            <p:spPr bwMode="auto">
              <a:xfrm>
                <a:off x="2158" y="1405"/>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Rectangle 321"/>
              <p:cNvSpPr>
                <a:spLocks noChangeArrowheads="1"/>
              </p:cNvSpPr>
              <p:nvPr/>
            </p:nvSpPr>
            <p:spPr bwMode="auto">
              <a:xfrm>
                <a:off x="2158" y="1418"/>
                <a:ext cx="32"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Rectangle 322"/>
              <p:cNvSpPr>
                <a:spLocks noChangeArrowheads="1"/>
              </p:cNvSpPr>
              <p:nvPr/>
            </p:nvSpPr>
            <p:spPr bwMode="auto">
              <a:xfrm>
                <a:off x="2158"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Rectangle 323"/>
              <p:cNvSpPr>
                <a:spLocks noChangeArrowheads="1"/>
              </p:cNvSpPr>
              <p:nvPr/>
            </p:nvSpPr>
            <p:spPr bwMode="auto">
              <a:xfrm>
                <a:off x="2158" y="1411"/>
                <a:ext cx="32"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Oval 324"/>
              <p:cNvSpPr>
                <a:spLocks noChangeArrowheads="1"/>
              </p:cNvSpPr>
              <p:nvPr/>
            </p:nvSpPr>
            <p:spPr bwMode="auto">
              <a:xfrm>
                <a:off x="2158" y="1398"/>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 name="Rectangle 325"/>
              <p:cNvSpPr>
                <a:spLocks noChangeArrowheads="1"/>
              </p:cNvSpPr>
              <p:nvPr/>
            </p:nvSpPr>
            <p:spPr bwMode="auto">
              <a:xfrm>
                <a:off x="2086" y="1398"/>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Rectangle 326"/>
              <p:cNvSpPr>
                <a:spLocks noChangeArrowheads="1"/>
              </p:cNvSpPr>
              <p:nvPr/>
            </p:nvSpPr>
            <p:spPr bwMode="auto">
              <a:xfrm>
                <a:off x="2086" y="1424"/>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Rectangle 327"/>
              <p:cNvSpPr>
                <a:spLocks noChangeArrowheads="1"/>
              </p:cNvSpPr>
              <p:nvPr/>
            </p:nvSpPr>
            <p:spPr bwMode="auto">
              <a:xfrm>
                <a:off x="2080"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Rectangle 328"/>
              <p:cNvSpPr>
                <a:spLocks noChangeArrowheads="1"/>
              </p:cNvSpPr>
              <p:nvPr/>
            </p:nvSpPr>
            <p:spPr bwMode="auto">
              <a:xfrm>
                <a:off x="2080"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Rectangle 329"/>
              <p:cNvSpPr>
                <a:spLocks noChangeArrowheads="1"/>
              </p:cNvSpPr>
              <p:nvPr/>
            </p:nvSpPr>
            <p:spPr bwMode="auto">
              <a:xfrm>
                <a:off x="2080"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Rectangle 330"/>
              <p:cNvSpPr>
                <a:spLocks noChangeArrowheads="1"/>
              </p:cNvSpPr>
              <p:nvPr/>
            </p:nvSpPr>
            <p:spPr bwMode="auto">
              <a:xfrm>
                <a:off x="2080"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Oval 331"/>
              <p:cNvSpPr>
                <a:spLocks noChangeArrowheads="1"/>
              </p:cNvSpPr>
              <p:nvPr/>
            </p:nvSpPr>
            <p:spPr bwMode="auto">
              <a:xfrm>
                <a:off x="2080"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 name="Rectangle 332"/>
              <p:cNvSpPr>
                <a:spLocks noChangeArrowheads="1"/>
              </p:cNvSpPr>
              <p:nvPr/>
            </p:nvSpPr>
            <p:spPr bwMode="auto">
              <a:xfrm>
                <a:off x="2009"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Rectangle 333"/>
              <p:cNvSpPr>
                <a:spLocks noChangeArrowheads="1"/>
              </p:cNvSpPr>
              <p:nvPr/>
            </p:nvSpPr>
            <p:spPr bwMode="auto">
              <a:xfrm>
                <a:off x="2009"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Rectangle 334"/>
              <p:cNvSpPr>
                <a:spLocks noChangeArrowheads="1"/>
              </p:cNvSpPr>
              <p:nvPr/>
            </p:nvSpPr>
            <p:spPr bwMode="auto">
              <a:xfrm>
                <a:off x="2002"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Rectangle 335"/>
              <p:cNvSpPr>
                <a:spLocks noChangeArrowheads="1"/>
              </p:cNvSpPr>
              <p:nvPr/>
            </p:nvSpPr>
            <p:spPr bwMode="auto">
              <a:xfrm>
                <a:off x="2002"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Rectangle 336"/>
              <p:cNvSpPr>
                <a:spLocks noChangeArrowheads="1"/>
              </p:cNvSpPr>
              <p:nvPr/>
            </p:nvSpPr>
            <p:spPr bwMode="auto">
              <a:xfrm>
                <a:off x="2002"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Rectangle 337"/>
              <p:cNvSpPr>
                <a:spLocks noChangeArrowheads="1"/>
              </p:cNvSpPr>
              <p:nvPr/>
            </p:nvSpPr>
            <p:spPr bwMode="auto">
              <a:xfrm>
                <a:off x="2002"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Oval 338"/>
              <p:cNvSpPr>
                <a:spLocks noChangeArrowheads="1"/>
              </p:cNvSpPr>
              <p:nvPr/>
            </p:nvSpPr>
            <p:spPr bwMode="auto">
              <a:xfrm>
                <a:off x="2002"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 name="Rectangle 339"/>
              <p:cNvSpPr>
                <a:spLocks noChangeArrowheads="1"/>
              </p:cNvSpPr>
              <p:nvPr/>
            </p:nvSpPr>
            <p:spPr bwMode="auto">
              <a:xfrm>
                <a:off x="2086" y="1398"/>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Rectangle 340"/>
              <p:cNvSpPr>
                <a:spLocks noChangeArrowheads="1"/>
              </p:cNvSpPr>
              <p:nvPr/>
            </p:nvSpPr>
            <p:spPr bwMode="auto">
              <a:xfrm>
                <a:off x="2086" y="1424"/>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Rectangle 341"/>
              <p:cNvSpPr>
                <a:spLocks noChangeArrowheads="1"/>
              </p:cNvSpPr>
              <p:nvPr/>
            </p:nvSpPr>
            <p:spPr bwMode="auto">
              <a:xfrm>
                <a:off x="2080"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Rectangle 342"/>
              <p:cNvSpPr>
                <a:spLocks noChangeArrowheads="1"/>
              </p:cNvSpPr>
              <p:nvPr/>
            </p:nvSpPr>
            <p:spPr bwMode="auto">
              <a:xfrm>
                <a:off x="2080"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Rectangle 343"/>
              <p:cNvSpPr>
                <a:spLocks noChangeArrowheads="1"/>
              </p:cNvSpPr>
              <p:nvPr/>
            </p:nvSpPr>
            <p:spPr bwMode="auto">
              <a:xfrm>
                <a:off x="2080"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Rectangle 344"/>
              <p:cNvSpPr>
                <a:spLocks noChangeArrowheads="1"/>
              </p:cNvSpPr>
              <p:nvPr/>
            </p:nvSpPr>
            <p:spPr bwMode="auto">
              <a:xfrm>
                <a:off x="2080"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Oval 345"/>
              <p:cNvSpPr>
                <a:spLocks noChangeArrowheads="1"/>
              </p:cNvSpPr>
              <p:nvPr/>
            </p:nvSpPr>
            <p:spPr bwMode="auto">
              <a:xfrm>
                <a:off x="2080"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Rectangle 346"/>
              <p:cNvSpPr>
                <a:spLocks noChangeArrowheads="1"/>
              </p:cNvSpPr>
              <p:nvPr/>
            </p:nvSpPr>
            <p:spPr bwMode="auto">
              <a:xfrm>
                <a:off x="2112" y="1398"/>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Rectangle 347"/>
              <p:cNvSpPr>
                <a:spLocks noChangeArrowheads="1"/>
              </p:cNvSpPr>
              <p:nvPr/>
            </p:nvSpPr>
            <p:spPr bwMode="auto">
              <a:xfrm>
                <a:off x="2112" y="1424"/>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Rectangle 348"/>
              <p:cNvSpPr>
                <a:spLocks noChangeArrowheads="1"/>
              </p:cNvSpPr>
              <p:nvPr/>
            </p:nvSpPr>
            <p:spPr bwMode="auto">
              <a:xfrm>
                <a:off x="2106"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Rectangle 349"/>
              <p:cNvSpPr>
                <a:spLocks noChangeArrowheads="1"/>
              </p:cNvSpPr>
              <p:nvPr/>
            </p:nvSpPr>
            <p:spPr bwMode="auto">
              <a:xfrm>
                <a:off x="2106"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Rectangle 350"/>
              <p:cNvSpPr>
                <a:spLocks noChangeArrowheads="1"/>
              </p:cNvSpPr>
              <p:nvPr/>
            </p:nvSpPr>
            <p:spPr bwMode="auto">
              <a:xfrm>
                <a:off x="2106"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Rectangle 351"/>
              <p:cNvSpPr>
                <a:spLocks noChangeArrowheads="1"/>
              </p:cNvSpPr>
              <p:nvPr/>
            </p:nvSpPr>
            <p:spPr bwMode="auto">
              <a:xfrm>
                <a:off x="2106"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Oval 352"/>
              <p:cNvSpPr>
                <a:spLocks noChangeArrowheads="1"/>
              </p:cNvSpPr>
              <p:nvPr/>
            </p:nvSpPr>
            <p:spPr bwMode="auto">
              <a:xfrm>
                <a:off x="2106"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Rectangle 353"/>
              <p:cNvSpPr>
                <a:spLocks noChangeArrowheads="1"/>
              </p:cNvSpPr>
              <p:nvPr/>
            </p:nvSpPr>
            <p:spPr bwMode="auto">
              <a:xfrm>
                <a:off x="2138" y="1398"/>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Rectangle 354"/>
              <p:cNvSpPr>
                <a:spLocks noChangeArrowheads="1"/>
              </p:cNvSpPr>
              <p:nvPr/>
            </p:nvSpPr>
            <p:spPr bwMode="auto">
              <a:xfrm>
                <a:off x="2138" y="1424"/>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Rectangle 355"/>
              <p:cNvSpPr>
                <a:spLocks noChangeArrowheads="1"/>
              </p:cNvSpPr>
              <p:nvPr/>
            </p:nvSpPr>
            <p:spPr bwMode="auto">
              <a:xfrm>
                <a:off x="2132"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Rectangle 356"/>
              <p:cNvSpPr>
                <a:spLocks noChangeArrowheads="1"/>
              </p:cNvSpPr>
              <p:nvPr/>
            </p:nvSpPr>
            <p:spPr bwMode="auto">
              <a:xfrm>
                <a:off x="2132"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Rectangle 357"/>
              <p:cNvSpPr>
                <a:spLocks noChangeArrowheads="1"/>
              </p:cNvSpPr>
              <p:nvPr/>
            </p:nvSpPr>
            <p:spPr bwMode="auto">
              <a:xfrm>
                <a:off x="2132"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Rectangle 358"/>
              <p:cNvSpPr>
                <a:spLocks noChangeArrowheads="1"/>
              </p:cNvSpPr>
              <p:nvPr/>
            </p:nvSpPr>
            <p:spPr bwMode="auto">
              <a:xfrm>
                <a:off x="2132"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Oval 359"/>
              <p:cNvSpPr>
                <a:spLocks noChangeArrowheads="1"/>
              </p:cNvSpPr>
              <p:nvPr/>
            </p:nvSpPr>
            <p:spPr bwMode="auto">
              <a:xfrm>
                <a:off x="2132"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 name="Rectangle 360"/>
              <p:cNvSpPr>
                <a:spLocks noChangeArrowheads="1"/>
              </p:cNvSpPr>
              <p:nvPr/>
            </p:nvSpPr>
            <p:spPr bwMode="auto">
              <a:xfrm>
                <a:off x="2184"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Rectangle 361"/>
              <p:cNvSpPr>
                <a:spLocks noChangeArrowheads="1"/>
              </p:cNvSpPr>
              <p:nvPr/>
            </p:nvSpPr>
            <p:spPr bwMode="auto">
              <a:xfrm>
                <a:off x="2184"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Rectangle 362"/>
              <p:cNvSpPr>
                <a:spLocks noChangeArrowheads="1"/>
              </p:cNvSpPr>
              <p:nvPr/>
            </p:nvSpPr>
            <p:spPr bwMode="auto">
              <a:xfrm>
                <a:off x="2177"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Rectangle 363"/>
              <p:cNvSpPr>
                <a:spLocks noChangeArrowheads="1"/>
              </p:cNvSpPr>
              <p:nvPr/>
            </p:nvSpPr>
            <p:spPr bwMode="auto">
              <a:xfrm>
                <a:off x="2177"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Rectangle 364"/>
              <p:cNvSpPr>
                <a:spLocks noChangeArrowheads="1"/>
              </p:cNvSpPr>
              <p:nvPr/>
            </p:nvSpPr>
            <p:spPr bwMode="auto">
              <a:xfrm>
                <a:off x="2177"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Rectangle 365"/>
              <p:cNvSpPr>
                <a:spLocks noChangeArrowheads="1"/>
              </p:cNvSpPr>
              <p:nvPr/>
            </p:nvSpPr>
            <p:spPr bwMode="auto">
              <a:xfrm>
                <a:off x="2177"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Oval 366"/>
              <p:cNvSpPr>
                <a:spLocks noChangeArrowheads="1"/>
              </p:cNvSpPr>
              <p:nvPr/>
            </p:nvSpPr>
            <p:spPr bwMode="auto">
              <a:xfrm>
                <a:off x="2177"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 name="Rectangle 367"/>
              <p:cNvSpPr>
                <a:spLocks noChangeArrowheads="1"/>
              </p:cNvSpPr>
              <p:nvPr/>
            </p:nvSpPr>
            <p:spPr bwMode="auto">
              <a:xfrm>
                <a:off x="2171"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Rectangle 368"/>
              <p:cNvSpPr>
                <a:spLocks noChangeArrowheads="1"/>
              </p:cNvSpPr>
              <p:nvPr/>
            </p:nvSpPr>
            <p:spPr bwMode="auto">
              <a:xfrm>
                <a:off x="2171"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Rectangle 369"/>
              <p:cNvSpPr>
                <a:spLocks noChangeArrowheads="1"/>
              </p:cNvSpPr>
              <p:nvPr/>
            </p:nvSpPr>
            <p:spPr bwMode="auto">
              <a:xfrm>
                <a:off x="2164"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Rectangle 370"/>
              <p:cNvSpPr>
                <a:spLocks noChangeArrowheads="1"/>
              </p:cNvSpPr>
              <p:nvPr/>
            </p:nvSpPr>
            <p:spPr bwMode="auto">
              <a:xfrm>
                <a:off x="2164"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Rectangle 371"/>
              <p:cNvSpPr>
                <a:spLocks noChangeArrowheads="1"/>
              </p:cNvSpPr>
              <p:nvPr/>
            </p:nvSpPr>
            <p:spPr bwMode="auto">
              <a:xfrm>
                <a:off x="2164"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Rectangle 372"/>
              <p:cNvSpPr>
                <a:spLocks noChangeArrowheads="1"/>
              </p:cNvSpPr>
              <p:nvPr/>
            </p:nvSpPr>
            <p:spPr bwMode="auto">
              <a:xfrm>
                <a:off x="2164"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Oval 373"/>
              <p:cNvSpPr>
                <a:spLocks noChangeArrowheads="1"/>
              </p:cNvSpPr>
              <p:nvPr/>
            </p:nvSpPr>
            <p:spPr bwMode="auto">
              <a:xfrm>
                <a:off x="2164"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Rectangle 374"/>
              <p:cNvSpPr>
                <a:spLocks noChangeArrowheads="1"/>
              </p:cNvSpPr>
              <p:nvPr/>
            </p:nvSpPr>
            <p:spPr bwMode="auto">
              <a:xfrm>
                <a:off x="2209" y="1398"/>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Rectangle 375"/>
              <p:cNvSpPr>
                <a:spLocks noChangeArrowheads="1"/>
              </p:cNvSpPr>
              <p:nvPr/>
            </p:nvSpPr>
            <p:spPr bwMode="auto">
              <a:xfrm>
                <a:off x="2209" y="1424"/>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Rectangle 376"/>
              <p:cNvSpPr>
                <a:spLocks noChangeArrowheads="1"/>
              </p:cNvSpPr>
              <p:nvPr/>
            </p:nvSpPr>
            <p:spPr bwMode="auto">
              <a:xfrm>
                <a:off x="2203"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Rectangle 377"/>
              <p:cNvSpPr>
                <a:spLocks noChangeArrowheads="1"/>
              </p:cNvSpPr>
              <p:nvPr/>
            </p:nvSpPr>
            <p:spPr bwMode="auto">
              <a:xfrm>
                <a:off x="2203"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Rectangle 378"/>
              <p:cNvSpPr>
                <a:spLocks noChangeArrowheads="1"/>
              </p:cNvSpPr>
              <p:nvPr/>
            </p:nvSpPr>
            <p:spPr bwMode="auto">
              <a:xfrm>
                <a:off x="2203"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Rectangle 379"/>
              <p:cNvSpPr>
                <a:spLocks noChangeArrowheads="1"/>
              </p:cNvSpPr>
              <p:nvPr/>
            </p:nvSpPr>
            <p:spPr bwMode="auto">
              <a:xfrm>
                <a:off x="2203"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Oval 380"/>
              <p:cNvSpPr>
                <a:spLocks noChangeArrowheads="1"/>
              </p:cNvSpPr>
              <p:nvPr/>
            </p:nvSpPr>
            <p:spPr bwMode="auto">
              <a:xfrm>
                <a:off x="2203"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Rectangle 381"/>
              <p:cNvSpPr>
                <a:spLocks noChangeArrowheads="1"/>
              </p:cNvSpPr>
              <p:nvPr/>
            </p:nvSpPr>
            <p:spPr bwMode="auto">
              <a:xfrm>
                <a:off x="2177"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Rectangle 382"/>
              <p:cNvSpPr>
                <a:spLocks noChangeArrowheads="1"/>
              </p:cNvSpPr>
              <p:nvPr/>
            </p:nvSpPr>
            <p:spPr bwMode="auto">
              <a:xfrm>
                <a:off x="2177"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Rectangle 383"/>
              <p:cNvSpPr>
                <a:spLocks noChangeArrowheads="1"/>
              </p:cNvSpPr>
              <p:nvPr/>
            </p:nvSpPr>
            <p:spPr bwMode="auto">
              <a:xfrm>
                <a:off x="2171"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Rectangle 384"/>
              <p:cNvSpPr>
                <a:spLocks noChangeArrowheads="1"/>
              </p:cNvSpPr>
              <p:nvPr/>
            </p:nvSpPr>
            <p:spPr bwMode="auto">
              <a:xfrm>
                <a:off x="2171"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Rectangle 385"/>
              <p:cNvSpPr>
                <a:spLocks noChangeArrowheads="1"/>
              </p:cNvSpPr>
              <p:nvPr/>
            </p:nvSpPr>
            <p:spPr bwMode="auto">
              <a:xfrm>
                <a:off x="2171"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Rectangle 386"/>
              <p:cNvSpPr>
                <a:spLocks noChangeArrowheads="1"/>
              </p:cNvSpPr>
              <p:nvPr/>
            </p:nvSpPr>
            <p:spPr bwMode="auto">
              <a:xfrm>
                <a:off x="2171"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Oval 387"/>
              <p:cNvSpPr>
                <a:spLocks noChangeArrowheads="1"/>
              </p:cNvSpPr>
              <p:nvPr/>
            </p:nvSpPr>
            <p:spPr bwMode="auto">
              <a:xfrm>
                <a:off x="2171" y="1398"/>
                <a:ext cx="25"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 name="Rectangle 388"/>
              <p:cNvSpPr>
                <a:spLocks noChangeArrowheads="1"/>
              </p:cNvSpPr>
              <p:nvPr/>
            </p:nvSpPr>
            <p:spPr bwMode="auto">
              <a:xfrm>
                <a:off x="2171"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Rectangle 389"/>
              <p:cNvSpPr>
                <a:spLocks noChangeArrowheads="1"/>
              </p:cNvSpPr>
              <p:nvPr/>
            </p:nvSpPr>
            <p:spPr bwMode="auto">
              <a:xfrm>
                <a:off x="2171"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Rectangle 390"/>
              <p:cNvSpPr>
                <a:spLocks noChangeArrowheads="1"/>
              </p:cNvSpPr>
              <p:nvPr/>
            </p:nvSpPr>
            <p:spPr bwMode="auto">
              <a:xfrm>
                <a:off x="2164"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Rectangle 391"/>
              <p:cNvSpPr>
                <a:spLocks noChangeArrowheads="1"/>
              </p:cNvSpPr>
              <p:nvPr/>
            </p:nvSpPr>
            <p:spPr bwMode="auto">
              <a:xfrm>
                <a:off x="2164"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Rectangle 392"/>
              <p:cNvSpPr>
                <a:spLocks noChangeArrowheads="1"/>
              </p:cNvSpPr>
              <p:nvPr/>
            </p:nvSpPr>
            <p:spPr bwMode="auto">
              <a:xfrm>
                <a:off x="2164"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Rectangle 393"/>
              <p:cNvSpPr>
                <a:spLocks noChangeArrowheads="1"/>
              </p:cNvSpPr>
              <p:nvPr/>
            </p:nvSpPr>
            <p:spPr bwMode="auto">
              <a:xfrm>
                <a:off x="2164"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Oval 394"/>
              <p:cNvSpPr>
                <a:spLocks noChangeArrowheads="1"/>
              </p:cNvSpPr>
              <p:nvPr/>
            </p:nvSpPr>
            <p:spPr bwMode="auto">
              <a:xfrm>
                <a:off x="2164"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Rectangle 395"/>
              <p:cNvSpPr>
                <a:spLocks noChangeArrowheads="1"/>
              </p:cNvSpPr>
              <p:nvPr/>
            </p:nvSpPr>
            <p:spPr bwMode="auto">
              <a:xfrm>
                <a:off x="2171"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Rectangle 396"/>
              <p:cNvSpPr>
                <a:spLocks noChangeArrowheads="1"/>
              </p:cNvSpPr>
              <p:nvPr/>
            </p:nvSpPr>
            <p:spPr bwMode="auto">
              <a:xfrm>
                <a:off x="2171"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Rectangle 397"/>
              <p:cNvSpPr>
                <a:spLocks noChangeArrowheads="1"/>
              </p:cNvSpPr>
              <p:nvPr/>
            </p:nvSpPr>
            <p:spPr bwMode="auto">
              <a:xfrm>
                <a:off x="2164"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Rectangle 398"/>
              <p:cNvSpPr>
                <a:spLocks noChangeArrowheads="1"/>
              </p:cNvSpPr>
              <p:nvPr/>
            </p:nvSpPr>
            <p:spPr bwMode="auto">
              <a:xfrm>
                <a:off x="2164"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Rectangle 399"/>
              <p:cNvSpPr>
                <a:spLocks noChangeArrowheads="1"/>
              </p:cNvSpPr>
              <p:nvPr/>
            </p:nvSpPr>
            <p:spPr bwMode="auto">
              <a:xfrm>
                <a:off x="2164"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Rectangle 400"/>
              <p:cNvSpPr>
                <a:spLocks noChangeArrowheads="1"/>
              </p:cNvSpPr>
              <p:nvPr/>
            </p:nvSpPr>
            <p:spPr bwMode="auto">
              <a:xfrm>
                <a:off x="2164"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Oval 401"/>
              <p:cNvSpPr>
                <a:spLocks noChangeArrowheads="1"/>
              </p:cNvSpPr>
              <p:nvPr/>
            </p:nvSpPr>
            <p:spPr bwMode="auto">
              <a:xfrm>
                <a:off x="2164"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 name="Rectangle 402"/>
              <p:cNvSpPr>
                <a:spLocks noChangeArrowheads="1"/>
              </p:cNvSpPr>
              <p:nvPr/>
            </p:nvSpPr>
            <p:spPr bwMode="auto">
              <a:xfrm>
                <a:off x="2203"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Rectangle 403"/>
              <p:cNvSpPr>
                <a:spLocks noChangeArrowheads="1"/>
              </p:cNvSpPr>
              <p:nvPr/>
            </p:nvSpPr>
            <p:spPr bwMode="auto">
              <a:xfrm>
                <a:off x="2203"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Rectangle 404"/>
              <p:cNvSpPr>
                <a:spLocks noChangeArrowheads="1"/>
              </p:cNvSpPr>
              <p:nvPr/>
            </p:nvSpPr>
            <p:spPr bwMode="auto">
              <a:xfrm>
                <a:off x="2196" y="1405"/>
                <a:ext cx="33"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Rectangle 405"/>
              <p:cNvSpPr>
                <a:spLocks noChangeArrowheads="1"/>
              </p:cNvSpPr>
              <p:nvPr/>
            </p:nvSpPr>
            <p:spPr bwMode="auto">
              <a:xfrm>
                <a:off x="2196" y="1418"/>
                <a:ext cx="33"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607"/>
            <p:cNvGrpSpPr>
              <a:grpSpLocks/>
            </p:cNvGrpSpPr>
            <p:nvPr/>
          </p:nvGrpSpPr>
          <p:grpSpPr bwMode="auto">
            <a:xfrm>
              <a:off x="1918" y="938"/>
              <a:ext cx="2708" cy="1927"/>
              <a:chOff x="1918" y="938"/>
              <a:chExt cx="2708" cy="1927"/>
            </a:xfrm>
          </p:grpSpPr>
          <p:sp>
            <p:nvSpPr>
              <p:cNvPr id="318" name="Rectangle 407"/>
              <p:cNvSpPr>
                <a:spLocks noChangeArrowheads="1"/>
              </p:cNvSpPr>
              <p:nvPr/>
            </p:nvSpPr>
            <p:spPr bwMode="auto">
              <a:xfrm>
                <a:off x="2196" y="1411"/>
                <a:ext cx="33"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408"/>
              <p:cNvSpPr>
                <a:spLocks noChangeArrowheads="1"/>
              </p:cNvSpPr>
              <p:nvPr/>
            </p:nvSpPr>
            <p:spPr bwMode="auto">
              <a:xfrm>
                <a:off x="2196" y="1411"/>
                <a:ext cx="33"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409"/>
              <p:cNvSpPr>
                <a:spLocks noChangeArrowheads="1"/>
              </p:cNvSpPr>
              <p:nvPr/>
            </p:nvSpPr>
            <p:spPr bwMode="auto">
              <a:xfrm>
                <a:off x="2196"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Rectangle 410"/>
              <p:cNvSpPr>
                <a:spLocks noChangeArrowheads="1"/>
              </p:cNvSpPr>
              <p:nvPr/>
            </p:nvSpPr>
            <p:spPr bwMode="auto">
              <a:xfrm>
                <a:off x="2177"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411"/>
              <p:cNvSpPr>
                <a:spLocks noChangeArrowheads="1"/>
              </p:cNvSpPr>
              <p:nvPr/>
            </p:nvSpPr>
            <p:spPr bwMode="auto">
              <a:xfrm>
                <a:off x="2177"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412"/>
              <p:cNvSpPr>
                <a:spLocks noChangeArrowheads="1"/>
              </p:cNvSpPr>
              <p:nvPr/>
            </p:nvSpPr>
            <p:spPr bwMode="auto">
              <a:xfrm>
                <a:off x="2171" y="1405"/>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413"/>
              <p:cNvSpPr>
                <a:spLocks noChangeArrowheads="1"/>
              </p:cNvSpPr>
              <p:nvPr/>
            </p:nvSpPr>
            <p:spPr bwMode="auto">
              <a:xfrm>
                <a:off x="2171" y="1418"/>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414"/>
              <p:cNvSpPr>
                <a:spLocks noChangeArrowheads="1"/>
              </p:cNvSpPr>
              <p:nvPr/>
            </p:nvSpPr>
            <p:spPr bwMode="auto">
              <a:xfrm>
                <a:off x="2171"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415"/>
              <p:cNvSpPr>
                <a:spLocks noChangeArrowheads="1"/>
              </p:cNvSpPr>
              <p:nvPr/>
            </p:nvSpPr>
            <p:spPr bwMode="auto">
              <a:xfrm>
                <a:off x="2171" y="1411"/>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416"/>
              <p:cNvSpPr>
                <a:spLocks noChangeArrowheads="1"/>
              </p:cNvSpPr>
              <p:nvPr/>
            </p:nvSpPr>
            <p:spPr bwMode="auto">
              <a:xfrm>
                <a:off x="2171" y="1398"/>
                <a:ext cx="25"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Rectangle 417"/>
              <p:cNvSpPr>
                <a:spLocks noChangeArrowheads="1"/>
              </p:cNvSpPr>
              <p:nvPr/>
            </p:nvSpPr>
            <p:spPr bwMode="auto">
              <a:xfrm>
                <a:off x="2119"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418"/>
              <p:cNvSpPr>
                <a:spLocks noChangeArrowheads="1"/>
              </p:cNvSpPr>
              <p:nvPr/>
            </p:nvSpPr>
            <p:spPr bwMode="auto">
              <a:xfrm>
                <a:off x="2119"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419"/>
              <p:cNvSpPr>
                <a:spLocks noChangeArrowheads="1"/>
              </p:cNvSpPr>
              <p:nvPr/>
            </p:nvSpPr>
            <p:spPr bwMode="auto">
              <a:xfrm>
                <a:off x="2112" y="1405"/>
                <a:ext cx="33"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420"/>
              <p:cNvSpPr>
                <a:spLocks noChangeArrowheads="1"/>
              </p:cNvSpPr>
              <p:nvPr/>
            </p:nvSpPr>
            <p:spPr bwMode="auto">
              <a:xfrm>
                <a:off x="2112" y="1418"/>
                <a:ext cx="33"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421"/>
              <p:cNvSpPr>
                <a:spLocks noChangeArrowheads="1"/>
              </p:cNvSpPr>
              <p:nvPr/>
            </p:nvSpPr>
            <p:spPr bwMode="auto">
              <a:xfrm>
                <a:off x="2112" y="1411"/>
                <a:ext cx="33"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422"/>
              <p:cNvSpPr>
                <a:spLocks noChangeArrowheads="1"/>
              </p:cNvSpPr>
              <p:nvPr/>
            </p:nvSpPr>
            <p:spPr bwMode="auto">
              <a:xfrm>
                <a:off x="2112" y="1411"/>
                <a:ext cx="33"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Oval 423"/>
              <p:cNvSpPr>
                <a:spLocks noChangeArrowheads="1"/>
              </p:cNvSpPr>
              <p:nvPr/>
            </p:nvSpPr>
            <p:spPr bwMode="auto">
              <a:xfrm>
                <a:off x="2112"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Rectangle 424"/>
              <p:cNvSpPr>
                <a:spLocks noChangeArrowheads="1"/>
              </p:cNvSpPr>
              <p:nvPr/>
            </p:nvSpPr>
            <p:spPr bwMode="auto">
              <a:xfrm>
                <a:off x="2067" y="1398"/>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425"/>
              <p:cNvSpPr>
                <a:spLocks noChangeArrowheads="1"/>
              </p:cNvSpPr>
              <p:nvPr/>
            </p:nvSpPr>
            <p:spPr bwMode="auto">
              <a:xfrm>
                <a:off x="2067" y="1424"/>
                <a:ext cx="19"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426"/>
              <p:cNvSpPr>
                <a:spLocks noChangeArrowheads="1"/>
              </p:cNvSpPr>
              <p:nvPr/>
            </p:nvSpPr>
            <p:spPr bwMode="auto">
              <a:xfrm>
                <a:off x="2060" y="1405"/>
                <a:ext cx="33"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427"/>
              <p:cNvSpPr>
                <a:spLocks noChangeArrowheads="1"/>
              </p:cNvSpPr>
              <p:nvPr/>
            </p:nvSpPr>
            <p:spPr bwMode="auto">
              <a:xfrm>
                <a:off x="2060" y="1418"/>
                <a:ext cx="33"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428"/>
              <p:cNvSpPr>
                <a:spLocks noChangeArrowheads="1"/>
              </p:cNvSpPr>
              <p:nvPr/>
            </p:nvSpPr>
            <p:spPr bwMode="auto">
              <a:xfrm>
                <a:off x="2060" y="1411"/>
                <a:ext cx="33"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429"/>
              <p:cNvSpPr>
                <a:spLocks noChangeArrowheads="1"/>
              </p:cNvSpPr>
              <p:nvPr/>
            </p:nvSpPr>
            <p:spPr bwMode="auto">
              <a:xfrm>
                <a:off x="2060" y="1411"/>
                <a:ext cx="33"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Oval 430"/>
              <p:cNvSpPr>
                <a:spLocks noChangeArrowheads="1"/>
              </p:cNvSpPr>
              <p:nvPr/>
            </p:nvSpPr>
            <p:spPr bwMode="auto">
              <a:xfrm>
                <a:off x="2060" y="1398"/>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Rectangle 431"/>
              <p:cNvSpPr>
                <a:spLocks noChangeArrowheads="1"/>
              </p:cNvSpPr>
              <p:nvPr/>
            </p:nvSpPr>
            <p:spPr bwMode="auto">
              <a:xfrm>
                <a:off x="1918" y="938"/>
                <a:ext cx="868" cy="94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Rectangle 432"/>
              <p:cNvSpPr>
                <a:spLocks noChangeArrowheads="1"/>
              </p:cNvSpPr>
              <p:nvPr/>
            </p:nvSpPr>
            <p:spPr bwMode="auto">
              <a:xfrm>
                <a:off x="1918" y="1930"/>
                <a:ext cx="868" cy="93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Rectangle 433"/>
              <p:cNvSpPr>
                <a:spLocks noChangeArrowheads="1"/>
              </p:cNvSpPr>
              <p:nvPr/>
            </p:nvSpPr>
            <p:spPr bwMode="auto">
              <a:xfrm>
                <a:off x="2948" y="1690"/>
                <a:ext cx="20"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434"/>
              <p:cNvSpPr>
                <a:spLocks noChangeArrowheads="1"/>
              </p:cNvSpPr>
              <p:nvPr/>
            </p:nvSpPr>
            <p:spPr bwMode="auto">
              <a:xfrm>
                <a:off x="2948" y="1716"/>
                <a:ext cx="20"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435"/>
              <p:cNvSpPr>
                <a:spLocks noChangeArrowheads="1"/>
              </p:cNvSpPr>
              <p:nvPr/>
            </p:nvSpPr>
            <p:spPr bwMode="auto">
              <a:xfrm>
                <a:off x="2942" y="1697"/>
                <a:ext cx="32" cy="6"/>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436"/>
              <p:cNvSpPr>
                <a:spLocks noChangeArrowheads="1"/>
              </p:cNvSpPr>
              <p:nvPr/>
            </p:nvSpPr>
            <p:spPr bwMode="auto">
              <a:xfrm>
                <a:off x="2942" y="1710"/>
                <a:ext cx="32" cy="6"/>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437"/>
              <p:cNvSpPr>
                <a:spLocks noChangeArrowheads="1"/>
              </p:cNvSpPr>
              <p:nvPr/>
            </p:nvSpPr>
            <p:spPr bwMode="auto">
              <a:xfrm>
                <a:off x="2942" y="1703"/>
                <a:ext cx="32"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438"/>
              <p:cNvSpPr>
                <a:spLocks noChangeArrowheads="1"/>
              </p:cNvSpPr>
              <p:nvPr/>
            </p:nvSpPr>
            <p:spPr bwMode="auto">
              <a:xfrm>
                <a:off x="2942" y="1703"/>
                <a:ext cx="32"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Oval 439"/>
              <p:cNvSpPr>
                <a:spLocks noChangeArrowheads="1"/>
              </p:cNvSpPr>
              <p:nvPr/>
            </p:nvSpPr>
            <p:spPr bwMode="auto">
              <a:xfrm>
                <a:off x="2942" y="1690"/>
                <a:ext cx="26" cy="26"/>
              </a:xfrm>
              <a:prstGeom prst="ellipse">
                <a:avLst/>
              </a:prstGeom>
              <a:noFill/>
              <a:ln w="9525" cap="rnd">
                <a:solidFill>
                  <a:srgbClr val="F876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Rectangle 440"/>
              <p:cNvSpPr>
                <a:spLocks noChangeArrowheads="1"/>
              </p:cNvSpPr>
              <p:nvPr/>
            </p:nvSpPr>
            <p:spPr bwMode="auto">
              <a:xfrm>
                <a:off x="2838" y="938"/>
                <a:ext cx="868" cy="94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Rectangle 441"/>
              <p:cNvSpPr>
                <a:spLocks noChangeArrowheads="1"/>
              </p:cNvSpPr>
              <p:nvPr/>
            </p:nvSpPr>
            <p:spPr bwMode="auto">
              <a:xfrm>
                <a:off x="2838" y="1930"/>
                <a:ext cx="868" cy="93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Rectangle 442"/>
              <p:cNvSpPr>
                <a:spLocks noChangeArrowheads="1"/>
              </p:cNvSpPr>
              <p:nvPr/>
            </p:nvSpPr>
            <p:spPr bwMode="auto">
              <a:xfrm>
                <a:off x="4056" y="1690"/>
                <a:ext cx="19"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443"/>
              <p:cNvSpPr>
                <a:spLocks noChangeArrowheads="1"/>
              </p:cNvSpPr>
              <p:nvPr/>
            </p:nvSpPr>
            <p:spPr bwMode="auto">
              <a:xfrm>
                <a:off x="4056" y="1716"/>
                <a:ext cx="19"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444"/>
              <p:cNvSpPr>
                <a:spLocks noChangeArrowheads="1"/>
              </p:cNvSpPr>
              <p:nvPr/>
            </p:nvSpPr>
            <p:spPr bwMode="auto">
              <a:xfrm>
                <a:off x="4050" y="1697"/>
                <a:ext cx="32"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445"/>
              <p:cNvSpPr>
                <a:spLocks noChangeArrowheads="1"/>
              </p:cNvSpPr>
              <p:nvPr/>
            </p:nvSpPr>
            <p:spPr bwMode="auto">
              <a:xfrm>
                <a:off x="4050" y="1710"/>
                <a:ext cx="32"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446"/>
              <p:cNvSpPr>
                <a:spLocks noChangeArrowheads="1"/>
              </p:cNvSpPr>
              <p:nvPr/>
            </p:nvSpPr>
            <p:spPr bwMode="auto">
              <a:xfrm>
                <a:off x="4050" y="1703"/>
                <a:ext cx="32"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447"/>
              <p:cNvSpPr>
                <a:spLocks noChangeArrowheads="1"/>
              </p:cNvSpPr>
              <p:nvPr/>
            </p:nvSpPr>
            <p:spPr bwMode="auto">
              <a:xfrm>
                <a:off x="4050" y="1703"/>
                <a:ext cx="32"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Oval 448"/>
              <p:cNvSpPr>
                <a:spLocks noChangeArrowheads="1"/>
              </p:cNvSpPr>
              <p:nvPr/>
            </p:nvSpPr>
            <p:spPr bwMode="auto">
              <a:xfrm>
                <a:off x="4050" y="1690"/>
                <a:ext cx="25" cy="26"/>
              </a:xfrm>
              <a:prstGeom prst="ellipse">
                <a:avLst/>
              </a:prstGeom>
              <a:noFill/>
              <a:ln w="9525" cap="rnd">
                <a:solidFill>
                  <a:srgbClr val="00B8E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Rectangle 449"/>
              <p:cNvSpPr>
                <a:spLocks noChangeArrowheads="1"/>
              </p:cNvSpPr>
              <p:nvPr/>
            </p:nvSpPr>
            <p:spPr bwMode="auto">
              <a:xfrm>
                <a:off x="4237" y="1690"/>
                <a:ext cx="20"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450"/>
              <p:cNvSpPr>
                <a:spLocks noChangeArrowheads="1"/>
              </p:cNvSpPr>
              <p:nvPr/>
            </p:nvSpPr>
            <p:spPr bwMode="auto">
              <a:xfrm>
                <a:off x="4237" y="1716"/>
                <a:ext cx="20"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451"/>
              <p:cNvSpPr>
                <a:spLocks noChangeArrowheads="1"/>
              </p:cNvSpPr>
              <p:nvPr/>
            </p:nvSpPr>
            <p:spPr bwMode="auto">
              <a:xfrm>
                <a:off x="4231" y="1697"/>
                <a:ext cx="32"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452"/>
              <p:cNvSpPr>
                <a:spLocks noChangeArrowheads="1"/>
              </p:cNvSpPr>
              <p:nvPr/>
            </p:nvSpPr>
            <p:spPr bwMode="auto">
              <a:xfrm>
                <a:off x="4231" y="1710"/>
                <a:ext cx="32"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453"/>
              <p:cNvSpPr>
                <a:spLocks noChangeArrowheads="1"/>
              </p:cNvSpPr>
              <p:nvPr/>
            </p:nvSpPr>
            <p:spPr bwMode="auto">
              <a:xfrm>
                <a:off x="4231" y="1703"/>
                <a:ext cx="32"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454"/>
              <p:cNvSpPr>
                <a:spLocks noChangeArrowheads="1"/>
              </p:cNvSpPr>
              <p:nvPr/>
            </p:nvSpPr>
            <p:spPr bwMode="auto">
              <a:xfrm>
                <a:off x="4231" y="1703"/>
                <a:ext cx="32"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Oval 455"/>
              <p:cNvSpPr>
                <a:spLocks noChangeArrowheads="1"/>
              </p:cNvSpPr>
              <p:nvPr/>
            </p:nvSpPr>
            <p:spPr bwMode="auto">
              <a:xfrm>
                <a:off x="4231" y="1690"/>
                <a:ext cx="26" cy="26"/>
              </a:xfrm>
              <a:prstGeom prst="ellipse">
                <a:avLst/>
              </a:prstGeom>
              <a:noFill/>
              <a:ln w="9525" cap="rnd">
                <a:solidFill>
                  <a:srgbClr val="00B8E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Rectangle 456"/>
              <p:cNvSpPr>
                <a:spLocks noChangeArrowheads="1"/>
              </p:cNvSpPr>
              <p:nvPr/>
            </p:nvSpPr>
            <p:spPr bwMode="auto">
              <a:xfrm>
                <a:off x="4432" y="1690"/>
                <a:ext cx="19"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457"/>
              <p:cNvSpPr>
                <a:spLocks noChangeArrowheads="1"/>
              </p:cNvSpPr>
              <p:nvPr/>
            </p:nvSpPr>
            <p:spPr bwMode="auto">
              <a:xfrm>
                <a:off x="4432" y="1716"/>
                <a:ext cx="19"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458"/>
              <p:cNvSpPr>
                <a:spLocks noChangeArrowheads="1"/>
              </p:cNvSpPr>
              <p:nvPr/>
            </p:nvSpPr>
            <p:spPr bwMode="auto">
              <a:xfrm>
                <a:off x="4425" y="1697"/>
                <a:ext cx="33"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459"/>
              <p:cNvSpPr>
                <a:spLocks noChangeArrowheads="1"/>
              </p:cNvSpPr>
              <p:nvPr/>
            </p:nvSpPr>
            <p:spPr bwMode="auto">
              <a:xfrm>
                <a:off x="4425" y="1710"/>
                <a:ext cx="33"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460"/>
              <p:cNvSpPr>
                <a:spLocks noChangeArrowheads="1"/>
              </p:cNvSpPr>
              <p:nvPr/>
            </p:nvSpPr>
            <p:spPr bwMode="auto">
              <a:xfrm>
                <a:off x="4425" y="1703"/>
                <a:ext cx="33"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461"/>
              <p:cNvSpPr>
                <a:spLocks noChangeArrowheads="1"/>
              </p:cNvSpPr>
              <p:nvPr/>
            </p:nvSpPr>
            <p:spPr bwMode="auto">
              <a:xfrm>
                <a:off x="4425" y="1703"/>
                <a:ext cx="33"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Oval 462"/>
              <p:cNvSpPr>
                <a:spLocks noChangeArrowheads="1"/>
              </p:cNvSpPr>
              <p:nvPr/>
            </p:nvSpPr>
            <p:spPr bwMode="auto">
              <a:xfrm>
                <a:off x="4425" y="1690"/>
                <a:ext cx="26" cy="26"/>
              </a:xfrm>
              <a:prstGeom prst="ellipse">
                <a:avLst/>
              </a:prstGeom>
              <a:noFill/>
              <a:ln w="9525" cap="rnd">
                <a:solidFill>
                  <a:srgbClr val="00B8E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Rectangle 463"/>
              <p:cNvSpPr>
                <a:spLocks noChangeArrowheads="1"/>
              </p:cNvSpPr>
              <p:nvPr/>
            </p:nvSpPr>
            <p:spPr bwMode="auto">
              <a:xfrm>
                <a:off x="3758" y="938"/>
                <a:ext cx="868" cy="94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Rectangle 464"/>
              <p:cNvSpPr>
                <a:spLocks noChangeArrowheads="1"/>
              </p:cNvSpPr>
              <p:nvPr/>
            </p:nvSpPr>
            <p:spPr bwMode="auto">
              <a:xfrm>
                <a:off x="3991" y="2676"/>
                <a:ext cx="20"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465"/>
              <p:cNvSpPr>
                <a:spLocks noChangeArrowheads="1"/>
              </p:cNvSpPr>
              <p:nvPr/>
            </p:nvSpPr>
            <p:spPr bwMode="auto">
              <a:xfrm>
                <a:off x="3991" y="2702"/>
                <a:ext cx="20"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466"/>
              <p:cNvSpPr>
                <a:spLocks noChangeArrowheads="1"/>
              </p:cNvSpPr>
              <p:nvPr/>
            </p:nvSpPr>
            <p:spPr bwMode="auto">
              <a:xfrm>
                <a:off x="3985" y="2683"/>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467"/>
              <p:cNvSpPr>
                <a:spLocks noChangeArrowheads="1"/>
              </p:cNvSpPr>
              <p:nvPr/>
            </p:nvSpPr>
            <p:spPr bwMode="auto">
              <a:xfrm>
                <a:off x="3985" y="2696"/>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468"/>
              <p:cNvSpPr>
                <a:spLocks noChangeArrowheads="1"/>
              </p:cNvSpPr>
              <p:nvPr/>
            </p:nvSpPr>
            <p:spPr bwMode="auto">
              <a:xfrm>
                <a:off x="3985" y="2689"/>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469"/>
              <p:cNvSpPr>
                <a:spLocks noChangeArrowheads="1"/>
              </p:cNvSpPr>
              <p:nvPr/>
            </p:nvSpPr>
            <p:spPr bwMode="auto">
              <a:xfrm>
                <a:off x="3985" y="2689"/>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Oval 470"/>
              <p:cNvSpPr>
                <a:spLocks noChangeArrowheads="1"/>
              </p:cNvSpPr>
              <p:nvPr/>
            </p:nvSpPr>
            <p:spPr bwMode="auto">
              <a:xfrm>
                <a:off x="3985" y="2676"/>
                <a:ext cx="26" cy="26"/>
              </a:xfrm>
              <a:prstGeom prst="ellipse">
                <a:avLst/>
              </a:prstGeom>
              <a:noFill/>
              <a:ln w="9525" cap="rnd">
                <a:solidFill>
                  <a:srgbClr val="CD9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Rectangle 471"/>
              <p:cNvSpPr>
                <a:spLocks noChangeArrowheads="1"/>
              </p:cNvSpPr>
              <p:nvPr/>
            </p:nvSpPr>
            <p:spPr bwMode="auto">
              <a:xfrm>
                <a:off x="3991" y="2676"/>
                <a:ext cx="20"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472"/>
              <p:cNvSpPr>
                <a:spLocks noChangeArrowheads="1"/>
              </p:cNvSpPr>
              <p:nvPr/>
            </p:nvSpPr>
            <p:spPr bwMode="auto">
              <a:xfrm>
                <a:off x="3991" y="2702"/>
                <a:ext cx="20"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473"/>
              <p:cNvSpPr>
                <a:spLocks noChangeArrowheads="1"/>
              </p:cNvSpPr>
              <p:nvPr/>
            </p:nvSpPr>
            <p:spPr bwMode="auto">
              <a:xfrm>
                <a:off x="3985" y="2683"/>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474"/>
              <p:cNvSpPr>
                <a:spLocks noChangeArrowheads="1"/>
              </p:cNvSpPr>
              <p:nvPr/>
            </p:nvSpPr>
            <p:spPr bwMode="auto">
              <a:xfrm>
                <a:off x="3985" y="2696"/>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475"/>
              <p:cNvSpPr>
                <a:spLocks noChangeArrowheads="1"/>
              </p:cNvSpPr>
              <p:nvPr/>
            </p:nvSpPr>
            <p:spPr bwMode="auto">
              <a:xfrm>
                <a:off x="3985" y="2689"/>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476"/>
              <p:cNvSpPr>
                <a:spLocks noChangeArrowheads="1"/>
              </p:cNvSpPr>
              <p:nvPr/>
            </p:nvSpPr>
            <p:spPr bwMode="auto">
              <a:xfrm>
                <a:off x="3985" y="2689"/>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Oval 477"/>
              <p:cNvSpPr>
                <a:spLocks noChangeArrowheads="1"/>
              </p:cNvSpPr>
              <p:nvPr/>
            </p:nvSpPr>
            <p:spPr bwMode="auto">
              <a:xfrm>
                <a:off x="3985" y="2676"/>
                <a:ext cx="26" cy="26"/>
              </a:xfrm>
              <a:prstGeom prst="ellipse">
                <a:avLst/>
              </a:prstGeom>
              <a:noFill/>
              <a:ln w="9525" cap="rnd">
                <a:solidFill>
                  <a:srgbClr val="CD9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Rectangle 478"/>
              <p:cNvSpPr>
                <a:spLocks noChangeArrowheads="1"/>
              </p:cNvSpPr>
              <p:nvPr/>
            </p:nvSpPr>
            <p:spPr bwMode="auto">
              <a:xfrm>
                <a:off x="3913" y="2676"/>
                <a:ext cx="20"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479"/>
              <p:cNvSpPr>
                <a:spLocks noChangeArrowheads="1"/>
              </p:cNvSpPr>
              <p:nvPr/>
            </p:nvSpPr>
            <p:spPr bwMode="auto">
              <a:xfrm>
                <a:off x="3913" y="2702"/>
                <a:ext cx="20"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480"/>
              <p:cNvSpPr>
                <a:spLocks noChangeArrowheads="1"/>
              </p:cNvSpPr>
              <p:nvPr/>
            </p:nvSpPr>
            <p:spPr bwMode="auto">
              <a:xfrm>
                <a:off x="3907" y="2683"/>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481"/>
              <p:cNvSpPr>
                <a:spLocks noChangeArrowheads="1"/>
              </p:cNvSpPr>
              <p:nvPr/>
            </p:nvSpPr>
            <p:spPr bwMode="auto">
              <a:xfrm>
                <a:off x="3907" y="2696"/>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482"/>
              <p:cNvSpPr>
                <a:spLocks noChangeArrowheads="1"/>
              </p:cNvSpPr>
              <p:nvPr/>
            </p:nvSpPr>
            <p:spPr bwMode="auto">
              <a:xfrm>
                <a:off x="3907" y="2689"/>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483"/>
              <p:cNvSpPr>
                <a:spLocks noChangeArrowheads="1"/>
              </p:cNvSpPr>
              <p:nvPr/>
            </p:nvSpPr>
            <p:spPr bwMode="auto">
              <a:xfrm>
                <a:off x="3907" y="2689"/>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Oval 484"/>
              <p:cNvSpPr>
                <a:spLocks noChangeArrowheads="1"/>
              </p:cNvSpPr>
              <p:nvPr/>
            </p:nvSpPr>
            <p:spPr bwMode="auto">
              <a:xfrm>
                <a:off x="3907" y="2676"/>
                <a:ext cx="26" cy="26"/>
              </a:xfrm>
              <a:prstGeom prst="ellipse">
                <a:avLst/>
              </a:prstGeom>
              <a:noFill/>
              <a:ln w="9525" cap="rnd">
                <a:solidFill>
                  <a:srgbClr val="CD9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Rectangle 485"/>
              <p:cNvSpPr>
                <a:spLocks noChangeArrowheads="1"/>
              </p:cNvSpPr>
              <p:nvPr/>
            </p:nvSpPr>
            <p:spPr bwMode="auto">
              <a:xfrm>
                <a:off x="3875" y="2676"/>
                <a:ext cx="19"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486"/>
              <p:cNvSpPr>
                <a:spLocks noChangeArrowheads="1"/>
              </p:cNvSpPr>
              <p:nvPr/>
            </p:nvSpPr>
            <p:spPr bwMode="auto">
              <a:xfrm>
                <a:off x="3875" y="2702"/>
                <a:ext cx="19"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487"/>
              <p:cNvSpPr>
                <a:spLocks noChangeArrowheads="1"/>
              </p:cNvSpPr>
              <p:nvPr/>
            </p:nvSpPr>
            <p:spPr bwMode="auto">
              <a:xfrm>
                <a:off x="3868" y="2683"/>
                <a:ext cx="33"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488"/>
              <p:cNvSpPr>
                <a:spLocks noChangeArrowheads="1"/>
              </p:cNvSpPr>
              <p:nvPr/>
            </p:nvSpPr>
            <p:spPr bwMode="auto">
              <a:xfrm>
                <a:off x="3868" y="2696"/>
                <a:ext cx="33"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489"/>
              <p:cNvSpPr>
                <a:spLocks noChangeArrowheads="1"/>
              </p:cNvSpPr>
              <p:nvPr/>
            </p:nvSpPr>
            <p:spPr bwMode="auto">
              <a:xfrm>
                <a:off x="3868" y="2689"/>
                <a:ext cx="33"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490"/>
              <p:cNvSpPr>
                <a:spLocks noChangeArrowheads="1"/>
              </p:cNvSpPr>
              <p:nvPr/>
            </p:nvSpPr>
            <p:spPr bwMode="auto">
              <a:xfrm>
                <a:off x="3868" y="2689"/>
                <a:ext cx="33"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Oval 491"/>
              <p:cNvSpPr>
                <a:spLocks noChangeArrowheads="1"/>
              </p:cNvSpPr>
              <p:nvPr/>
            </p:nvSpPr>
            <p:spPr bwMode="auto">
              <a:xfrm>
                <a:off x="3868" y="2676"/>
                <a:ext cx="26" cy="26"/>
              </a:xfrm>
              <a:prstGeom prst="ellipse">
                <a:avLst/>
              </a:prstGeom>
              <a:noFill/>
              <a:ln w="9525" cap="rnd">
                <a:solidFill>
                  <a:srgbClr val="CD9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Rectangle 492"/>
              <p:cNvSpPr>
                <a:spLocks noChangeArrowheads="1"/>
              </p:cNvSpPr>
              <p:nvPr/>
            </p:nvSpPr>
            <p:spPr bwMode="auto">
              <a:xfrm>
                <a:off x="3894" y="2676"/>
                <a:ext cx="19"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493"/>
              <p:cNvSpPr>
                <a:spLocks noChangeArrowheads="1"/>
              </p:cNvSpPr>
              <p:nvPr/>
            </p:nvSpPr>
            <p:spPr bwMode="auto">
              <a:xfrm>
                <a:off x="3894" y="2702"/>
                <a:ext cx="19"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494"/>
              <p:cNvSpPr>
                <a:spLocks noChangeArrowheads="1"/>
              </p:cNvSpPr>
              <p:nvPr/>
            </p:nvSpPr>
            <p:spPr bwMode="auto">
              <a:xfrm>
                <a:off x="3888" y="2683"/>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495"/>
              <p:cNvSpPr>
                <a:spLocks noChangeArrowheads="1"/>
              </p:cNvSpPr>
              <p:nvPr/>
            </p:nvSpPr>
            <p:spPr bwMode="auto">
              <a:xfrm>
                <a:off x="3888" y="2696"/>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496"/>
              <p:cNvSpPr>
                <a:spLocks noChangeArrowheads="1"/>
              </p:cNvSpPr>
              <p:nvPr/>
            </p:nvSpPr>
            <p:spPr bwMode="auto">
              <a:xfrm>
                <a:off x="3888" y="2689"/>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497"/>
              <p:cNvSpPr>
                <a:spLocks noChangeArrowheads="1"/>
              </p:cNvSpPr>
              <p:nvPr/>
            </p:nvSpPr>
            <p:spPr bwMode="auto">
              <a:xfrm>
                <a:off x="3888" y="2689"/>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Oval 498"/>
              <p:cNvSpPr>
                <a:spLocks noChangeArrowheads="1"/>
              </p:cNvSpPr>
              <p:nvPr/>
            </p:nvSpPr>
            <p:spPr bwMode="auto">
              <a:xfrm>
                <a:off x="3888" y="2676"/>
                <a:ext cx="25" cy="26"/>
              </a:xfrm>
              <a:prstGeom prst="ellipse">
                <a:avLst/>
              </a:prstGeom>
              <a:noFill/>
              <a:ln w="9525" cap="rnd">
                <a:solidFill>
                  <a:srgbClr val="CD9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Rectangle 499"/>
              <p:cNvSpPr>
                <a:spLocks noChangeArrowheads="1"/>
              </p:cNvSpPr>
              <p:nvPr/>
            </p:nvSpPr>
            <p:spPr bwMode="auto">
              <a:xfrm>
                <a:off x="3894" y="2676"/>
                <a:ext cx="19"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500"/>
              <p:cNvSpPr>
                <a:spLocks noChangeArrowheads="1"/>
              </p:cNvSpPr>
              <p:nvPr/>
            </p:nvSpPr>
            <p:spPr bwMode="auto">
              <a:xfrm>
                <a:off x="3894" y="2702"/>
                <a:ext cx="19"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501"/>
              <p:cNvSpPr>
                <a:spLocks noChangeArrowheads="1"/>
              </p:cNvSpPr>
              <p:nvPr/>
            </p:nvSpPr>
            <p:spPr bwMode="auto">
              <a:xfrm>
                <a:off x="3888" y="2683"/>
                <a:ext cx="32" cy="6"/>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502"/>
              <p:cNvSpPr>
                <a:spLocks noChangeArrowheads="1"/>
              </p:cNvSpPr>
              <p:nvPr/>
            </p:nvSpPr>
            <p:spPr bwMode="auto">
              <a:xfrm>
                <a:off x="3888" y="2696"/>
                <a:ext cx="32" cy="6"/>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503"/>
              <p:cNvSpPr>
                <a:spLocks noChangeArrowheads="1"/>
              </p:cNvSpPr>
              <p:nvPr/>
            </p:nvSpPr>
            <p:spPr bwMode="auto">
              <a:xfrm>
                <a:off x="3888" y="2689"/>
                <a:ext cx="32"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504"/>
              <p:cNvSpPr>
                <a:spLocks noChangeArrowheads="1"/>
              </p:cNvSpPr>
              <p:nvPr/>
            </p:nvSpPr>
            <p:spPr bwMode="auto">
              <a:xfrm>
                <a:off x="3888" y="2689"/>
                <a:ext cx="32"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Oval 505"/>
              <p:cNvSpPr>
                <a:spLocks noChangeArrowheads="1"/>
              </p:cNvSpPr>
              <p:nvPr/>
            </p:nvSpPr>
            <p:spPr bwMode="auto">
              <a:xfrm>
                <a:off x="3888" y="2676"/>
                <a:ext cx="25" cy="26"/>
              </a:xfrm>
              <a:prstGeom prst="ellipse">
                <a:avLst/>
              </a:prstGeom>
              <a:noFill/>
              <a:ln w="9525" cap="rnd">
                <a:solidFill>
                  <a:srgbClr val="00C1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Rectangle 506"/>
              <p:cNvSpPr>
                <a:spLocks noChangeArrowheads="1"/>
              </p:cNvSpPr>
              <p:nvPr/>
            </p:nvSpPr>
            <p:spPr bwMode="auto">
              <a:xfrm>
                <a:off x="4510" y="2676"/>
                <a:ext cx="19"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507"/>
              <p:cNvSpPr>
                <a:spLocks noChangeArrowheads="1"/>
              </p:cNvSpPr>
              <p:nvPr/>
            </p:nvSpPr>
            <p:spPr bwMode="auto">
              <a:xfrm>
                <a:off x="4510" y="2702"/>
                <a:ext cx="19"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508"/>
              <p:cNvSpPr>
                <a:spLocks noChangeArrowheads="1"/>
              </p:cNvSpPr>
              <p:nvPr/>
            </p:nvSpPr>
            <p:spPr bwMode="auto">
              <a:xfrm>
                <a:off x="4503" y="2683"/>
                <a:ext cx="33" cy="6"/>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509"/>
              <p:cNvSpPr>
                <a:spLocks noChangeArrowheads="1"/>
              </p:cNvSpPr>
              <p:nvPr/>
            </p:nvSpPr>
            <p:spPr bwMode="auto">
              <a:xfrm>
                <a:off x="4503" y="2696"/>
                <a:ext cx="33" cy="6"/>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510"/>
              <p:cNvSpPr>
                <a:spLocks noChangeArrowheads="1"/>
              </p:cNvSpPr>
              <p:nvPr/>
            </p:nvSpPr>
            <p:spPr bwMode="auto">
              <a:xfrm>
                <a:off x="4503" y="2689"/>
                <a:ext cx="33"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511"/>
              <p:cNvSpPr>
                <a:spLocks noChangeArrowheads="1"/>
              </p:cNvSpPr>
              <p:nvPr/>
            </p:nvSpPr>
            <p:spPr bwMode="auto">
              <a:xfrm>
                <a:off x="4503" y="2689"/>
                <a:ext cx="33"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Oval 512"/>
              <p:cNvSpPr>
                <a:spLocks noChangeArrowheads="1"/>
              </p:cNvSpPr>
              <p:nvPr/>
            </p:nvSpPr>
            <p:spPr bwMode="auto">
              <a:xfrm>
                <a:off x="4503" y="2676"/>
                <a:ext cx="26" cy="26"/>
              </a:xfrm>
              <a:prstGeom prst="ellipse">
                <a:avLst/>
              </a:prstGeom>
              <a:noFill/>
              <a:ln w="9525" cap="rnd">
                <a:solidFill>
                  <a:srgbClr val="00C1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Rectangle 513"/>
              <p:cNvSpPr>
                <a:spLocks noChangeArrowheads="1"/>
              </p:cNvSpPr>
              <p:nvPr/>
            </p:nvSpPr>
            <p:spPr bwMode="auto">
              <a:xfrm>
                <a:off x="4186" y="2676"/>
                <a:ext cx="19"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514"/>
              <p:cNvSpPr>
                <a:spLocks noChangeArrowheads="1"/>
              </p:cNvSpPr>
              <p:nvPr/>
            </p:nvSpPr>
            <p:spPr bwMode="auto">
              <a:xfrm>
                <a:off x="4186" y="2702"/>
                <a:ext cx="19"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515"/>
              <p:cNvSpPr>
                <a:spLocks noChangeArrowheads="1"/>
              </p:cNvSpPr>
              <p:nvPr/>
            </p:nvSpPr>
            <p:spPr bwMode="auto">
              <a:xfrm>
                <a:off x="4179" y="2683"/>
                <a:ext cx="33" cy="6"/>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516"/>
              <p:cNvSpPr>
                <a:spLocks noChangeArrowheads="1"/>
              </p:cNvSpPr>
              <p:nvPr/>
            </p:nvSpPr>
            <p:spPr bwMode="auto">
              <a:xfrm>
                <a:off x="4179" y="2696"/>
                <a:ext cx="33" cy="6"/>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517"/>
              <p:cNvSpPr>
                <a:spLocks noChangeArrowheads="1"/>
              </p:cNvSpPr>
              <p:nvPr/>
            </p:nvSpPr>
            <p:spPr bwMode="auto">
              <a:xfrm>
                <a:off x="4179" y="2689"/>
                <a:ext cx="33"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518"/>
              <p:cNvSpPr>
                <a:spLocks noChangeArrowheads="1"/>
              </p:cNvSpPr>
              <p:nvPr/>
            </p:nvSpPr>
            <p:spPr bwMode="auto">
              <a:xfrm>
                <a:off x="4179" y="2689"/>
                <a:ext cx="33"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Oval 519"/>
              <p:cNvSpPr>
                <a:spLocks noChangeArrowheads="1"/>
              </p:cNvSpPr>
              <p:nvPr/>
            </p:nvSpPr>
            <p:spPr bwMode="auto">
              <a:xfrm>
                <a:off x="4179" y="2676"/>
                <a:ext cx="26" cy="26"/>
              </a:xfrm>
              <a:prstGeom prst="ellipse">
                <a:avLst/>
              </a:prstGeom>
              <a:noFill/>
              <a:ln w="9525" cap="rnd">
                <a:solidFill>
                  <a:srgbClr val="00C1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Rectangle 520"/>
              <p:cNvSpPr>
                <a:spLocks noChangeArrowheads="1"/>
              </p:cNvSpPr>
              <p:nvPr/>
            </p:nvSpPr>
            <p:spPr bwMode="auto">
              <a:xfrm>
                <a:off x="4581" y="2676"/>
                <a:ext cx="19" cy="7"/>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521"/>
              <p:cNvSpPr>
                <a:spLocks noChangeArrowheads="1"/>
              </p:cNvSpPr>
              <p:nvPr/>
            </p:nvSpPr>
            <p:spPr bwMode="auto">
              <a:xfrm>
                <a:off x="4581" y="2702"/>
                <a:ext cx="19" cy="7"/>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522"/>
              <p:cNvSpPr>
                <a:spLocks noChangeArrowheads="1"/>
              </p:cNvSpPr>
              <p:nvPr/>
            </p:nvSpPr>
            <p:spPr bwMode="auto">
              <a:xfrm>
                <a:off x="4574" y="2683"/>
                <a:ext cx="33" cy="6"/>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523"/>
              <p:cNvSpPr>
                <a:spLocks noChangeArrowheads="1"/>
              </p:cNvSpPr>
              <p:nvPr/>
            </p:nvSpPr>
            <p:spPr bwMode="auto">
              <a:xfrm>
                <a:off x="4574" y="2696"/>
                <a:ext cx="33" cy="6"/>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524"/>
              <p:cNvSpPr>
                <a:spLocks noChangeArrowheads="1"/>
              </p:cNvSpPr>
              <p:nvPr/>
            </p:nvSpPr>
            <p:spPr bwMode="auto">
              <a:xfrm>
                <a:off x="4574" y="2689"/>
                <a:ext cx="33" cy="7"/>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525"/>
              <p:cNvSpPr>
                <a:spLocks noChangeArrowheads="1"/>
              </p:cNvSpPr>
              <p:nvPr/>
            </p:nvSpPr>
            <p:spPr bwMode="auto">
              <a:xfrm>
                <a:off x="4574" y="2689"/>
                <a:ext cx="33" cy="7"/>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Oval 526"/>
              <p:cNvSpPr>
                <a:spLocks noChangeArrowheads="1"/>
              </p:cNvSpPr>
              <p:nvPr/>
            </p:nvSpPr>
            <p:spPr bwMode="auto">
              <a:xfrm>
                <a:off x="4574" y="2676"/>
                <a:ext cx="26" cy="26"/>
              </a:xfrm>
              <a:prstGeom prst="ellipse">
                <a:avLst/>
              </a:prstGeom>
              <a:noFill/>
              <a:ln w="9525" cap="rnd">
                <a:solidFill>
                  <a:srgbClr val="ED68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Rectangle 527"/>
              <p:cNvSpPr>
                <a:spLocks noChangeArrowheads="1"/>
              </p:cNvSpPr>
              <p:nvPr/>
            </p:nvSpPr>
            <p:spPr bwMode="auto">
              <a:xfrm>
                <a:off x="4088"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528"/>
              <p:cNvSpPr>
                <a:spLocks noChangeArrowheads="1"/>
              </p:cNvSpPr>
              <p:nvPr/>
            </p:nvSpPr>
            <p:spPr bwMode="auto">
              <a:xfrm>
                <a:off x="4088"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529"/>
              <p:cNvSpPr>
                <a:spLocks noChangeArrowheads="1"/>
              </p:cNvSpPr>
              <p:nvPr/>
            </p:nvSpPr>
            <p:spPr bwMode="auto">
              <a:xfrm>
                <a:off x="4082"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530"/>
              <p:cNvSpPr>
                <a:spLocks noChangeArrowheads="1"/>
              </p:cNvSpPr>
              <p:nvPr/>
            </p:nvSpPr>
            <p:spPr bwMode="auto">
              <a:xfrm>
                <a:off x="4082"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531"/>
              <p:cNvSpPr>
                <a:spLocks noChangeArrowheads="1"/>
              </p:cNvSpPr>
              <p:nvPr/>
            </p:nvSpPr>
            <p:spPr bwMode="auto">
              <a:xfrm>
                <a:off x="4082"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532"/>
              <p:cNvSpPr>
                <a:spLocks noChangeArrowheads="1"/>
              </p:cNvSpPr>
              <p:nvPr/>
            </p:nvSpPr>
            <p:spPr bwMode="auto">
              <a:xfrm>
                <a:off x="4082"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Oval 533"/>
              <p:cNvSpPr>
                <a:spLocks noChangeArrowheads="1"/>
              </p:cNvSpPr>
              <p:nvPr/>
            </p:nvSpPr>
            <p:spPr bwMode="auto">
              <a:xfrm>
                <a:off x="4082"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Rectangle 534"/>
              <p:cNvSpPr>
                <a:spLocks noChangeArrowheads="1"/>
              </p:cNvSpPr>
              <p:nvPr/>
            </p:nvSpPr>
            <p:spPr bwMode="auto">
              <a:xfrm>
                <a:off x="4114"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535"/>
              <p:cNvSpPr>
                <a:spLocks noChangeArrowheads="1"/>
              </p:cNvSpPr>
              <p:nvPr/>
            </p:nvSpPr>
            <p:spPr bwMode="auto">
              <a:xfrm>
                <a:off x="4114"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536"/>
              <p:cNvSpPr>
                <a:spLocks noChangeArrowheads="1"/>
              </p:cNvSpPr>
              <p:nvPr/>
            </p:nvSpPr>
            <p:spPr bwMode="auto">
              <a:xfrm>
                <a:off x="4108"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537"/>
              <p:cNvSpPr>
                <a:spLocks noChangeArrowheads="1"/>
              </p:cNvSpPr>
              <p:nvPr/>
            </p:nvSpPr>
            <p:spPr bwMode="auto">
              <a:xfrm>
                <a:off x="4108"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538"/>
              <p:cNvSpPr>
                <a:spLocks noChangeArrowheads="1"/>
              </p:cNvSpPr>
              <p:nvPr/>
            </p:nvSpPr>
            <p:spPr bwMode="auto">
              <a:xfrm>
                <a:off x="4108"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Rectangle 539"/>
              <p:cNvSpPr>
                <a:spLocks noChangeArrowheads="1"/>
              </p:cNvSpPr>
              <p:nvPr/>
            </p:nvSpPr>
            <p:spPr bwMode="auto">
              <a:xfrm>
                <a:off x="4108"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Oval 540"/>
              <p:cNvSpPr>
                <a:spLocks noChangeArrowheads="1"/>
              </p:cNvSpPr>
              <p:nvPr/>
            </p:nvSpPr>
            <p:spPr bwMode="auto">
              <a:xfrm>
                <a:off x="4108"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 name="Rectangle 541"/>
              <p:cNvSpPr>
                <a:spLocks noChangeArrowheads="1"/>
              </p:cNvSpPr>
              <p:nvPr/>
            </p:nvSpPr>
            <p:spPr bwMode="auto">
              <a:xfrm>
                <a:off x="4199" y="2093"/>
                <a:ext cx="19"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Rectangle 542"/>
              <p:cNvSpPr>
                <a:spLocks noChangeArrowheads="1"/>
              </p:cNvSpPr>
              <p:nvPr/>
            </p:nvSpPr>
            <p:spPr bwMode="auto">
              <a:xfrm>
                <a:off x="4199" y="2118"/>
                <a:ext cx="19"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543"/>
              <p:cNvSpPr>
                <a:spLocks noChangeArrowheads="1"/>
              </p:cNvSpPr>
              <p:nvPr/>
            </p:nvSpPr>
            <p:spPr bwMode="auto">
              <a:xfrm>
                <a:off x="4192" y="2099"/>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544"/>
              <p:cNvSpPr>
                <a:spLocks noChangeArrowheads="1"/>
              </p:cNvSpPr>
              <p:nvPr/>
            </p:nvSpPr>
            <p:spPr bwMode="auto">
              <a:xfrm>
                <a:off x="4192" y="2112"/>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545"/>
              <p:cNvSpPr>
                <a:spLocks noChangeArrowheads="1"/>
              </p:cNvSpPr>
              <p:nvPr/>
            </p:nvSpPr>
            <p:spPr bwMode="auto">
              <a:xfrm>
                <a:off x="4192"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546"/>
              <p:cNvSpPr>
                <a:spLocks noChangeArrowheads="1"/>
              </p:cNvSpPr>
              <p:nvPr/>
            </p:nvSpPr>
            <p:spPr bwMode="auto">
              <a:xfrm>
                <a:off x="4192"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Oval 547"/>
              <p:cNvSpPr>
                <a:spLocks noChangeArrowheads="1"/>
              </p:cNvSpPr>
              <p:nvPr/>
            </p:nvSpPr>
            <p:spPr bwMode="auto">
              <a:xfrm>
                <a:off x="4192"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Rectangle 548"/>
              <p:cNvSpPr>
                <a:spLocks noChangeArrowheads="1"/>
              </p:cNvSpPr>
              <p:nvPr/>
            </p:nvSpPr>
            <p:spPr bwMode="auto">
              <a:xfrm>
                <a:off x="4088"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549"/>
              <p:cNvSpPr>
                <a:spLocks noChangeArrowheads="1"/>
              </p:cNvSpPr>
              <p:nvPr/>
            </p:nvSpPr>
            <p:spPr bwMode="auto">
              <a:xfrm>
                <a:off x="4088"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550"/>
              <p:cNvSpPr>
                <a:spLocks noChangeArrowheads="1"/>
              </p:cNvSpPr>
              <p:nvPr/>
            </p:nvSpPr>
            <p:spPr bwMode="auto">
              <a:xfrm>
                <a:off x="4082"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551"/>
              <p:cNvSpPr>
                <a:spLocks noChangeArrowheads="1"/>
              </p:cNvSpPr>
              <p:nvPr/>
            </p:nvSpPr>
            <p:spPr bwMode="auto">
              <a:xfrm>
                <a:off x="4082"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552"/>
              <p:cNvSpPr>
                <a:spLocks noChangeArrowheads="1"/>
              </p:cNvSpPr>
              <p:nvPr/>
            </p:nvSpPr>
            <p:spPr bwMode="auto">
              <a:xfrm>
                <a:off x="4082"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553"/>
              <p:cNvSpPr>
                <a:spLocks noChangeArrowheads="1"/>
              </p:cNvSpPr>
              <p:nvPr/>
            </p:nvSpPr>
            <p:spPr bwMode="auto">
              <a:xfrm>
                <a:off x="4082"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Oval 554"/>
              <p:cNvSpPr>
                <a:spLocks noChangeArrowheads="1"/>
              </p:cNvSpPr>
              <p:nvPr/>
            </p:nvSpPr>
            <p:spPr bwMode="auto">
              <a:xfrm>
                <a:off x="4082"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Rectangle 555"/>
              <p:cNvSpPr>
                <a:spLocks noChangeArrowheads="1"/>
              </p:cNvSpPr>
              <p:nvPr/>
            </p:nvSpPr>
            <p:spPr bwMode="auto">
              <a:xfrm>
                <a:off x="4140"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556"/>
              <p:cNvSpPr>
                <a:spLocks noChangeArrowheads="1"/>
              </p:cNvSpPr>
              <p:nvPr/>
            </p:nvSpPr>
            <p:spPr bwMode="auto">
              <a:xfrm>
                <a:off x="4140"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Rectangle 557"/>
              <p:cNvSpPr>
                <a:spLocks noChangeArrowheads="1"/>
              </p:cNvSpPr>
              <p:nvPr/>
            </p:nvSpPr>
            <p:spPr bwMode="auto">
              <a:xfrm>
                <a:off x="4134"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558"/>
              <p:cNvSpPr>
                <a:spLocks noChangeArrowheads="1"/>
              </p:cNvSpPr>
              <p:nvPr/>
            </p:nvSpPr>
            <p:spPr bwMode="auto">
              <a:xfrm>
                <a:off x="4134"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559"/>
              <p:cNvSpPr>
                <a:spLocks noChangeArrowheads="1"/>
              </p:cNvSpPr>
              <p:nvPr/>
            </p:nvSpPr>
            <p:spPr bwMode="auto">
              <a:xfrm>
                <a:off x="413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Rectangle 560"/>
              <p:cNvSpPr>
                <a:spLocks noChangeArrowheads="1"/>
              </p:cNvSpPr>
              <p:nvPr/>
            </p:nvSpPr>
            <p:spPr bwMode="auto">
              <a:xfrm>
                <a:off x="413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Oval 561"/>
              <p:cNvSpPr>
                <a:spLocks noChangeArrowheads="1"/>
              </p:cNvSpPr>
              <p:nvPr/>
            </p:nvSpPr>
            <p:spPr bwMode="auto">
              <a:xfrm>
                <a:off x="4134"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Rectangle 562"/>
              <p:cNvSpPr>
                <a:spLocks noChangeArrowheads="1"/>
              </p:cNvSpPr>
              <p:nvPr/>
            </p:nvSpPr>
            <p:spPr bwMode="auto">
              <a:xfrm>
                <a:off x="4030"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Rectangle 563"/>
              <p:cNvSpPr>
                <a:spLocks noChangeArrowheads="1"/>
              </p:cNvSpPr>
              <p:nvPr/>
            </p:nvSpPr>
            <p:spPr bwMode="auto">
              <a:xfrm>
                <a:off x="4030"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564"/>
              <p:cNvSpPr>
                <a:spLocks noChangeArrowheads="1"/>
              </p:cNvSpPr>
              <p:nvPr/>
            </p:nvSpPr>
            <p:spPr bwMode="auto">
              <a:xfrm>
                <a:off x="4024"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565"/>
              <p:cNvSpPr>
                <a:spLocks noChangeArrowheads="1"/>
              </p:cNvSpPr>
              <p:nvPr/>
            </p:nvSpPr>
            <p:spPr bwMode="auto">
              <a:xfrm>
                <a:off x="4024"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566"/>
              <p:cNvSpPr>
                <a:spLocks noChangeArrowheads="1"/>
              </p:cNvSpPr>
              <p:nvPr/>
            </p:nvSpPr>
            <p:spPr bwMode="auto">
              <a:xfrm>
                <a:off x="402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567"/>
              <p:cNvSpPr>
                <a:spLocks noChangeArrowheads="1"/>
              </p:cNvSpPr>
              <p:nvPr/>
            </p:nvSpPr>
            <p:spPr bwMode="auto">
              <a:xfrm>
                <a:off x="402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Oval 568"/>
              <p:cNvSpPr>
                <a:spLocks noChangeArrowheads="1"/>
              </p:cNvSpPr>
              <p:nvPr/>
            </p:nvSpPr>
            <p:spPr bwMode="auto">
              <a:xfrm>
                <a:off x="4024"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Rectangle 569"/>
              <p:cNvSpPr>
                <a:spLocks noChangeArrowheads="1"/>
              </p:cNvSpPr>
              <p:nvPr/>
            </p:nvSpPr>
            <p:spPr bwMode="auto">
              <a:xfrm>
                <a:off x="4088"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Rectangle 570"/>
              <p:cNvSpPr>
                <a:spLocks noChangeArrowheads="1"/>
              </p:cNvSpPr>
              <p:nvPr/>
            </p:nvSpPr>
            <p:spPr bwMode="auto">
              <a:xfrm>
                <a:off x="4088"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571"/>
              <p:cNvSpPr>
                <a:spLocks noChangeArrowheads="1"/>
              </p:cNvSpPr>
              <p:nvPr/>
            </p:nvSpPr>
            <p:spPr bwMode="auto">
              <a:xfrm>
                <a:off x="4082"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572"/>
              <p:cNvSpPr>
                <a:spLocks noChangeArrowheads="1"/>
              </p:cNvSpPr>
              <p:nvPr/>
            </p:nvSpPr>
            <p:spPr bwMode="auto">
              <a:xfrm>
                <a:off x="4082"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573"/>
              <p:cNvSpPr>
                <a:spLocks noChangeArrowheads="1"/>
              </p:cNvSpPr>
              <p:nvPr/>
            </p:nvSpPr>
            <p:spPr bwMode="auto">
              <a:xfrm>
                <a:off x="4082"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Rectangle 574"/>
              <p:cNvSpPr>
                <a:spLocks noChangeArrowheads="1"/>
              </p:cNvSpPr>
              <p:nvPr/>
            </p:nvSpPr>
            <p:spPr bwMode="auto">
              <a:xfrm>
                <a:off x="4082"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Oval 575"/>
              <p:cNvSpPr>
                <a:spLocks noChangeArrowheads="1"/>
              </p:cNvSpPr>
              <p:nvPr/>
            </p:nvSpPr>
            <p:spPr bwMode="auto">
              <a:xfrm>
                <a:off x="4082"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Rectangle 576"/>
              <p:cNvSpPr>
                <a:spLocks noChangeArrowheads="1"/>
              </p:cNvSpPr>
              <p:nvPr/>
            </p:nvSpPr>
            <p:spPr bwMode="auto">
              <a:xfrm>
                <a:off x="4114"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Rectangle 577"/>
              <p:cNvSpPr>
                <a:spLocks noChangeArrowheads="1"/>
              </p:cNvSpPr>
              <p:nvPr/>
            </p:nvSpPr>
            <p:spPr bwMode="auto">
              <a:xfrm>
                <a:off x="4114"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578"/>
              <p:cNvSpPr>
                <a:spLocks noChangeArrowheads="1"/>
              </p:cNvSpPr>
              <p:nvPr/>
            </p:nvSpPr>
            <p:spPr bwMode="auto">
              <a:xfrm>
                <a:off x="4108"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Rectangle 579"/>
              <p:cNvSpPr>
                <a:spLocks noChangeArrowheads="1"/>
              </p:cNvSpPr>
              <p:nvPr/>
            </p:nvSpPr>
            <p:spPr bwMode="auto">
              <a:xfrm>
                <a:off x="4108"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580"/>
              <p:cNvSpPr>
                <a:spLocks noChangeArrowheads="1"/>
              </p:cNvSpPr>
              <p:nvPr/>
            </p:nvSpPr>
            <p:spPr bwMode="auto">
              <a:xfrm>
                <a:off x="4108"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581"/>
              <p:cNvSpPr>
                <a:spLocks noChangeArrowheads="1"/>
              </p:cNvSpPr>
              <p:nvPr/>
            </p:nvSpPr>
            <p:spPr bwMode="auto">
              <a:xfrm>
                <a:off x="4108"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Oval 582"/>
              <p:cNvSpPr>
                <a:spLocks noChangeArrowheads="1"/>
              </p:cNvSpPr>
              <p:nvPr/>
            </p:nvSpPr>
            <p:spPr bwMode="auto">
              <a:xfrm>
                <a:off x="4108"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Rectangle 583"/>
              <p:cNvSpPr>
                <a:spLocks noChangeArrowheads="1"/>
              </p:cNvSpPr>
              <p:nvPr/>
            </p:nvSpPr>
            <p:spPr bwMode="auto">
              <a:xfrm>
                <a:off x="3952"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Rectangle 584"/>
              <p:cNvSpPr>
                <a:spLocks noChangeArrowheads="1"/>
              </p:cNvSpPr>
              <p:nvPr/>
            </p:nvSpPr>
            <p:spPr bwMode="auto">
              <a:xfrm>
                <a:off x="3952"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585"/>
              <p:cNvSpPr>
                <a:spLocks noChangeArrowheads="1"/>
              </p:cNvSpPr>
              <p:nvPr/>
            </p:nvSpPr>
            <p:spPr bwMode="auto">
              <a:xfrm>
                <a:off x="3946"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586"/>
              <p:cNvSpPr>
                <a:spLocks noChangeArrowheads="1"/>
              </p:cNvSpPr>
              <p:nvPr/>
            </p:nvSpPr>
            <p:spPr bwMode="auto">
              <a:xfrm>
                <a:off x="3946"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Rectangle 587"/>
              <p:cNvSpPr>
                <a:spLocks noChangeArrowheads="1"/>
              </p:cNvSpPr>
              <p:nvPr/>
            </p:nvSpPr>
            <p:spPr bwMode="auto">
              <a:xfrm>
                <a:off x="3946"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588"/>
              <p:cNvSpPr>
                <a:spLocks noChangeArrowheads="1"/>
              </p:cNvSpPr>
              <p:nvPr/>
            </p:nvSpPr>
            <p:spPr bwMode="auto">
              <a:xfrm>
                <a:off x="3946"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Oval 589"/>
              <p:cNvSpPr>
                <a:spLocks noChangeArrowheads="1"/>
              </p:cNvSpPr>
              <p:nvPr/>
            </p:nvSpPr>
            <p:spPr bwMode="auto">
              <a:xfrm>
                <a:off x="3946"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 name="Rectangle 590"/>
              <p:cNvSpPr>
                <a:spLocks noChangeArrowheads="1"/>
              </p:cNvSpPr>
              <p:nvPr/>
            </p:nvSpPr>
            <p:spPr bwMode="auto">
              <a:xfrm>
                <a:off x="3978"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591"/>
              <p:cNvSpPr>
                <a:spLocks noChangeArrowheads="1"/>
              </p:cNvSpPr>
              <p:nvPr/>
            </p:nvSpPr>
            <p:spPr bwMode="auto">
              <a:xfrm>
                <a:off x="3978"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592"/>
              <p:cNvSpPr>
                <a:spLocks noChangeArrowheads="1"/>
              </p:cNvSpPr>
              <p:nvPr/>
            </p:nvSpPr>
            <p:spPr bwMode="auto">
              <a:xfrm>
                <a:off x="3972"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593"/>
              <p:cNvSpPr>
                <a:spLocks noChangeArrowheads="1"/>
              </p:cNvSpPr>
              <p:nvPr/>
            </p:nvSpPr>
            <p:spPr bwMode="auto">
              <a:xfrm>
                <a:off x="3972"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594"/>
              <p:cNvSpPr>
                <a:spLocks noChangeArrowheads="1"/>
              </p:cNvSpPr>
              <p:nvPr/>
            </p:nvSpPr>
            <p:spPr bwMode="auto">
              <a:xfrm>
                <a:off x="3972"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Rectangle 595"/>
              <p:cNvSpPr>
                <a:spLocks noChangeArrowheads="1"/>
              </p:cNvSpPr>
              <p:nvPr/>
            </p:nvSpPr>
            <p:spPr bwMode="auto">
              <a:xfrm>
                <a:off x="3972"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Oval 596"/>
              <p:cNvSpPr>
                <a:spLocks noChangeArrowheads="1"/>
              </p:cNvSpPr>
              <p:nvPr/>
            </p:nvSpPr>
            <p:spPr bwMode="auto">
              <a:xfrm>
                <a:off x="3972"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Rectangle 597"/>
              <p:cNvSpPr>
                <a:spLocks noChangeArrowheads="1"/>
              </p:cNvSpPr>
              <p:nvPr/>
            </p:nvSpPr>
            <p:spPr bwMode="auto">
              <a:xfrm>
                <a:off x="4030"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Rectangle 598"/>
              <p:cNvSpPr>
                <a:spLocks noChangeArrowheads="1"/>
              </p:cNvSpPr>
              <p:nvPr/>
            </p:nvSpPr>
            <p:spPr bwMode="auto">
              <a:xfrm>
                <a:off x="4030"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Rectangle 599"/>
              <p:cNvSpPr>
                <a:spLocks noChangeArrowheads="1"/>
              </p:cNvSpPr>
              <p:nvPr/>
            </p:nvSpPr>
            <p:spPr bwMode="auto">
              <a:xfrm>
                <a:off x="4024"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Rectangle 600"/>
              <p:cNvSpPr>
                <a:spLocks noChangeArrowheads="1"/>
              </p:cNvSpPr>
              <p:nvPr/>
            </p:nvSpPr>
            <p:spPr bwMode="auto">
              <a:xfrm>
                <a:off x="4024"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Rectangle 601"/>
              <p:cNvSpPr>
                <a:spLocks noChangeArrowheads="1"/>
              </p:cNvSpPr>
              <p:nvPr/>
            </p:nvSpPr>
            <p:spPr bwMode="auto">
              <a:xfrm>
                <a:off x="402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Rectangle 602"/>
              <p:cNvSpPr>
                <a:spLocks noChangeArrowheads="1"/>
              </p:cNvSpPr>
              <p:nvPr/>
            </p:nvSpPr>
            <p:spPr bwMode="auto">
              <a:xfrm>
                <a:off x="402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Oval 603"/>
              <p:cNvSpPr>
                <a:spLocks noChangeArrowheads="1"/>
              </p:cNvSpPr>
              <p:nvPr/>
            </p:nvSpPr>
            <p:spPr bwMode="auto">
              <a:xfrm>
                <a:off x="4024"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Rectangle 604"/>
              <p:cNvSpPr>
                <a:spLocks noChangeArrowheads="1"/>
              </p:cNvSpPr>
              <p:nvPr/>
            </p:nvSpPr>
            <p:spPr bwMode="auto">
              <a:xfrm>
                <a:off x="4445" y="2093"/>
                <a:ext cx="19"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605"/>
              <p:cNvSpPr>
                <a:spLocks noChangeArrowheads="1"/>
              </p:cNvSpPr>
              <p:nvPr/>
            </p:nvSpPr>
            <p:spPr bwMode="auto">
              <a:xfrm>
                <a:off x="4445" y="2118"/>
                <a:ext cx="19"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Rectangle 606"/>
              <p:cNvSpPr>
                <a:spLocks noChangeArrowheads="1"/>
              </p:cNvSpPr>
              <p:nvPr/>
            </p:nvSpPr>
            <p:spPr bwMode="auto">
              <a:xfrm>
                <a:off x="4438" y="2099"/>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808"/>
            <p:cNvGrpSpPr>
              <a:grpSpLocks/>
            </p:cNvGrpSpPr>
            <p:nvPr/>
          </p:nvGrpSpPr>
          <p:grpSpPr bwMode="auto">
            <a:xfrm>
              <a:off x="162" y="762"/>
              <a:ext cx="5559" cy="3173"/>
              <a:chOff x="162" y="762"/>
              <a:chExt cx="5559" cy="3173"/>
            </a:xfrm>
          </p:grpSpPr>
          <p:sp>
            <p:nvSpPr>
              <p:cNvPr id="118" name="Rectangle 608"/>
              <p:cNvSpPr>
                <a:spLocks noChangeArrowheads="1"/>
              </p:cNvSpPr>
              <p:nvPr/>
            </p:nvSpPr>
            <p:spPr bwMode="auto">
              <a:xfrm>
                <a:off x="4438" y="2112"/>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609"/>
              <p:cNvSpPr>
                <a:spLocks noChangeArrowheads="1"/>
              </p:cNvSpPr>
              <p:nvPr/>
            </p:nvSpPr>
            <p:spPr bwMode="auto">
              <a:xfrm>
                <a:off x="4438"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610"/>
              <p:cNvSpPr>
                <a:spLocks noChangeArrowheads="1"/>
              </p:cNvSpPr>
              <p:nvPr/>
            </p:nvSpPr>
            <p:spPr bwMode="auto">
              <a:xfrm>
                <a:off x="4438"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611"/>
              <p:cNvSpPr>
                <a:spLocks noChangeArrowheads="1"/>
              </p:cNvSpPr>
              <p:nvPr/>
            </p:nvSpPr>
            <p:spPr bwMode="auto">
              <a:xfrm>
                <a:off x="4438"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612"/>
              <p:cNvSpPr>
                <a:spLocks noChangeArrowheads="1"/>
              </p:cNvSpPr>
              <p:nvPr/>
            </p:nvSpPr>
            <p:spPr bwMode="auto">
              <a:xfrm>
                <a:off x="4497" y="2093"/>
                <a:ext cx="19"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613"/>
              <p:cNvSpPr>
                <a:spLocks noChangeArrowheads="1"/>
              </p:cNvSpPr>
              <p:nvPr/>
            </p:nvSpPr>
            <p:spPr bwMode="auto">
              <a:xfrm>
                <a:off x="4497" y="2118"/>
                <a:ext cx="19"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614"/>
              <p:cNvSpPr>
                <a:spLocks noChangeArrowheads="1"/>
              </p:cNvSpPr>
              <p:nvPr/>
            </p:nvSpPr>
            <p:spPr bwMode="auto">
              <a:xfrm>
                <a:off x="4490" y="2099"/>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615"/>
              <p:cNvSpPr>
                <a:spLocks noChangeArrowheads="1"/>
              </p:cNvSpPr>
              <p:nvPr/>
            </p:nvSpPr>
            <p:spPr bwMode="auto">
              <a:xfrm>
                <a:off x="4490" y="2112"/>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616"/>
              <p:cNvSpPr>
                <a:spLocks noChangeArrowheads="1"/>
              </p:cNvSpPr>
              <p:nvPr/>
            </p:nvSpPr>
            <p:spPr bwMode="auto">
              <a:xfrm>
                <a:off x="4490"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617"/>
              <p:cNvSpPr>
                <a:spLocks noChangeArrowheads="1"/>
              </p:cNvSpPr>
              <p:nvPr/>
            </p:nvSpPr>
            <p:spPr bwMode="auto">
              <a:xfrm>
                <a:off x="4490"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618"/>
              <p:cNvSpPr>
                <a:spLocks noChangeArrowheads="1"/>
              </p:cNvSpPr>
              <p:nvPr/>
            </p:nvSpPr>
            <p:spPr bwMode="auto">
              <a:xfrm>
                <a:off x="4490"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619"/>
              <p:cNvSpPr>
                <a:spLocks noChangeArrowheads="1"/>
              </p:cNvSpPr>
              <p:nvPr/>
            </p:nvSpPr>
            <p:spPr bwMode="auto">
              <a:xfrm>
                <a:off x="4497" y="2093"/>
                <a:ext cx="19"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620"/>
              <p:cNvSpPr>
                <a:spLocks noChangeArrowheads="1"/>
              </p:cNvSpPr>
              <p:nvPr/>
            </p:nvSpPr>
            <p:spPr bwMode="auto">
              <a:xfrm>
                <a:off x="4497" y="2118"/>
                <a:ext cx="19"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621"/>
              <p:cNvSpPr>
                <a:spLocks noChangeArrowheads="1"/>
              </p:cNvSpPr>
              <p:nvPr/>
            </p:nvSpPr>
            <p:spPr bwMode="auto">
              <a:xfrm>
                <a:off x="4490" y="2099"/>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622"/>
              <p:cNvSpPr>
                <a:spLocks noChangeArrowheads="1"/>
              </p:cNvSpPr>
              <p:nvPr/>
            </p:nvSpPr>
            <p:spPr bwMode="auto">
              <a:xfrm>
                <a:off x="4490" y="2112"/>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623"/>
              <p:cNvSpPr>
                <a:spLocks noChangeArrowheads="1"/>
              </p:cNvSpPr>
              <p:nvPr/>
            </p:nvSpPr>
            <p:spPr bwMode="auto">
              <a:xfrm>
                <a:off x="4490"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624"/>
              <p:cNvSpPr>
                <a:spLocks noChangeArrowheads="1"/>
              </p:cNvSpPr>
              <p:nvPr/>
            </p:nvSpPr>
            <p:spPr bwMode="auto">
              <a:xfrm>
                <a:off x="4490"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625"/>
              <p:cNvSpPr>
                <a:spLocks noChangeArrowheads="1"/>
              </p:cNvSpPr>
              <p:nvPr/>
            </p:nvSpPr>
            <p:spPr bwMode="auto">
              <a:xfrm>
                <a:off x="4490"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626"/>
              <p:cNvSpPr>
                <a:spLocks noChangeArrowheads="1"/>
              </p:cNvSpPr>
              <p:nvPr/>
            </p:nvSpPr>
            <p:spPr bwMode="auto">
              <a:xfrm>
                <a:off x="4030"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627"/>
              <p:cNvSpPr>
                <a:spLocks noChangeArrowheads="1"/>
              </p:cNvSpPr>
              <p:nvPr/>
            </p:nvSpPr>
            <p:spPr bwMode="auto">
              <a:xfrm>
                <a:off x="4030"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628"/>
              <p:cNvSpPr>
                <a:spLocks noChangeArrowheads="1"/>
              </p:cNvSpPr>
              <p:nvPr/>
            </p:nvSpPr>
            <p:spPr bwMode="auto">
              <a:xfrm>
                <a:off x="4024"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629"/>
              <p:cNvSpPr>
                <a:spLocks noChangeArrowheads="1"/>
              </p:cNvSpPr>
              <p:nvPr/>
            </p:nvSpPr>
            <p:spPr bwMode="auto">
              <a:xfrm>
                <a:off x="4024"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630"/>
              <p:cNvSpPr>
                <a:spLocks noChangeArrowheads="1"/>
              </p:cNvSpPr>
              <p:nvPr/>
            </p:nvSpPr>
            <p:spPr bwMode="auto">
              <a:xfrm>
                <a:off x="402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631"/>
              <p:cNvSpPr>
                <a:spLocks noChangeArrowheads="1"/>
              </p:cNvSpPr>
              <p:nvPr/>
            </p:nvSpPr>
            <p:spPr bwMode="auto">
              <a:xfrm>
                <a:off x="402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632"/>
              <p:cNvSpPr>
                <a:spLocks noChangeArrowheads="1"/>
              </p:cNvSpPr>
              <p:nvPr/>
            </p:nvSpPr>
            <p:spPr bwMode="auto">
              <a:xfrm>
                <a:off x="4024"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633"/>
              <p:cNvSpPr>
                <a:spLocks noChangeArrowheads="1"/>
              </p:cNvSpPr>
              <p:nvPr/>
            </p:nvSpPr>
            <p:spPr bwMode="auto">
              <a:xfrm>
                <a:off x="4335" y="2093"/>
                <a:ext cx="19"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634"/>
              <p:cNvSpPr>
                <a:spLocks noChangeArrowheads="1"/>
              </p:cNvSpPr>
              <p:nvPr/>
            </p:nvSpPr>
            <p:spPr bwMode="auto">
              <a:xfrm>
                <a:off x="4335" y="2118"/>
                <a:ext cx="19"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635"/>
              <p:cNvSpPr>
                <a:spLocks noChangeArrowheads="1"/>
              </p:cNvSpPr>
              <p:nvPr/>
            </p:nvSpPr>
            <p:spPr bwMode="auto">
              <a:xfrm>
                <a:off x="4328" y="2099"/>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636"/>
              <p:cNvSpPr>
                <a:spLocks noChangeArrowheads="1"/>
              </p:cNvSpPr>
              <p:nvPr/>
            </p:nvSpPr>
            <p:spPr bwMode="auto">
              <a:xfrm>
                <a:off x="4328" y="2112"/>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637"/>
              <p:cNvSpPr>
                <a:spLocks noChangeArrowheads="1"/>
              </p:cNvSpPr>
              <p:nvPr/>
            </p:nvSpPr>
            <p:spPr bwMode="auto">
              <a:xfrm>
                <a:off x="4328"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638"/>
              <p:cNvSpPr>
                <a:spLocks noChangeArrowheads="1"/>
              </p:cNvSpPr>
              <p:nvPr/>
            </p:nvSpPr>
            <p:spPr bwMode="auto">
              <a:xfrm>
                <a:off x="4328"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639"/>
              <p:cNvSpPr>
                <a:spLocks noChangeArrowheads="1"/>
              </p:cNvSpPr>
              <p:nvPr/>
            </p:nvSpPr>
            <p:spPr bwMode="auto">
              <a:xfrm>
                <a:off x="4328"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640"/>
              <p:cNvSpPr>
                <a:spLocks noChangeArrowheads="1"/>
              </p:cNvSpPr>
              <p:nvPr/>
            </p:nvSpPr>
            <p:spPr bwMode="auto">
              <a:xfrm>
                <a:off x="4166"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641"/>
              <p:cNvSpPr>
                <a:spLocks noChangeArrowheads="1"/>
              </p:cNvSpPr>
              <p:nvPr/>
            </p:nvSpPr>
            <p:spPr bwMode="auto">
              <a:xfrm>
                <a:off x="4166"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642"/>
              <p:cNvSpPr>
                <a:spLocks noChangeArrowheads="1"/>
              </p:cNvSpPr>
              <p:nvPr/>
            </p:nvSpPr>
            <p:spPr bwMode="auto">
              <a:xfrm>
                <a:off x="4160"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643"/>
              <p:cNvSpPr>
                <a:spLocks noChangeArrowheads="1"/>
              </p:cNvSpPr>
              <p:nvPr/>
            </p:nvSpPr>
            <p:spPr bwMode="auto">
              <a:xfrm>
                <a:off x="4160"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644"/>
              <p:cNvSpPr>
                <a:spLocks noChangeArrowheads="1"/>
              </p:cNvSpPr>
              <p:nvPr/>
            </p:nvSpPr>
            <p:spPr bwMode="auto">
              <a:xfrm>
                <a:off x="4160"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645"/>
              <p:cNvSpPr>
                <a:spLocks noChangeArrowheads="1"/>
              </p:cNvSpPr>
              <p:nvPr/>
            </p:nvSpPr>
            <p:spPr bwMode="auto">
              <a:xfrm>
                <a:off x="4160"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646"/>
              <p:cNvSpPr>
                <a:spLocks noChangeArrowheads="1"/>
              </p:cNvSpPr>
              <p:nvPr/>
            </p:nvSpPr>
            <p:spPr bwMode="auto">
              <a:xfrm>
                <a:off x="4160"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647"/>
              <p:cNvSpPr>
                <a:spLocks noChangeArrowheads="1"/>
              </p:cNvSpPr>
              <p:nvPr/>
            </p:nvSpPr>
            <p:spPr bwMode="auto">
              <a:xfrm>
                <a:off x="4225" y="2093"/>
                <a:ext cx="19"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648"/>
              <p:cNvSpPr>
                <a:spLocks noChangeArrowheads="1"/>
              </p:cNvSpPr>
              <p:nvPr/>
            </p:nvSpPr>
            <p:spPr bwMode="auto">
              <a:xfrm>
                <a:off x="4225" y="2118"/>
                <a:ext cx="19"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649"/>
              <p:cNvSpPr>
                <a:spLocks noChangeArrowheads="1"/>
              </p:cNvSpPr>
              <p:nvPr/>
            </p:nvSpPr>
            <p:spPr bwMode="auto">
              <a:xfrm>
                <a:off x="4218"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650"/>
              <p:cNvSpPr>
                <a:spLocks noChangeArrowheads="1"/>
              </p:cNvSpPr>
              <p:nvPr/>
            </p:nvSpPr>
            <p:spPr bwMode="auto">
              <a:xfrm>
                <a:off x="4218"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651"/>
              <p:cNvSpPr>
                <a:spLocks noChangeArrowheads="1"/>
              </p:cNvSpPr>
              <p:nvPr/>
            </p:nvSpPr>
            <p:spPr bwMode="auto">
              <a:xfrm>
                <a:off x="4218"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652"/>
              <p:cNvSpPr>
                <a:spLocks noChangeArrowheads="1"/>
              </p:cNvSpPr>
              <p:nvPr/>
            </p:nvSpPr>
            <p:spPr bwMode="auto">
              <a:xfrm>
                <a:off x="4218"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53"/>
              <p:cNvSpPr>
                <a:spLocks noChangeArrowheads="1"/>
              </p:cNvSpPr>
              <p:nvPr/>
            </p:nvSpPr>
            <p:spPr bwMode="auto">
              <a:xfrm>
                <a:off x="4218"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654"/>
              <p:cNvSpPr>
                <a:spLocks noChangeArrowheads="1"/>
              </p:cNvSpPr>
              <p:nvPr/>
            </p:nvSpPr>
            <p:spPr bwMode="auto">
              <a:xfrm>
                <a:off x="4140" y="2093"/>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655"/>
              <p:cNvSpPr>
                <a:spLocks noChangeArrowheads="1"/>
              </p:cNvSpPr>
              <p:nvPr/>
            </p:nvSpPr>
            <p:spPr bwMode="auto">
              <a:xfrm>
                <a:off x="4140" y="2118"/>
                <a:ext cx="20"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656"/>
              <p:cNvSpPr>
                <a:spLocks noChangeArrowheads="1"/>
              </p:cNvSpPr>
              <p:nvPr/>
            </p:nvSpPr>
            <p:spPr bwMode="auto">
              <a:xfrm>
                <a:off x="4134" y="2099"/>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657"/>
              <p:cNvSpPr>
                <a:spLocks noChangeArrowheads="1"/>
              </p:cNvSpPr>
              <p:nvPr/>
            </p:nvSpPr>
            <p:spPr bwMode="auto">
              <a:xfrm>
                <a:off x="4134" y="2112"/>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658"/>
              <p:cNvSpPr>
                <a:spLocks noChangeArrowheads="1"/>
              </p:cNvSpPr>
              <p:nvPr/>
            </p:nvSpPr>
            <p:spPr bwMode="auto">
              <a:xfrm>
                <a:off x="413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659"/>
              <p:cNvSpPr>
                <a:spLocks noChangeArrowheads="1"/>
              </p:cNvSpPr>
              <p:nvPr/>
            </p:nvSpPr>
            <p:spPr bwMode="auto">
              <a:xfrm>
                <a:off x="4134" y="2105"/>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60"/>
              <p:cNvSpPr>
                <a:spLocks noChangeArrowheads="1"/>
              </p:cNvSpPr>
              <p:nvPr/>
            </p:nvSpPr>
            <p:spPr bwMode="auto">
              <a:xfrm>
                <a:off x="4134"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661"/>
              <p:cNvSpPr>
                <a:spLocks noChangeArrowheads="1"/>
              </p:cNvSpPr>
              <p:nvPr/>
            </p:nvSpPr>
            <p:spPr bwMode="auto">
              <a:xfrm>
                <a:off x="4199" y="2093"/>
                <a:ext cx="19"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662"/>
              <p:cNvSpPr>
                <a:spLocks noChangeArrowheads="1"/>
              </p:cNvSpPr>
              <p:nvPr/>
            </p:nvSpPr>
            <p:spPr bwMode="auto">
              <a:xfrm>
                <a:off x="4199" y="2118"/>
                <a:ext cx="19"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663"/>
              <p:cNvSpPr>
                <a:spLocks noChangeArrowheads="1"/>
              </p:cNvSpPr>
              <p:nvPr/>
            </p:nvSpPr>
            <p:spPr bwMode="auto">
              <a:xfrm>
                <a:off x="4192" y="2099"/>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664"/>
              <p:cNvSpPr>
                <a:spLocks noChangeArrowheads="1"/>
              </p:cNvSpPr>
              <p:nvPr/>
            </p:nvSpPr>
            <p:spPr bwMode="auto">
              <a:xfrm>
                <a:off x="4192" y="2112"/>
                <a:ext cx="33"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665"/>
              <p:cNvSpPr>
                <a:spLocks noChangeArrowheads="1"/>
              </p:cNvSpPr>
              <p:nvPr/>
            </p:nvSpPr>
            <p:spPr bwMode="auto">
              <a:xfrm>
                <a:off x="4192"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666"/>
              <p:cNvSpPr>
                <a:spLocks noChangeArrowheads="1"/>
              </p:cNvSpPr>
              <p:nvPr/>
            </p:nvSpPr>
            <p:spPr bwMode="auto">
              <a:xfrm>
                <a:off x="4192" y="2105"/>
                <a:ext cx="33"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667"/>
              <p:cNvSpPr>
                <a:spLocks noChangeArrowheads="1"/>
              </p:cNvSpPr>
              <p:nvPr/>
            </p:nvSpPr>
            <p:spPr bwMode="auto">
              <a:xfrm>
                <a:off x="4192" y="2093"/>
                <a:ext cx="26" cy="25"/>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668"/>
              <p:cNvSpPr>
                <a:spLocks noChangeArrowheads="1"/>
              </p:cNvSpPr>
              <p:nvPr/>
            </p:nvSpPr>
            <p:spPr bwMode="auto">
              <a:xfrm>
                <a:off x="3758" y="1930"/>
                <a:ext cx="868" cy="93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669"/>
              <p:cNvSpPr>
                <a:spLocks noChangeArrowheads="1"/>
              </p:cNvSpPr>
              <p:nvPr/>
            </p:nvSpPr>
            <p:spPr bwMode="auto">
              <a:xfrm>
                <a:off x="4983" y="1690"/>
                <a:ext cx="19"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670"/>
              <p:cNvSpPr>
                <a:spLocks noChangeArrowheads="1"/>
              </p:cNvSpPr>
              <p:nvPr/>
            </p:nvSpPr>
            <p:spPr bwMode="auto">
              <a:xfrm>
                <a:off x="4983" y="1716"/>
                <a:ext cx="19"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671"/>
              <p:cNvSpPr>
                <a:spLocks noChangeArrowheads="1"/>
              </p:cNvSpPr>
              <p:nvPr/>
            </p:nvSpPr>
            <p:spPr bwMode="auto">
              <a:xfrm>
                <a:off x="4976" y="1697"/>
                <a:ext cx="32" cy="6"/>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672"/>
              <p:cNvSpPr>
                <a:spLocks noChangeArrowheads="1"/>
              </p:cNvSpPr>
              <p:nvPr/>
            </p:nvSpPr>
            <p:spPr bwMode="auto">
              <a:xfrm>
                <a:off x="4976" y="1710"/>
                <a:ext cx="32" cy="6"/>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673"/>
              <p:cNvSpPr>
                <a:spLocks noChangeArrowheads="1"/>
              </p:cNvSpPr>
              <p:nvPr/>
            </p:nvSpPr>
            <p:spPr bwMode="auto">
              <a:xfrm>
                <a:off x="4976" y="1703"/>
                <a:ext cx="32"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674"/>
              <p:cNvSpPr>
                <a:spLocks noChangeArrowheads="1"/>
              </p:cNvSpPr>
              <p:nvPr/>
            </p:nvSpPr>
            <p:spPr bwMode="auto">
              <a:xfrm>
                <a:off x="4976" y="1703"/>
                <a:ext cx="32"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675"/>
              <p:cNvSpPr>
                <a:spLocks noChangeArrowheads="1"/>
              </p:cNvSpPr>
              <p:nvPr/>
            </p:nvSpPr>
            <p:spPr bwMode="auto">
              <a:xfrm>
                <a:off x="4976" y="1690"/>
                <a:ext cx="26" cy="26"/>
              </a:xfrm>
              <a:prstGeom prst="ellipse">
                <a:avLst/>
              </a:prstGeom>
              <a:noFill/>
              <a:ln w="9525" cap="rnd">
                <a:solidFill>
                  <a:srgbClr val="00BE6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676"/>
              <p:cNvSpPr>
                <a:spLocks noChangeArrowheads="1"/>
              </p:cNvSpPr>
              <p:nvPr/>
            </p:nvSpPr>
            <p:spPr bwMode="auto">
              <a:xfrm>
                <a:off x="4678" y="938"/>
                <a:ext cx="868" cy="94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677"/>
              <p:cNvSpPr>
                <a:spLocks noChangeArrowheads="1"/>
              </p:cNvSpPr>
              <p:nvPr/>
            </p:nvSpPr>
            <p:spPr bwMode="auto">
              <a:xfrm>
                <a:off x="5203" y="2676"/>
                <a:ext cx="19"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678"/>
              <p:cNvSpPr>
                <a:spLocks noChangeArrowheads="1"/>
              </p:cNvSpPr>
              <p:nvPr/>
            </p:nvSpPr>
            <p:spPr bwMode="auto">
              <a:xfrm>
                <a:off x="5203" y="2702"/>
                <a:ext cx="19"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679"/>
              <p:cNvSpPr>
                <a:spLocks noChangeArrowheads="1"/>
              </p:cNvSpPr>
              <p:nvPr/>
            </p:nvSpPr>
            <p:spPr bwMode="auto">
              <a:xfrm>
                <a:off x="5196" y="2683"/>
                <a:ext cx="33" cy="6"/>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680"/>
              <p:cNvSpPr>
                <a:spLocks noChangeArrowheads="1"/>
              </p:cNvSpPr>
              <p:nvPr/>
            </p:nvSpPr>
            <p:spPr bwMode="auto">
              <a:xfrm>
                <a:off x="5196" y="2696"/>
                <a:ext cx="33" cy="6"/>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681"/>
              <p:cNvSpPr>
                <a:spLocks noChangeArrowheads="1"/>
              </p:cNvSpPr>
              <p:nvPr/>
            </p:nvSpPr>
            <p:spPr bwMode="auto">
              <a:xfrm>
                <a:off x="5196" y="2689"/>
                <a:ext cx="33"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682"/>
              <p:cNvSpPr>
                <a:spLocks noChangeArrowheads="1"/>
              </p:cNvSpPr>
              <p:nvPr/>
            </p:nvSpPr>
            <p:spPr bwMode="auto">
              <a:xfrm>
                <a:off x="5196" y="2689"/>
                <a:ext cx="33"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683"/>
              <p:cNvSpPr>
                <a:spLocks noChangeArrowheads="1"/>
              </p:cNvSpPr>
              <p:nvPr/>
            </p:nvSpPr>
            <p:spPr bwMode="auto">
              <a:xfrm>
                <a:off x="5196" y="2676"/>
                <a:ext cx="26" cy="26"/>
              </a:xfrm>
              <a:prstGeom prst="ellipse">
                <a:avLst/>
              </a:prstGeom>
              <a:noFill/>
              <a:ln w="9525" cap="rnd">
                <a:solidFill>
                  <a:srgbClr val="00BE6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Rectangle 684"/>
              <p:cNvSpPr>
                <a:spLocks noChangeArrowheads="1"/>
              </p:cNvSpPr>
              <p:nvPr/>
            </p:nvSpPr>
            <p:spPr bwMode="auto">
              <a:xfrm>
                <a:off x="4853" y="2676"/>
                <a:ext cx="19"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685"/>
              <p:cNvSpPr>
                <a:spLocks noChangeArrowheads="1"/>
              </p:cNvSpPr>
              <p:nvPr/>
            </p:nvSpPr>
            <p:spPr bwMode="auto">
              <a:xfrm>
                <a:off x="4853" y="2702"/>
                <a:ext cx="19"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686"/>
              <p:cNvSpPr>
                <a:spLocks noChangeArrowheads="1"/>
              </p:cNvSpPr>
              <p:nvPr/>
            </p:nvSpPr>
            <p:spPr bwMode="auto">
              <a:xfrm>
                <a:off x="4847" y="2683"/>
                <a:ext cx="32" cy="6"/>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687"/>
              <p:cNvSpPr>
                <a:spLocks noChangeArrowheads="1"/>
              </p:cNvSpPr>
              <p:nvPr/>
            </p:nvSpPr>
            <p:spPr bwMode="auto">
              <a:xfrm>
                <a:off x="4847" y="2696"/>
                <a:ext cx="32" cy="6"/>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688"/>
              <p:cNvSpPr>
                <a:spLocks noChangeArrowheads="1"/>
              </p:cNvSpPr>
              <p:nvPr/>
            </p:nvSpPr>
            <p:spPr bwMode="auto">
              <a:xfrm>
                <a:off x="4847" y="2689"/>
                <a:ext cx="32"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689"/>
              <p:cNvSpPr>
                <a:spLocks noChangeArrowheads="1"/>
              </p:cNvSpPr>
              <p:nvPr/>
            </p:nvSpPr>
            <p:spPr bwMode="auto">
              <a:xfrm>
                <a:off x="4847" y="2689"/>
                <a:ext cx="32"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690"/>
              <p:cNvSpPr>
                <a:spLocks noChangeArrowheads="1"/>
              </p:cNvSpPr>
              <p:nvPr/>
            </p:nvSpPr>
            <p:spPr bwMode="auto">
              <a:xfrm>
                <a:off x="4847" y="2676"/>
                <a:ext cx="25" cy="26"/>
              </a:xfrm>
              <a:prstGeom prst="ellipse">
                <a:avLst/>
              </a:prstGeom>
              <a:noFill/>
              <a:ln w="9525" cap="rnd">
                <a:solidFill>
                  <a:srgbClr val="00BE6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691"/>
              <p:cNvSpPr>
                <a:spLocks noChangeArrowheads="1"/>
              </p:cNvSpPr>
              <p:nvPr/>
            </p:nvSpPr>
            <p:spPr bwMode="auto">
              <a:xfrm>
                <a:off x="4678" y="1930"/>
                <a:ext cx="868" cy="93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Rectangle 692"/>
              <p:cNvSpPr>
                <a:spLocks noChangeArrowheads="1"/>
              </p:cNvSpPr>
              <p:nvPr/>
            </p:nvSpPr>
            <p:spPr bwMode="auto">
              <a:xfrm>
                <a:off x="998" y="762"/>
                <a:ext cx="868" cy="17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693"/>
              <p:cNvSpPr>
                <a:spLocks noChangeArrowheads="1"/>
              </p:cNvSpPr>
              <p:nvPr/>
            </p:nvSpPr>
            <p:spPr bwMode="auto">
              <a:xfrm>
                <a:off x="1199" y="814"/>
                <a:ext cx="4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1A1A1A"/>
                    </a:solidFill>
                    <a:effectLst/>
                    <a:latin typeface="Arial" pitchFamily="34" charset="0"/>
                    <a:cs typeface="Arial" pitchFamily="34" charset="0"/>
                  </a:rPr>
                  <a:t>Cameroun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4" name="Rectangle 694"/>
              <p:cNvSpPr>
                <a:spLocks noChangeArrowheads="1"/>
              </p:cNvSpPr>
              <p:nvPr/>
            </p:nvSpPr>
            <p:spPr bwMode="auto">
              <a:xfrm>
                <a:off x="1918" y="762"/>
                <a:ext cx="868" cy="17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695"/>
              <p:cNvSpPr>
                <a:spLocks noChangeArrowheads="1"/>
              </p:cNvSpPr>
              <p:nvPr/>
            </p:nvSpPr>
            <p:spPr bwMode="auto">
              <a:xfrm>
                <a:off x="2335" y="805"/>
                <a:ext cx="1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1A1A1A"/>
                    </a:solidFill>
                    <a:effectLst/>
                    <a:latin typeface="Arial" pitchFamily="34" charset="0"/>
                    <a:cs typeface="Arial" pitchFamily="34" charset="0"/>
                  </a:rPr>
                  <a:t>RCA</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6" name="Rectangle 696"/>
              <p:cNvSpPr>
                <a:spLocks noChangeArrowheads="1"/>
              </p:cNvSpPr>
              <p:nvPr/>
            </p:nvSpPr>
            <p:spPr bwMode="auto">
              <a:xfrm>
                <a:off x="2838" y="762"/>
                <a:ext cx="868" cy="17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697"/>
              <p:cNvSpPr>
                <a:spLocks noChangeArrowheads="1"/>
              </p:cNvSpPr>
              <p:nvPr/>
            </p:nvSpPr>
            <p:spPr bwMode="auto">
              <a:xfrm>
                <a:off x="3117" y="814"/>
                <a:ext cx="31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1A1A1A"/>
                    </a:solidFill>
                    <a:effectLst/>
                    <a:latin typeface="Arial" pitchFamily="34" charset="0"/>
                    <a:cs typeface="Arial" pitchFamily="34" charset="0"/>
                  </a:rPr>
                  <a:t>Ghana</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8" name="Rectangle 698"/>
              <p:cNvSpPr>
                <a:spLocks noChangeArrowheads="1"/>
              </p:cNvSpPr>
              <p:nvPr/>
            </p:nvSpPr>
            <p:spPr bwMode="auto">
              <a:xfrm>
                <a:off x="3758" y="762"/>
                <a:ext cx="868" cy="17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699"/>
              <p:cNvSpPr>
                <a:spLocks noChangeArrowheads="1"/>
              </p:cNvSpPr>
              <p:nvPr/>
            </p:nvSpPr>
            <p:spPr bwMode="auto">
              <a:xfrm>
                <a:off x="3943" y="814"/>
                <a:ext cx="4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1A1A1A"/>
                    </a:solidFill>
                    <a:effectLst/>
                    <a:latin typeface="Arial" pitchFamily="34" charset="0"/>
                    <a:cs typeface="Arial" pitchFamily="34" charset="0"/>
                  </a:rPr>
                  <a:t>Côte</a:t>
                </a:r>
                <a:r>
                  <a:rPr kumimoji="0" lang="fr-FR" altLang="fr-FR" sz="1100" b="0" i="0" u="none" strike="noStrike" cap="none" normalizeH="0" smtClean="0">
                    <a:ln>
                      <a:noFill/>
                    </a:ln>
                    <a:solidFill>
                      <a:srgbClr val="1A1A1A"/>
                    </a:solidFill>
                    <a:effectLst/>
                    <a:latin typeface="Arial" pitchFamily="34" charset="0"/>
                    <a:cs typeface="Arial" pitchFamily="34" charset="0"/>
                  </a:rPr>
                  <a:t> d’Ivoire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0" name="Rectangle 700"/>
              <p:cNvSpPr>
                <a:spLocks noChangeArrowheads="1"/>
              </p:cNvSpPr>
              <p:nvPr/>
            </p:nvSpPr>
            <p:spPr bwMode="auto">
              <a:xfrm>
                <a:off x="4678" y="762"/>
                <a:ext cx="868" cy="17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701"/>
              <p:cNvSpPr>
                <a:spLocks noChangeArrowheads="1"/>
              </p:cNvSpPr>
              <p:nvPr/>
            </p:nvSpPr>
            <p:spPr bwMode="auto">
              <a:xfrm>
                <a:off x="4947" y="814"/>
                <a:ext cx="2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1A1A1A"/>
                    </a:solidFill>
                    <a:effectLst/>
                    <a:latin typeface="Arial" pitchFamily="34" charset="0"/>
                    <a:cs typeface="Arial" pitchFamily="34" charset="0"/>
                  </a:rPr>
                  <a:t>Nigéria</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2" name="Rectangle 702"/>
              <p:cNvSpPr>
                <a:spLocks noChangeArrowheads="1"/>
              </p:cNvSpPr>
              <p:nvPr/>
            </p:nvSpPr>
            <p:spPr bwMode="auto">
              <a:xfrm>
                <a:off x="5546" y="938"/>
                <a:ext cx="175" cy="94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703"/>
              <p:cNvSpPr>
                <a:spLocks noChangeArrowheads="1"/>
              </p:cNvSpPr>
              <p:nvPr/>
            </p:nvSpPr>
            <p:spPr bwMode="auto">
              <a:xfrm rot="5400000">
                <a:off x="5501" y="1358"/>
                <a:ext cx="20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1A1A1A"/>
                    </a:solidFill>
                    <a:effectLst/>
                    <a:latin typeface="Arial" pitchFamily="34" charset="0"/>
                    <a:cs typeface="Arial" pitchFamily="34" charset="0"/>
                  </a:rPr>
                  <a:t>Forêt</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4" name="Rectangle 704"/>
              <p:cNvSpPr>
                <a:spLocks noChangeArrowheads="1"/>
              </p:cNvSpPr>
              <p:nvPr/>
            </p:nvSpPr>
            <p:spPr bwMode="auto">
              <a:xfrm>
                <a:off x="5546" y="1930"/>
                <a:ext cx="175" cy="93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05"/>
              <p:cNvSpPr>
                <a:spLocks noChangeArrowheads="1"/>
              </p:cNvSpPr>
              <p:nvPr/>
            </p:nvSpPr>
            <p:spPr bwMode="auto">
              <a:xfrm rot="5400000">
                <a:off x="5382" y="2332"/>
                <a:ext cx="44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1A1A1A"/>
                    </a:solidFill>
                    <a:effectLst/>
                    <a:latin typeface="Arial" pitchFamily="34" charset="0"/>
                    <a:cs typeface="Arial" pitchFamily="34" charset="0"/>
                  </a:rPr>
                  <a:t>Plantation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6" name="Line 706"/>
              <p:cNvSpPr>
                <a:spLocks noChangeShapeType="1"/>
              </p:cNvSpPr>
              <p:nvPr/>
            </p:nvSpPr>
            <p:spPr bwMode="auto">
              <a:xfrm flipV="1">
                <a:off x="1147"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707"/>
              <p:cNvSpPr>
                <a:spLocks noChangeShapeType="1"/>
              </p:cNvSpPr>
              <p:nvPr/>
            </p:nvSpPr>
            <p:spPr bwMode="auto">
              <a:xfrm flipV="1">
                <a:off x="1419"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708"/>
              <p:cNvSpPr>
                <a:spLocks noChangeShapeType="1"/>
              </p:cNvSpPr>
              <p:nvPr/>
            </p:nvSpPr>
            <p:spPr bwMode="auto">
              <a:xfrm flipV="1">
                <a:off x="1691"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Rectangle 709"/>
              <p:cNvSpPr>
                <a:spLocks noChangeArrowheads="1"/>
              </p:cNvSpPr>
              <p:nvPr/>
            </p:nvSpPr>
            <p:spPr bwMode="auto">
              <a:xfrm>
                <a:off x="1102"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0" name="Rectangle 710"/>
              <p:cNvSpPr>
                <a:spLocks noChangeArrowheads="1"/>
              </p:cNvSpPr>
              <p:nvPr/>
            </p:nvSpPr>
            <p:spPr bwMode="auto">
              <a:xfrm>
                <a:off x="1374"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1" name="Rectangle 711"/>
              <p:cNvSpPr>
                <a:spLocks noChangeArrowheads="1"/>
              </p:cNvSpPr>
              <p:nvPr/>
            </p:nvSpPr>
            <p:spPr bwMode="auto">
              <a:xfrm>
                <a:off x="1646"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2" name="Line 712"/>
              <p:cNvSpPr>
                <a:spLocks noChangeShapeType="1"/>
              </p:cNvSpPr>
              <p:nvPr/>
            </p:nvSpPr>
            <p:spPr bwMode="auto">
              <a:xfrm flipV="1">
                <a:off x="2060"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713"/>
              <p:cNvSpPr>
                <a:spLocks noChangeShapeType="1"/>
              </p:cNvSpPr>
              <p:nvPr/>
            </p:nvSpPr>
            <p:spPr bwMode="auto">
              <a:xfrm flipV="1">
                <a:off x="2339"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714"/>
              <p:cNvSpPr>
                <a:spLocks noChangeShapeType="1"/>
              </p:cNvSpPr>
              <p:nvPr/>
            </p:nvSpPr>
            <p:spPr bwMode="auto">
              <a:xfrm flipV="1">
                <a:off x="2611"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Rectangle 715"/>
              <p:cNvSpPr>
                <a:spLocks noChangeArrowheads="1"/>
              </p:cNvSpPr>
              <p:nvPr/>
            </p:nvSpPr>
            <p:spPr bwMode="auto">
              <a:xfrm>
                <a:off x="2015"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6" name="Rectangle 716"/>
              <p:cNvSpPr>
                <a:spLocks noChangeArrowheads="1"/>
              </p:cNvSpPr>
              <p:nvPr/>
            </p:nvSpPr>
            <p:spPr bwMode="auto">
              <a:xfrm>
                <a:off x="2294"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7" name="Rectangle 717"/>
              <p:cNvSpPr>
                <a:spLocks noChangeArrowheads="1"/>
              </p:cNvSpPr>
              <p:nvPr/>
            </p:nvSpPr>
            <p:spPr bwMode="auto">
              <a:xfrm>
                <a:off x="2566"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8" name="Line 718"/>
              <p:cNvSpPr>
                <a:spLocks noChangeShapeType="1"/>
              </p:cNvSpPr>
              <p:nvPr/>
            </p:nvSpPr>
            <p:spPr bwMode="auto">
              <a:xfrm flipV="1">
                <a:off x="2980"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719"/>
              <p:cNvSpPr>
                <a:spLocks noChangeShapeType="1"/>
              </p:cNvSpPr>
              <p:nvPr/>
            </p:nvSpPr>
            <p:spPr bwMode="auto">
              <a:xfrm flipV="1">
                <a:off x="3259"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720"/>
              <p:cNvSpPr>
                <a:spLocks noChangeShapeType="1"/>
              </p:cNvSpPr>
              <p:nvPr/>
            </p:nvSpPr>
            <p:spPr bwMode="auto">
              <a:xfrm flipV="1">
                <a:off x="3531"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Rectangle 721"/>
              <p:cNvSpPr>
                <a:spLocks noChangeArrowheads="1"/>
              </p:cNvSpPr>
              <p:nvPr/>
            </p:nvSpPr>
            <p:spPr bwMode="auto">
              <a:xfrm>
                <a:off x="2935"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2" name="Rectangle 722"/>
              <p:cNvSpPr>
                <a:spLocks noChangeArrowheads="1"/>
              </p:cNvSpPr>
              <p:nvPr/>
            </p:nvSpPr>
            <p:spPr bwMode="auto">
              <a:xfrm>
                <a:off x="3214"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3" name="Rectangle 723"/>
              <p:cNvSpPr>
                <a:spLocks noChangeArrowheads="1"/>
              </p:cNvSpPr>
              <p:nvPr/>
            </p:nvSpPr>
            <p:spPr bwMode="auto">
              <a:xfrm>
                <a:off x="3486"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4" name="Line 724"/>
              <p:cNvSpPr>
                <a:spLocks noChangeShapeType="1"/>
              </p:cNvSpPr>
              <p:nvPr/>
            </p:nvSpPr>
            <p:spPr bwMode="auto">
              <a:xfrm flipV="1">
                <a:off x="3901"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725"/>
              <p:cNvSpPr>
                <a:spLocks noChangeShapeType="1"/>
              </p:cNvSpPr>
              <p:nvPr/>
            </p:nvSpPr>
            <p:spPr bwMode="auto">
              <a:xfrm flipV="1">
                <a:off x="4173"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726"/>
              <p:cNvSpPr>
                <a:spLocks noChangeShapeType="1"/>
              </p:cNvSpPr>
              <p:nvPr/>
            </p:nvSpPr>
            <p:spPr bwMode="auto">
              <a:xfrm flipV="1">
                <a:off x="4451"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Rectangle 727"/>
              <p:cNvSpPr>
                <a:spLocks noChangeArrowheads="1"/>
              </p:cNvSpPr>
              <p:nvPr/>
            </p:nvSpPr>
            <p:spPr bwMode="auto">
              <a:xfrm>
                <a:off x="3856"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8" name="Rectangle 728"/>
              <p:cNvSpPr>
                <a:spLocks noChangeArrowheads="1"/>
              </p:cNvSpPr>
              <p:nvPr/>
            </p:nvSpPr>
            <p:spPr bwMode="auto">
              <a:xfrm>
                <a:off x="4128"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9" name="Rectangle 729"/>
              <p:cNvSpPr>
                <a:spLocks noChangeArrowheads="1"/>
              </p:cNvSpPr>
              <p:nvPr/>
            </p:nvSpPr>
            <p:spPr bwMode="auto">
              <a:xfrm>
                <a:off x="4406"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0" name="Line 730"/>
              <p:cNvSpPr>
                <a:spLocks noChangeShapeType="1"/>
              </p:cNvSpPr>
              <p:nvPr/>
            </p:nvSpPr>
            <p:spPr bwMode="auto">
              <a:xfrm flipV="1">
                <a:off x="4821"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731"/>
              <p:cNvSpPr>
                <a:spLocks noChangeShapeType="1"/>
              </p:cNvSpPr>
              <p:nvPr/>
            </p:nvSpPr>
            <p:spPr bwMode="auto">
              <a:xfrm flipV="1">
                <a:off x="5093"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732"/>
              <p:cNvSpPr>
                <a:spLocks noChangeShapeType="1"/>
              </p:cNvSpPr>
              <p:nvPr/>
            </p:nvSpPr>
            <p:spPr bwMode="auto">
              <a:xfrm flipV="1">
                <a:off x="5365" y="2865"/>
                <a:ext cx="0" cy="26"/>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Rectangle 733"/>
              <p:cNvSpPr>
                <a:spLocks noChangeArrowheads="1"/>
              </p:cNvSpPr>
              <p:nvPr/>
            </p:nvSpPr>
            <p:spPr bwMode="auto">
              <a:xfrm>
                <a:off x="4776"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4" name="Rectangle 734"/>
              <p:cNvSpPr>
                <a:spLocks noChangeArrowheads="1"/>
              </p:cNvSpPr>
              <p:nvPr/>
            </p:nvSpPr>
            <p:spPr bwMode="auto">
              <a:xfrm>
                <a:off x="5048"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 name="Rectangle 735"/>
              <p:cNvSpPr>
                <a:spLocks noChangeArrowheads="1"/>
              </p:cNvSpPr>
              <p:nvPr/>
            </p:nvSpPr>
            <p:spPr bwMode="auto">
              <a:xfrm>
                <a:off x="5320" y="2910"/>
                <a:ext cx="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6" name="Rectangle 736"/>
              <p:cNvSpPr>
                <a:spLocks noChangeArrowheads="1"/>
              </p:cNvSpPr>
              <p:nvPr/>
            </p:nvSpPr>
            <p:spPr bwMode="auto">
              <a:xfrm>
                <a:off x="340" y="1645"/>
                <a:ext cx="59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Suivi de terrain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7" name="Rectangle 737"/>
              <p:cNvSpPr>
                <a:spLocks noChangeArrowheads="1"/>
              </p:cNvSpPr>
              <p:nvPr/>
            </p:nvSpPr>
            <p:spPr bwMode="auto">
              <a:xfrm>
                <a:off x="261" y="1353"/>
                <a:ext cx="6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Analyse de cerne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8" name="Rectangle 738"/>
              <p:cNvSpPr>
                <a:spLocks noChangeArrowheads="1"/>
              </p:cNvSpPr>
              <p:nvPr/>
            </p:nvSpPr>
            <p:spPr bwMode="auto">
              <a:xfrm>
                <a:off x="162" y="1061"/>
                <a:ext cx="7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1100" smtClean="0">
                    <a:solidFill>
                      <a:srgbClr val="000000"/>
                    </a:solidFill>
                  </a:rPr>
                  <a:t>Table de production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9" name="Line 739"/>
              <p:cNvSpPr>
                <a:spLocks noChangeShapeType="1"/>
              </p:cNvSpPr>
              <p:nvPr/>
            </p:nvSpPr>
            <p:spPr bwMode="auto">
              <a:xfrm>
                <a:off x="972" y="1703"/>
                <a:ext cx="26"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740"/>
              <p:cNvSpPr>
                <a:spLocks noChangeShapeType="1"/>
              </p:cNvSpPr>
              <p:nvPr/>
            </p:nvSpPr>
            <p:spPr bwMode="auto">
              <a:xfrm>
                <a:off x="972" y="1411"/>
                <a:ext cx="26"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741"/>
              <p:cNvSpPr>
                <a:spLocks noChangeShapeType="1"/>
              </p:cNvSpPr>
              <p:nvPr/>
            </p:nvSpPr>
            <p:spPr bwMode="auto">
              <a:xfrm>
                <a:off x="972" y="1113"/>
                <a:ext cx="26"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745"/>
              <p:cNvSpPr>
                <a:spLocks noChangeShapeType="1"/>
              </p:cNvSpPr>
              <p:nvPr/>
            </p:nvSpPr>
            <p:spPr bwMode="auto">
              <a:xfrm>
                <a:off x="972" y="2689"/>
                <a:ext cx="26"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746"/>
              <p:cNvSpPr>
                <a:spLocks noChangeShapeType="1"/>
              </p:cNvSpPr>
              <p:nvPr/>
            </p:nvSpPr>
            <p:spPr bwMode="auto">
              <a:xfrm>
                <a:off x="972" y="2397"/>
                <a:ext cx="26"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747"/>
              <p:cNvSpPr>
                <a:spLocks noChangeShapeType="1"/>
              </p:cNvSpPr>
              <p:nvPr/>
            </p:nvSpPr>
            <p:spPr bwMode="auto">
              <a:xfrm>
                <a:off x="972" y="2105"/>
                <a:ext cx="26"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748"/>
              <p:cNvSpPr>
                <a:spLocks noChangeArrowheads="1"/>
              </p:cNvSpPr>
              <p:nvPr/>
            </p:nvSpPr>
            <p:spPr bwMode="auto">
              <a:xfrm>
                <a:off x="2634" y="3033"/>
                <a:ext cx="16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rgbClr val="000000"/>
                    </a:solidFill>
                    <a:effectLst/>
                    <a:latin typeface="Arial" pitchFamily="34" charset="0"/>
                    <a:cs typeface="Arial" pitchFamily="34" charset="0"/>
                  </a:rPr>
                  <a:t>Accroissement en diamètre (cm/an)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9" name="Rectangle 749"/>
              <p:cNvSpPr>
                <a:spLocks noChangeArrowheads="1"/>
              </p:cNvSpPr>
              <p:nvPr/>
            </p:nvSpPr>
            <p:spPr bwMode="auto">
              <a:xfrm>
                <a:off x="836" y="3234"/>
                <a:ext cx="4866" cy="7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750"/>
              <p:cNvSpPr>
                <a:spLocks noChangeArrowheads="1"/>
              </p:cNvSpPr>
              <p:nvPr/>
            </p:nvSpPr>
            <p:spPr bwMode="auto">
              <a:xfrm>
                <a:off x="888" y="3539"/>
                <a:ext cx="37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rgbClr val="000000"/>
                    </a:solidFill>
                    <a:effectLst/>
                    <a:latin typeface="Arial" pitchFamily="34" charset="0"/>
                    <a:cs typeface="Arial" pitchFamily="34" charset="0"/>
                  </a:rPr>
                  <a:t>Source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1" name="Rectangle 751"/>
              <p:cNvSpPr>
                <a:spLocks noChangeArrowheads="1"/>
              </p:cNvSpPr>
              <p:nvPr/>
            </p:nvSpPr>
            <p:spPr bwMode="auto">
              <a:xfrm>
                <a:off x="1244" y="3286"/>
                <a:ext cx="149" cy="1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752"/>
              <p:cNvSpPr>
                <a:spLocks noChangeArrowheads="1"/>
              </p:cNvSpPr>
              <p:nvPr/>
            </p:nvSpPr>
            <p:spPr bwMode="auto">
              <a:xfrm>
                <a:off x="1244" y="3286"/>
                <a:ext cx="149" cy="150"/>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Rectangle 753"/>
              <p:cNvSpPr>
                <a:spLocks noChangeArrowheads="1"/>
              </p:cNvSpPr>
              <p:nvPr/>
            </p:nvSpPr>
            <p:spPr bwMode="auto">
              <a:xfrm>
                <a:off x="1315" y="3345"/>
                <a:ext cx="20" cy="6"/>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754"/>
              <p:cNvSpPr>
                <a:spLocks noChangeArrowheads="1"/>
              </p:cNvSpPr>
              <p:nvPr/>
            </p:nvSpPr>
            <p:spPr bwMode="auto">
              <a:xfrm>
                <a:off x="1315" y="3371"/>
                <a:ext cx="20" cy="6"/>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755"/>
              <p:cNvSpPr>
                <a:spLocks noChangeArrowheads="1"/>
              </p:cNvSpPr>
              <p:nvPr/>
            </p:nvSpPr>
            <p:spPr bwMode="auto">
              <a:xfrm>
                <a:off x="1309" y="3351"/>
                <a:ext cx="32"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756"/>
              <p:cNvSpPr>
                <a:spLocks noChangeArrowheads="1"/>
              </p:cNvSpPr>
              <p:nvPr/>
            </p:nvSpPr>
            <p:spPr bwMode="auto">
              <a:xfrm>
                <a:off x="1309" y="3364"/>
                <a:ext cx="32" cy="7"/>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757"/>
              <p:cNvSpPr>
                <a:spLocks noChangeArrowheads="1"/>
              </p:cNvSpPr>
              <p:nvPr/>
            </p:nvSpPr>
            <p:spPr bwMode="auto">
              <a:xfrm>
                <a:off x="1309" y="3358"/>
                <a:ext cx="32" cy="6"/>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758"/>
              <p:cNvSpPr>
                <a:spLocks noChangeArrowheads="1"/>
              </p:cNvSpPr>
              <p:nvPr/>
            </p:nvSpPr>
            <p:spPr bwMode="auto">
              <a:xfrm>
                <a:off x="1309" y="3358"/>
                <a:ext cx="32" cy="6"/>
              </a:xfrm>
              <a:prstGeom prst="rect">
                <a:avLst/>
              </a:prstGeom>
              <a:solidFill>
                <a:srgbClr val="F876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759"/>
              <p:cNvSpPr>
                <a:spLocks noChangeArrowheads="1"/>
              </p:cNvSpPr>
              <p:nvPr/>
            </p:nvSpPr>
            <p:spPr bwMode="auto">
              <a:xfrm>
                <a:off x="1309" y="3345"/>
                <a:ext cx="26" cy="26"/>
              </a:xfrm>
              <a:prstGeom prst="ellipse">
                <a:avLst/>
              </a:prstGeom>
              <a:noFill/>
              <a:ln w="9525" cap="rnd">
                <a:solidFill>
                  <a:srgbClr val="F876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Rectangle 760"/>
              <p:cNvSpPr>
                <a:spLocks noChangeArrowheads="1"/>
              </p:cNvSpPr>
              <p:nvPr/>
            </p:nvSpPr>
            <p:spPr bwMode="auto">
              <a:xfrm>
                <a:off x="1244" y="3436"/>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761"/>
              <p:cNvSpPr>
                <a:spLocks noChangeArrowheads="1"/>
              </p:cNvSpPr>
              <p:nvPr/>
            </p:nvSpPr>
            <p:spPr bwMode="auto">
              <a:xfrm>
                <a:off x="1244" y="3436"/>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Rectangle 762"/>
              <p:cNvSpPr>
                <a:spLocks noChangeArrowheads="1"/>
              </p:cNvSpPr>
              <p:nvPr/>
            </p:nvSpPr>
            <p:spPr bwMode="auto">
              <a:xfrm>
                <a:off x="1315" y="3494"/>
                <a:ext cx="20" cy="6"/>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763"/>
              <p:cNvSpPr>
                <a:spLocks noChangeArrowheads="1"/>
              </p:cNvSpPr>
              <p:nvPr/>
            </p:nvSpPr>
            <p:spPr bwMode="auto">
              <a:xfrm>
                <a:off x="1315" y="3520"/>
                <a:ext cx="20" cy="6"/>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764"/>
              <p:cNvSpPr>
                <a:spLocks noChangeArrowheads="1"/>
              </p:cNvSpPr>
              <p:nvPr/>
            </p:nvSpPr>
            <p:spPr bwMode="auto">
              <a:xfrm>
                <a:off x="1309" y="3500"/>
                <a:ext cx="32" cy="7"/>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765"/>
              <p:cNvSpPr>
                <a:spLocks noChangeArrowheads="1"/>
              </p:cNvSpPr>
              <p:nvPr/>
            </p:nvSpPr>
            <p:spPr bwMode="auto">
              <a:xfrm>
                <a:off x="1309" y="3513"/>
                <a:ext cx="32" cy="7"/>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766"/>
              <p:cNvSpPr>
                <a:spLocks noChangeArrowheads="1"/>
              </p:cNvSpPr>
              <p:nvPr/>
            </p:nvSpPr>
            <p:spPr bwMode="auto">
              <a:xfrm>
                <a:off x="1309" y="3507"/>
                <a:ext cx="32" cy="6"/>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767"/>
              <p:cNvSpPr>
                <a:spLocks noChangeArrowheads="1"/>
              </p:cNvSpPr>
              <p:nvPr/>
            </p:nvSpPr>
            <p:spPr bwMode="auto">
              <a:xfrm>
                <a:off x="1309" y="3507"/>
                <a:ext cx="32" cy="6"/>
              </a:xfrm>
              <a:prstGeom prst="rect">
                <a:avLst/>
              </a:prstGeom>
              <a:solidFill>
                <a:srgbClr val="E68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768"/>
              <p:cNvSpPr>
                <a:spLocks noChangeArrowheads="1"/>
              </p:cNvSpPr>
              <p:nvPr/>
            </p:nvSpPr>
            <p:spPr bwMode="auto">
              <a:xfrm>
                <a:off x="1309" y="3494"/>
                <a:ext cx="26" cy="26"/>
              </a:xfrm>
              <a:prstGeom prst="ellipse">
                <a:avLst/>
              </a:prstGeom>
              <a:noFill/>
              <a:ln w="9525" cap="rnd">
                <a:solidFill>
                  <a:srgbClr val="E6861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Rectangle 769"/>
              <p:cNvSpPr>
                <a:spLocks noChangeArrowheads="1"/>
              </p:cNvSpPr>
              <p:nvPr/>
            </p:nvSpPr>
            <p:spPr bwMode="auto">
              <a:xfrm>
                <a:off x="1244" y="3585"/>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770"/>
              <p:cNvSpPr>
                <a:spLocks noChangeArrowheads="1"/>
              </p:cNvSpPr>
              <p:nvPr/>
            </p:nvSpPr>
            <p:spPr bwMode="auto">
              <a:xfrm>
                <a:off x="1244" y="3585"/>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Rectangle 771"/>
              <p:cNvSpPr>
                <a:spLocks noChangeArrowheads="1"/>
              </p:cNvSpPr>
              <p:nvPr/>
            </p:nvSpPr>
            <p:spPr bwMode="auto">
              <a:xfrm>
                <a:off x="1315" y="3643"/>
                <a:ext cx="20"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772"/>
              <p:cNvSpPr>
                <a:spLocks noChangeArrowheads="1"/>
              </p:cNvSpPr>
              <p:nvPr/>
            </p:nvSpPr>
            <p:spPr bwMode="auto">
              <a:xfrm>
                <a:off x="1315" y="3669"/>
                <a:ext cx="20"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773"/>
              <p:cNvSpPr>
                <a:spLocks noChangeArrowheads="1"/>
              </p:cNvSpPr>
              <p:nvPr/>
            </p:nvSpPr>
            <p:spPr bwMode="auto">
              <a:xfrm>
                <a:off x="1309" y="3650"/>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774"/>
              <p:cNvSpPr>
                <a:spLocks noChangeArrowheads="1"/>
              </p:cNvSpPr>
              <p:nvPr/>
            </p:nvSpPr>
            <p:spPr bwMode="auto">
              <a:xfrm>
                <a:off x="1309" y="3663"/>
                <a:ext cx="32" cy="6"/>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775"/>
              <p:cNvSpPr>
                <a:spLocks noChangeArrowheads="1"/>
              </p:cNvSpPr>
              <p:nvPr/>
            </p:nvSpPr>
            <p:spPr bwMode="auto">
              <a:xfrm>
                <a:off x="1309" y="3656"/>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776"/>
              <p:cNvSpPr>
                <a:spLocks noChangeArrowheads="1"/>
              </p:cNvSpPr>
              <p:nvPr/>
            </p:nvSpPr>
            <p:spPr bwMode="auto">
              <a:xfrm>
                <a:off x="1309" y="3656"/>
                <a:ext cx="32" cy="7"/>
              </a:xfrm>
              <a:prstGeom prst="rect">
                <a:avLst/>
              </a:prstGeom>
              <a:solidFill>
                <a:srgbClr val="CD9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Oval 777"/>
              <p:cNvSpPr>
                <a:spLocks noChangeArrowheads="1"/>
              </p:cNvSpPr>
              <p:nvPr/>
            </p:nvSpPr>
            <p:spPr bwMode="auto">
              <a:xfrm>
                <a:off x="1309" y="3643"/>
                <a:ext cx="26" cy="26"/>
              </a:xfrm>
              <a:prstGeom prst="ellipse">
                <a:avLst/>
              </a:prstGeom>
              <a:noFill/>
              <a:ln w="9525" cap="rnd">
                <a:solidFill>
                  <a:srgbClr val="CD9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Rectangle 778"/>
              <p:cNvSpPr>
                <a:spLocks noChangeArrowheads="1"/>
              </p:cNvSpPr>
              <p:nvPr/>
            </p:nvSpPr>
            <p:spPr bwMode="auto">
              <a:xfrm>
                <a:off x="1244" y="3734"/>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779"/>
              <p:cNvSpPr>
                <a:spLocks noChangeArrowheads="1"/>
              </p:cNvSpPr>
              <p:nvPr/>
            </p:nvSpPr>
            <p:spPr bwMode="auto">
              <a:xfrm>
                <a:off x="1244" y="3734"/>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Rectangle 780"/>
              <p:cNvSpPr>
                <a:spLocks noChangeArrowheads="1"/>
              </p:cNvSpPr>
              <p:nvPr/>
            </p:nvSpPr>
            <p:spPr bwMode="auto">
              <a:xfrm>
                <a:off x="1315" y="3792"/>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781"/>
              <p:cNvSpPr>
                <a:spLocks noChangeArrowheads="1"/>
              </p:cNvSpPr>
              <p:nvPr/>
            </p:nvSpPr>
            <p:spPr bwMode="auto">
              <a:xfrm>
                <a:off x="1315" y="3818"/>
                <a:ext cx="20"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782"/>
              <p:cNvSpPr>
                <a:spLocks noChangeArrowheads="1"/>
              </p:cNvSpPr>
              <p:nvPr/>
            </p:nvSpPr>
            <p:spPr bwMode="auto">
              <a:xfrm>
                <a:off x="1309" y="3799"/>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783"/>
              <p:cNvSpPr>
                <a:spLocks noChangeArrowheads="1"/>
              </p:cNvSpPr>
              <p:nvPr/>
            </p:nvSpPr>
            <p:spPr bwMode="auto">
              <a:xfrm>
                <a:off x="1309" y="3812"/>
                <a:ext cx="32" cy="6"/>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784"/>
              <p:cNvSpPr>
                <a:spLocks noChangeArrowheads="1"/>
              </p:cNvSpPr>
              <p:nvPr/>
            </p:nvSpPr>
            <p:spPr bwMode="auto">
              <a:xfrm>
                <a:off x="1309" y="3805"/>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785"/>
              <p:cNvSpPr>
                <a:spLocks noChangeArrowheads="1"/>
              </p:cNvSpPr>
              <p:nvPr/>
            </p:nvSpPr>
            <p:spPr bwMode="auto">
              <a:xfrm>
                <a:off x="1309" y="3805"/>
                <a:ext cx="32" cy="7"/>
              </a:xfrm>
              <a:prstGeom prst="rect">
                <a:avLst/>
              </a:prstGeom>
              <a:solidFill>
                <a:srgbClr val="ABA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786"/>
              <p:cNvSpPr>
                <a:spLocks noChangeArrowheads="1"/>
              </p:cNvSpPr>
              <p:nvPr/>
            </p:nvSpPr>
            <p:spPr bwMode="auto">
              <a:xfrm>
                <a:off x="1309" y="3792"/>
                <a:ext cx="26" cy="26"/>
              </a:xfrm>
              <a:prstGeom prst="ellipse">
                <a:avLst/>
              </a:prstGeom>
              <a:noFill/>
              <a:ln w="9525" cap="rnd">
                <a:solidFill>
                  <a:srgbClr val="AB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Rectangle 787"/>
              <p:cNvSpPr>
                <a:spLocks noChangeArrowheads="1"/>
              </p:cNvSpPr>
              <p:nvPr/>
            </p:nvSpPr>
            <p:spPr bwMode="auto">
              <a:xfrm>
                <a:off x="2352" y="3286"/>
                <a:ext cx="149" cy="1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788"/>
              <p:cNvSpPr>
                <a:spLocks noChangeArrowheads="1"/>
              </p:cNvSpPr>
              <p:nvPr/>
            </p:nvSpPr>
            <p:spPr bwMode="auto">
              <a:xfrm>
                <a:off x="2352" y="3286"/>
                <a:ext cx="149" cy="150"/>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Rectangle 789"/>
              <p:cNvSpPr>
                <a:spLocks noChangeArrowheads="1"/>
              </p:cNvSpPr>
              <p:nvPr/>
            </p:nvSpPr>
            <p:spPr bwMode="auto">
              <a:xfrm>
                <a:off x="2423" y="3345"/>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790"/>
              <p:cNvSpPr>
                <a:spLocks noChangeArrowheads="1"/>
              </p:cNvSpPr>
              <p:nvPr/>
            </p:nvSpPr>
            <p:spPr bwMode="auto">
              <a:xfrm>
                <a:off x="2423" y="3371"/>
                <a:ext cx="20"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791"/>
              <p:cNvSpPr>
                <a:spLocks noChangeArrowheads="1"/>
              </p:cNvSpPr>
              <p:nvPr/>
            </p:nvSpPr>
            <p:spPr bwMode="auto">
              <a:xfrm>
                <a:off x="2417" y="3351"/>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792"/>
              <p:cNvSpPr>
                <a:spLocks noChangeArrowheads="1"/>
              </p:cNvSpPr>
              <p:nvPr/>
            </p:nvSpPr>
            <p:spPr bwMode="auto">
              <a:xfrm>
                <a:off x="2417" y="3364"/>
                <a:ext cx="32" cy="7"/>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793"/>
              <p:cNvSpPr>
                <a:spLocks noChangeArrowheads="1"/>
              </p:cNvSpPr>
              <p:nvPr/>
            </p:nvSpPr>
            <p:spPr bwMode="auto">
              <a:xfrm>
                <a:off x="2417" y="3358"/>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794"/>
              <p:cNvSpPr>
                <a:spLocks noChangeArrowheads="1"/>
              </p:cNvSpPr>
              <p:nvPr/>
            </p:nvSpPr>
            <p:spPr bwMode="auto">
              <a:xfrm>
                <a:off x="2417" y="3358"/>
                <a:ext cx="32" cy="6"/>
              </a:xfrm>
              <a:prstGeom prst="rect">
                <a:avLst/>
              </a:prstGeom>
              <a:solidFill>
                <a:srgbClr val="7C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795"/>
              <p:cNvSpPr>
                <a:spLocks noChangeArrowheads="1"/>
              </p:cNvSpPr>
              <p:nvPr/>
            </p:nvSpPr>
            <p:spPr bwMode="auto">
              <a:xfrm>
                <a:off x="2417" y="3345"/>
                <a:ext cx="26" cy="26"/>
              </a:xfrm>
              <a:prstGeom prst="ellipse">
                <a:avLst/>
              </a:prstGeom>
              <a:noFill/>
              <a:ln w="9525" cap="rnd">
                <a:solidFill>
                  <a:srgbClr val="7CA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Rectangle 796"/>
              <p:cNvSpPr>
                <a:spLocks noChangeArrowheads="1"/>
              </p:cNvSpPr>
              <p:nvPr/>
            </p:nvSpPr>
            <p:spPr bwMode="auto">
              <a:xfrm>
                <a:off x="2352" y="3436"/>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797"/>
              <p:cNvSpPr>
                <a:spLocks noChangeArrowheads="1"/>
              </p:cNvSpPr>
              <p:nvPr/>
            </p:nvSpPr>
            <p:spPr bwMode="auto">
              <a:xfrm>
                <a:off x="2352" y="3436"/>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Rectangle 798"/>
              <p:cNvSpPr>
                <a:spLocks noChangeArrowheads="1"/>
              </p:cNvSpPr>
              <p:nvPr/>
            </p:nvSpPr>
            <p:spPr bwMode="auto">
              <a:xfrm>
                <a:off x="2423" y="3494"/>
                <a:ext cx="20"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799"/>
              <p:cNvSpPr>
                <a:spLocks noChangeArrowheads="1"/>
              </p:cNvSpPr>
              <p:nvPr/>
            </p:nvSpPr>
            <p:spPr bwMode="auto">
              <a:xfrm>
                <a:off x="2423" y="3520"/>
                <a:ext cx="20"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800"/>
              <p:cNvSpPr>
                <a:spLocks noChangeArrowheads="1"/>
              </p:cNvSpPr>
              <p:nvPr/>
            </p:nvSpPr>
            <p:spPr bwMode="auto">
              <a:xfrm>
                <a:off x="2417" y="3500"/>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801"/>
              <p:cNvSpPr>
                <a:spLocks noChangeArrowheads="1"/>
              </p:cNvSpPr>
              <p:nvPr/>
            </p:nvSpPr>
            <p:spPr bwMode="auto">
              <a:xfrm>
                <a:off x="2417" y="3513"/>
                <a:ext cx="32" cy="7"/>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802"/>
              <p:cNvSpPr>
                <a:spLocks noChangeArrowheads="1"/>
              </p:cNvSpPr>
              <p:nvPr/>
            </p:nvSpPr>
            <p:spPr bwMode="auto">
              <a:xfrm>
                <a:off x="2417" y="3507"/>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803"/>
              <p:cNvSpPr>
                <a:spLocks noChangeArrowheads="1"/>
              </p:cNvSpPr>
              <p:nvPr/>
            </p:nvSpPr>
            <p:spPr bwMode="auto">
              <a:xfrm>
                <a:off x="2417" y="3507"/>
                <a:ext cx="32" cy="6"/>
              </a:xfrm>
              <a:prstGeom prst="rect">
                <a:avLst/>
              </a:prstGeom>
              <a:solidFill>
                <a:srgbClr val="0CB7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Oval 804"/>
              <p:cNvSpPr>
                <a:spLocks noChangeArrowheads="1"/>
              </p:cNvSpPr>
              <p:nvPr/>
            </p:nvSpPr>
            <p:spPr bwMode="auto">
              <a:xfrm>
                <a:off x="2417" y="3494"/>
                <a:ext cx="26" cy="26"/>
              </a:xfrm>
              <a:prstGeom prst="ellipse">
                <a:avLst/>
              </a:prstGeom>
              <a:noFill/>
              <a:ln w="9525" cap="rnd">
                <a:solidFill>
                  <a:srgbClr val="0CB7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Rectangle 805"/>
              <p:cNvSpPr>
                <a:spLocks noChangeArrowheads="1"/>
              </p:cNvSpPr>
              <p:nvPr/>
            </p:nvSpPr>
            <p:spPr bwMode="auto">
              <a:xfrm>
                <a:off x="2352" y="3585"/>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806"/>
              <p:cNvSpPr>
                <a:spLocks noChangeArrowheads="1"/>
              </p:cNvSpPr>
              <p:nvPr/>
            </p:nvSpPr>
            <p:spPr bwMode="auto">
              <a:xfrm>
                <a:off x="2352" y="3585"/>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Rectangle 807"/>
              <p:cNvSpPr>
                <a:spLocks noChangeArrowheads="1"/>
              </p:cNvSpPr>
              <p:nvPr/>
            </p:nvSpPr>
            <p:spPr bwMode="auto">
              <a:xfrm>
                <a:off x="2423" y="3643"/>
                <a:ext cx="20"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ectangle 809"/>
            <p:cNvSpPr>
              <a:spLocks noChangeArrowheads="1"/>
            </p:cNvSpPr>
            <p:nvPr/>
          </p:nvSpPr>
          <p:spPr bwMode="auto">
            <a:xfrm>
              <a:off x="2423" y="3669"/>
              <a:ext cx="20"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810"/>
            <p:cNvSpPr>
              <a:spLocks noChangeArrowheads="1"/>
            </p:cNvSpPr>
            <p:nvPr/>
          </p:nvSpPr>
          <p:spPr bwMode="auto">
            <a:xfrm>
              <a:off x="2417" y="3650"/>
              <a:ext cx="32" cy="6"/>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811"/>
            <p:cNvSpPr>
              <a:spLocks noChangeArrowheads="1"/>
            </p:cNvSpPr>
            <p:nvPr/>
          </p:nvSpPr>
          <p:spPr bwMode="auto">
            <a:xfrm>
              <a:off x="2417" y="3663"/>
              <a:ext cx="32" cy="6"/>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812"/>
            <p:cNvSpPr>
              <a:spLocks noChangeArrowheads="1"/>
            </p:cNvSpPr>
            <p:nvPr/>
          </p:nvSpPr>
          <p:spPr bwMode="auto">
            <a:xfrm>
              <a:off x="2417" y="3656"/>
              <a:ext cx="32"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813"/>
            <p:cNvSpPr>
              <a:spLocks noChangeArrowheads="1"/>
            </p:cNvSpPr>
            <p:nvPr/>
          </p:nvSpPr>
          <p:spPr bwMode="auto">
            <a:xfrm>
              <a:off x="2417" y="3656"/>
              <a:ext cx="32" cy="7"/>
            </a:xfrm>
            <a:prstGeom prst="rect">
              <a:avLst/>
            </a:prstGeom>
            <a:solidFill>
              <a:srgbClr val="00BE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814"/>
            <p:cNvSpPr>
              <a:spLocks noChangeArrowheads="1"/>
            </p:cNvSpPr>
            <p:nvPr/>
          </p:nvSpPr>
          <p:spPr bwMode="auto">
            <a:xfrm>
              <a:off x="2417" y="3643"/>
              <a:ext cx="26" cy="26"/>
            </a:xfrm>
            <a:prstGeom prst="ellipse">
              <a:avLst/>
            </a:prstGeom>
            <a:noFill/>
            <a:ln w="9525" cap="rnd">
              <a:solidFill>
                <a:srgbClr val="00BE6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815"/>
            <p:cNvSpPr>
              <a:spLocks noChangeArrowheads="1"/>
            </p:cNvSpPr>
            <p:nvPr/>
          </p:nvSpPr>
          <p:spPr bwMode="auto">
            <a:xfrm>
              <a:off x="2352" y="3734"/>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816"/>
            <p:cNvSpPr>
              <a:spLocks noChangeArrowheads="1"/>
            </p:cNvSpPr>
            <p:nvPr/>
          </p:nvSpPr>
          <p:spPr bwMode="auto">
            <a:xfrm>
              <a:off x="2352" y="3734"/>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817"/>
            <p:cNvSpPr>
              <a:spLocks noChangeArrowheads="1"/>
            </p:cNvSpPr>
            <p:nvPr/>
          </p:nvSpPr>
          <p:spPr bwMode="auto">
            <a:xfrm>
              <a:off x="2423" y="3792"/>
              <a:ext cx="20"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818"/>
            <p:cNvSpPr>
              <a:spLocks noChangeArrowheads="1"/>
            </p:cNvSpPr>
            <p:nvPr/>
          </p:nvSpPr>
          <p:spPr bwMode="auto">
            <a:xfrm>
              <a:off x="2423" y="3818"/>
              <a:ext cx="20"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819"/>
            <p:cNvSpPr>
              <a:spLocks noChangeArrowheads="1"/>
            </p:cNvSpPr>
            <p:nvPr/>
          </p:nvSpPr>
          <p:spPr bwMode="auto">
            <a:xfrm>
              <a:off x="2417" y="3799"/>
              <a:ext cx="32" cy="6"/>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20"/>
            <p:cNvSpPr>
              <a:spLocks noChangeArrowheads="1"/>
            </p:cNvSpPr>
            <p:nvPr/>
          </p:nvSpPr>
          <p:spPr bwMode="auto">
            <a:xfrm>
              <a:off x="2417" y="3812"/>
              <a:ext cx="32" cy="6"/>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821"/>
            <p:cNvSpPr>
              <a:spLocks noChangeArrowheads="1"/>
            </p:cNvSpPr>
            <p:nvPr/>
          </p:nvSpPr>
          <p:spPr bwMode="auto">
            <a:xfrm>
              <a:off x="2417" y="3805"/>
              <a:ext cx="32"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822"/>
            <p:cNvSpPr>
              <a:spLocks noChangeArrowheads="1"/>
            </p:cNvSpPr>
            <p:nvPr/>
          </p:nvSpPr>
          <p:spPr bwMode="auto">
            <a:xfrm>
              <a:off x="2417" y="3805"/>
              <a:ext cx="32" cy="7"/>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823"/>
            <p:cNvSpPr>
              <a:spLocks noChangeArrowheads="1"/>
            </p:cNvSpPr>
            <p:nvPr/>
          </p:nvSpPr>
          <p:spPr bwMode="auto">
            <a:xfrm>
              <a:off x="2417" y="3792"/>
              <a:ext cx="26" cy="26"/>
            </a:xfrm>
            <a:prstGeom prst="ellipse">
              <a:avLst/>
            </a:prstGeom>
            <a:noFill/>
            <a:ln w="9525" cap="rnd">
              <a:solidFill>
                <a:srgbClr val="00C1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824"/>
            <p:cNvSpPr>
              <a:spLocks noChangeArrowheads="1"/>
            </p:cNvSpPr>
            <p:nvPr/>
          </p:nvSpPr>
          <p:spPr bwMode="auto">
            <a:xfrm>
              <a:off x="3473" y="3286"/>
              <a:ext cx="149" cy="1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825"/>
            <p:cNvSpPr>
              <a:spLocks noChangeArrowheads="1"/>
            </p:cNvSpPr>
            <p:nvPr/>
          </p:nvSpPr>
          <p:spPr bwMode="auto">
            <a:xfrm>
              <a:off x="3473" y="3286"/>
              <a:ext cx="149" cy="150"/>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826"/>
            <p:cNvSpPr>
              <a:spLocks noChangeArrowheads="1"/>
            </p:cNvSpPr>
            <p:nvPr/>
          </p:nvSpPr>
          <p:spPr bwMode="auto">
            <a:xfrm>
              <a:off x="3538" y="3345"/>
              <a:ext cx="19"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827"/>
            <p:cNvSpPr>
              <a:spLocks noChangeArrowheads="1"/>
            </p:cNvSpPr>
            <p:nvPr/>
          </p:nvSpPr>
          <p:spPr bwMode="auto">
            <a:xfrm>
              <a:off x="3538" y="3371"/>
              <a:ext cx="19"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828"/>
            <p:cNvSpPr>
              <a:spLocks noChangeArrowheads="1"/>
            </p:cNvSpPr>
            <p:nvPr/>
          </p:nvSpPr>
          <p:spPr bwMode="auto">
            <a:xfrm>
              <a:off x="3531" y="3351"/>
              <a:ext cx="33"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829"/>
            <p:cNvSpPr>
              <a:spLocks noChangeArrowheads="1"/>
            </p:cNvSpPr>
            <p:nvPr/>
          </p:nvSpPr>
          <p:spPr bwMode="auto">
            <a:xfrm>
              <a:off x="3531" y="3364"/>
              <a:ext cx="33" cy="7"/>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830"/>
            <p:cNvSpPr>
              <a:spLocks noChangeArrowheads="1"/>
            </p:cNvSpPr>
            <p:nvPr/>
          </p:nvSpPr>
          <p:spPr bwMode="auto">
            <a:xfrm>
              <a:off x="3531" y="3358"/>
              <a:ext cx="33"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831"/>
            <p:cNvSpPr>
              <a:spLocks noChangeArrowheads="1"/>
            </p:cNvSpPr>
            <p:nvPr/>
          </p:nvSpPr>
          <p:spPr bwMode="auto">
            <a:xfrm>
              <a:off x="3531" y="3358"/>
              <a:ext cx="33" cy="6"/>
            </a:xfrm>
            <a:prstGeom prst="rect">
              <a:avLst/>
            </a:prstGeom>
            <a:solidFill>
              <a:srgbClr val="00BF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832"/>
            <p:cNvSpPr>
              <a:spLocks noChangeArrowheads="1"/>
            </p:cNvSpPr>
            <p:nvPr/>
          </p:nvSpPr>
          <p:spPr bwMode="auto">
            <a:xfrm>
              <a:off x="3531" y="3345"/>
              <a:ext cx="26" cy="26"/>
            </a:xfrm>
            <a:prstGeom prst="ellipse">
              <a:avLst/>
            </a:prstGeom>
            <a:noFill/>
            <a:ln w="9525" cap="rnd">
              <a:solidFill>
                <a:srgbClr val="00BF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833"/>
            <p:cNvSpPr>
              <a:spLocks noChangeArrowheads="1"/>
            </p:cNvSpPr>
            <p:nvPr/>
          </p:nvSpPr>
          <p:spPr bwMode="auto">
            <a:xfrm>
              <a:off x="3473" y="3436"/>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834"/>
            <p:cNvSpPr>
              <a:spLocks noChangeArrowheads="1"/>
            </p:cNvSpPr>
            <p:nvPr/>
          </p:nvSpPr>
          <p:spPr bwMode="auto">
            <a:xfrm>
              <a:off x="3473" y="3436"/>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835"/>
            <p:cNvSpPr>
              <a:spLocks noChangeArrowheads="1"/>
            </p:cNvSpPr>
            <p:nvPr/>
          </p:nvSpPr>
          <p:spPr bwMode="auto">
            <a:xfrm>
              <a:off x="3538" y="3494"/>
              <a:ext cx="19"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836"/>
            <p:cNvSpPr>
              <a:spLocks noChangeArrowheads="1"/>
            </p:cNvSpPr>
            <p:nvPr/>
          </p:nvSpPr>
          <p:spPr bwMode="auto">
            <a:xfrm>
              <a:off x="3538" y="3520"/>
              <a:ext cx="19"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837"/>
            <p:cNvSpPr>
              <a:spLocks noChangeArrowheads="1"/>
            </p:cNvSpPr>
            <p:nvPr/>
          </p:nvSpPr>
          <p:spPr bwMode="auto">
            <a:xfrm>
              <a:off x="3531" y="3500"/>
              <a:ext cx="33"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838"/>
            <p:cNvSpPr>
              <a:spLocks noChangeArrowheads="1"/>
            </p:cNvSpPr>
            <p:nvPr/>
          </p:nvSpPr>
          <p:spPr bwMode="auto">
            <a:xfrm>
              <a:off x="3531" y="3513"/>
              <a:ext cx="33" cy="7"/>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839"/>
            <p:cNvSpPr>
              <a:spLocks noChangeArrowheads="1"/>
            </p:cNvSpPr>
            <p:nvPr/>
          </p:nvSpPr>
          <p:spPr bwMode="auto">
            <a:xfrm>
              <a:off x="3531" y="3507"/>
              <a:ext cx="33"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840"/>
            <p:cNvSpPr>
              <a:spLocks noChangeArrowheads="1"/>
            </p:cNvSpPr>
            <p:nvPr/>
          </p:nvSpPr>
          <p:spPr bwMode="auto">
            <a:xfrm>
              <a:off x="3531" y="3507"/>
              <a:ext cx="33" cy="6"/>
            </a:xfrm>
            <a:prstGeom prst="rect">
              <a:avLst/>
            </a:prstGeom>
            <a:solidFill>
              <a:srgbClr val="00B8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841"/>
            <p:cNvSpPr>
              <a:spLocks noChangeArrowheads="1"/>
            </p:cNvSpPr>
            <p:nvPr/>
          </p:nvSpPr>
          <p:spPr bwMode="auto">
            <a:xfrm>
              <a:off x="3531" y="3494"/>
              <a:ext cx="26" cy="26"/>
            </a:xfrm>
            <a:prstGeom prst="ellipse">
              <a:avLst/>
            </a:prstGeom>
            <a:noFill/>
            <a:ln w="9525" cap="rnd">
              <a:solidFill>
                <a:srgbClr val="00B8E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842"/>
            <p:cNvSpPr>
              <a:spLocks noChangeArrowheads="1"/>
            </p:cNvSpPr>
            <p:nvPr/>
          </p:nvSpPr>
          <p:spPr bwMode="auto">
            <a:xfrm>
              <a:off x="3473" y="3585"/>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843"/>
            <p:cNvSpPr>
              <a:spLocks noChangeArrowheads="1"/>
            </p:cNvSpPr>
            <p:nvPr/>
          </p:nvSpPr>
          <p:spPr bwMode="auto">
            <a:xfrm>
              <a:off x="3473" y="3585"/>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844"/>
            <p:cNvSpPr>
              <a:spLocks noChangeArrowheads="1"/>
            </p:cNvSpPr>
            <p:nvPr/>
          </p:nvSpPr>
          <p:spPr bwMode="auto">
            <a:xfrm>
              <a:off x="3538" y="3643"/>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845"/>
            <p:cNvSpPr>
              <a:spLocks noChangeArrowheads="1"/>
            </p:cNvSpPr>
            <p:nvPr/>
          </p:nvSpPr>
          <p:spPr bwMode="auto">
            <a:xfrm>
              <a:off x="3538" y="3669"/>
              <a:ext cx="19"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846"/>
            <p:cNvSpPr>
              <a:spLocks noChangeArrowheads="1"/>
            </p:cNvSpPr>
            <p:nvPr/>
          </p:nvSpPr>
          <p:spPr bwMode="auto">
            <a:xfrm>
              <a:off x="3531" y="3650"/>
              <a:ext cx="33"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847"/>
            <p:cNvSpPr>
              <a:spLocks noChangeArrowheads="1"/>
            </p:cNvSpPr>
            <p:nvPr/>
          </p:nvSpPr>
          <p:spPr bwMode="auto">
            <a:xfrm>
              <a:off x="3531" y="3663"/>
              <a:ext cx="33" cy="6"/>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848"/>
            <p:cNvSpPr>
              <a:spLocks noChangeArrowheads="1"/>
            </p:cNvSpPr>
            <p:nvPr/>
          </p:nvSpPr>
          <p:spPr bwMode="auto">
            <a:xfrm>
              <a:off x="3531" y="3656"/>
              <a:ext cx="33"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849"/>
            <p:cNvSpPr>
              <a:spLocks noChangeArrowheads="1"/>
            </p:cNvSpPr>
            <p:nvPr/>
          </p:nvSpPr>
          <p:spPr bwMode="auto">
            <a:xfrm>
              <a:off x="3531" y="3656"/>
              <a:ext cx="33" cy="7"/>
            </a:xfrm>
            <a:prstGeom prst="rect">
              <a:avLst/>
            </a:prstGeom>
            <a:solidFill>
              <a:srgbClr val="00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850"/>
            <p:cNvSpPr>
              <a:spLocks noChangeArrowheads="1"/>
            </p:cNvSpPr>
            <p:nvPr/>
          </p:nvSpPr>
          <p:spPr bwMode="auto">
            <a:xfrm>
              <a:off x="3531" y="3643"/>
              <a:ext cx="26" cy="26"/>
            </a:xfrm>
            <a:prstGeom prst="ellipse">
              <a:avLst/>
            </a:prstGeom>
            <a:noFill/>
            <a:ln w="9525" cap="rnd">
              <a:solidFill>
                <a:srgbClr val="00A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851"/>
            <p:cNvSpPr>
              <a:spLocks noChangeArrowheads="1"/>
            </p:cNvSpPr>
            <p:nvPr/>
          </p:nvSpPr>
          <p:spPr bwMode="auto">
            <a:xfrm>
              <a:off x="3473" y="3734"/>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852"/>
            <p:cNvSpPr>
              <a:spLocks noChangeArrowheads="1"/>
            </p:cNvSpPr>
            <p:nvPr/>
          </p:nvSpPr>
          <p:spPr bwMode="auto">
            <a:xfrm>
              <a:off x="3473" y="3734"/>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853"/>
            <p:cNvSpPr>
              <a:spLocks noChangeArrowheads="1"/>
            </p:cNvSpPr>
            <p:nvPr/>
          </p:nvSpPr>
          <p:spPr bwMode="auto">
            <a:xfrm>
              <a:off x="3538" y="3792"/>
              <a:ext cx="19"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854"/>
            <p:cNvSpPr>
              <a:spLocks noChangeArrowheads="1"/>
            </p:cNvSpPr>
            <p:nvPr/>
          </p:nvSpPr>
          <p:spPr bwMode="auto">
            <a:xfrm>
              <a:off x="3538" y="3818"/>
              <a:ext cx="19"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855"/>
            <p:cNvSpPr>
              <a:spLocks noChangeArrowheads="1"/>
            </p:cNvSpPr>
            <p:nvPr/>
          </p:nvSpPr>
          <p:spPr bwMode="auto">
            <a:xfrm>
              <a:off x="3531" y="3799"/>
              <a:ext cx="33" cy="6"/>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856"/>
            <p:cNvSpPr>
              <a:spLocks noChangeArrowheads="1"/>
            </p:cNvSpPr>
            <p:nvPr/>
          </p:nvSpPr>
          <p:spPr bwMode="auto">
            <a:xfrm>
              <a:off x="3531" y="3812"/>
              <a:ext cx="33" cy="6"/>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857"/>
            <p:cNvSpPr>
              <a:spLocks noChangeArrowheads="1"/>
            </p:cNvSpPr>
            <p:nvPr/>
          </p:nvSpPr>
          <p:spPr bwMode="auto">
            <a:xfrm>
              <a:off x="3531" y="3805"/>
              <a:ext cx="33"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858"/>
            <p:cNvSpPr>
              <a:spLocks noChangeArrowheads="1"/>
            </p:cNvSpPr>
            <p:nvPr/>
          </p:nvSpPr>
          <p:spPr bwMode="auto">
            <a:xfrm>
              <a:off x="3531" y="3805"/>
              <a:ext cx="33" cy="7"/>
            </a:xfrm>
            <a:prstGeom prst="rect">
              <a:avLst/>
            </a:prstGeom>
            <a:solidFill>
              <a:srgbClr val="84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859"/>
            <p:cNvSpPr>
              <a:spLocks noChangeArrowheads="1"/>
            </p:cNvSpPr>
            <p:nvPr/>
          </p:nvSpPr>
          <p:spPr bwMode="auto">
            <a:xfrm>
              <a:off x="3531" y="3792"/>
              <a:ext cx="26" cy="26"/>
            </a:xfrm>
            <a:prstGeom prst="ellipse">
              <a:avLst/>
            </a:prstGeom>
            <a:noFill/>
            <a:ln w="9525" cap="rnd">
              <a:solidFill>
                <a:srgbClr val="849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860"/>
            <p:cNvSpPr>
              <a:spLocks noChangeArrowheads="1"/>
            </p:cNvSpPr>
            <p:nvPr/>
          </p:nvSpPr>
          <p:spPr bwMode="auto">
            <a:xfrm>
              <a:off x="4652" y="3286"/>
              <a:ext cx="149" cy="1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861"/>
            <p:cNvSpPr>
              <a:spLocks noChangeArrowheads="1"/>
            </p:cNvSpPr>
            <p:nvPr/>
          </p:nvSpPr>
          <p:spPr bwMode="auto">
            <a:xfrm>
              <a:off x="4652" y="3286"/>
              <a:ext cx="149" cy="150"/>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862"/>
            <p:cNvSpPr>
              <a:spLocks noChangeArrowheads="1"/>
            </p:cNvSpPr>
            <p:nvPr/>
          </p:nvSpPr>
          <p:spPr bwMode="auto">
            <a:xfrm>
              <a:off x="4717" y="3345"/>
              <a:ext cx="19" cy="6"/>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863"/>
            <p:cNvSpPr>
              <a:spLocks noChangeArrowheads="1"/>
            </p:cNvSpPr>
            <p:nvPr/>
          </p:nvSpPr>
          <p:spPr bwMode="auto">
            <a:xfrm>
              <a:off x="4717" y="3371"/>
              <a:ext cx="19" cy="6"/>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64"/>
            <p:cNvSpPr>
              <a:spLocks noChangeArrowheads="1"/>
            </p:cNvSpPr>
            <p:nvPr/>
          </p:nvSpPr>
          <p:spPr bwMode="auto">
            <a:xfrm>
              <a:off x="4710" y="3351"/>
              <a:ext cx="33" cy="7"/>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865"/>
            <p:cNvSpPr>
              <a:spLocks noChangeArrowheads="1"/>
            </p:cNvSpPr>
            <p:nvPr/>
          </p:nvSpPr>
          <p:spPr bwMode="auto">
            <a:xfrm>
              <a:off x="4710" y="3364"/>
              <a:ext cx="33" cy="7"/>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66"/>
            <p:cNvSpPr>
              <a:spLocks noChangeArrowheads="1"/>
            </p:cNvSpPr>
            <p:nvPr/>
          </p:nvSpPr>
          <p:spPr bwMode="auto">
            <a:xfrm>
              <a:off x="4710" y="3358"/>
              <a:ext cx="33" cy="6"/>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867"/>
            <p:cNvSpPr>
              <a:spLocks noChangeArrowheads="1"/>
            </p:cNvSpPr>
            <p:nvPr/>
          </p:nvSpPr>
          <p:spPr bwMode="auto">
            <a:xfrm>
              <a:off x="4710" y="3358"/>
              <a:ext cx="33" cy="6"/>
            </a:xfrm>
            <a:prstGeom prst="rect">
              <a:avLst/>
            </a:prstGeom>
            <a:solidFill>
              <a:srgbClr val="C77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868"/>
            <p:cNvSpPr>
              <a:spLocks noChangeArrowheads="1"/>
            </p:cNvSpPr>
            <p:nvPr/>
          </p:nvSpPr>
          <p:spPr bwMode="auto">
            <a:xfrm>
              <a:off x="4710" y="3345"/>
              <a:ext cx="26" cy="26"/>
            </a:xfrm>
            <a:prstGeom prst="ellipse">
              <a:avLst/>
            </a:prstGeom>
            <a:noFill/>
            <a:ln w="9525" cap="rnd">
              <a:solidFill>
                <a:srgbClr val="C77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869"/>
            <p:cNvSpPr>
              <a:spLocks noChangeArrowheads="1"/>
            </p:cNvSpPr>
            <p:nvPr/>
          </p:nvSpPr>
          <p:spPr bwMode="auto">
            <a:xfrm>
              <a:off x="4652" y="3436"/>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870"/>
            <p:cNvSpPr>
              <a:spLocks noChangeArrowheads="1"/>
            </p:cNvSpPr>
            <p:nvPr/>
          </p:nvSpPr>
          <p:spPr bwMode="auto">
            <a:xfrm>
              <a:off x="4652" y="3436"/>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871"/>
            <p:cNvSpPr>
              <a:spLocks noChangeArrowheads="1"/>
            </p:cNvSpPr>
            <p:nvPr/>
          </p:nvSpPr>
          <p:spPr bwMode="auto">
            <a:xfrm>
              <a:off x="4717" y="3494"/>
              <a:ext cx="19" cy="6"/>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872"/>
            <p:cNvSpPr>
              <a:spLocks noChangeArrowheads="1"/>
            </p:cNvSpPr>
            <p:nvPr/>
          </p:nvSpPr>
          <p:spPr bwMode="auto">
            <a:xfrm>
              <a:off x="4717" y="3520"/>
              <a:ext cx="19" cy="6"/>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873"/>
            <p:cNvSpPr>
              <a:spLocks noChangeArrowheads="1"/>
            </p:cNvSpPr>
            <p:nvPr/>
          </p:nvSpPr>
          <p:spPr bwMode="auto">
            <a:xfrm>
              <a:off x="4710" y="3500"/>
              <a:ext cx="33" cy="7"/>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874"/>
            <p:cNvSpPr>
              <a:spLocks noChangeArrowheads="1"/>
            </p:cNvSpPr>
            <p:nvPr/>
          </p:nvSpPr>
          <p:spPr bwMode="auto">
            <a:xfrm>
              <a:off x="4710" y="3513"/>
              <a:ext cx="33" cy="7"/>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875"/>
            <p:cNvSpPr>
              <a:spLocks noChangeArrowheads="1"/>
            </p:cNvSpPr>
            <p:nvPr/>
          </p:nvSpPr>
          <p:spPr bwMode="auto">
            <a:xfrm>
              <a:off x="4710" y="3507"/>
              <a:ext cx="33" cy="6"/>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876"/>
            <p:cNvSpPr>
              <a:spLocks noChangeArrowheads="1"/>
            </p:cNvSpPr>
            <p:nvPr/>
          </p:nvSpPr>
          <p:spPr bwMode="auto">
            <a:xfrm>
              <a:off x="4710" y="3507"/>
              <a:ext cx="33" cy="6"/>
            </a:xfrm>
            <a:prstGeom prst="rect">
              <a:avLst/>
            </a:prstGeom>
            <a:solidFill>
              <a:srgbClr val="ED68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877"/>
            <p:cNvSpPr>
              <a:spLocks noChangeArrowheads="1"/>
            </p:cNvSpPr>
            <p:nvPr/>
          </p:nvSpPr>
          <p:spPr bwMode="auto">
            <a:xfrm>
              <a:off x="4710" y="3494"/>
              <a:ext cx="26" cy="26"/>
            </a:xfrm>
            <a:prstGeom prst="ellipse">
              <a:avLst/>
            </a:prstGeom>
            <a:noFill/>
            <a:ln w="9525" cap="rnd">
              <a:solidFill>
                <a:srgbClr val="ED68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878"/>
            <p:cNvSpPr>
              <a:spLocks noChangeArrowheads="1"/>
            </p:cNvSpPr>
            <p:nvPr/>
          </p:nvSpPr>
          <p:spPr bwMode="auto">
            <a:xfrm>
              <a:off x="4652" y="3585"/>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79"/>
            <p:cNvSpPr>
              <a:spLocks noChangeArrowheads="1"/>
            </p:cNvSpPr>
            <p:nvPr/>
          </p:nvSpPr>
          <p:spPr bwMode="auto">
            <a:xfrm>
              <a:off x="4652" y="3585"/>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880"/>
            <p:cNvSpPr>
              <a:spLocks noChangeArrowheads="1"/>
            </p:cNvSpPr>
            <p:nvPr/>
          </p:nvSpPr>
          <p:spPr bwMode="auto">
            <a:xfrm>
              <a:off x="4717" y="3643"/>
              <a:ext cx="19"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81"/>
            <p:cNvSpPr>
              <a:spLocks noChangeArrowheads="1"/>
            </p:cNvSpPr>
            <p:nvPr/>
          </p:nvSpPr>
          <p:spPr bwMode="auto">
            <a:xfrm>
              <a:off x="4717" y="3669"/>
              <a:ext cx="19"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82"/>
            <p:cNvSpPr>
              <a:spLocks noChangeArrowheads="1"/>
            </p:cNvSpPr>
            <p:nvPr/>
          </p:nvSpPr>
          <p:spPr bwMode="auto">
            <a:xfrm>
              <a:off x="4710" y="3650"/>
              <a:ext cx="33" cy="6"/>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3"/>
            <p:cNvSpPr>
              <a:spLocks noChangeArrowheads="1"/>
            </p:cNvSpPr>
            <p:nvPr/>
          </p:nvSpPr>
          <p:spPr bwMode="auto">
            <a:xfrm>
              <a:off x="4710" y="3663"/>
              <a:ext cx="33" cy="6"/>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84"/>
            <p:cNvSpPr>
              <a:spLocks noChangeArrowheads="1"/>
            </p:cNvSpPr>
            <p:nvPr/>
          </p:nvSpPr>
          <p:spPr bwMode="auto">
            <a:xfrm>
              <a:off x="4710" y="3656"/>
              <a:ext cx="33"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85"/>
            <p:cNvSpPr>
              <a:spLocks noChangeArrowheads="1"/>
            </p:cNvSpPr>
            <p:nvPr/>
          </p:nvSpPr>
          <p:spPr bwMode="auto">
            <a:xfrm>
              <a:off x="4710" y="3656"/>
              <a:ext cx="33" cy="7"/>
            </a:xfrm>
            <a:prstGeom prst="rect">
              <a:avLst/>
            </a:prstGeom>
            <a:solidFill>
              <a:srgbClr val="FF61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886"/>
            <p:cNvSpPr>
              <a:spLocks noChangeArrowheads="1"/>
            </p:cNvSpPr>
            <p:nvPr/>
          </p:nvSpPr>
          <p:spPr bwMode="auto">
            <a:xfrm>
              <a:off x="4710" y="3643"/>
              <a:ext cx="26" cy="26"/>
            </a:xfrm>
            <a:prstGeom prst="ellipse">
              <a:avLst/>
            </a:prstGeom>
            <a:noFill/>
            <a:ln w="9525" cap="rnd">
              <a:solidFill>
                <a:srgbClr val="FF61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887"/>
            <p:cNvSpPr>
              <a:spLocks noChangeArrowheads="1"/>
            </p:cNvSpPr>
            <p:nvPr/>
          </p:nvSpPr>
          <p:spPr bwMode="auto">
            <a:xfrm>
              <a:off x="4652" y="3734"/>
              <a:ext cx="149" cy="1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888"/>
            <p:cNvSpPr>
              <a:spLocks noChangeArrowheads="1"/>
            </p:cNvSpPr>
            <p:nvPr/>
          </p:nvSpPr>
          <p:spPr bwMode="auto">
            <a:xfrm>
              <a:off x="4652" y="3734"/>
              <a:ext cx="149" cy="14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889"/>
            <p:cNvSpPr>
              <a:spLocks noChangeArrowheads="1"/>
            </p:cNvSpPr>
            <p:nvPr/>
          </p:nvSpPr>
          <p:spPr bwMode="auto">
            <a:xfrm>
              <a:off x="4717" y="3792"/>
              <a:ext cx="19" cy="7"/>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90"/>
            <p:cNvSpPr>
              <a:spLocks noChangeArrowheads="1"/>
            </p:cNvSpPr>
            <p:nvPr/>
          </p:nvSpPr>
          <p:spPr bwMode="auto">
            <a:xfrm>
              <a:off x="4717" y="3818"/>
              <a:ext cx="19" cy="7"/>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91"/>
            <p:cNvSpPr>
              <a:spLocks noChangeArrowheads="1"/>
            </p:cNvSpPr>
            <p:nvPr/>
          </p:nvSpPr>
          <p:spPr bwMode="auto">
            <a:xfrm>
              <a:off x="4710" y="3799"/>
              <a:ext cx="33" cy="6"/>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92"/>
            <p:cNvSpPr>
              <a:spLocks noChangeArrowheads="1"/>
            </p:cNvSpPr>
            <p:nvPr/>
          </p:nvSpPr>
          <p:spPr bwMode="auto">
            <a:xfrm>
              <a:off x="4710" y="3812"/>
              <a:ext cx="33" cy="6"/>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93"/>
            <p:cNvSpPr>
              <a:spLocks noChangeArrowheads="1"/>
            </p:cNvSpPr>
            <p:nvPr/>
          </p:nvSpPr>
          <p:spPr bwMode="auto">
            <a:xfrm>
              <a:off x="4710" y="3805"/>
              <a:ext cx="33" cy="7"/>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94"/>
            <p:cNvSpPr>
              <a:spLocks noChangeArrowheads="1"/>
            </p:cNvSpPr>
            <p:nvPr/>
          </p:nvSpPr>
          <p:spPr bwMode="auto">
            <a:xfrm>
              <a:off x="4710" y="3805"/>
              <a:ext cx="33" cy="7"/>
            </a:xfrm>
            <a:prstGeom prst="rect">
              <a:avLst/>
            </a:prstGeom>
            <a:solidFill>
              <a:srgbClr val="FF6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895"/>
            <p:cNvSpPr>
              <a:spLocks noChangeArrowheads="1"/>
            </p:cNvSpPr>
            <p:nvPr/>
          </p:nvSpPr>
          <p:spPr bwMode="auto">
            <a:xfrm>
              <a:off x="4710" y="3792"/>
              <a:ext cx="26" cy="26"/>
            </a:xfrm>
            <a:prstGeom prst="ellipse">
              <a:avLst/>
            </a:prstGeom>
            <a:noFill/>
            <a:ln w="9525" cap="rnd">
              <a:solidFill>
                <a:srgbClr val="FF68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96"/>
            <p:cNvSpPr>
              <a:spLocks noChangeArrowheads="1"/>
            </p:cNvSpPr>
            <p:nvPr/>
          </p:nvSpPr>
          <p:spPr bwMode="auto">
            <a:xfrm>
              <a:off x="1412" y="3325"/>
              <a:ext cx="53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Alder (1989)</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897"/>
            <p:cNvSpPr>
              <a:spLocks noChangeArrowheads="1"/>
            </p:cNvSpPr>
            <p:nvPr/>
          </p:nvSpPr>
          <p:spPr bwMode="auto">
            <a:xfrm>
              <a:off x="1412" y="3474"/>
              <a:ext cx="97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Battipaglia et al. (2015)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898"/>
            <p:cNvSpPr>
              <a:spLocks noChangeArrowheads="1"/>
            </p:cNvSpPr>
            <p:nvPr/>
          </p:nvSpPr>
          <p:spPr bwMode="auto">
            <a:xfrm>
              <a:off x="1412" y="3624"/>
              <a:ext cx="105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De La Mensbruge (1962)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899"/>
            <p:cNvSpPr>
              <a:spLocks noChangeArrowheads="1"/>
            </p:cNvSpPr>
            <p:nvPr/>
          </p:nvSpPr>
          <p:spPr bwMode="auto">
            <a:xfrm>
              <a:off x="1412" y="3773"/>
              <a:ext cx="9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Detienne et al. (1998)</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900"/>
            <p:cNvSpPr>
              <a:spLocks noChangeArrowheads="1"/>
            </p:cNvSpPr>
            <p:nvPr/>
          </p:nvSpPr>
          <p:spPr bwMode="auto">
            <a:xfrm>
              <a:off x="2520" y="3325"/>
              <a:ext cx="105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Dupuis et Bertault (1985)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901"/>
            <p:cNvSpPr>
              <a:spLocks noChangeArrowheads="1"/>
            </p:cNvSpPr>
            <p:nvPr/>
          </p:nvSpPr>
          <p:spPr bwMode="auto">
            <a:xfrm>
              <a:off x="2520" y="3474"/>
              <a:ext cx="59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Grison (1980)</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902"/>
            <p:cNvSpPr>
              <a:spLocks noChangeArrowheads="1"/>
            </p:cNvSpPr>
            <p:nvPr/>
          </p:nvSpPr>
          <p:spPr bwMode="auto">
            <a:xfrm>
              <a:off x="2520" y="3624"/>
              <a:ext cx="57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Horne (1962)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903"/>
            <p:cNvSpPr>
              <a:spLocks noChangeArrowheads="1"/>
            </p:cNvSpPr>
            <p:nvPr/>
          </p:nvSpPr>
          <p:spPr bwMode="auto">
            <a:xfrm>
              <a:off x="2520" y="3773"/>
              <a:ext cx="51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Huet (1962)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904"/>
            <p:cNvSpPr>
              <a:spLocks noChangeArrowheads="1"/>
            </p:cNvSpPr>
            <p:nvPr/>
          </p:nvSpPr>
          <p:spPr bwMode="auto">
            <a:xfrm>
              <a:off x="3641" y="3325"/>
              <a:ext cx="57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Jardin (1995)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905"/>
            <p:cNvSpPr>
              <a:spLocks noChangeArrowheads="1"/>
            </p:cNvSpPr>
            <p:nvPr/>
          </p:nvSpPr>
          <p:spPr bwMode="auto">
            <a:xfrm>
              <a:off x="3641" y="3474"/>
              <a:ext cx="112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Maitre et Hermeline (1985)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906"/>
            <p:cNvSpPr>
              <a:spLocks noChangeArrowheads="1"/>
            </p:cNvSpPr>
            <p:nvPr/>
          </p:nvSpPr>
          <p:spPr bwMode="auto">
            <a:xfrm>
              <a:off x="3641" y="3624"/>
              <a:ext cx="64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Mariaux (1972)</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907"/>
            <p:cNvSpPr>
              <a:spLocks noChangeArrowheads="1"/>
            </p:cNvSpPr>
            <p:nvPr/>
          </p:nvSpPr>
          <p:spPr bwMode="auto">
            <a:xfrm>
              <a:off x="3641" y="3773"/>
              <a:ext cx="77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Morel (non publié)</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908"/>
            <p:cNvSpPr>
              <a:spLocks noChangeArrowheads="1"/>
            </p:cNvSpPr>
            <p:nvPr/>
          </p:nvSpPr>
          <p:spPr bwMode="auto">
            <a:xfrm>
              <a:off x="4821" y="3325"/>
              <a:ext cx="9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Projet FAC 192 (1975)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909"/>
            <p:cNvSpPr>
              <a:spLocks noChangeArrowheads="1"/>
            </p:cNvSpPr>
            <p:nvPr/>
          </p:nvSpPr>
          <p:spPr bwMode="auto">
            <a:xfrm>
              <a:off x="4821" y="3474"/>
              <a:ext cx="55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Tariel (1965)</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910"/>
            <p:cNvSpPr>
              <a:spLocks noChangeArrowheads="1"/>
            </p:cNvSpPr>
            <p:nvPr/>
          </p:nvSpPr>
          <p:spPr bwMode="auto">
            <a:xfrm>
              <a:off x="4821" y="3624"/>
              <a:ext cx="81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Tran-Huang (1991)</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911"/>
            <p:cNvSpPr>
              <a:spLocks noChangeArrowheads="1"/>
            </p:cNvSpPr>
            <p:nvPr/>
          </p:nvSpPr>
          <p:spPr bwMode="auto">
            <a:xfrm>
              <a:off x="4821" y="3773"/>
              <a:ext cx="86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Worbes et al. (2003)</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18" name="Rectangle 736"/>
          <p:cNvSpPr>
            <a:spLocks noChangeArrowheads="1"/>
          </p:cNvSpPr>
          <p:nvPr/>
        </p:nvSpPr>
        <p:spPr bwMode="auto">
          <a:xfrm>
            <a:off x="539552" y="4149080"/>
            <a:ext cx="9409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Suivi de terrain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19" name="Rectangle 737"/>
          <p:cNvSpPr>
            <a:spLocks noChangeArrowheads="1"/>
          </p:cNvSpPr>
          <p:nvPr/>
        </p:nvSpPr>
        <p:spPr bwMode="auto">
          <a:xfrm>
            <a:off x="370483" y="3685530"/>
            <a:ext cx="10906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000000"/>
                </a:solidFill>
                <a:effectLst/>
                <a:latin typeface="Arial" pitchFamily="34" charset="0"/>
                <a:cs typeface="Arial" pitchFamily="34" charset="0"/>
              </a:rPr>
              <a:t>Analyse de cerne</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20" name="Rectangle 738"/>
          <p:cNvSpPr>
            <a:spLocks noChangeArrowheads="1"/>
          </p:cNvSpPr>
          <p:nvPr/>
        </p:nvSpPr>
        <p:spPr bwMode="auto">
          <a:xfrm>
            <a:off x="213321" y="3221980"/>
            <a:ext cx="12477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1100" smtClean="0">
                <a:solidFill>
                  <a:srgbClr val="000000"/>
                </a:solidFill>
              </a:rPr>
              <a:t>Table de production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28" name="Groupe 927"/>
          <p:cNvGrpSpPr/>
          <p:nvPr/>
        </p:nvGrpSpPr>
        <p:grpSpPr>
          <a:xfrm>
            <a:off x="2420171" y="1704529"/>
            <a:ext cx="3387738" cy="1687314"/>
            <a:chOff x="2420171" y="1704529"/>
            <a:chExt cx="3387738" cy="1687314"/>
          </a:xfrm>
        </p:grpSpPr>
        <p:sp>
          <p:nvSpPr>
            <p:cNvPr id="6" name="Rectangle 5"/>
            <p:cNvSpPr/>
            <p:nvPr/>
          </p:nvSpPr>
          <p:spPr>
            <a:xfrm>
              <a:off x="2833292" y="1704529"/>
              <a:ext cx="2974617" cy="10801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smtClean="0"/>
                <a:t>Manque de données</a:t>
              </a:r>
            </a:p>
            <a:p>
              <a:pPr algn="ctr"/>
              <a:r>
                <a:rPr lang="en-US" sz="1600" smtClean="0"/>
                <a:t>Impossible de généraliser ou de modéliser</a:t>
              </a:r>
              <a:endParaRPr lang="en-US" sz="1600"/>
            </a:p>
          </p:txBody>
        </p:sp>
        <p:cxnSp>
          <p:nvCxnSpPr>
            <p:cNvPr id="922" name="Connecteur droit avec flèche 921"/>
            <p:cNvCxnSpPr>
              <a:stCxn id="6" idx="1"/>
            </p:cNvCxnSpPr>
            <p:nvPr/>
          </p:nvCxnSpPr>
          <p:spPr>
            <a:xfrm flipH="1">
              <a:off x="2420171" y="2244589"/>
              <a:ext cx="413121"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24" name="Connecteur droit avec flèche 923"/>
            <p:cNvCxnSpPr>
              <a:stCxn id="6" idx="1"/>
            </p:cNvCxnSpPr>
            <p:nvPr/>
          </p:nvCxnSpPr>
          <p:spPr>
            <a:xfrm flipH="1">
              <a:off x="2420171" y="2244589"/>
              <a:ext cx="413121" cy="46433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27" name="Connecteur droit avec flèche 926"/>
            <p:cNvCxnSpPr>
              <a:stCxn id="6" idx="1"/>
            </p:cNvCxnSpPr>
            <p:nvPr/>
          </p:nvCxnSpPr>
          <p:spPr>
            <a:xfrm flipH="1">
              <a:off x="2626731" y="2244589"/>
              <a:ext cx="206561" cy="114725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grpSp>
        <p:nvGrpSpPr>
          <p:cNvPr id="921" name="Groupe 920"/>
          <p:cNvGrpSpPr/>
          <p:nvPr/>
        </p:nvGrpSpPr>
        <p:grpSpPr>
          <a:xfrm>
            <a:off x="2192444" y="1540887"/>
            <a:ext cx="3986037" cy="2032129"/>
            <a:chOff x="2333995" y="2203133"/>
            <a:chExt cx="3480494" cy="615830"/>
          </a:xfrm>
        </p:grpSpPr>
        <p:sp>
          <p:nvSpPr>
            <p:cNvPr id="923" name="Rectangle 922"/>
            <p:cNvSpPr/>
            <p:nvPr/>
          </p:nvSpPr>
          <p:spPr>
            <a:xfrm>
              <a:off x="2839872" y="2203133"/>
              <a:ext cx="2974617" cy="61583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smtClean="0"/>
                <a:t>Biais lié à l’échantillonnage?</a:t>
              </a:r>
            </a:p>
            <a:p>
              <a:pPr algn="ctr"/>
              <a:r>
                <a:rPr lang="en-US" sz="1600" smtClean="0"/>
                <a:t>Ou différence entre l’accroissement moyen de la population et l’accroissement moyen des arbres qui atteignent de grandes dimensions</a:t>
              </a:r>
            </a:p>
            <a:p>
              <a:pPr algn="ctr"/>
              <a:endParaRPr lang="en-US"/>
            </a:p>
            <a:p>
              <a:pPr algn="ctr"/>
              <a:r>
                <a:rPr lang="en-US" sz="1000" smtClean="0">
                  <a:solidFill>
                    <a:schemeClr val="bg1">
                      <a:lumMod val="50000"/>
                    </a:schemeClr>
                  </a:solidFill>
                </a:rPr>
                <a:t>Brienen et al. 2012. </a:t>
              </a:r>
              <a:r>
                <a:rPr lang="en-US" sz="1000">
                  <a:solidFill>
                    <a:schemeClr val="bg1">
                      <a:lumMod val="50000"/>
                    </a:schemeClr>
                  </a:solidFill>
                </a:rPr>
                <a:t>Global Biogeochemical Cycles </a:t>
              </a:r>
              <a:r>
                <a:rPr lang="en-US" sz="1000" b="1">
                  <a:solidFill>
                    <a:schemeClr val="bg1">
                      <a:lumMod val="50000"/>
                    </a:schemeClr>
                  </a:solidFill>
                </a:rPr>
                <a:t>26</a:t>
              </a:r>
              <a:r>
                <a:rPr lang="en-US" sz="1000" smtClean="0">
                  <a:solidFill>
                    <a:schemeClr val="bg1">
                      <a:lumMod val="50000"/>
                    </a:schemeClr>
                  </a:solidFill>
                </a:rPr>
                <a:t>.</a:t>
              </a:r>
              <a:endParaRPr lang="en-US"/>
            </a:p>
          </p:txBody>
        </p:sp>
        <p:cxnSp>
          <p:nvCxnSpPr>
            <p:cNvPr id="925" name="Connecteur droit avec flèche 924"/>
            <p:cNvCxnSpPr/>
            <p:nvPr/>
          </p:nvCxnSpPr>
          <p:spPr>
            <a:xfrm flipH="1" flipV="1">
              <a:off x="2359355" y="2435102"/>
              <a:ext cx="480516" cy="7594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26" name="Connecteur droit avec flèche 925"/>
            <p:cNvCxnSpPr/>
            <p:nvPr/>
          </p:nvCxnSpPr>
          <p:spPr>
            <a:xfrm flipH="1">
              <a:off x="2333995" y="2511048"/>
              <a:ext cx="505876" cy="2748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sp>
        <p:nvSpPr>
          <p:cNvPr id="7" name="Rectangle 6"/>
          <p:cNvSpPr/>
          <p:nvPr/>
        </p:nvSpPr>
        <p:spPr bwMode="auto">
          <a:xfrm>
            <a:off x="179512" y="1540887"/>
            <a:ext cx="1339106" cy="447953"/>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ln w="3175">
                <a:solidFill>
                  <a:schemeClr val="tx1"/>
                </a:solidFill>
              </a:ln>
            </a:endParaRPr>
          </a:p>
        </p:txBody>
      </p:sp>
    </p:spTree>
    <p:extLst>
      <p:ext uri="{BB962C8B-B14F-4D97-AF65-F5344CB8AC3E}">
        <p14:creationId xmlns:p14="http://schemas.microsoft.com/office/powerpoint/2010/main" val="187655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nodeType="afterEffect">
                                  <p:stCondLst>
                                    <p:cond delay="0"/>
                                  </p:stCondLst>
                                  <p:childTnLst>
                                    <p:set>
                                      <p:cBhvr>
                                        <p:cTn id="13" dur="1" fill="hold">
                                          <p:stCondLst>
                                            <p:cond delay="0"/>
                                          </p:stCondLst>
                                        </p:cTn>
                                        <p:tgtEl>
                                          <p:spTgt spid="9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hoto\jydv\Photos_20.11.17\Ayous\Triplochiton_scleroxylon_C_SFID_270311_JLD (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63"/>
          <a:stretch/>
        </p:blipFill>
        <p:spPr bwMode="auto">
          <a:xfrm>
            <a:off x="-4415" y="5085184"/>
            <a:ext cx="2200151" cy="1772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smtClean="0"/>
              <a:t>Objectifs de l’étude</a:t>
            </a:r>
            <a:endParaRPr lang="en-US"/>
          </a:p>
        </p:txBody>
      </p:sp>
      <p:sp>
        <p:nvSpPr>
          <p:cNvPr id="3" name="Espace réservé du contenu 2"/>
          <p:cNvSpPr>
            <a:spLocks noGrp="1"/>
          </p:cNvSpPr>
          <p:nvPr>
            <p:ph idx="1"/>
          </p:nvPr>
        </p:nvSpPr>
        <p:spPr/>
        <p:txBody>
          <a:bodyPr/>
          <a:lstStyle/>
          <a:p>
            <a:r>
              <a:rPr lang="en-US" smtClean="0"/>
              <a:t>Quantifier la variabilité et comprendre les facteurs déterminants de l’accroissement diamétrique de l’Ayous </a:t>
            </a:r>
          </a:p>
          <a:p>
            <a:pPr lvl="1"/>
            <a:r>
              <a:rPr lang="en-US" smtClean="0"/>
              <a:t>entre sites</a:t>
            </a:r>
          </a:p>
          <a:p>
            <a:pPr lvl="1"/>
            <a:r>
              <a:rPr lang="en-US" smtClean="0"/>
              <a:t>entre stades ontogéniques</a:t>
            </a:r>
            <a:br>
              <a:rPr lang="en-US" smtClean="0"/>
            </a:br>
            <a:r>
              <a:rPr lang="en-US" smtClean="0">
                <a:solidFill>
                  <a:schemeClr val="bg1">
                    <a:lumMod val="50000"/>
                  </a:schemeClr>
                </a:solidFill>
              </a:rPr>
              <a:t>classes de diamètre</a:t>
            </a:r>
            <a:endParaRPr lang="en-US" smtClean="0"/>
          </a:p>
          <a:p>
            <a:pPr lvl="1"/>
            <a:r>
              <a:rPr lang="en-US" smtClean="0"/>
              <a:t>entre historiques d’exploitation contrastés </a:t>
            </a:r>
            <a:br>
              <a:rPr lang="en-US" smtClean="0"/>
            </a:br>
            <a:r>
              <a:rPr lang="en-US" smtClean="0">
                <a:solidFill>
                  <a:schemeClr val="bg1">
                    <a:lumMod val="50000"/>
                  </a:schemeClr>
                </a:solidFill>
              </a:rPr>
              <a:t>exploité/non exploité</a:t>
            </a:r>
            <a:endParaRPr lang="en-US" smtClean="0"/>
          </a:p>
          <a:p>
            <a:pPr lvl="1"/>
            <a:r>
              <a:rPr lang="en-US"/>
              <a:t>e</a:t>
            </a:r>
            <a:r>
              <a:rPr lang="en-US" smtClean="0"/>
              <a:t>ntre méthodes d’échantillonnage </a:t>
            </a:r>
            <a:br>
              <a:rPr lang="en-US" smtClean="0"/>
            </a:br>
            <a:r>
              <a:rPr lang="en-US" smtClean="0">
                <a:solidFill>
                  <a:schemeClr val="bg1">
                    <a:lumMod val="50000"/>
                  </a:schemeClr>
                </a:solidFill>
              </a:rPr>
              <a:t>moyenne de la population/moyenne conditionnelle </a:t>
            </a:r>
            <a:br>
              <a:rPr lang="en-US" smtClean="0">
                <a:solidFill>
                  <a:schemeClr val="bg1">
                    <a:lumMod val="50000"/>
                  </a:schemeClr>
                </a:solidFill>
              </a:rPr>
            </a:br>
            <a:r>
              <a:rPr lang="en-US" sz="2000" smtClean="0">
                <a:solidFill>
                  <a:schemeClr val="bg1">
                    <a:lumMod val="50000"/>
                  </a:schemeClr>
                </a:solidFill>
              </a:rPr>
              <a:t>(tous les arbres/les arbres qui atteignent de grandes dimensions)</a:t>
            </a:r>
            <a:endParaRPr lang="en-US" sz="2000"/>
          </a:p>
        </p:txBody>
      </p:sp>
      <p:sp>
        <p:nvSpPr>
          <p:cNvPr id="4" name="Espace réservé du numéro de diapositive 3"/>
          <p:cNvSpPr>
            <a:spLocks noGrp="1"/>
          </p:cNvSpPr>
          <p:nvPr>
            <p:ph type="sldNum" sz="quarter" idx="12"/>
          </p:nvPr>
        </p:nvSpPr>
        <p:spPr>
          <a:prstGeom prst="rect">
            <a:avLst/>
          </a:prstGeom>
        </p:spPr>
        <p:txBody>
          <a:bodyPr/>
          <a:lstStyle/>
          <a:p>
            <a:fld id="{7DABCC65-A698-4825-AA27-50FEA168AC13}" type="slidenum">
              <a:rPr lang="fr-FR" smtClean="0"/>
              <a:pPr/>
              <a:t>7</a:t>
            </a:fld>
            <a:endParaRPr lang="fr-FR"/>
          </a:p>
        </p:txBody>
      </p:sp>
    </p:spTree>
    <p:extLst>
      <p:ext uri="{BB962C8B-B14F-4D97-AF65-F5344CB8AC3E}">
        <p14:creationId xmlns:p14="http://schemas.microsoft.com/office/powerpoint/2010/main" val="1754768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0"/>
            <a:ext cx="1475656" cy="2420888"/>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ln>
                <a:solidFill>
                  <a:schemeClr val="bg1"/>
                </a:solidFill>
              </a:ln>
              <a:solidFill>
                <a:schemeClr val="bg1"/>
              </a:solidFill>
            </a:endParaRPr>
          </a:p>
        </p:txBody>
      </p:sp>
      <p:sp>
        <p:nvSpPr>
          <p:cNvPr id="2" name="Titre 1"/>
          <p:cNvSpPr>
            <a:spLocks noGrp="1"/>
          </p:cNvSpPr>
          <p:nvPr>
            <p:ph type="title"/>
          </p:nvPr>
        </p:nvSpPr>
        <p:spPr/>
        <p:txBody>
          <a:bodyPr/>
          <a:lstStyle/>
          <a:p>
            <a:r>
              <a:rPr lang="en-US" smtClean="0"/>
              <a:t>Données</a:t>
            </a:r>
            <a:endParaRPr lang="en-US"/>
          </a:p>
        </p:txBody>
      </p:sp>
      <p:sp>
        <p:nvSpPr>
          <p:cNvPr id="20" name="Espace réservé du numéro de diapositive 19"/>
          <p:cNvSpPr>
            <a:spLocks noGrp="1"/>
          </p:cNvSpPr>
          <p:nvPr>
            <p:ph type="sldNum" sz="quarter" idx="12"/>
          </p:nvPr>
        </p:nvSpPr>
        <p:spPr>
          <a:prstGeom prst="rect">
            <a:avLst/>
          </a:prstGeom>
        </p:spPr>
        <p:txBody>
          <a:bodyPr/>
          <a:lstStyle/>
          <a:p>
            <a:fld id="{7DABCC65-A698-4825-AA27-50FEA168AC13}" type="slidenum">
              <a:rPr lang="fr-FR" smtClean="0"/>
              <a:pPr/>
              <a:t>8</a:t>
            </a:fld>
            <a:endParaRPr lang="fr-F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54" t="26873" r="35817"/>
          <a:stretch/>
        </p:blipFill>
        <p:spPr bwMode="auto">
          <a:xfrm>
            <a:off x="51047" y="1752898"/>
            <a:ext cx="2792761" cy="467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10084"/>
          <a:stretch/>
        </p:blipFill>
        <p:spPr>
          <a:xfrm>
            <a:off x="3203848" y="1764308"/>
            <a:ext cx="2792761" cy="4676402"/>
          </a:xfrm>
          <a:prstGeom prst="rect">
            <a:avLst/>
          </a:prstGeom>
        </p:spPr>
      </p:pic>
      <p:sp>
        <p:nvSpPr>
          <p:cNvPr id="9" name="ZoneTexte 8"/>
          <p:cNvSpPr txBox="1"/>
          <p:nvPr/>
        </p:nvSpPr>
        <p:spPr>
          <a:xfrm>
            <a:off x="33986" y="1369818"/>
            <a:ext cx="1745991" cy="369332"/>
          </a:xfrm>
          <a:prstGeom prst="rect">
            <a:avLst/>
          </a:prstGeom>
          <a:noFill/>
        </p:spPr>
        <p:txBody>
          <a:bodyPr wrap="none" rtlCol="0">
            <a:spAutoFit/>
          </a:bodyPr>
          <a:lstStyle/>
          <a:p>
            <a:r>
              <a:rPr lang="en-US" smtClean="0">
                <a:latin typeface="Arial Narrow" panose="020B0606020202030204" pitchFamily="34" charset="0"/>
              </a:rPr>
              <a:t>Analyse de cernes</a:t>
            </a:r>
            <a:endParaRPr lang="en-US">
              <a:latin typeface="Arial Narrow" panose="020B0606020202030204" pitchFamily="34" charset="0"/>
            </a:endParaRPr>
          </a:p>
        </p:txBody>
      </p:sp>
      <p:sp>
        <p:nvSpPr>
          <p:cNvPr id="11" name="ZoneTexte 10"/>
          <p:cNvSpPr txBox="1"/>
          <p:nvPr/>
        </p:nvSpPr>
        <p:spPr>
          <a:xfrm>
            <a:off x="3203848" y="1369818"/>
            <a:ext cx="2387192" cy="369332"/>
          </a:xfrm>
          <a:prstGeom prst="rect">
            <a:avLst/>
          </a:prstGeom>
          <a:noFill/>
        </p:spPr>
        <p:txBody>
          <a:bodyPr wrap="none" rtlCol="0">
            <a:spAutoFit/>
          </a:bodyPr>
          <a:lstStyle/>
          <a:p>
            <a:r>
              <a:rPr lang="en-US" smtClean="0">
                <a:latin typeface="Arial Narrow" panose="020B0606020202030204" pitchFamily="34" charset="0"/>
              </a:rPr>
              <a:t>Sentiers, dispositifs légers</a:t>
            </a:r>
            <a:endParaRPr lang="en-US">
              <a:latin typeface="Arial Narrow" panose="020B0606020202030204" pitchFamily="34" charset="0"/>
            </a:endParaRPr>
          </a:p>
        </p:txBody>
      </p:sp>
      <p:sp>
        <p:nvSpPr>
          <p:cNvPr id="12" name="ZoneTexte 11"/>
          <p:cNvSpPr txBox="1"/>
          <p:nvPr/>
        </p:nvSpPr>
        <p:spPr>
          <a:xfrm>
            <a:off x="6300192" y="1369818"/>
            <a:ext cx="2467342" cy="369332"/>
          </a:xfrm>
          <a:prstGeom prst="rect">
            <a:avLst/>
          </a:prstGeom>
          <a:noFill/>
        </p:spPr>
        <p:txBody>
          <a:bodyPr wrap="none" rtlCol="0">
            <a:spAutoFit/>
          </a:bodyPr>
          <a:lstStyle/>
          <a:p>
            <a:r>
              <a:rPr lang="en-US" smtClean="0">
                <a:latin typeface="Arial Narrow" panose="020B0606020202030204" pitchFamily="34" charset="0"/>
              </a:rPr>
              <a:t>Parcelles de M’Baiki (RCA)</a:t>
            </a:r>
            <a:endParaRPr lang="en-US">
              <a:latin typeface="Arial Narrow" panose="020B0606020202030204" pitchFamily="34" charset="0"/>
            </a:endParaRPr>
          </a:p>
        </p:txBody>
      </p:sp>
      <p:grpSp>
        <p:nvGrpSpPr>
          <p:cNvPr id="3" name="Groupe 2"/>
          <p:cNvGrpSpPr/>
          <p:nvPr/>
        </p:nvGrpSpPr>
        <p:grpSpPr>
          <a:xfrm>
            <a:off x="6315743" y="1764308"/>
            <a:ext cx="2792761" cy="4664992"/>
            <a:chOff x="6315743" y="1764308"/>
            <a:chExt cx="2792761" cy="4664992"/>
          </a:xfrm>
        </p:grpSpPr>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743" y="2705619"/>
              <a:ext cx="2766483" cy="3723681"/>
            </a:xfrm>
            <a:prstGeom prst="rect">
              <a:avLst/>
            </a:prstGeom>
            <a:ln>
              <a:solidFill>
                <a:schemeClr val="tx1"/>
              </a:solidFill>
            </a:ln>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5743" y="1764308"/>
              <a:ext cx="2219589" cy="1664692"/>
            </a:xfrm>
            <a:prstGeom prst="rect">
              <a:avLst/>
            </a:prstGeom>
            <a:ln>
              <a:solidFill>
                <a:schemeClr val="tx1"/>
              </a:solidFill>
            </a:ln>
          </p:spPr>
        </p:pic>
        <p:pic>
          <p:nvPicPr>
            <p:cNvPr id="4097" name="Picture 1" descr="D:\Data_G\3-currentProject\LARGE TREES\7-photo\Dakis\DSC06616.JPG"/>
            <p:cNvPicPr>
              <a:picLocks noChangeAspect="1" noChangeArrowheads="1"/>
            </p:cNvPicPr>
            <p:nvPr/>
          </p:nvPicPr>
          <p:blipFill rotWithShape="1">
            <a:blip r:embed="rId6">
              <a:extLst>
                <a:ext uri="{28A0092B-C50C-407E-A947-70E740481C1C}">
                  <a14:useLocalDpi xmlns:a14="http://schemas.microsoft.com/office/drawing/2010/main" val="0"/>
                </a:ext>
              </a:extLst>
            </a:blip>
            <a:srcRect l="20085" r="32399"/>
            <a:stretch/>
          </p:blipFill>
          <p:spPr bwMode="auto">
            <a:xfrm>
              <a:off x="8002040" y="1764308"/>
              <a:ext cx="1106464" cy="31048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3" name="Image 15" descr="IMG_6020"/>
          <p:cNvPicPr>
            <a:picLocks noChangeAspect="1" noChangeArrowheads="1"/>
          </p:cNvPicPr>
          <p:nvPr/>
        </p:nvPicPr>
        <p:blipFill>
          <a:blip r:embed="rId7" cstate="print">
            <a:extLst>
              <a:ext uri="{28A0092B-C50C-407E-A947-70E740481C1C}">
                <a14:useLocalDpi xmlns:a14="http://schemas.microsoft.com/office/drawing/2010/main" val="0"/>
              </a:ext>
            </a:extLst>
          </a:blip>
          <a:srcRect l="9961" r="6233" b="5907"/>
          <a:stretch>
            <a:fillRect/>
          </a:stretch>
        </p:blipFill>
        <p:spPr bwMode="auto">
          <a:xfrm>
            <a:off x="183803" y="4198804"/>
            <a:ext cx="2506048" cy="18838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6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32045" b="16232"/>
          <a:stretch>
            <a:fillRect/>
          </a:stretch>
        </p:blipFill>
        <p:spPr bwMode="auto">
          <a:xfrm>
            <a:off x="432762" y="4193836"/>
            <a:ext cx="2085788" cy="189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7" descr="IMG_7515"/>
          <p:cNvPicPr>
            <a:picLocks noChangeAspect="1" noChangeArrowheads="1"/>
          </p:cNvPicPr>
          <p:nvPr/>
        </p:nvPicPr>
        <p:blipFill>
          <a:blip r:embed="rId9">
            <a:extLst>
              <a:ext uri="{28A0092B-C50C-407E-A947-70E740481C1C}">
                <a14:useLocalDpi xmlns:a14="http://schemas.microsoft.com/office/drawing/2010/main" val="0"/>
              </a:ext>
            </a:extLst>
          </a:blip>
          <a:srcRect r="22070" b="9718"/>
          <a:stretch>
            <a:fillRect/>
          </a:stretch>
        </p:blipFill>
        <p:spPr bwMode="auto">
          <a:xfrm>
            <a:off x="112105" y="4112274"/>
            <a:ext cx="2657476" cy="205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6"/>
          <p:cNvGrpSpPr/>
          <p:nvPr/>
        </p:nvGrpSpPr>
        <p:grpSpPr>
          <a:xfrm>
            <a:off x="226956" y="4078918"/>
            <a:ext cx="2427774" cy="2134606"/>
            <a:chOff x="2081232" y="-846472"/>
            <a:chExt cx="1996251" cy="1755192"/>
          </a:xfrm>
        </p:grpSpPr>
        <p:pic>
          <p:nvPicPr>
            <p:cNvPr id="16" name="Image 45" descr="IMG_8439"/>
            <p:cNvPicPr>
              <a:picLocks noChangeAspect="1" noChangeArrowheads="1"/>
            </p:cNvPicPr>
            <p:nvPr/>
          </p:nvPicPr>
          <p:blipFill>
            <a:blip r:embed="rId10" cstate="print">
              <a:extLst>
                <a:ext uri="{28A0092B-C50C-407E-A947-70E740481C1C}">
                  <a14:useLocalDpi xmlns:a14="http://schemas.microsoft.com/office/drawing/2010/main" val="0"/>
                </a:ext>
              </a:extLst>
            </a:blip>
            <a:srcRect l="17961" t="4379" r="33890" b="8583"/>
            <a:stretch>
              <a:fillRect/>
            </a:stretch>
          </p:blipFill>
          <p:spPr bwMode="auto">
            <a:xfrm>
              <a:off x="2081232" y="-846472"/>
              <a:ext cx="608619" cy="165196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46" descr="IMG_7413"/>
            <p:cNvPicPr>
              <a:picLocks noChangeAspect="1" noChangeArrowheads="1"/>
            </p:cNvPicPr>
            <p:nvPr/>
          </p:nvPicPr>
          <p:blipFill>
            <a:blip r:embed="rId11" cstate="print">
              <a:extLst>
                <a:ext uri="{28A0092B-C50C-407E-A947-70E740481C1C}">
                  <a14:useLocalDpi xmlns:a14="http://schemas.microsoft.com/office/drawing/2010/main" val="0"/>
                </a:ext>
              </a:extLst>
            </a:blip>
            <a:srcRect l="11775" t="2551" r="17293" b="17792"/>
            <a:stretch>
              <a:fillRect/>
            </a:stretch>
          </p:blipFill>
          <p:spPr bwMode="auto">
            <a:xfrm rot="16200000">
              <a:off x="3015751" y="-143473"/>
              <a:ext cx="785310" cy="13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47" descr="IMG_7425"/>
            <p:cNvPicPr>
              <a:picLocks noChangeAspect="1" noChangeArrowheads="1"/>
            </p:cNvPicPr>
            <p:nvPr/>
          </p:nvPicPr>
          <p:blipFill>
            <a:blip r:embed="rId12" cstate="print">
              <a:extLst>
                <a:ext uri="{28A0092B-C50C-407E-A947-70E740481C1C}">
                  <a14:useLocalDpi xmlns:a14="http://schemas.microsoft.com/office/drawing/2010/main" val="0"/>
                </a:ext>
              </a:extLst>
            </a:blip>
            <a:srcRect l="12428" t="10529" r="8527" b="11278"/>
            <a:stretch>
              <a:fillRect/>
            </a:stretch>
          </p:blipFill>
          <p:spPr bwMode="auto">
            <a:xfrm rot="5400000">
              <a:off x="2944362" y="-1059228"/>
              <a:ext cx="906497" cy="13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Image 18"/>
          <p:cNvPicPr/>
          <p:nvPr/>
        </p:nvPicPr>
        <p:blipFill>
          <a:blip r:embed="rId13" cstate="print"/>
          <a:stretch>
            <a:fillRect/>
          </a:stretch>
        </p:blipFill>
        <p:spPr>
          <a:xfrm rot="5400000" flipH="1">
            <a:off x="126092" y="3705262"/>
            <a:ext cx="2633937" cy="2657478"/>
          </a:xfrm>
          <a:prstGeom prst="rect">
            <a:avLst/>
          </a:prstGeom>
        </p:spPr>
      </p:pic>
      <p:sp>
        <p:nvSpPr>
          <p:cNvPr id="8" name="Rectangle à coins arrondis 7"/>
          <p:cNvSpPr/>
          <p:nvPr/>
        </p:nvSpPr>
        <p:spPr bwMode="auto">
          <a:xfrm>
            <a:off x="1547664" y="1861593"/>
            <a:ext cx="1239788" cy="432048"/>
          </a:xfrm>
          <a:prstGeom prst="roundRect">
            <a:avLst/>
          </a:prstGeom>
          <a:solidFill>
            <a:schemeClr val="accent6">
              <a:lumMod val="20000"/>
              <a:lumOff val="80000"/>
              <a:alpha val="75000"/>
            </a:schemeClr>
          </a:solidFill>
          <a:ln>
            <a:noFill/>
            <a:headEnd/>
            <a:tailEnd type="triangle" w="med" len="med"/>
          </a:ln>
        </p:spPr>
        <p:style>
          <a:lnRef idx="1">
            <a:schemeClr val="accent6"/>
          </a:lnRef>
          <a:fillRef idx="2">
            <a:schemeClr val="accent6"/>
          </a:fillRef>
          <a:effectRef idx="1">
            <a:schemeClr val="accent6"/>
          </a:effectRef>
          <a:fontRef idx="minor">
            <a:schemeClr val="dk1"/>
          </a:fontRef>
        </p:style>
        <p:txBody>
          <a:bodyPr wrap="none" rtlCol="0" anchor="ctr"/>
          <a:lstStyle/>
          <a:p>
            <a:pPr algn="r"/>
            <a:r>
              <a:rPr lang="en-US" sz="1200" smtClean="0"/>
              <a:t>25 arbres</a:t>
            </a:r>
            <a:endParaRPr lang="en-US" sz="1200"/>
          </a:p>
        </p:txBody>
      </p:sp>
      <p:sp>
        <p:nvSpPr>
          <p:cNvPr id="24" name="Rectangle à coins arrondis 23"/>
          <p:cNvSpPr/>
          <p:nvPr/>
        </p:nvSpPr>
        <p:spPr bwMode="auto">
          <a:xfrm>
            <a:off x="7817813" y="1861593"/>
            <a:ext cx="1239788" cy="432048"/>
          </a:xfrm>
          <a:prstGeom prst="roundRect">
            <a:avLst/>
          </a:prstGeom>
          <a:solidFill>
            <a:schemeClr val="accent6">
              <a:lumMod val="20000"/>
              <a:lumOff val="80000"/>
              <a:alpha val="75000"/>
            </a:schemeClr>
          </a:solidFill>
          <a:ln>
            <a:noFill/>
            <a:headEnd/>
            <a:tailEnd type="triangle" w="med" len="med"/>
          </a:ln>
        </p:spPr>
        <p:style>
          <a:lnRef idx="1">
            <a:schemeClr val="accent6"/>
          </a:lnRef>
          <a:fillRef idx="2">
            <a:schemeClr val="accent6"/>
          </a:fillRef>
          <a:effectRef idx="1">
            <a:schemeClr val="accent6"/>
          </a:effectRef>
          <a:fontRef idx="minor">
            <a:schemeClr val="dk1"/>
          </a:fontRef>
        </p:style>
        <p:txBody>
          <a:bodyPr wrap="none" rtlCol="0" anchor="ctr"/>
          <a:lstStyle/>
          <a:p>
            <a:pPr algn="r"/>
            <a:r>
              <a:rPr lang="en-US" sz="1200" smtClean="0"/>
              <a:t>155 arbres</a:t>
            </a:r>
            <a:endParaRPr lang="en-US" sz="1200"/>
          </a:p>
        </p:txBody>
      </p:sp>
      <p:sp>
        <p:nvSpPr>
          <p:cNvPr id="25" name="Rectangle à coins arrondis 24"/>
          <p:cNvSpPr/>
          <p:nvPr/>
        </p:nvSpPr>
        <p:spPr bwMode="auto">
          <a:xfrm>
            <a:off x="4716016" y="1861593"/>
            <a:ext cx="1239788" cy="432048"/>
          </a:xfrm>
          <a:prstGeom prst="roundRect">
            <a:avLst/>
          </a:prstGeom>
          <a:solidFill>
            <a:schemeClr val="accent6">
              <a:lumMod val="20000"/>
              <a:lumOff val="80000"/>
              <a:alpha val="75000"/>
            </a:schemeClr>
          </a:solidFill>
          <a:ln>
            <a:noFill/>
            <a:headEnd/>
            <a:tailEnd type="triangle" w="med" len="med"/>
          </a:ln>
        </p:spPr>
        <p:style>
          <a:lnRef idx="1">
            <a:schemeClr val="accent6"/>
          </a:lnRef>
          <a:fillRef idx="2">
            <a:schemeClr val="accent6"/>
          </a:fillRef>
          <a:effectRef idx="1">
            <a:schemeClr val="accent6"/>
          </a:effectRef>
          <a:fontRef idx="minor">
            <a:schemeClr val="dk1"/>
          </a:fontRef>
        </p:style>
        <p:txBody>
          <a:bodyPr wrap="none" rtlCol="0" anchor="ctr"/>
          <a:lstStyle/>
          <a:p>
            <a:pPr algn="r"/>
            <a:r>
              <a:rPr lang="en-US" sz="1200" smtClean="0"/>
              <a:t>750 arbres</a:t>
            </a:r>
            <a:endParaRPr lang="en-US" sz="1200"/>
          </a:p>
        </p:txBody>
      </p:sp>
    </p:spTree>
    <p:extLst>
      <p:ext uri="{BB962C8B-B14F-4D97-AF65-F5344CB8AC3E}">
        <p14:creationId xmlns:p14="http://schemas.microsoft.com/office/powerpoint/2010/main" val="24530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1475656" cy="2420888"/>
          </a:xfrm>
          <a:prstGeom prst="rect">
            <a:avLst/>
          </a:prstGeom>
          <a:solidFill>
            <a:schemeClr val="bg1"/>
          </a:solidFill>
          <a:ln w="38100">
            <a:solidFill>
              <a:schemeClr val="bg1"/>
            </a:solidFill>
            <a:round/>
            <a:headEnd/>
            <a:tailEnd type="triangle" w="med" len="med"/>
          </a:ln>
          <a:effectLst/>
        </p:spPr>
        <p:txBody>
          <a:bodyPr wrap="none" rtlCol="0" anchor="ctr"/>
          <a:lstStyle/>
          <a:p>
            <a:pPr algn="ctr"/>
            <a:endParaRPr lang="en-US">
              <a:ln>
                <a:solidFill>
                  <a:schemeClr val="bg1"/>
                </a:solidFill>
              </a:ln>
              <a:solidFill>
                <a:schemeClr val="bg1"/>
              </a:solidFill>
            </a:endParaRPr>
          </a:p>
        </p:txBody>
      </p:sp>
      <p:sp>
        <p:nvSpPr>
          <p:cNvPr id="2" name="Titre 1"/>
          <p:cNvSpPr>
            <a:spLocks noGrp="1"/>
          </p:cNvSpPr>
          <p:nvPr>
            <p:ph type="title"/>
          </p:nvPr>
        </p:nvSpPr>
        <p:spPr/>
        <p:txBody>
          <a:bodyPr/>
          <a:lstStyle/>
          <a:p>
            <a:r>
              <a:rPr lang="en-US" smtClean="0"/>
              <a:t>Sites d’études</a:t>
            </a:r>
            <a:endParaRPr lang="en-US"/>
          </a:p>
        </p:txBody>
      </p:sp>
      <p:sp>
        <p:nvSpPr>
          <p:cNvPr id="7" name="Espace réservé du contenu 6"/>
          <p:cNvSpPr>
            <a:spLocks noGrp="1"/>
          </p:cNvSpPr>
          <p:nvPr>
            <p:ph idx="1"/>
          </p:nvPr>
        </p:nvSpPr>
        <p:spPr/>
        <p:txBody>
          <a:bodyPr/>
          <a:lstStyle/>
          <a:p>
            <a:endParaRPr lang="en-US"/>
          </a:p>
        </p:txBody>
      </p:sp>
      <p:sp>
        <p:nvSpPr>
          <p:cNvPr id="3" name="Espace réservé du numéro de diapositive 2"/>
          <p:cNvSpPr>
            <a:spLocks noGrp="1"/>
          </p:cNvSpPr>
          <p:nvPr>
            <p:ph type="sldNum" sz="quarter" idx="12"/>
          </p:nvPr>
        </p:nvSpPr>
        <p:spPr>
          <a:prstGeom prst="rect">
            <a:avLst/>
          </a:prstGeom>
        </p:spPr>
        <p:txBody>
          <a:bodyPr/>
          <a:lstStyle/>
          <a:p>
            <a:fld id="{7DABCC65-A698-4825-AA27-50FEA168AC13}" type="slidenum">
              <a:rPr lang="fr-FR" smtClean="0"/>
              <a:pPr/>
              <a:t>9</a:t>
            </a:fld>
            <a:endParaRPr lang="fr-FR"/>
          </a:p>
        </p:txBody>
      </p:sp>
      <p:pic>
        <p:nvPicPr>
          <p:cNvPr id="4" name="Image 3"/>
          <p:cNvPicPr/>
          <p:nvPr/>
        </p:nvPicPr>
        <p:blipFill>
          <a:blip r:embed="rId2" cstate="print">
            <a:extLst>
              <a:ext uri="{28A0092B-C50C-407E-A947-70E740481C1C}">
                <a14:useLocalDpi xmlns:a14="http://schemas.microsoft.com/office/drawing/2010/main" val="0"/>
              </a:ext>
            </a:extLst>
          </a:blip>
          <a:stretch>
            <a:fillRect/>
          </a:stretch>
        </p:blipFill>
        <p:spPr>
          <a:xfrm>
            <a:off x="611520" y="1083689"/>
            <a:ext cx="8136944" cy="5758287"/>
          </a:xfrm>
          <a:prstGeom prst="rect">
            <a:avLst/>
          </a:prstGeom>
        </p:spPr>
      </p:pic>
    </p:spTree>
    <p:extLst>
      <p:ext uri="{BB962C8B-B14F-4D97-AF65-F5344CB8AC3E}">
        <p14:creationId xmlns:p14="http://schemas.microsoft.com/office/powerpoint/2010/main" val="283555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chemeClr val="tx1"/>
          </a:solidFill>
          <a:round/>
          <a:headEnd/>
          <a:tailEnd type="triangle" w="med" len="med"/>
        </a:ln>
        <a:effectLst/>
      </a:spPr>
      <a:bodyPr wrap="none"/>
      <a:lstStyle>
        <a:defPPr>
          <a:defRPr/>
        </a:defPPr>
      </a:lst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6368</TotalTime>
  <Words>1502</Words>
  <Application>Microsoft Office PowerPoint</Application>
  <PresentationFormat>Affichage à l'écran (4:3)</PresentationFormat>
  <Paragraphs>465</Paragraphs>
  <Slides>20</Slides>
  <Notes>3</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Projet DynAfFor Un partenariat public / privé  pour gérer durablement les forêts d’Afrique centrale </vt:lpstr>
      <vt:lpstr>Influence du type forestier et de l'environnement sur l'accroissement diamétrique des arbres  </vt:lpstr>
      <vt:lpstr>Gestion forestière durable</vt:lpstr>
      <vt:lpstr>Et les essences commerciales héliophiles</vt:lpstr>
      <vt:lpstr>Triplochiton scleroxylon K. Schum</vt:lpstr>
      <vt:lpstr>Croissance de l’Ayous d’après la litérature</vt:lpstr>
      <vt:lpstr>Objectifs de l’étude</vt:lpstr>
      <vt:lpstr>Données</vt:lpstr>
      <vt:lpstr>Sites d’études</vt:lpstr>
      <vt:lpstr>Variabilité de la croissance en fonction du stade ontogénique / classe de diamètre</vt:lpstr>
      <vt:lpstr>Variabilité de la croissance entre sites et traitements</vt:lpstr>
      <vt:lpstr>Moyenne de la population vs. moyenne conditionnelle</vt:lpstr>
      <vt:lpstr>Quelles autres sources de variabilités?</vt:lpstr>
      <vt:lpstr>Discussions et implications pratiques</vt:lpstr>
      <vt:lpstr>Discussions et implications pratiques</vt:lpstr>
      <vt:lpstr>Discussions et implications pratiques</vt:lpstr>
      <vt:lpstr>Présentation PowerPoint</vt:lpstr>
      <vt:lpstr>Donnée</vt:lpstr>
      <vt:lpstr>Croissance de l’Ayous d’après la litérature</vt:lpstr>
      <vt:lpstr>Méthode d’analyse</vt:lpstr>
    </vt:vector>
  </TitlesOfParts>
  <Company>CIRAD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DynAfFor Un partenariat public / privé  pour gérer durablement les forêts d’Afrique centrale</dc:title>
  <dc:creator>gourlet</dc:creator>
  <cp:lastModifiedBy>ligot.g</cp:lastModifiedBy>
  <cp:revision>363</cp:revision>
  <cp:lastPrinted>2017-11-23T15:13:47Z</cp:lastPrinted>
  <dcterms:created xsi:type="dcterms:W3CDTF">2014-10-08T19:08:36Z</dcterms:created>
  <dcterms:modified xsi:type="dcterms:W3CDTF">2017-11-27T08:41:56Z</dcterms:modified>
</cp:coreProperties>
</file>