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173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5FA3-83AA-4C80-AAD6-DBD07A306FA3}" type="datetimeFigureOut">
              <a:rPr lang="fr-FR" smtClean="0"/>
              <a:t>12/11/2017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39E5-E1F8-4389-8248-508E46246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90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5FA3-83AA-4C80-AAD6-DBD07A306FA3}" type="datetimeFigureOut">
              <a:rPr lang="fr-FR" smtClean="0"/>
              <a:t>12/11/2017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39E5-E1F8-4389-8248-508E46246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59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5FA3-83AA-4C80-AAD6-DBD07A306FA3}" type="datetimeFigureOut">
              <a:rPr lang="fr-FR" smtClean="0"/>
              <a:t>12/11/2017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39E5-E1F8-4389-8248-508E46246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93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5FA3-83AA-4C80-AAD6-DBD07A306FA3}" type="datetimeFigureOut">
              <a:rPr lang="fr-FR" smtClean="0"/>
              <a:t>12/11/2017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39E5-E1F8-4389-8248-508E46246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04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5FA3-83AA-4C80-AAD6-DBD07A306FA3}" type="datetimeFigureOut">
              <a:rPr lang="fr-FR" smtClean="0"/>
              <a:t>12/11/2017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39E5-E1F8-4389-8248-508E46246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82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5FA3-83AA-4C80-AAD6-DBD07A306FA3}" type="datetimeFigureOut">
              <a:rPr lang="fr-FR" smtClean="0"/>
              <a:t>12/11/2017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39E5-E1F8-4389-8248-508E46246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61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5FA3-83AA-4C80-AAD6-DBD07A306FA3}" type="datetimeFigureOut">
              <a:rPr lang="fr-FR" smtClean="0"/>
              <a:t>12/11/2017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39E5-E1F8-4389-8248-508E46246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5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5FA3-83AA-4C80-AAD6-DBD07A306FA3}" type="datetimeFigureOut">
              <a:rPr lang="fr-FR" smtClean="0"/>
              <a:t>12/11/2017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39E5-E1F8-4389-8248-508E46246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02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5FA3-83AA-4C80-AAD6-DBD07A306FA3}" type="datetimeFigureOut">
              <a:rPr lang="fr-FR" smtClean="0"/>
              <a:t>12/11/2017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39E5-E1F8-4389-8248-508E46246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9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5FA3-83AA-4C80-AAD6-DBD07A306FA3}" type="datetimeFigureOut">
              <a:rPr lang="fr-FR" smtClean="0"/>
              <a:t>12/11/2017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39E5-E1F8-4389-8248-508E46246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86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5FA3-83AA-4C80-AAD6-DBD07A306FA3}" type="datetimeFigureOut">
              <a:rPr lang="fr-FR" smtClean="0"/>
              <a:t>12/11/2017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39E5-E1F8-4389-8248-508E46246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82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5FA3-83AA-4C80-AAD6-DBD07A306FA3}" type="datetimeFigureOut">
              <a:rPr lang="fr-FR" smtClean="0"/>
              <a:t>12/11/2017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D39E5-E1F8-4389-8248-508E46246C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58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025E1DF-E94B-40CC-A1FA-CB93F0446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" r="6554" b="7490"/>
          <a:stretch/>
        </p:blipFill>
        <p:spPr>
          <a:xfrm>
            <a:off x="4" y="1"/>
            <a:ext cx="9143996" cy="68579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92" y="-8486"/>
            <a:ext cx="1695100" cy="6381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34EE86-AF2E-42FB-BE88-2DB6F72A8D6B}"/>
              </a:ext>
            </a:extLst>
          </p:cNvPr>
          <p:cNvSpPr/>
          <p:nvPr/>
        </p:nvSpPr>
        <p:spPr>
          <a:xfrm>
            <a:off x="290159" y="1888681"/>
            <a:ext cx="8563682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Berlin Sans FB Demi" panose="020E0802020502020306" pitchFamily="34" charset="0"/>
              </a:rPr>
              <a:t>La cellule, </a:t>
            </a:r>
          </a:p>
          <a:p>
            <a:pPr algn="ctr"/>
            <a:r>
              <a:rPr lang="fr-FR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Berlin Sans FB Demi" panose="020E0802020502020306" pitchFamily="34" charset="0"/>
              </a:rPr>
              <a:t>de son centrosome jusqu'à sa paroi, </a:t>
            </a:r>
          </a:p>
          <a:p>
            <a:pPr algn="ctr"/>
            <a:r>
              <a:rPr lang="fr-FR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Berlin Sans FB Demi" panose="020E0802020502020306" pitchFamily="34" charset="0"/>
              </a:rPr>
              <a:t>a inspiré la recherche en biologie </a:t>
            </a:r>
          </a:p>
          <a:p>
            <a:pPr algn="ctr"/>
            <a:r>
              <a:rPr lang="fr-FR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Berlin Sans FB Demi" panose="020E0802020502020306" pitchFamily="34" charset="0"/>
              </a:rPr>
              <a:t>à l'Université de Liège</a:t>
            </a:r>
          </a:p>
          <a:p>
            <a:pPr algn="ctr"/>
            <a:endParaRPr lang="fr-FR" sz="4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Berlin Sans FB Demi" panose="020E0802020502020306" pitchFamily="34" charset="0"/>
            </a:endParaRPr>
          </a:p>
          <a:p>
            <a:pPr algn="ctr"/>
            <a:endParaRPr lang="fr-FR" sz="4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fr-FR" sz="3200" b="1" i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Berlin Sans FB Demi" panose="020E0802020502020306" pitchFamily="34" charset="0"/>
              </a:rPr>
              <a:t>Marc THIRY </a:t>
            </a:r>
          </a:p>
        </p:txBody>
      </p:sp>
    </p:spTree>
    <p:extLst>
      <p:ext uri="{BB962C8B-B14F-4D97-AF65-F5344CB8AC3E}">
        <p14:creationId xmlns:p14="http://schemas.microsoft.com/office/powerpoint/2010/main" val="283579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07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1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8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34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73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7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66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07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82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9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6345DB2-538D-46DA-AAFC-4793F74EC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900" y="0"/>
            <a:ext cx="1695100" cy="638155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3FD0D381-1523-475B-9802-4DD00DC4A627}"/>
              </a:ext>
            </a:extLst>
          </p:cNvPr>
          <p:cNvSpPr/>
          <p:nvPr/>
        </p:nvSpPr>
        <p:spPr>
          <a:xfrm>
            <a:off x="661737" y="3429000"/>
            <a:ext cx="782052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Université de Liège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ABE01B0-86D8-4BF7-89FA-09FF4757E856}"/>
              </a:ext>
            </a:extLst>
          </p:cNvPr>
          <p:cNvCxnSpPr>
            <a:cxnSpLocks/>
          </p:cNvCxnSpPr>
          <p:nvPr/>
        </p:nvCxnSpPr>
        <p:spPr>
          <a:xfrm>
            <a:off x="4572000" y="3248526"/>
            <a:ext cx="0" cy="8186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8B42D4E-E1B0-4F24-AE7F-4B74BDB3907D}"/>
              </a:ext>
            </a:extLst>
          </p:cNvPr>
          <p:cNvCxnSpPr>
            <a:cxnSpLocks/>
          </p:cNvCxnSpPr>
          <p:nvPr/>
        </p:nvCxnSpPr>
        <p:spPr>
          <a:xfrm>
            <a:off x="681777" y="3280606"/>
            <a:ext cx="0" cy="8186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D13ACA4-A95A-42ED-9D94-973A1EBDD053}"/>
              </a:ext>
            </a:extLst>
          </p:cNvPr>
          <p:cNvCxnSpPr>
            <a:cxnSpLocks/>
          </p:cNvCxnSpPr>
          <p:nvPr/>
        </p:nvCxnSpPr>
        <p:spPr>
          <a:xfrm>
            <a:off x="8454199" y="3244514"/>
            <a:ext cx="0" cy="8186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F68D4003-ECBD-4DF1-82A2-AA445E3D2F96}"/>
              </a:ext>
            </a:extLst>
          </p:cNvPr>
          <p:cNvSpPr txBox="1"/>
          <p:nvPr/>
        </p:nvSpPr>
        <p:spPr>
          <a:xfrm>
            <a:off x="363428" y="298547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1817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85A36D-EB6F-4808-8806-7C00FB90339F}"/>
              </a:ext>
            </a:extLst>
          </p:cNvPr>
          <p:cNvSpPr txBox="1"/>
          <p:nvPr/>
        </p:nvSpPr>
        <p:spPr>
          <a:xfrm>
            <a:off x="4269691" y="29814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1917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01E3025-A1A6-4A10-A477-7EF2F4A3A32C}"/>
              </a:ext>
            </a:extLst>
          </p:cNvPr>
          <p:cNvSpPr txBox="1"/>
          <p:nvPr/>
        </p:nvSpPr>
        <p:spPr>
          <a:xfrm>
            <a:off x="8151888" y="29774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2017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AADF2ED-383F-4EA9-8E3C-4BB2C1A48E2A}"/>
              </a:ext>
            </a:extLst>
          </p:cNvPr>
          <p:cNvCxnSpPr>
            <a:cxnSpLocks/>
          </p:cNvCxnSpPr>
          <p:nvPr/>
        </p:nvCxnSpPr>
        <p:spPr>
          <a:xfrm>
            <a:off x="2662976" y="3445038"/>
            <a:ext cx="0" cy="6541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E0E6D4E-0182-44CD-BFE8-C1882B1EC148}"/>
              </a:ext>
            </a:extLst>
          </p:cNvPr>
          <p:cNvCxnSpPr>
            <a:cxnSpLocks/>
          </p:cNvCxnSpPr>
          <p:nvPr/>
        </p:nvCxnSpPr>
        <p:spPr>
          <a:xfrm>
            <a:off x="6557199" y="3441025"/>
            <a:ext cx="0" cy="6541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E8591901-7681-4852-A886-89104DD2ED72}"/>
              </a:ext>
            </a:extLst>
          </p:cNvPr>
          <p:cNvSpPr txBox="1"/>
          <p:nvPr/>
        </p:nvSpPr>
        <p:spPr>
          <a:xfrm>
            <a:off x="2356655" y="31619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1867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3867790-A18F-4CE7-A18E-12C47550EDA9}"/>
              </a:ext>
            </a:extLst>
          </p:cNvPr>
          <p:cNvSpPr txBox="1"/>
          <p:nvPr/>
        </p:nvSpPr>
        <p:spPr>
          <a:xfrm>
            <a:off x="6238857" y="316995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1967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51961E2-A780-4A75-9F41-E7B545A33818}"/>
              </a:ext>
            </a:extLst>
          </p:cNvPr>
          <p:cNvCxnSpPr>
            <a:cxnSpLocks/>
          </p:cNvCxnSpPr>
          <p:nvPr/>
        </p:nvCxnSpPr>
        <p:spPr>
          <a:xfrm>
            <a:off x="555938" y="2743200"/>
            <a:ext cx="2772000" cy="0"/>
          </a:xfrm>
          <a:prstGeom prst="straightConnector1">
            <a:avLst/>
          </a:prstGeom>
          <a:ln w="60325" cmpd="sng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7691699-0854-405C-8A46-E27F28864C09}"/>
              </a:ext>
            </a:extLst>
          </p:cNvPr>
          <p:cNvCxnSpPr>
            <a:cxnSpLocks/>
          </p:cNvCxnSpPr>
          <p:nvPr/>
        </p:nvCxnSpPr>
        <p:spPr>
          <a:xfrm>
            <a:off x="1791185" y="4531902"/>
            <a:ext cx="2772000" cy="0"/>
          </a:xfrm>
          <a:prstGeom prst="straightConnector1">
            <a:avLst/>
          </a:prstGeom>
          <a:ln w="60325" cmpd="sng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9BC78AA-FBAE-4C70-B824-5447496869A3}"/>
              </a:ext>
            </a:extLst>
          </p:cNvPr>
          <p:cNvCxnSpPr>
            <a:cxnSpLocks/>
          </p:cNvCxnSpPr>
          <p:nvPr/>
        </p:nvCxnSpPr>
        <p:spPr>
          <a:xfrm>
            <a:off x="4209541" y="2739184"/>
            <a:ext cx="3528000" cy="0"/>
          </a:xfrm>
          <a:prstGeom prst="straightConnector1">
            <a:avLst/>
          </a:prstGeom>
          <a:ln w="60325" cmpd="sng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6D709C9-8F7D-4068-9E8E-848B2167F17B}"/>
              </a:ext>
            </a:extLst>
          </p:cNvPr>
          <p:cNvCxnSpPr>
            <a:cxnSpLocks/>
          </p:cNvCxnSpPr>
          <p:nvPr/>
        </p:nvCxnSpPr>
        <p:spPr>
          <a:xfrm>
            <a:off x="4895342" y="4531899"/>
            <a:ext cx="3132000" cy="0"/>
          </a:xfrm>
          <a:prstGeom prst="straightConnector1">
            <a:avLst/>
          </a:prstGeom>
          <a:ln w="60325" cmpd="sng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6754A721-8BD3-4946-BF42-37334EDAB4B8}"/>
              </a:ext>
            </a:extLst>
          </p:cNvPr>
          <p:cNvSpPr txBox="1"/>
          <p:nvPr/>
        </p:nvSpPr>
        <p:spPr>
          <a:xfrm>
            <a:off x="678318" y="2057397"/>
            <a:ext cx="2401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Théodore SCHWANN</a:t>
            </a:r>
          </a:p>
          <a:p>
            <a:pPr algn="ctr"/>
            <a:r>
              <a:rPr lang="fr-FR" sz="2000" b="1" dirty="0"/>
              <a:t>(1810-1882)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8BE26DE-26CC-4494-B810-373D40FFB219}"/>
              </a:ext>
            </a:extLst>
          </p:cNvPr>
          <p:cNvSpPr txBox="1"/>
          <p:nvPr/>
        </p:nvSpPr>
        <p:spPr>
          <a:xfrm>
            <a:off x="4635749" y="2053381"/>
            <a:ext cx="2659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Maurice CHEVREMONT</a:t>
            </a:r>
          </a:p>
          <a:p>
            <a:pPr algn="ctr"/>
            <a:r>
              <a:rPr lang="fr-FR" sz="2000" b="1" dirty="0"/>
              <a:t>(1908-1996)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FCE8BE5-521E-4E3A-96F0-EFAC5B0B9DD4}"/>
              </a:ext>
            </a:extLst>
          </p:cNvPr>
          <p:cNvSpPr txBox="1"/>
          <p:nvPr/>
        </p:nvSpPr>
        <p:spPr>
          <a:xfrm>
            <a:off x="1798015" y="4555952"/>
            <a:ext cx="2608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Edouard Van BENEDEN</a:t>
            </a:r>
          </a:p>
          <a:p>
            <a:pPr algn="ctr"/>
            <a:r>
              <a:rPr lang="fr-FR" sz="2000" b="1" dirty="0"/>
              <a:t>(1846-1910)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A1279D7-EC81-4174-A557-52DEF20DFB21}"/>
              </a:ext>
            </a:extLst>
          </p:cNvPr>
          <p:cNvSpPr txBox="1"/>
          <p:nvPr/>
        </p:nvSpPr>
        <p:spPr>
          <a:xfrm>
            <a:off x="5195050" y="4563973"/>
            <a:ext cx="2471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Jean-Marie GHUYSEN</a:t>
            </a:r>
          </a:p>
          <a:p>
            <a:pPr algn="ctr"/>
            <a:r>
              <a:rPr lang="fr-FR" sz="2000" b="1" dirty="0"/>
              <a:t>(1925-2004)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D7C514BC-9A17-4286-992A-8975676943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/>
          <a:stretch/>
        </p:blipFill>
        <p:spPr>
          <a:xfrm>
            <a:off x="5495088" y="5271858"/>
            <a:ext cx="1900375" cy="147785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8EE0910-1892-4024-86CB-3B38B3D4A4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46"/>
          <a:stretch/>
        </p:blipFill>
        <p:spPr>
          <a:xfrm>
            <a:off x="1174680" y="571139"/>
            <a:ext cx="1520388" cy="1558458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21931F30-3F67-47E1-B9BE-281A564771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5"/>
          <a:stretch/>
        </p:blipFill>
        <p:spPr>
          <a:xfrm>
            <a:off x="2175631" y="5271858"/>
            <a:ext cx="1881064" cy="147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3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8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0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11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82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12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65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10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44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36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6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D06C03-A93B-4325-BF87-FE0275A3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92" y="-8486"/>
            <a:ext cx="1695100" cy="6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9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3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2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4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3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1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2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85078-2ACA-4F36-B4FD-A1EAB365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7" y="232144"/>
            <a:ext cx="3336519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93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51</Words>
  <Application>Microsoft Office PowerPoint</Application>
  <PresentationFormat>Affichage à l'écran (4:3)</PresentationFormat>
  <Paragraphs>21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Berlin Sans FB Demi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Thiry</dc:creator>
  <cp:lastModifiedBy>Marc Thiry</cp:lastModifiedBy>
  <cp:revision>12</cp:revision>
  <dcterms:created xsi:type="dcterms:W3CDTF">2017-11-12T16:31:31Z</dcterms:created>
  <dcterms:modified xsi:type="dcterms:W3CDTF">2017-11-12T19:06:18Z</dcterms:modified>
</cp:coreProperties>
</file>