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-12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7665</TotalTime>
  <Words>811</Words>
  <Application>Microsoft Macintosh PowerPoint</Application>
  <PresentationFormat>Présentation à l'écran (4:3)</PresentationFormat>
  <Paragraphs>164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Elections françaises 2017</vt:lpstr>
      <vt:lpstr>Présentation PowerPoint</vt:lpstr>
      <vt:lpstr>Présentation PowerPoint</vt:lpstr>
      <vt:lpstr>Présentation PowerPoint</vt:lpstr>
      <vt:lpstr>Présentation PowerPoint</vt:lpstr>
      <vt:lpstr>Souhait entre deux tours</vt:lpstr>
      <vt:lpstr>Sûreté du choix, entre-deux-tours</vt:lpstr>
      <vt:lpstr>2e tour</vt:lpstr>
      <vt:lpstr>Présidentielles françaises</vt:lpstr>
      <vt:lpstr>Présentation PowerPoint</vt:lpstr>
      <vt:lpstr>Abandon par l’Etat</vt:lpstr>
      <vt:lpstr>Gouvernement</vt:lpstr>
      <vt:lpstr>Présentation PowerPoint</vt:lpstr>
      <vt:lpstr>Présentation PowerPoint</vt:lpstr>
      <vt:lpstr>Gauche: 6,        MoDem: 3,      LR: 3</vt:lpstr>
      <vt:lpstr>Législatives</vt:lpstr>
      <vt:lpstr>Partis</vt:lpstr>
      <vt:lpstr>Elus 1er tour</vt:lpstr>
      <vt:lpstr>2e tour: 18 juin</vt:lpstr>
      <vt:lpstr>Interdiction cumul député 2014</vt:lpstr>
      <vt:lpstr>Sondage 2 juin (577/2&lt;289)</vt:lpstr>
      <vt:lpstr>Modélisation</vt:lpstr>
      <vt:lpstr>Généralisation: faits</vt:lpstr>
      <vt:lpstr>Généralisation, hypothèses</vt:lpstr>
      <vt:lpstr>Généralisation</vt:lpstr>
      <vt:lpstr>Wallonisation ?</vt:lpstr>
      <vt:lpstr>Baromètre Libre Belgique/RTBF/Dedicated du 24 mars 2017</vt:lpstr>
      <vt:lpstr>Présentation PowerPoint</vt:lpstr>
      <vt:lpstr>Sources</vt:lpstr>
      <vt:lpstr>Présentation PowerPoint</vt:lpstr>
    </vt:vector>
  </TitlesOfParts>
  <Company>ULg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Présidentielles 2017</dc:title>
  <dc:creator>Pierre Verjans</dc:creator>
  <cp:lastModifiedBy>Pierre Verjans</cp:lastModifiedBy>
  <cp:revision>30</cp:revision>
  <dcterms:created xsi:type="dcterms:W3CDTF">2017-05-03T09:56:06Z</dcterms:created>
  <dcterms:modified xsi:type="dcterms:W3CDTF">2017-06-06T20:47:38Z</dcterms:modified>
</cp:coreProperties>
</file>