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7" r:id="rId3"/>
    <p:sldId id="327" r:id="rId4"/>
    <p:sldId id="322" r:id="rId5"/>
    <p:sldId id="336" r:id="rId6"/>
    <p:sldId id="337" r:id="rId7"/>
    <p:sldId id="331" r:id="rId8"/>
    <p:sldId id="341" r:id="rId9"/>
    <p:sldId id="342" r:id="rId10"/>
    <p:sldId id="28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eve NGAMA" initials="sn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33CC"/>
    <a:srgbClr val="00FFFF"/>
    <a:srgbClr val="FFFF99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6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1176" y="-18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80E03-472D-4A3A-9F24-EE57595B372F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BD667A77-09FC-4730-9B11-7C69FF2278A3}">
      <dgm:prSet phldrT="[Texte]" custT="1"/>
      <dgm:spPr>
        <a:solidFill>
          <a:srgbClr val="00CC00"/>
        </a:solidFill>
      </dgm:spPr>
      <dgm:t>
        <a:bodyPr/>
        <a:lstStyle/>
        <a:p>
          <a:r>
            <a:rPr lang="en-US" sz="1400" b="1" noProof="0" dirty="0" smtClean="0">
              <a:solidFill>
                <a:schemeClr val="tx1"/>
              </a:solidFill>
            </a:rPr>
            <a:t>Experiment design</a:t>
          </a:r>
          <a:endParaRPr lang="en-US" sz="1400" b="1" noProof="0" dirty="0">
            <a:solidFill>
              <a:schemeClr val="tx1"/>
            </a:solidFill>
          </a:endParaRPr>
        </a:p>
      </dgm:t>
    </dgm:pt>
    <dgm:pt modelId="{4234CCA5-60A4-48D6-8CF5-5BBBBBABB0A0}" type="parTrans" cxnId="{9280E71D-D5B6-4EEC-89CB-105FE66A70EB}">
      <dgm:prSet/>
      <dgm:spPr/>
      <dgm:t>
        <a:bodyPr/>
        <a:lstStyle/>
        <a:p>
          <a:endParaRPr lang="fr-BE"/>
        </a:p>
      </dgm:t>
    </dgm:pt>
    <dgm:pt modelId="{EF3A0D71-F470-44A9-8530-AC457776F485}" type="sibTrans" cxnId="{9280E71D-D5B6-4EEC-89CB-105FE66A70EB}">
      <dgm:prSet/>
      <dgm:spPr/>
      <dgm:t>
        <a:bodyPr/>
        <a:lstStyle/>
        <a:p>
          <a:endParaRPr lang="fr-BE"/>
        </a:p>
      </dgm:t>
    </dgm:pt>
    <dgm:pt modelId="{18E1C156-7EBB-4681-BE77-48CCD8A990CF}">
      <dgm:prSet phldrT="[Texte]" custT="1"/>
      <dgm:spPr>
        <a:solidFill>
          <a:srgbClr val="FFFF00"/>
        </a:solidFill>
      </dgm:spPr>
      <dgm:t>
        <a:bodyPr/>
        <a:lstStyle/>
        <a:p>
          <a:r>
            <a:rPr lang="en-US" sz="1400" b="1" noProof="0" dirty="0" smtClean="0">
              <a:solidFill>
                <a:srgbClr val="0000FF"/>
              </a:solidFill>
            </a:rPr>
            <a:t>Results</a:t>
          </a:r>
          <a:endParaRPr lang="en-US" sz="1400" b="1" noProof="0" dirty="0">
            <a:solidFill>
              <a:srgbClr val="0000FF"/>
            </a:solidFill>
          </a:endParaRPr>
        </a:p>
      </dgm:t>
    </dgm:pt>
    <dgm:pt modelId="{2353E05F-0B00-49A7-B6E5-53903737BD59}" type="parTrans" cxnId="{081DC947-1EA9-4F5C-9460-D5B0CC835A45}">
      <dgm:prSet/>
      <dgm:spPr/>
      <dgm:t>
        <a:bodyPr/>
        <a:lstStyle/>
        <a:p>
          <a:endParaRPr lang="fr-BE"/>
        </a:p>
      </dgm:t>
    </dgm:pt>
    <dgm:pt modelId="{6242F096-CEFE-46F6-A730-682D829E146D}" type="sibTrans" cxnId="{081DC947-1EA9-4F5C-9460-D5B0CC835A45}">
      <dgm:prSet/>
      <dgm:spPr/>
      <dgm:t>
        <a:bodyPr/>
        <a:lstStyle/>
        <a:p>
          <a:endParaRPr lang="fr-BE"/>
        </a:p>
      </dgm:t>
    </dgm:pt>
    <dgm:pt modelId="{9DBFAFE4-CEDF-4A9F-B578-2B555122AF20}">
      <dgm:prSet phldrT="[Texte]" custT="1"/>
      <dgm:spPr>
        <a:solidFill>
          <a:srgbClr val="0000FF"/>
        </a:solidFill>
      </dgm:spPr>
      <dgm:t>
        <a:bodyPr/>
        <a:lstStyle/>
        <a:p>
          <a:r>
            <a:rPr lang="en-US" sz="1400" b="1" noProof="0" dirty="0" smtClean="0">
              <a:solidFill>
                <a:srgbClr val="FFFF00"/>
              </a:solidFill>
            </a:rPr>
            <a:t>Going further </a:t>
          </a:r>
          <a:endParaRPr lang="en-US" sz="1400" b="1" noProof="0" dirty="0">
            <a:solidFill>
              <a:srgbClr val="FFFF00"/>
            </a:solidFill>
          </a:endParaRPr>
        </a:p>
      </dgm:t>
    </dgm:pt>
    <dgm:pt modelId="{18B97A16-BB5B-42CF-9ED8-F0C86680D51E}" type="parTrans" cxnId="{7798AFE1-C3B1-45A0-A05E-562C72B85A6D}">
      <dgm:prSet/>
      <dgm:spPr/>
      <dgm:t>
        <a:bodyPr/>
        <a:lstStyle/>
        <a:p>
          <a:endParaRPr lang="fr-BE"/>
        </a:p>
      </dgm:t>
    </dgm:pt>
    <dgm:pt modelId="{6DD062FD-7517-4CA9-A479-D90E0904B029}" type="sibTrans" cxnId="{7798AFE1-C3B1-45A0-A05E-562C72B85A6D}">
      <dgm:prSet/>
      <dgm:spPr/>
      <dgm:t>
        <a:bodyPr/>
        <a:lstStyle/>
        <a:p>
          <a:endParaRPr lang="fr-BE"/>
        </a:p>
      </dgm:t>
    </dgm:pt>
    <dgm:pt modelId="{B1546759-E87D-4E45-878D-A113163BC092}" type="pres">
      <dgm:prSet presAssocID="{2FD80E03-472D-4A3A-9F24-EE57595B372F}" presName="Name0" presStyleCnt="0">
        <dgm:presLayoutVars>
          <dgm:dir/>
          <dgm:animLvl val="lvl"/>
          <dgm:resizeHandles val="exact"/>
        </dgm:presLayoutVars>
      </dgm:prSet>
      <dgm:spPr/>
    </dgm:pt>
    <dgm:pt modelId="{C793C762-70AA-4F1A-BFDE-9773373850D0}" type="pres">
      <dgm:prSet presAssocID="{BD667A77-09FC-4730-9B11-7C69FF2278A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B0D84D-1CDB-48B1-873D-4198BABBAB1D}" type="pres">
      <dgm:prSet presAssocID="{EF3A0D71-F470-44A9-8530-AC457776F485}" presName="parTxOnlySpace" presStyleCnt="0"/>
      <dgm:spPr/>
    </dgm:pt>
    <dgm:pt modelId="{6844D999-9F9C-4F67-ABB7-BDED83CA7250}" type="pres">
      <dgm:prSet presAssocID="{18E1C156-7EBB-4681-BE77-48CCD8A990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F77E66-F808-4F0D-9C05-A8DB4BC78A78}" type="pres">
      <dgm:prSet presAssocID="{6242F096-CEFE-46F6-A730-682D829E146D}" presName="parTxOnlySpace" presStyleCnt="0"/>
      <dgm:spPr/>
    </dgm:pt>
    <dgm:pt modelId="{4B4022BD-FAAC-44E2-836E-39A477410D60}" type="pres">
      <dgm:prSet presAssocID="{9DBFAFE4-CEDF-4A9F-B578-2B555122AF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280E71D-D5B6-4EEC-89CB-105FE66A70EB}" srcId="{2FD80E03-472D-4A3A-9F24-EE57595B372F}" destId="{BD667A77-09FC-4730-9B11-7C69FF2278A3}" srcOrd="0" destOrd="0" parTransId="{4234CCA5-60A4-48D6-8CF5-5BBBBBABB0A0}" sibTransId="{EF3A0D71-F470-44A9-8530-AC457776F485}"/>
    <dgm:cxn modelId="{8AEB9A3B-12CE-4E59-B944-D0FE6592006E}" type="presOf" srcId="{18E1C156-7EBB-4681-BE77-48CCD8A990CF}" destId="{6844D999-9F9C-4F67-ABB7-BDED83CA7250}" srcOrd="0" destOrd="0" presId="urn:microsoft.com/office/officeart/2005/8/layout/chevron1"/>
    <dgm:cxn modelId="{2796BD87-A2DB-4E9A-9178-D0E61B476BC9}" type="presOf" srcId="{BD667A77-09FC-4730-9B11-7C69FF2278A3}" destId="{C793C762-70AA-4F1A-BFDE-9773373850D0}" srcOrd="0" destOrd="0" presId="urn:microsoft.com/office/officeart/2005/8/layout/chevron1"/>
    <dgm:cxn modelId="{081DC947-1EA9-4F5C-9460-D5B0CC835A45}" srcId="{2FD80E03-472D-4A3A-9F24-EE57595B372F}" destId="{18E1C156-7EBB-4681-BE77-48CCD8A990CF}" srcOrd="1" destOrd="0" parTransId="{2353E05F-0B00-49A7-B6E5-53903737BD59}" sibTransId="{6242F096-CEFE-46F6-A730-682D829E146D}"/>
    <dgm:cxn modelId="{284C1EF4-D4FD-4F88-8642-ADC1A1181817}" type="presOf" srcId="{9DBFAFE4-CEDF-4A9F-B578-2B555122AF20}" destId="{4B4022BD-FAAC-44E2-836E-39A477410D60}" srcOrd="0" destOrd="0" presId="urn:microsoft.com/office/officeart/2005/8/layout/chevron1"/>
    <dgm:cxn modelId="{A8D7BC4F-E487-4F9D-B0FE-B251F4C9F47F}" type="presOf" srcId="{2FD80E03-472D-4A3A-9F24-EE57595B372F}" destId="{B1546759-E87D-4E45-878D-A113163BC092}" srcOrd="0" destOrd="0" presId="urn:microsoft.com/office/officeart/2005/8/layout/chevron1"/>
    <dgm:cxn modelId="{7798AFE1-C3B1-45A0-A05E-562C72B85A6D}" srcId="{2FD80E03-472D-4A3A-9F24-EE57595B372F}" destId="{9DBFAFE4-CEDF-4A9F-B578-2B555122AF20}" srcOrd="2" destOrd="0" parTransId="{18B97A16-BB5B-42CF-9ED8-F0C86680D51E}" sibTransId="{6DD062FD-7517-4CA9-A479-D90E0904B029}"/>
    <dgm:cxn modelId="{9795E26A-37CF-448E-AB47-3BA014DF57B4}" type="presParOf" srcId="{B1546759-E87D-4E45-878D-A113163BC092}" destId="{C793C762-70AA-4F1A-BFDE-9773373850D0}" srcOrd="0" destOrd="0" presId="urn:microsoft.com/office/officeart/2005/8/layout/chevron1"/>
    <dgm:cxn modelId="{6A32DD49-46F0-4FA4-9722-392251B1FB18}" type="presParOf" srcId="{B1546759-E87D-4E45-878D-A113163BC092}" destId="{12B0D84D-1CDB-48B1-873D-4198BABBAB1D}" srcOrd="1" destOrd="0" presId="urn:microsoft.com/office/officeart/2005/8/layout/chevron1"/>
    <dgm:cxn modelId="{85249113-D2AF-4755-8CCB-4BA508FDACFE}" type="presParOf" srcId="{B1546759-E87D-4E45-878D-A113163BC092}" destId="{6844D999-9F9C-4F67-ABB7-BDED83CA7250}" srcOrd="2" destOrd="0" presId="urn:microsoft.com/office/officeart/2005/8/layout/chevron1"/>
    <dgm:cxn modelId="{948926C8-5B1C-4342-9450-00F301F4EF4D}" type="presParOf" srcId="{B1546759-E87D-4E45-878D-A113163BC092}" destId="{B6F77E66-F808-4F0D-9C05-A8DB4BC78A78}" srcOrd="3" destOrd="0" presId="urn:microsoft.com/office/officeart/2005/8/layout/chevron1"/>
    <dgm:cxn modelId="{F5CDB2CF-2D09-4182-9E0B-A9A6CDE4BDFF}" type="presParOf" srcId="{B1546759-E87D-4E45-878D-A113163BC092}" destId="{4B4022BD-FAAC-44E2-836E-39A477410D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80E03-472D-4A3A-9F24-EE57595B372F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BD667A77-09FC-4730-9B11-7C69FF2278A3}">
      <dgm:prSet phldrT="[Texte]" custT="1"/>
      <dgm:spPr>
        <a:solidFill>
          <a:srgbClr val="00CC00"/>
        </a:solidFill>
      </dgm:spPr>
      <dgm:t>
        <a:bodyPr/>
        <a:lstStyle/>
        <a:p>
          <a:r>
            <a:rPr lang="en-US" sz="1400" b="1" noProof="0" dirty="0" smtClean="0">
              <a:solidFill>
                <a:schemeClr val="tx1"/>
              </a:solidFill>
            </a:rPr>
            <a:t>Experiment design</a:t>
          </a:r>
          <a:endParaRPr lang="en-US" sz="1400" b="1" noProof="0" dirty="0">
            <a:solidFill>
              <a:schemeClr val="tx1"/>
            </a:solidFill>
          </a:endParaRPr>
        </a:p>
      </dgm:t>
    </dgm:pt>
    <dgm:pt modelId="{4234CCA5-60A4-48D6-8CF5-5BBBBBABB0A0}" type="parTrans" cxnId="{9280E71D-D5B6-4EEC-89CB-105FE66A70EB}">
      <dgm:prSet/>
      <dgm:spPr/>
      <dgm:t>
        <a:bodyPr/>
        <a:lstStyle/>
        <a:p>
          <a:endParaRPr lang="fr-BE"/>
        </a:p>
      </dgm:t>
    </dgm:pt>
    <dgm:pt modelId="{EF3A0D71-F470-44A9-8530-AC457776F485}" type="sibTrans" cxnId="{9280E71D-D5B6-4EEC-89CB-105FE66A70EB}">
      <dgm:prSet/>
      <dgm:spPr/>
      <dgm:t>
        <a:bodyPr/>
        <a:lstStyle/>
        <a:p>
          <a:endParaRPr lang="fr-BE"/>
        </a:p>
      </dgm:t>
    </dgm:pt>
    <dgm:pt modelId="{18E1C156-7EBB-4681-BE77-48CCD8A990CF}">
      <dgm:prSet phldrT="[Texte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fr-BE" sz="1400" b="1" noProof="0" dirty="0" smtClean="0">
              <a:solidFill>
                <a:schemeClr val="tx2">
                  <a:lumMod val="60000"/>
                  <a:lumOff val="40000"/>
                </a:schemeClr>
              </a:solidFill>
            </a:rPr>
            <a:t>Trial conclusions</a:t>
          </a:r>
          <a:endParaRPr lang="en-US" sz="1400" b="1" noProof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353E05F-0B00-49A7-B6E5-53903737BD59}" type="parTrans" cxnId="{081DC947-1EA9-4F5C-9460-D5B0CC835A45}">
      <dgm:prSet/>
      <dgm:spPr/>
      <dgm:t>
        <a:bodyPr/>
        <a:lstStyle/>
        <a:p>
          <a:endParaRPr lang="fr-BE"/>
        </a:p>
      </dgm:t>
    </dgm:pt>
    <dgm:pt modelId="{6242F096-CEFE-46F6-A730-682D829E146D}" type="sibTrans" cxnId="{081DC947-1EA9-4F5C-9460-D5B0CC835A45}">
      <dgm:prSet/>
      <dgm:spPr/>
      <dgm:t>
        <a:bodyPr/>
        <a:lstStyle/>
        <a:p>
          <a:endParaRPr lang="fr-BE"/>
        </a:p>
      </dgm:t>
    </dgm:pt>
    <dgm:pt modelId="{9DBFAFE4-CEDF-4A9F-B578-2B555122AF20}">
      <dgm:prSet phldrT="[Texte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sz="1400" b="1" noProof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Going further </a:t>
          </a:r>
          <a:endParaRPr lang="en-US" sz="1400" b="1" noProof="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8B97A16-BB5B-42CF-9ED8-F0C86680D51E}" type="parTrans" cxnId="{7798AFE1-C3B1-45A0-A05E-562C72B85A6D}">
      <dgm:prSet/>
      <dgm:spPr/>
      <dgm:t>
        <a:bodyPr/>
        <a:lstStyle/>
        <a:p>
          <a:endParaRPr lang="fr-BE"/>
        </a:p>
      </dgm:t>
    </dgm:pt>
    <dgm:pt modelId="{6DD062FD-7517-4CA9-A479-D90E0904B029}" type="sibTrans" cxnId="{7798AFE1-C3B1-45A0-A05E-562C72B85A6D}">
      <dgm:prSet/>
      <dgm:spPr/>
      <dgm:t>
        <a:bodyPr/>
        <a:lstStyle/>
        <a:p>
          <a:endParaRPr lang="fr-BE"/>
        </a:p>
      </dgm:t>
    </dgm:pt>
    <dgm:pt modelId="{B1546759-E87D-4E45-878D-A113163BC092}" type="pres">
      <dgm:prSet presAssocID="{2FD80E03-472D-4A3A-9F24-EE57595B372F}" presName="Name0" presStyleCnt="0">
        <dgm:presLayoutVars>
          <dgm:dir/>
          <dgm:animLvl val="lvl"/>
          <dgm:resizeHandles val="exact"/>
        </dgm:presLayoutVars>
      </dgm:prSet>
      <dgm:spPr/>
    </dgm:pt>
    <dgm:pt modelId="{C793C762-70AA-4F1A-BFDE-9773373850D0}" type="pres">
      <dgm:prSet presAssocID="{BD667A77-09FC-4730-9B11-7C69FF2278A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B0D84D-1CDB-48B1-873D-4198BABBAB1D}" type="pres">
      <dgm:prSet presAssocID="{EF3A0D71-F470-44A9-8530-AC457776F485}" presName="parTxOnlySpace" presStyleCnt="0"/>
      <dgm:spPr/>
    </dgm:pt>
    <dgm:pt modelId="{6844D999-9F9C-4F67-ABB7-BDED83CA7250}" type="pres">
      <dgm:prSet presAssocID="{18E1C156-7EBB-4681-BE77-48CCD8A990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F77E66-F808-4F0D-9C05-A8DB4BC78A78}" type="pres">
      <dgm:prSet presAssocID="{6242F096-CEFE-46F6-A730-682D829E146D}" presName="parTxOnlySpace" presStyleCnt="0"/>
      <dgm:spPr/>
    </dgm:pt>
    <dgm:pt modelId="{4B4022BD-FAAC-44E2-836E-39A477410D60}" type="pres">
      <dgm:prSet presAssocID="{9DBFAFE4-CEDF-4A9F-B578-2B555122AF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280E71D-D5B6-4EEC-89CB-105FE66A70EB}" srcId="{2FD80E03-472D-4A3A-9F24-EE57595B372F}" destId="{BD667A77-09FC-4730-9B11-7C69FF2278A3}" srcOrd="0" destOrd="0" parTransId="{4234CCA5-60A4-48D6-8CF5-5BBBBBABB0A0}" sibTransId="{EF3A0D71-F470-44A9-8530-AC457776F485}"/>
    <dgm:cxn modelId="{081DC947-1EA9-4F5C-9460-D5B0CC835A45}" srcId="{2FD80E03-472D-4A3A-9F24-EE57595B372F}" destId="{18E1C156-7EBB-4681-BE77-48CCD8A990CF}" srcOrd="1" destOrd="0" parTransId="{2353E05F-0B00-49A7-B6E5-53903737BD59}" sibTransId="{6242F096-CEFE-46F6-A730-682D829E146D}"/>
    <dgm:cxn modelId="{044B4DB3-D1DD-41BE-BD7C-BA708E6E82F3}" type="presOf" srcId="{18E1C156-7EBB-4681-BE77-48CCD8A990CF}" destId="{6844D999-9F9C-4F67-ABB7-BDED83CA7250}" srcOrd="0" destOrd="0" presId="urn:microsoft.com/office/officeart/2005/8/layout/chevron1"/>
    <dgm:cxn modelId="{7798AFE1-C3B1-45A0-A05E-562C72B85A6D}" srcId="{2FD80E03-472D-4A3A-9F24-EE57595B372F}" destId="{9DBFAFE4-CEDF-4A9F-B578-2B555122AF20}" srcOrd="2" destOrd="0" parTransId="{18B97A16-BB5B-42CF-9ED8-F0C86680D51E}" sibTransId="{6DD062FD-7517-4CA9-A479-D90E0904B029}"/>
    <dgm:cxn modelId="{E4F2EFCF-2B31-4352-B22F-B5D83306C9A6}" type="presOf" srcId="{9DBFAFE4-CEDF-4A9F-B578-2B555122AF20}" destId="{4B4022BD-FAAC-44E2-836E-39A477410D60}" srcOrd="0" destOrd="0" presId="urn:microsoft.com/office/officeart/2005/8/layout/chevron1"/>
    <dgm:cxn modelId="{4E1D295A-5CCE-4376-82FB-397006C7296B}" type="presOf" srcId="{BD667A77-09FC-4730-9B11-7C69FF2278A3}" destId="{C793C762-70AA-4F1A-BFDE-9773373850D0}" srcOrd="0" destOrd="0" presId="urn:microsoft.com/office/officeart/2005/8/layout/chevron1"/>
    <dgm:cxn modelId="{87F1F91E-9315-457E-A54E-0AA38F77C2E7}" type="presOf" srcId="{2FD80E03-472D-4A3A-9F24-EE57595B372F}" destId="{B1546759-E87D-4E45-878D-A113163BC092}" srcOrd="0" destOrd="0" presId="urn:microsoft.com/office/officeart/2005/8/layout/chevron1"/>
    <dgm:cxn modelId="{CAE54D88-42D1-4872-8FE3-0A3750EAB158}" type="presParOf" srcId="{B1546759-E87D-4E45-878D-A113163BC092}" destId="{C793C762-70AA-4F1A-BFDE-9773373850D0}" srcOrd="0" destOrd="0" presId="urn:microsoft.com/office/officeart/2005/8/layout/chevron1"/>
    <dgm:cxn modelId="{572F2507-F131-4D7E-ABAD-B7790105087E}" type="presParOf" srcId="{B1546759-E87D-4E45-878D-A113163BC092}" destId="{12B0D84D-1CDB-48B1-873D-4198BABBAB1D}" srcOrd="1" destOrd="0" presId="urn:microsoft.com/office/officeart/2005/8/layout/chevron1"/>
    <dgm:cxn modelId="{857D91D4-98BE-4448-A382-60D3191D0613}" type="presParOf" srcId="{B1546759-E87D-4E45-878D-A113163BC092}" destId="{6844D999-9F9C-4F67-ABB7-BDED83CA7250}" srcOrd="2" destOrd="0" presId="urn:microsoft.com/office/officeart/2005/8/layout/chevron1"/>
    <dgm:cxn modelId="{B30B3950-98B9-473B-AB18-CAA90230D169}" type="presParOf" srcId="{B1546759-E87D-4E45-878D-A113163BC092}" destId="{B6F77E66-F808-4F0D-9C05-A8DB4BC78A78}" srcOrd="3" destOrd="0" presId="urn:microsoft.com/office/officeart/2005/8/layout/chevron1"/>
    <dgm:cxn modelId="{D7EF29D6-B876-46B1-A7B9-7C289BF93E4A}" type="presParOf" srcId="{B1546759-E87D-4E45-878D-A113163BC092}" destId="{4B4022BD-FAAC-44E2-836E-39A477410D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D80E03-472D-4A3A-9F24-EE57595B372F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BD667A77-09FC-4730-9B11-7C69FF2278A3}">
      <dgm:prSet phldrT="[Texte]" custT="1"/>
      <dgm:spPr>
        <a:solidFill>
          <a:srgbClr val="00CC00"/>
        </a:solidFill>
      </dgm:spPr>
      <dgm:t>
        <a:bodyPr/>
        <a:lstStyle/>
        <a:p>
          <a:r>
            <a:rPr lang="en-US" sz="1400" b="1" noProof="0" dirty="0" smtClean="0">
              <a:solidFill>
                <a:schemeClr val="tx1"/>
              </a:solidFill>
            </a:rPr>
            <a:t>Experiment design</a:t>
          </a:r>
          <a:endParaRPr lang="en-US" sz="1400" b="1" noProof="0" dirty="0">
            <a:solidFill>
              <a:schemeClr val="tx1"/>
            </a:solidFill>
          </a:endParaRPr>
        </a:p>
      </dgm:t>
    </dgm:pt>
    <dgm:pt modelId="{4234CCA5-60A4-48D6-8CF5-5BBBBBABB0A0}" type="parTrans" cxnId="{9280E71D-D5B6-4EEC-89CB-105FE66A70EB}">
      <dgm:prSet/>
      <dgm:spPr/>
      <dgm:t>
        <a:bodyPr/>
        <a:lstStyle/>
        <a:p>
          <a:endParaRPr lang="fr-BE"/>
        </a:p>
      </dgm:t>
    </dgm:pt>
    <dgm:pt modelId="{EF3A0D71-F470-44A9-8530-AC457776F485}" type="sibTrans" cxnId="{9280E71D-D5B6-4EEC-89CB-105FE66A70EB}">
      <dgm:prSet/>
      <dgm:spPr/>
      <dgm:t>
        <a:bodyPr/>
        <a:lstStyle/>
        <a:p>
          <a:endParaRPr lang="fr-BE"/>
        </a:p>
      </dgm:t>
    </dgm:pt>
    <dgm:pt modelId="{18E1C156-7EBB-4681-BE77-48CCD8A990CF}">
      <dgm:prSet phldrT="[Texte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fr-BE" sz="1400" b="1" noProof="0" dirty="0" smtClean="0">
              <a:solidFill>
                <a:schemeClr val="tx2">
                  <a:lumMod val="60000"/>
                  <a:lumOff val="40000"/>
                </a:schemeClr>
              </a:solidFill>
            </a:rPr>
            <a:t>Trial conclusions</a:t>
          </a:r>
          <a:endParaRPr lang="en-US" sz="1400" b="1" noProof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353E05F-0B00-49A7-B6E5-53903737BD59}" type="parTrans" cxnId="{081DC947-1EA9-4F5C-9460-D5B0CC835A45}">
      <dgm:prSet/>
      <dgm:spPr/>
      <dgm:t>
        <a:bodyPr/>
        <a:lstStyle/>
        <a:p>
          <a:endParaRPr lang="fr-BE"/>
        </a:p>
      </dgm:t>
    </dgm:pt>
    <dgm:pt modelId="{6242F096-CEFE-46F6-A730-682D829E146D}" type="sibTrans" cxnId="{081DC947-1EA9-4F5C-9460-D5B0CC835A45}">
      <dgm:prSet/>
      <dgm:spPr/>
      <dgm:t>
        <a:bodyPr/>
        <a:lstStyle/>
        <a:p>
          <a:endParaRPr lang="fr-BE"/>
        </a:p>
      </dgm:t>
    </dgm:pt>
    <dgm:pt modelId="{9DBFAFE4-CEDF-4A9F-B578-2B555122AF20}">
      <dgm:prSet phldrT="[Texte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sz="1400" b="1" noProof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Going further </a:t>
          </a:r>
          <a:endParaRPr lang="en-US" sz="1400" b="1" noProof="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8B97A16-BB5B-42CF-9ED8-F0C86680D51E}" type="parTrans" cxnId="{7798AFE1-C3B1-45A0-A05E-562C72B85A6D}">
      <dgm:prSet/>
      <dgm:spPr/>
      <dgm:t>
        <a:bodyPr/>
        <a:lstStyle/>
        <a:p>
          <a:endParaRPr lang="fr-BE"/>
        </a:p>
      </dgm:t>
    </dgm:pt>
    <dgm:pt modelId="{6DD062FD-7517-4CA9-A479-D90E0904B029}" type="sibTrans" cxnId="{7798AFE1-C3B1-45A0-A05E-562C72B85A6D}">
      <dgm:prSet/>
      <dgm:spPr/>
      <dgm:t>
        <a:bodyPr/>
        <a:lstStyle/>
        <a:p>
          <a:endParaRPr lang="fr-BE"/>
        </a:p>
      </dgm:t>
    </dgm:pt>
    <dgm:pt modelId="{B1546759-E87D-4E45-878D-A113163BC092}" type="pres">
      <dgm:prSet presAssocID="{2FD80E03-472D-4A3A-9F24-EE57595B372F}" presName="Name0" presStyleCnt="0">
        <dgm:presLayoutVars>
          <dgm:dir/>
          <dgm:animLvl val="lvl"/>
          <dgm:resizeHandles val="exact"/>
        </dgm:presLayoutVars>
      </dgm:prSet>
      <dgm:spPr/>
    </dgm:pt>
    <dgm:pt modelId="{C793C762-70AA-4F1A-BFDE-9773373850D0}" type="pres">
      <dgm:prSet presAssocID="{BD667A77-09FC-4730-9B11-7C69FF2278A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B0D84D-1CDB-48B1-873D-4198BABBAB1D}" type="pres">
      <dgm:prSet presAssocID="{EF3A0D71-F470-44A9-8530-AC457776F485}" presName="parTxOnlySpace" presStyleCnt="0"/>
      <dgm:spPr/>
    </dgm:pt>
    <dgm:pt modelId="{6844D999-9F9C-4F67-ABB7-BDED83CA7250}" type="pres">
      <dgm:prSet presAssocID="{18E1C156-7EBB-4681-BE77-48CCD8A990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F77E66-F808-4F0D-9C05-A8DB4BC78A78}" type="pres">
      <dgm:prSet presAssocID="{6242F096-CEFE-46F6-A730-682D829E146D}" presName="parTxOnlySpace" presStyleCnt="0"/>
      <dgm:spPr/>
    </dgm:pt>
    <dgm:pt modelId="{4B4022BD-FAAC-44E2-836E-39A477410D60}" type="pres">
      <dgm:prSet presAssocID="{9DBFAFE4-CEDF-4A9F-B578-2B555122AF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7AF312C-D943-4B38-8445-B336D52A150F}" type="presOf" srcId="{2FD80E03-472D-4A3A-9F24-EE57595B372F}" destId="{B1546759-E87D-4E45-878D-A113163BC092}" srcOrd="0" destOrd="0" presId="urn:microsoft.com/office/officeart/2005/8/layout/chevron1"/>
    <dgm:cxn modelId="{055FD30C-BB1A-4D7B-A0DF-132F63B041F0}" type="presOf" srcId="{BD667A77-09FC-4730-9B11-7C69FF2278A3}" destId="{C793C762-70AA-4F1A-BFDE-9773373850D0}" srcOrd="0" destOrd="0" presId="urn:microsoft.com/office/officeart/2005/8/layout/chevron1"/>
    <dgm:cxn modelId="{A8395DD1-8615-48A9-95EF-5A8DD15DF1CA}" type="presOf" srcId="{9DBFAFE4-CEDF-4A9F-B578-2B555122AF20}" destId="{4B4022BD-FAAC-44E2-836E-39A477410D60}" srcOrd="0" destOrd="0" presId="urn:microsoft.com/office/officeart/2005/8/layout/chevron1"/>
    <dgm:cxn modelId="{081DC947-1EA9-4F5C-9460-D5B0CC835A45}" srcId="{2FD80E03-472D-4A3A-9F24-EE57595B372F}" destId="{18E1C156-7EBB-4681-BE77-48CCD8A990CF}" srcOrd="1" destOrd="0" parTransId="{2353E05F-0B00-49A7-B6E5-53903737BD59}" sibTransId="{6242F096-CEFE-46F6-A730-682D829E146D}"/>
    <dgm:cxn modelId="{9280E71D-D5B6-4EEC-89CB-105FE66A70EB}" srcId="{2FD80E03-472D-4A3A-9F24-EE57595B372F}" destId="{BD667A77-09FC-4730-9B11-7C69FF2278A3}" srcOrd="0" destOrd="0" parTransId="{4234CCA5-60A4-48D6-8CF5-5BBBBBABB0A0}" sibTransId="{EF3A0D71-F470-44A9-8530-AC457776F485}"/>
    <dgm:cxn modelId="{7798AFE1-C3B1-45A0-A05E-562C72B85A6D}" srcId="{2FD80E03-472D-4A3A-9F24-EE57595B372F}" destId="{9DBFAFE4-CEDF-4A9F-B578-2B555122AF20}" srcOrd="2" destOrd="0" parTransId="{18B97A16-BB5B-42CF-9ED8-F0C86680D51E}" sibTransId="{6DD062FD-7517-4CA9-A479-D90E0904B029}"/>
    <dgm:cxn modelId="{76BAC3B9-4103-47C7-BA6E-62577D7A1780}" type="presOf" srcId="{18E1C156-7EBB-4681-BE77-48CCD8A990CF}" destId="{6844D999-9F9C-4F67-ABB7-BDED83CA7250}" srcOrd="0" destOrd="0" presId="urn:microsoft.com/office/officeart/2005/8/layout/chevron1"/>
    <dgm:cxn modelId="{EF55318C-84F5-4520-9FD4-5AC6C165C3FF}" type="presParOf" srcId="{B1546759-E87D-4E45-878D-A113163BC092}" destId="{C793C762-70AA-4F1A-BFDE-9773373850D0}" srcOrd="0" destOrd="0" presId="urn:microsoft.com/office/officeart/2005/8/layout/chevron1"/>
    <dgm:cxn modelId="{DD7A7F19-B19C-4E85-82AB-71A20D0F5010}" type="presParOf" srcId="{B1546759-E87D-4E45-878D-A113163BC092}" destId="{12B0D84D-1CDB-48B1-873D-4198BABBAB1D}" srcOrd="1" destOrd="0" presId="urn:microsoft.com/office/officeart/2005/8/layout/chevron1"/>
    <dgm:cxn modelId="{DDA675C1-14A8-4F40-86E6-DC9942941330}" type="presParOf" srcId="{B1546759-E87D-4E45-878D-A113163BC092}" destId="{6844D999-9F9C-4F67-ABB7-BDED83CA7250}" srcOrd="2" destOrd="0" presId="urn:microsoft.com/office/officeart/2005/8/layout/chevron1"/>
    <dgm:cxn modelId="{39DE4E55-87BD-418E-8F81-1F0143150A3D}" type="presParOf" srcId="{B1546759-E87D-4E45-878D-A113163BC092}" destId="{B6F77E66-F808-4F0D-9C05-A8DB4BC78A78}" srcOrd="3" destOrd="0" presId="urn:microsoft.com/office/officeart/2005/8/layout/chevron1"/>
    <dgm:cxn modelId="{70CB7028-21D9-4C7A-9425-943221B2FB41}" type="presParOf" srcId="{B1546759-E87D-4E45-878D-A113163BC092}" destId="{4B4022BD-FAAC-44E2-836E-39A477410D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80E03-472D-4A3A-9F24-EE57595B372F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BD667A77-09FC-4730-9B11-7C69FF2278A3}">
      <dgm:prSet phldrT="[Texte]" custT="1"/>
      <dgm:spPr>
        <a:solidFill>
          <a:srgbClr val="00CC00"/>
        </a:solidFill>
      </dgm:spPr>
      <dgm:t>
        <a:bodyPr/>
        <a:lstStyle/>
        <a:p>
          <a:r>
            <a:rPr lang="en-US" sz="1400" b="1" noProof="0" dirty="0" smtClean="0">
              <a:solidFill>
                <a:schemeClr val="tx1"/>
              </a:solidFill>
            </a:rPr>
            <a:t>Experiment design</a:t>
          </a:r>
          <a:endParaRPr lang="en-US" sz="1400" b="1" noProof="0" dirty="0">
            <a:solidFill>
              <a:schemeClr val="tx1"/>
            </a:solidFill>
          </a:endParaRPr>
        </a:p>
      </dgm:t>
    </dgm:pt>
    <dgm:pt modelId="{4234CCA5-60A4-48D6-8CF5-5BBBBBABB0A0}" type="parTrans" cxnId="{9280E71D-D5B6-4EEC-89CB-105FE66A70EB}">
      <dgm:prSet/>
      <dgm:spPr/>
      <dgm:t>
        <a:bodyPr/>
        <a:lstStyle/>
        <a:p>
          <a:endParaRPr lang="fr-BE"/>
        </a:p>
      </dgm:t>
    </dgm:pt>
    <dgm:pt modelId="{EF3A0D71-F470-44A9-8530-AC457776F485}" type="sibTrans" cxnId="{9280E71D-D5B6-4EEC-89CB-105FE66A70EB}">
      <dgm:prSet/>
      <dgm:spPr/>
      <dgm:t>
        <a:bodyPr/>
        <a:lstStyle/>
        <a:p>
          <a:endParaRPr lang="fr-BE"/>
        </a:p>
      </dgm:t>
    </dgm:pt>
    <dgm:pt modelId="{18E1C156-7EBB-4681-BE77-48CCD8A990CF}">
      <dgm:prSet phldrT="[Texte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fr-BE" sz="1400" b="1" noProof="0" dirty="0" smtClean="0">
              <a:solidFill>
                <a:schemeClr val="tx2">
                  <a:lumMod val="60000"/>
                  <a:lumOff val="40000"/>
                </a:schemeClr>
              </a:solidFill>
            </a:rPr>
            <a:t>Trial conclusions</a:t>
          </a:r>
          <a:endParaRPr lang="en-US" sz="1400" b="1" noProof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353E05F-0B00-49A7-B6E5-53903737BD59}" type="parTrans" cxnId="{081DC947-1EA9-4F5C-9460-D5B0CC835A45}">
      <dgm:prSet/>
      <dgm:spPr/>
      <dgm:t>
        <a:bodyPr/>
        <a:lstStyle/>
        <a:p>
          <a:endParaRPr lang="fr-BE"/>
        </a:p>
      </dgm:t>
    </dgm:pt>
    <dgm:pt modelId="{6242F096-CEFE-46F6-A730-682D829E146D}" type="sibTrans" cxnId="{081DC947-1EA9-4F5C-9460-D5B0CC835A45}">
      <dgm:prSet/>
      <dgm:spPr/>
      <dgm:t>
        <a:bodyPr/>
        <a:lstStyle/>
        <a:p>
          <a:endParaRPr lang="fr-BE"/>
        </a:p>
      </dgm:t>
    </dgm:pt>
    <dgm:pt modelId="{9DBFAFE4-CEDF-4A9F-B578-2B555122AF20}">
      <dgm:prSet phldrT="[Texte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sz="1400" b="1" noProof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Going further </a:t>
          </a:r>
          <a:endParaRPr lang="en-US" sz="1400" b="1" noProof="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8B97A16-BB5B-42CF-9ED8-F0C86680D51E}" type="parTrans" cxnId="{7798AFE1-C3B1-45A0-A05E-562C72B85A6D}">
      <dgm:prSet/>
      <dgm:spPr/>
      <dgm:t>
        <a:bodyPr/>
        <a:lstStyle/>
        <a:p>
          <a:endParaRPr lang="fr-BE"/>
        </a:p>
      </dgm:t>
    </dgm:pt>
    <dgm:pt modelId="{6DD062FD-7517-4CA9-A479-D90E0904B029}" type="sibTrans" cxnId="{7798AFE1-C3B1-45A0-A05E-562C72B85A6D}">
      <dgm:prSet/>
      <dgm:spPr/>
      <dgm:t>
        <a:bodyPr/>
        <a:lstStyle/>
        <a:p>
          <a:endParaRPr lang="fr-BE"/>
        </a:p>
      </dgm:t>
    </dgm:pt>
    <dgm:pt modelId="{B1546759-E87D-4E45-878D-A113163BC092}" type="pres">
      <dgm:prSet presAssocID="{2FD80E03-472D-4A3A-9F24-EE57595B372F}" presName="Name0" presStyleCnt="0">
        <dgm:presLayoutVars>
          <dgm:dir/>
          <dgm:animLvl val="lvl"/>
          <dgm:resizeHandles val="exact"/>
        </dgm:presLayoutVars>
      </dgm:prSet>
      <dgm:spPr/>
    </dgm:pt>
    <dgm:pt modelId="{C793C762-70AA-4F1A-BFDE-9773373850D0}" type="pres">
      <dgm:prSet presAssocID="{BD667A77-09FC-4730-9B11-7C69FF2278A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B0D84D-1CDB-48B1-873D-4198BABBAB1D}" type="pres">
      <dgm:prSet presAssocID="{EF3A0D71-F470-44A9-8530-AC457776F485}" presName="parTxOnlySpace" presStyleCnt="0"/>
      <dgm:spPr/>
    </dgm:pt>
    <dgm:pt modelId="{6844D999-9F9C-4F67-ABB7-BDED83CA7250}" type="pres">
      <dgm:prSet presAssocID="{18E1C156-7EBB-4681-BE77-48CCD8A990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F77E66-F808-4F0D-9C05-A8DB4BC78A78}" type="pres">
      <dgm:prSet presAssocID="{6242F096-CEFE-46F6-A730-682D829E146D}" presName="parTxOnlySpace" presStyleCnt="0"/>
      <dgm:spPr/>
    </dgm:pt>
    <dgm:pt modelId="{4B4022BD-FAAC-44E2-836E-39A477410D60}" type="pres">
      <dgm:prSet presAssocID="{9DBFAFE4-CEDF-4A9F-B578-2B555122AF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7013015-8DFB-4206-8F72-8B973246CFB3}" type="presOf" srcId="{2FD80E03-472D-4A3A-9F24-EE57595B372F}" destId="{B1546759-E87D-4E45-878D-A113163BC092}" srcOrd="0" destOrd="0" presId="urn:microsoft.com/office/officeart/2005/8/layout/chevron1"/>
    <dgm:cxn modelId="{9280E71D-D5B6-4EEC-89CB-105FE66A70EB}" srcId="{2FD80E03-472D-4A3A-9F24-EE57595B372F}" destId="{BD667A77-09FC-4730-9B11-7C69FF2278A3}" srcOrd="0" destOrd="0" parTransId="{4234CCA5-60A4-48D6-8CF5-5BBBBBABB0A0}" sibTransId="{EF3A0D71-F470-44A9-8530-AC457776F485}"/>
    <dgm:cxn modelId="{081DC947-1EA9-4F5C-9460-D5B0CC835A45}" srcId="{2FD80E03-472D-4A3A-9F24-EE57595B372F}" destId="{18E1C156-7EBB-4681-BE77-48CCD8A990CF}" srcOrd="1" destOrd="0" parTransId="{2353E05F-0B00-49A7-B6E5-53903737BD59}" sibTransId="{6242F096-CEFE-46F6-A730-682D829E146D}"/>
    <dgm:cxn modelId="{FEDDCCAC-0AB9-4DC7-855A-66BFBE6BC5A2}" type="presOf" srcId="{BD667A77-09FC-4730-9B11-7C69FF2278A3}" destId="{C793C762-70AA-4F1A-BFDE-9773373850D0}" srcOrd="0" destOrd="0" presId="urn:microsoft.com/office/officeart/2005/8/layout/chevron1"/>
    <dgm:cxn modelId="{B79A40DD-C589-4A37-9587-368DA08BB24F}" type="presOf" srcId="{9DBFAFE4-CEDF-4A9F-B578-2B555122AF20}" destId="{4B4022BD-FAAC-44E2-836E-39A477410D60}" srcOrd="0" destOrd="0" presId="urn:microsoft.com/office/officeart/2005/8/layout/chevron1"/>
    <dgm:cxn modelId="{7798AFE1-C3B1-45A0-A05E-562C72B85A6D}" srcId="{2FD80E03-472D-4A3A-9F24-EE57595B372F}" destId="{9DBFAFE4-CEDF-4A9F-B578-2B555122AF20}" srcOrd="2" destOrd="0" parTransId="{18B97A16-BB5B-42CF-9ED8-F0C86680D51E}" sibTransId="{6DD062FD-7517-4CA9-A479-D90E0904B029}"/>
    <dgm:cxn modelId="{0BDD9998-B275-4357-8CEC-BC5885EC1568}" type="presOf" srcId="{18E1C156-7EBB-4681-BE77-48CCD8A990CF}" destId="{6844D999-9F9C-4F67-ABB7-BDED83CA7250}" srcOrd="0" destOrd="0" presId="urn:microsoft.com/office/officeart/2005/8/layout/chevron1"/>
    <dgm:cxn modelId="{5622F2D7-4C55-4E46-864B-17E34ACA438A}" type="presParOf" srcId="{B1546759-E87D-4E45-878D-A113163BC092}" destId="{C793C762-70AA-4F1A-BFDE-9773373850D0}" srcOrd="0" destOrd="0" presId="urn:microsoft.com/office/officeart/2005/8/layout/chevron1"/>
    <dgm:cxn modelId="{6FE8DE68-FA25-40EC-A4F4-05023A05523A}" type="presParOf" srcId="{B1546759-E87D-4E45-878D-A113163BC092}" destId="{12B0D84D-1CDB-48B1-873D-4198BABBAB1D}" srcOrd="1" destOrd="0" presId="urn:microsoft.com/office/officeart/2005/8/layout/chevron1"/>
    <dgm:cxn modelId="{BB94A278-6573-4B8E-9D57-5BF90E4C644F}" type="presParOf" srcId="{B1546759-E87D-4E45-878D-A113163BC092}" destId="{6844D999-9F9C-4F67-ABB7-BDED83CA7250}" srcOrd="2" destOrd="0" presId="urn:microsoft.com/office/officeart/2005/8/layout/chevron1"/>
    <dgm:cxn modelId="{8D5164E1-A230-4F1C-81D8-90ED0368852B}" type="presParOf" srcId="{B1546759-E87D-4E45-878D-A113163BC092}" destId="{B6F77E66-F808-4F0D-9C05-A8DB4BC78A78}" srcOrd="3" destOrd="0" presId="urn:microsoft.com/office/officeart/2005/8/layout/chevron1"/>
    <dgm:cxn modelId="{3D3118A3-8F2B-4ED1-838C-1B2437B64570}" type="presParOf" srcId="{B1546759-E87D-4E45-878D-A113163BC092}" destId="{4B4022BD-FAAC-44E2-836E-39A477410D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80E03-472D-4A3A-9F24-EE57595B372F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BD667A77-09FC-4730-9B11-7C69FF2278A3}">
      <dgm:prSet phldrT="[Texte]" custT="1"/>
      <dgm:spPr>
        <a:solidFill>
          <a:srgbClr val="00CC00"/>
        </a:solidFill>
      </dgm:spPr>
      <dgm:t>
        <a:bodyPr/>
        <a:lstStyle/>
        <a:p>
          <a:r>
            <a:rPr lang="en-US" sz="1400" b="1" noProof="0" dirty="0" smtClean="0">
              <a:solidFill>
                <a:schemeClr val="tx1"/>
              </a:solidFill>
            </a:rPr>
            <a:t>Experiment design</a:t>
          </a:r>
          <a:endParaRPr lang="en-US" sz="1400" b="1" noProof="0" dirty="0">
            <a:solidFill>
              <a:schemeClr val="tx1"/>
            </a:solidFill>
          </a:endParaRPr>
        </a:p>
      </dgm:t>
    </dgm:pt>
    <dgm:pt modelId="{4234CCA5-60A4-48D6-8CF5-5BBBBBABB0A0}" type="parTrans" cxnId="{9280E71D-D5B6-4EEC-89CB-105FE66A70EB}">
      <dgm:prSet/>
      <dgm:spPr/>
      <dgm:t>
        <a:bodyPr/>
        <a:lstStyle/>
        <a:p>
          <a:endParaRPr lang="fr-BE"/>
        </a:p>
      </dgm:t>
    </dgm:pt>
    <dgm:pt modelId="{EF3A0D71-F470-44A9-8530-AC457776F485}" type="sibTrans" cxnId="{9280E71D-D5B6-4EEC-89CB-105FE66A70EB}">
      <dgm:prSet/>
      <dgm:spPr/>
      <dgm:t>
        <a:bodyPr/>
        <a:lstStyle/>
        <a:p>
          <a:endParaRPr lang="fr-BE"/>
        </a:p>
      </dgm:t>
    </dgm:pt>
    <dgm:pt modelId="{18E1C156-7EBB-4681-BE77-48CCD8A990CF}">
      <dgm:prSet phldrT="[Texte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fr-BE" sz="1400" b="1" noProof="0" dirty="0" smtClean="0">
              <a:solidFill>
                <a:schemeClr val="tx2">
                  <a:lumMod val="60000"/>
                  <a:lumOff val="40000"/>
                </a:schemeClr>
              </a:solidFill>
            </a:rPr>
            <a:t>Trial conclusions</a:t>
          </a:r>
          <a:endParaRPr lang="en-US" sz="1400" b="1" noProof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353E05F-0B00-49A7-B6E5-53903737BD59}" type="parTrans" cxnId="{081DC947-1EA9-4F5C-9460-D5B0CC835A45}">
      <dgm:prSet/>
      <dgm:spPr/>
      <dgm:t>
        <a:bodyPr/>
        <a:lstStyle/>
        <a:p>
          <a:endParaRPr lang="fr-BE"/>
        </a:p>
      </dgm:t>
    </dgm:pt>
    <dgm:pt modelId="{6242F096-CEFE-46F6-A730-682D829E146D}" type="sibTrans" cxnId="{081DC947-1EA9-4F5C-9460-D5B0CC835A45}">
      <dgm:prSet/>
      <dgm:spPr/>
      <dgm:t>
        <a:bodyPr/>
        <a:lstStyle/>
        <a:p>
          <a:endParaRPr lang="fr-BE"/>
        </a:p>
      </dgm:t>
    </dgm:pt>
    <dgm:pt modelId="{9DBFAFE4-CEDF-4A9F-B578-2B555122AF20}">
      <dgm:prSet phldrT="[Texte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sz="1400" b="1" noProof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Going further </a:t>
          </a:r>
          <a:endParaRPr lang="en-US" sz="1400" b="1" noProof="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8B97A16-BB5B-42CF-9ED8-F0C86680D51E}" type="parTrans" cxnId="{7798AFE1-C3B1-45A0-A05E-562C72B85A6D}">
      <dgm:prSet/>
      <dgm:spPr/>
      <dgm:t>
        <a:bodyPr/>
        <a:lstStyle/>
        <a:p>
          <a:endParaRPr lang="fr-BE"/>
        </a:p>
      </dgm:t>
    </dgm:pt>
    <dgm:pt modelId="{6DD062FD-7517-4CA9-A479-D90E0904B029}" type="sibTrans" cxnId="{7798AFE1-C3B1-45A0-A05E-562C72B85A6D}">
      <dgm:prSet/>
      <dgm:spPr/>
      <dgm:t>
        <a:bodyPr/>
        <a:lstStyle/>
        <a:p>
          <a:endParaRPr lang="fr-BE"/>
        </a:p>
      </dgm:t>
    </dgm:pt>
    <dgm:pt modelId="{B1546759-E87D-4E45-878D-A113163BC092}" type="pres">
      <dgm:prSet presAssocID="{2FD80E03-472D-4A3A-9F24-EE57595B372F}" presName="Name0" presStyleCnt="0">
        <dgm:presLayoutVars>
          <dgm:dir/>
          <dgm:animLvl val="lvl"/>
          <dgm:resizeHandles val="exact"/>
        </dgm:presLayoutVars>
      </dgm:prSet>
      <dgm:spPr/>
    </dgm:pt>
    <dgm:pt modelId="{C793C762-70AA-4F1A-BFDE-9773373850D0}" type="pres">
      <dgm:prSet presAssocID="{BD667A77-09FC-4730-9B11-7C69FF2278A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B0D84D-1CDB-48B1-873D-4198BABBAB1D}" type="pres">
      <dgm:prSet presAssocID="{EF3A0D71-F470-44A9-8530-AC457776F485}" presName="parTxOnlySpace" presStyleCnt="0"/>
      <dgm:spPr/>
    </dgm:pt>
    <dgm:pt modelId="{6844D999-9F9C-4F67-ABB7-BDED83CA7250}" type="pres">
      <dgm:prSet presAssocID="{18E1C156-7EBB-4681-BE77-48CCD8A990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F77E66-F808-4F0D-9C05-A8DB4BC78A78}" type="pres">
      <dgm:prSet presAssocID="{6242F096-CEFE-46F6-A730-682D829E146D}" presName="parTxOnlySpace" presStyleCnt="0"/>
      <dgm:spPr/>
    </dgm:pt>
    <dgm:pt modelId="{4B4022BD-FAAC-44E2-836E-39A477410D60}" type="pres">
      <dgm:prSet presAssocID="{9DBFAFE4-CEDF-4A9F-B578-2B555122AF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D6CC4BF-820D-4743-AC82-2E04D695E945}" type="presOf" srcId="{2FD80E03-472D-4A3A-9F24-EE57595B372F}" destId="{B1546759-E87D-4E45-878D-A113163BC092}" srcOrd="0" destOrd="0" presId="urn:microsoft.com/office/officeart/2005/8/layout/chevron1"/>
    <dgm:cxn modelId="{9280E71D-D5B6-4EEC-89CB-105FE66A70EB}" srcId="{2FD80E03-472D-4A3A-9F24-EE57595B372F}" destId="{BD667A77-09FC-4730-9B11-7C69FF2278A3}" srcOrd="0" destOrd="0" parTransId="{4234CCA5-60A4-48D6-8CF5-5BBBBBABB0A0}" sibTransId="{EF3A0D71-F470-44A9-8530-AC457776F485}"/>
    <dgm:cxn modelId="{D915A89F-6EA8-41EC-BA67-024F74E625DD}" type="presOf" srcId="{9DBFAFE4-CEDF-4A9F-B578-2B555122AF20}" destId="{4B4022BD-FAAC-44E2-836E-39A477410D60}" srcOrd="0" destOrd="0" presId="urn:microsoft.com/office/officeart/2005/8/layout/chevron1"/>
    <dgm:cxn modelId="{081DC947-1EA9-4F5C-9460-D5B0CC835A45}" srcId="{2FD80E03-472D-4A3A-9F24-EE57595B372F}" destId="{18E1C156-7EBB-4681-BE77-48CCD8A990CF}" srcOrd="1" destOrd="0" parTransId="{2353E05F-0B00-49A7-B6E5-53903737BD59}" sibTransId="{6242F096-CEFE-46F6-A730-682D829E146D}"/>
    <dgm:cxn modelId="{A8A7AA1A-6E97-4C36-A5A4-5AB9D11F02DA}" type="presOf" srcId="{BD667A77-09FC-4730-9B11-7C69FF2278A3}" destId="{C793C762-70AA-4F1A-BFDE-9773373850D0}" srcOrd="0" destOrd="0" presId="urn:microsoft.com/office/officeart/2005/8/layout/chevron1"/>
    <dgm:cxn modelId="{7798AFE1-C3B1-45A0-A05E-562C72B85A6D}" srcId="{2FD80E03-472D-4A3A-9F24-EE57595B372F}" destId="{9DBFAFE4-CEDF-4A9F-B578-2B555122AF20}" srcOrd="2" destOrd="0" parTransId="{18B97A16-BB5B-42CF-9ED8-F0C86680D51E}" sibTransId="{6DD062FD-7517-4CA9-A479-D90E0904B029}"/>
    <dgm:cxn modelId="{A5A1E755-D316-4EDF-8AB9-7C97BC9D6902}" type="presOf" srcId="{18E1C156-7EBB-4681-BE77-48CCD8A990CF}" destId="{6844D999-9F9C-4F67-ABB7-BDED83CA7250}" srcOrd="0" destOrd="0" presId="urn:microsoft.com/office/officeart/2005/8/layout/chevron1"/>
    <dgm:cxn modelId="{52E343BD-6C49-48EE-B780-8830292D3E79}" type="presParOf" srcId="{B1546759-E87D-4E45-878D-A113163BC092}" destId="{C793C762-70AA-4F1A-BFDE-9773373850D0}" srcOrd="0" destOrd="0" presId="urn:microsoft.com/office/officeart/2005/8/layout/chevron1"/>
    <dgm:cxn modelId="{F7E11CC4-F7C2-44BF-9D0B-4E320CA186D0}" type="presParOf" srcId="{B1546759-E87D-4E45-878D-A113163BC092}" destId="{12B0D84D-1CDB-48B1-873D-4198BABBAB1D}" srcOrd="1" destOrd="0" presId="urn:microsoft.com/office/officeart/2005/8/layout/chevron1"/>
    <dgm:cxn modelId="{DD36B161-31EE-4883-A3DB-C6CA3E1A3157}" type="presParOf" srcId="{B1546759-E87D-4E45-878D-A113163BC092}" destId="{6844D999-9F9C-4F67-ABB7-BDED83CA7250}" srcOrd="2" destOrd="0" presId="urn:microsoft.com/office/officeart/2005/8/layout/chevron1"/>
    <dgm:cxn modelId="{12554028-15C9-4F20-94BF-D870533D1004}" type="presParOf" srcId="{B1546759-E87D-4E45-878D-A113163BC092}" destId="{B6F77E66-F808-4F0D-9C05-A8DB4BC78A78}" srcOrd="3" destOrd="0" presId="urn:microsoft.com/office/officeart/2005/8/layout/chevron1"/>
    <dgm:cxn modelId="{1D1B1F0B-BACE-425A-B116-FEC260B8F93E}" type="presParOf" srcId="{B1546759-E87D-4E45-878D-A113163BC092}" destId="{4B4022BD-FAAC-44E2-836E-39A477410D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80E03-472D-4A3A-9F24-EE57595B372F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BD667A77-09FC-4730-9B11-7C69FF2278A3}">
      <dgm:prSet phldrT="[Texte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400" b="1" noProof="0" dirty="0" smtClean="0">
              <a:solidFill>
                <a:schemeClr val="bg1">
                  <a:lumMod val="75000"/>
                </a:schemeClr>
              </a:solidFill>
            </a:rPr>
            <a:t>Experimental</a:t>
          </a:r>
          <a:r>
            <a:rPr lang="fr-BE" sz="1400" b="1" noProof="0" dirty="0" smtClean="0">
              <a:solidFill>
                <a:schemeClr val="bg1">
                  <a:lumMod val="75000"/>
                </a:schemeClr>
              </a:solidFill>
            </a:rPr>
            <a:t> design</a:t>
          </a:r>
          <a:endParaRPr lang="en-US" sz="1400" b="1" noProof="0" dirty="0">
            <a:solidFill>
              <a:schemeClr val="bg1">
                <a:lumMod val="75000"/>
              </a:schemeClr>
            </a:solidFill>
          </a:endParaRPr>
        </a:p>
      </dgm:t>
    </dgm:pt>
    <dgm:pt modelId="{4234CCA5-60A4-48D6-8CF5-5BBBBBABB0A0}" type="parTrans" cxnId="{9280E71D-D5B6-4EEC-89CB-105FE66A70EB}">
      <dgm:prSet/>
      <dgm:spPr/>
      <dgm:t>
        <a:bodyPr/>
        <a:lstStyle/>
        <a:p>
          <a:endParaRPr lang="fr-BE"/>
        </a:p>
      </dgm:t>
    </dgm:pt>
    <dgm:pt modelId="{EF3A0D71-F470-44A9-8530-AC457776F485}" type="sibTrans" cxnId="{9280E71D-D5B6-4EEC-89CB-105FE66A70EB}">
      <dgm:prSet/>
      <dgm:spPr/>
      <dgm:t>
        <a:bodyPr/>
        <a:lstStyle/>
        <a:p>
          <a:endParaRPr lang="fr-BE"/>
        </a:p>
      </dgm:t>
    </dgm:pt>
    <dgm:pt modelId="{18E1C156-7EBB-4681-BE77-48CCD8A990CF}">
      <dgm:prSet phldrT="[Texte]" custT="1"/>
      <dgm:spPr>
        <a:solidFill>
          <a:srgbClr val="FFFF00"/>
        </a:solidFill>
      </dgm:spPr>
      <dgm:t>
        <a:bodyPr/>
        <a:lstStyle/>
        <a:p>
          <a:r>
            <a:rPr lang="en-US" sz="1400" b="1" noProof="0" dirty="0" smtClean="0">
              <a:solidFill>
                <a:srgbClr val="0000FF"/>
              </a:solidFill>
            </a:rPr>
            <a:t>Results</a:t>
          </a:r>
          <a:endParaRPr lang="en-US" sz="1400" b="1" noProof="0" dirty="0">
            <a:solidFill>
              <a:srgbClr val="0000FF"/>
            </a:solidFill>
          </a:endParaRPr>
        </a:p>
      </dgm:t>
    </dgm:pt>
    <dgm:pt modelId="{2353E05F-0B00-49A7-B6E5-53903737BD59}" type="parTrans" cxnId="{081DC947-1EA9-4F5C-9460-D5B0CC835A45}">
      <dgm:prSet/>
      <dgm:spPr/>
      <dgm:t>
        <a:bodyPr/>
        <a:lstStyle/>
        <a:p>
          <a:endParaRPr lang="fr-BE"/>
        </a:p>
      </dgm:t>
    </dgm:pt>
    <dgm:pt modelId="{6242F096-CEFE-46F6-A730-682D829E146D}" type="sibTrans" cxnId="{081DC947-1EA9-4F5C-9460-D5B0CC835A45}">
      <dgm:prSet/>
      <dgm:spPr/>
      <dgm:t>
        <a:bodyPr/>
        <a:lstStyle/>
        <a:p>
          <a:endParaRPr lang="fr-BE"/>
        </a:p>
      </dgm:t>
    </dgm:pt>
    <dgm:pt modelId="{9DBFAFE4-CEDF-4A9F-B578-2B555122AF20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400" b="1" noProof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Going further </a:t>
          </a:r>
          <a:endParaRPr lang="en-US" sz="1400" b="1" noProof="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8B97A16-BB5B-42CF-9ED8-F0C86680D51E}" type="parTrans" cxnId="{7798AFE1-C3B1-45A0-A05E-562C72B85A6D}">
      <dgm:prSet/>
      <dgm:spPr/>
      <dgm:t>
        <a:bodyPr/>
        <a:lstStyle/>
        <a:p>
          <a:endParaRPr lang="fr-BE"/>
        </a:p>
      </dgm:t>
    </dgm:pt>
    <dgm:pt modelId="{6DD062FD-7517-4CA9-A479-D90E0904B029}" type="sibTrans" cxnId="{7798AFE1-C3B1-45A0-A05E-562C72B85A6D}">
      <dgm:prSet/>
      <dgm:spPr/>
      <dgm:t>
        <a:bodyPr/>
        <a:lstStyle/>
        <a:p>
          <a:endParaRPr lang="fr-BE"/>
        </a:p>
      </dgm:t>
    </dgm:pt>
    <dgm:pt modelId="{B1546759-E87D-4E45-878D-A113163BC092}" type="pres">
      <dgm:prSet presAssocID="{2FD80E03-472D-4A3A-9F24-EE57595B372F}" presName="Name0" presStyleCnt="0">
        <dgm:presLayoutVars>
          <dgm:dir/>
          <dgm:animLvl val="lvl"/>
          <dgm:resizeHandles val="exact"/>
        </dgm:presLayoutVars>
      </dgm:prSet>
      <dgm:spPr/>
    </dgm:pt>
    <dgm:pt modelId="{C793C762-70AA-4F1A-BFDE-9773373850D0}" type="pres">
      <dgm:prSet presAssocID="{BD667A77-09FC-4730-9B11-7C69FF2278A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B0D84D-1CDB-48B1-873D-4198BABBAB1D}" type="pres">
      <dgm:prSet presAssocID="{EF3A0D71-F470-44A9-8530-AC457776F485}" presName="parTxOnlySpace" presStyleCnt="0"/>
      <dgm:spPr/>
    </dgm:pt>
    <dgm:pt modelId="{6844D999-9F9C-4F67-ABB7-BDED83CA7250}" type="pres">
      <dgm:prSet presAssocID="{18E1C156-7EBB-4681-BE77-48CCD8A990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F77E66-F808-4F0D-9C05-A8DB4BC78A78}" type="pres">
      <dgm:prSet presAssocID="{6242F096-CEFE-46F6-A730-682D829E146D}" presName="parTxOnlySpace" presStyleCnt="0"/>
      <dgm:spPr/>
    </dgm:pt>
    <dgm:pt modelId="{4B4022BD-FAAC-44E2-836E-39A477410D60}" type="pres">
      <dgm:prSet presAssocID="{9DBFAFE4-CEDF-4A9F-B578-2B555122AF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280E71D-D5B6-4EEC-89CB-105FE66A70EB}" srcId="{2FD80E03-472D-4A3A-9F24-EE57595B372F}" destId="{BD667A77-09FC-4730-9B11-7C69FF2278A3}" srcOrd="0" destOrd="0" parTransId="{4234CCA5-60A4-48D6-8CF5-5BBBBBABB0A0}" sibTransId="{EF3A0D71-F470-44A9-8530-AC457776F485}"/>
    <dgm:cxn modelId="{081DC947-1EA9-4F5C-9460-D5B0CC835A45}" srcId="{2FD80E03-472D-4A3A-9F24-EE57595B372F}" destId="{18E1C156-7EBB-4681-BE77-48CCD8A990CF}" srcOrd="1" destOrd="0" parTransId="{2353E05F-0B00-49A7-B6E5-53903737BD59}" sibTransId="{6242F096-CEFE-46F6-A730-682D829E146D}"/>
    <dgm:cxn modelId="{0B87A369-5390-456C-AC02-D9264E954F59}" type="presOf" srcId="{2FD80E03-472D-4A3A-9F24-EE57595B372F}" destId="{B1546759-E87D-4E45-878D-A113163BC092}" srcOrd="0" destOrd="0" presId="urn:microsoft.com/office/officeart/2005/8/layout/chevron1"/>
    <dgm:cxn modelId="{BAB8FE68-B87B-44BC-B70B-3486C9D9519E}" type="presOf" srcId="{BD667A77-09FC-4730-9B11-7C69FF2278A3}" destId="{C793C762-70AA-4F1A-BFDE-9773373850D0}" srcOrd="0" destOrd="0" presId="urn:microsoft.com/office/officeart/2005/8/layout/chevron1"/>
    <dgm:cxn modelId="{7798AFE1-C3B1-45A0-A05E-562C72B85A6D}" srcId="{2FD80E03-472D-4A3A-9F24-EE57595B372F}" destId="{9DBFAFE4-CEDF-4A9F-B578-2B555122AF20}" srcOrd="2" destOrd="0" parTransId="{18B97A16-BB5B-42CF-9ED8-F0C86680D51E}" sibTransId="{6DD062FD-7517-4CA9-A479-D90E0904B029}"/>
    <dgm:cxn modelId="{50EC2086-C395-421B-936E-F049C092487C}" type="presOf" srcId="{18E1C156-7EBB-4681-BE77-48CCD8A990CF}" destId="{6844D999-9F9C-4F67-ABB7-BDED83CA7250}" srcOrd="0" destOrd="0" presId="urn:microsoft.com/office/officeart/2005/8/layout/chevron1"/>
    <dgm:cxn modelId="{DA9444FA-0431-4AE8-B1AE-11ADF254FD3E}" type="presOf" srcId="{9DBFAFE4-CEDF-4A9F-B578-2B555122AF20}" destId="{4B4022BD-FAAC-44E2-836E-39A477410D60}" srcOrd="0" destOrd="0" presId="urn:microsoft.com/office/officeart/2005/8/layout/chevron1"/>
    <dgm:cxn modelId="{38E36F77-FD68-4FDA-B0B5-EB28F4712EE0}" type="presParOf" srcId="{B1546759-E87D-4E45-878D-A113163BC092}" destId="{C793C762-70AA-4F1A-BFDE-9773373850D0}" srcOrd="0" destOrd="0" presId="urn:microsoft.com/office/officeart/2005/8/layout/chevron1"/>
    <dgm:cxn modelId="{68D4550D-BD70-450F-873B-FD21CFF18BE4}" type="presParOf" srcId="{B1546759-E87D-4E45-878D-A113163BC092}" destId="{12B0D84D-1CDB-48B1-873D-4198BABBAB1D}" srcOrd="1" destOrd="0" presId="urn:microsoft.com/office/officeart/2005/8/layout/chevron1"/>
    <dgm:cxn modelId="{21C3B08E-5403-46A6-BD43-44680096A60A}" type="presParOf" srcId="{B1546759-E87D-4E45-878D-A113163BC092}" destId="{6844D999-9F9C-4F67-ABB7-BDED83CA7250}" srcOrd="2" destOrd="0" presId="urn:microsoft.com/office/officeart/2005/8/layout/chevron1"/>
    <dgm:cxn modelId="{E5DCAE46-ACAB-4026-A455-2B4450C4ED20}" type="presParOf" srcId="{B1546759-E87D-4E45-878D-A113163BC092}" destId="{B6F77E66-F808-4F0D-9C05-A8DB4BC78A78}" srcOrd="3" destOrd="0" presId="urn:microsoft.com/office/officeart/2005/8/layout/chevron1"/>
    <dgm:cxn modelId="{E44A7EB3-C095-4959-887D-FF18057F9366}" type="presParOf" srcId="{B1546759-E87D-4E45-878D-A113163BC092}" destId="{4B4022BD-FAAC-44E2-836E-39A477410D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80E03-472D-4A3A-9F24-EE57595B372F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BD667A77-09FC-4730-9B11-7C69FF2278A3}">
      <dgm:prSet phldrT="[Texte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400" b="1" noProof="0" dirty="0" smtClean="0">
              <a:solidFill>
                <a:schemeClr val="bg1">
                  <a:lumMod val="75000"/>
                </a:schemeClr>
              </a:solidFill>
            </a:rPr>
            <a:t>Experimental</a:t>
          </a:r>
          <a:r>
            <a:rPr lang="fr-BE" sz="1400" b="1" noProof="0" dirty="0" smtClean="0">
              <a:solidFill>
                <a:schemeClr val="bg1">
                  <a:lumMod val="75000"/>
                </a:schemeClr>
              </a:solidFill>
            </a:rPr>
            <a:t> design</a:t>
          </a:r>
          <a:endParaRPr lang="en-US" sz="1400" b="1" noProof="0" dirty="0">
            <a:solidFill>
              <a:schemeClr val="bg1">
                <a:lumMod val="75000"/>
              </a:schemeClr>
            </a:solidFill>
          </a:endParaRPr>
        </a:p>
      </dgm:t>
    </dgm:pt>
    <dgm:pt modelId="{4234CCA5-60A4-48D6-8CF5-5BBBBBABB0A0}" type="parTrans" cxnId="{9280E71D-D5B6-4EEC-89CB-105FE66A70EB}">
      <dgm:prSet/>
      <dgm:spPr/>
      <dgm:t>
        <a:bodyPr/>
        <a:lstStyle/>
        <a:p>
          <a:endParaRPr lang="fr-BE"/>
        </a:p>
      </dgm:t>
    </dgm:pt>
    <dgm:pt modelId="{EF3A0D71-F470-44A9-8530-AC457776F485}" type="sibTrans" cxnId="{9280E71D-D5B6-4EEC-89CB-105FE66A70EB}">
      <dgm:prSet/>
      <dgm:spPr/>
      <dgm:t>
        <a:bodyPr/>
        <a:lstStyle/>
        <a:p>
          <a:endParaRPr lang="fr-BE"/>
        </a:p>
      </dgm:t>
    </dgm:pt>
    <dgm:pt modelId="{18E1C156-7EBB-4681-BE77-48CCD8A990CF}">
      <dgm:prSet phldrT="[Texte]" custT="1"/>
      <dgm:spPr>
        <a:solidFill>
          <a:srgbClr val="FFFF00"/>
        </a:solidFill>
      </dgm:spPr>
      <dgm:t>
        <a:bodyPr/>
        <a:lstStyle/>
        <a:p>
          <a:r>
            <a:rPr lang="en-US" sz="1400" b="1" noProof="0" dirty="0" smtClean="0">
              <a:solidFill>
                <a:srgbClr val="0000FF"/>
              </a:solidFill>
            </a:rPr>
            <a:t>Results</a:t>
          </a:r>
          <a:endParaRPr lang="en-US" sz="1400" b="1" noProof="0" dirty="0">
            <a:solidFill>
              <a:srgbClr val="0000FF"/>
            </a:solidFill>
          </a:endParaRPr>
        </a:p>
      </dgm:t>
    </dgm:pt>
    <dgm:pt modelId="{2353E05F-0B00-49A7-B6E5-53903737BD59}" type="parTrans" cxnId="{081DC947-1EA9-4F5C-9460-D5B0CC835A45}">
      <dgm:prSet/>
      <dgm:spPr/>
      <dgm:t>
        <a:bodyPr/>
        <a:lstStyle/>
        <a:p>
          <a:endParaRPr lang="fr-BE"/>
        </a:p>
      </dgm:t>
    </dgm:pt>
    <dgm:pt modelId="{6242F096-CEFE-46F6-A730-682D829E146D}" type="sibTrans" cxnId="{081DC947-1EA9-4F5C-9460-D5B0CC835A45}">
      <dgm:prSet/>
      <dgm:spPr/>
      <dgm:t>
        <a:bodyPr/>
        <a:lstStyle/>
        <a:p>
          <a:endParaRPr lang="fr-BE"/>
        </a:p>
      </dgm:t>
    </dgm:pt>
    <dgm:pt modelId="{9DBFAFE4-CEDF-4A9F-B578-2B555122AF20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400" b="1" noProof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Going further </a:t>
          </a:r>
          <a:endParaRPr lang="en-US" sz="1400" b="1" noProof="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8B97A16-BB5B-42CF-9ED8-F0C86680D51E}" type="parTrans" cxnId="{7798AFE1-C3B1-45A0-A05E-562C72B85A6D}">
      <dgm:prSet/>
      <dgm:spPr/>
      <dgm:t>
        <a:bodyPr/>
        <a:lstStyle/>
        <a:p>
          <a:endParaRPr lang="fr-BE"/>
        </a:p>
      </dgm:t>
    </dgm:pt>
    <dgm:pt modelId="{6DD062FD-7517-4CA9-A479-D90E0904B029}" type="sibTrans" cxnId="{7798AFE1-C3B1-45A0-A05E-562C72B85A6D}">
      <dgm:prSet/>
      <dgm:spPr/>
      <dgm:t>
        <a:bodyPr/>
        <a:lstStyle/>
        <a:p>
          <a:endParaRPr lang="fr-BE"/>
        </a:p>
      </dgm:t>
    </dgm:pt>
    <dgm:pt modelId="{B1546759-E87D-4E45-878D-A113163BC092}" type="pres">
      <dgm:prSet presAssocID="{2FD80E03-472D-4A3A-9F24-EE57595B372F}" presName="Name0" presStyleCnt="0">
        <dgm:presLayoutVars>
          <dgm:dir/>
          <dgm:animLvl val="lvl"/>
          <dgm:resizeHandles val="exact"/>
        </dgm:presLayoutVars>
      </dgm:prSet>
      <dgm:spPr/>
    </dgm:pt>
    <dgm:pt modelId="{C793C762-70AA-4F1A-BFDE-9773373850D0}" type="pres">
      <dgm:prSet presAssocID="{BD667A77-09FC-4730-9B11-7C69FF2278A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B0D84D-1CDB-48B1-873D-4198BABBAB1D}" type="pres">
      <dgm:prSet presAssocID="{EF3A0D71-F470-44A9-8530-AC457776F485}" presName="parTxOnlySpace" presStyleCnt="0"/>
      <dgm:spPr/>
    </dgm:pt>
    <dgm:pt modelId="{6844D999-9F9C-4F67-ABB7-BDED83CA7250}" type="pres">
      <dgm:prSet presAssocID="{18E1C156-7EBB-4681-BE77-48CCD8A990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F77E66-F808-4F0D-9C05-A8DB4BC78A78}" type="pres">
      <dgm:prSet presAssocID="{6242F096-CEFE-46F6-A730-682D829E146D}" presName="parTxOnlySpace" presStyleCnt="0"/>
      <dgm:spPr/>
    </dgm:pt>
    <dgm:pt modelId="{4B4022BD-FAAC-44E2-836E-39A477410D60}" type="pres">
      <dgm:prSet presAssocID="{9DBFAFE4-CEDF-4A9F-B578-2B555122AF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1B97D9A-FBD3-486C-A178-5A674B1AB173}" type="presOf" srcId="{2FD80E03-472D-4A3A-9F24-EE57595B372F}" destId="{B1546759-E87D-4E45-878D-A113163BC092}" srcOrd="0" destOrd="0" presId="urn:microsoft.com/office/officeart/2005/8/layout/chevron1"/>
    <dgm:cxn modelId="{7D3DF615-B7A2-452D-A355-7FD2DA6C8FA9}" type="presOf" srcId="{BD667A77-09FC-4730-9B11-7C69FF2278A3}" destId="{C793C762-70AA-4F1A-BFDE-9773373850D0}" srcOrd="0" destOrd="0" presId="urn:microsoft.com/office/officeart/2005/8/layout/chevron1"/>
    <dgm:cxn modelId="{5F032A08-3AA7-4457-9079-B8E0F4FC1F8D}" type="presOf" srcId="{18E1C156-7EBB-4681-BE77-48CCD8A990CF}" destId="{6844D999-9F9C-4F67-ABB7-BDED83CA7250}" srcOrd="0" destOrd="0" presId="urn:microsoft.com/office/officeart/2005/8/layout/chevron1"/>
    <dgm:cxn modelId="{9280E71D-D5B6-4EEC-89CB-105FE66A70EB}" srcId="{2FD80E03-472D-4A3A-9F24-EE57595B372F}" destId="{BD667A77-09FC-4730-9B11-7C69FF2278A3}" srcOrd="0" destOrd="0" parTransId="{4234CCA5-60A4-48D6-8CF5-5BBBBBABB0A0}" sibTransId="{EF3A0D71-F470-44A9-8530-AC457776F485}"/>
    <dgm:cxn modelId="{081DC947-1EA9-4F5C-9460-D5B0CC835A45}" srcId="{2FD80E03-472D-4A3A-9F24-EE57595B372F}" destId="{18E1C156-7EBB-4681-BE77-48CCD8A990CF}" srcOrd="1" destOrd="0" parTransId="{2353E05F-0B00-49A7-B6E5-53903737BD59}" sibTransId="{6242F096-CEFE-46F6-A730-682D829E146D}"/>
    <dgm:cxn modelId="{0B3F9354-9578-49C9-8E1F-17242C9B32DE}" type="presOf" srcId="{9DBFAFE4-CEDF-4A9F-B578-2B555122AF20}" destId="{4B4022BD-FAAC-44E2-836E-39A477410D60}" srcOrd="0" destOrd="0" presId="urn:microsoft.com/office/officeart/2005/8/layout/chevron1"/>
    <dgm:cxn modelId="{7798AFE1-C3B1-45A0-A05E-562C72B85A6D}" srcId="{2FD80E03-472D-4A3A-9F24-EE57595B372F}" destId="{9DBFAFE4-CEDF-4A9F-B578-2B555122AF20}" srcOrd="2" destOrd="0" parTransId="{18B97A16-BB5B-42CF-9ED8-F0C86680D51E}" sibTransId="{6DD062FD-7517-4CA9-A479-D90E0904B029}"/>
    <dgm:cxn modelId="{D2CAFF8C-20EE-4C03-844E-B54328C0D09C}" type="presParOf" srcId="{B1546759-E87D-4E45-878D-A113163BC092}" destId="{C793C762-70AA-4F1A-BFDE-9773373850D0}" srcOrd="0" destOrd="0" presId="urn:microsoft.com/office/officeart/2005/8/layout/chevron1"/>
    <dgm:cxn modelId="{60D6DE8B-70C0-4388-A230-F0FFD8C8F08B}" type="presParOf" srcId="{B1546759-E87D-4E45-878D-A113163BC092}" destId="{12B0D84D-1CDB-48B1-873D-4198BABBAB1D}" srcOrd="1" destOrd="0" presId="urn:microsoft.com/office/officeart/2005/8/layout/chevron1"/>
    <dgm:cxn modelId="{A1E15E3A-8CFE-4313-AC45-E12E4BB36819}" type="presParOf" srcId="{B1546759-E87D-4E45-878D-A113163BC092}" destId="{6844D999-9F9C-4F67-ABB7-BDED83CA7250}" srcOrd="2" destOrd="0" presId="urn:microsoft.com/office/officeart/2005/8/layout/chevron1"/>
    <dgm:cxn modelId="{5314BD57-009A-4C27-8752-5293AAB28C41}" type="presParOf" srcId="{B1546759-E87D-4E45-878D-A113163BC092}" destId="{B6F77E66-F808-4F0D-9C05-A8DB4BC78A78}" srcOrd="3" destOrd="0" presId="urn:microsoft.com/office/officeart/2005/8/layout/chevron1"/>
    <dgm:cxn modelId="{7E88CBC7-FD10-413B-B350-562E787CE53A}" type="presParOf" srcId="{B1546759-E87D-4E45-878D-A113163BC092}" destId="{4B4022BD-FAAC-44E2-836E-39A477410D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D80E03-472D-4A3A-9F24-EE57595B372F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18E1C156-7EBB-4681-BE77-48CCD8A990CF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BE" sz="1400" b="1" noProof="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Trial conclusions</a:t>
          </a:r>
          <a:endParaRPr lang="en-US" sz="1400" b="1" noProof="0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2353E05F-0B00-49A7-B6E5-53903737BD59}" type="parTrans" cxnId="{081DC947-1EA9-4F5C-9460-D5B0CC835A45}">
      <dgm:prSet/>
      <dgm:spPr/>
      <dgm:t>
        <a:bodyPr/>
        <a:lstStyle/>
        <a:p>
          <a:endParaRPr lang="fr-BE"/>
        </a:p>
      </dgm:t>
    </dgm:pt>
    <dgm:pt modelId="{6242F096-CEFE-46F6-A730-682D829E146D}" type="sibTrans" cxnId="{081DC947-1EA9-4F5C-9460-D5B0CC835A45}">
      <dgm:prSet/>
      <dgm:spPr/>
      <dgm:t>
        <a:bodyPr/>
        <a:lstStyle/>
        <a:p>
          <a:endParaRPr lang="fr-BE"/>
        </a:p>
      </dgm:t>
    </dgm:pt>
    <dgm:pt modelId="{9DBFAFE4-CEDF-4A9F-B578-2B555122AF20}">
      <dgm:prSet phldrT="[Texte]" custT="1"/>
      <dgm:spPr>
        <a:solidFill>
          <a:srgbClr val="0000FF"/>
        </a:solidFill>
      </dgm:spPr>
      <dgm:t>
        <a:bodyPr/>
        <a:lstStyle/>
        <a:p>
          <a:r>
            <a:rPr lang="en-US" sz="1400" b="1" noProof="0" dirty="0" smtClean="0">
              <a:solidFill>
                <a:srgbClr val="FFFF00"/>
              </a:solidFill>
            </a:rPr>
            <a:t>Going further </a:t>
          </a:r>
          <a:endParaRPr lang="en-US" sz="1400" b="1" noProof="0" dirty="0">
            <a:solidFill>
              <a:srgbClr val="FFFF00"/>
            </a:solidFill>
          </a:endParaRPr>
        </a:p>
      </dgm:t>
    </dgm:pt>
    <dgm:pt modelId="{18B97A16-BB5B-42CF-9ED8-F0C86680D51E}" type="parTrans" cxnId="{7798AFE1-C3B1-45A0-A05E-562C72B85A6D}">
      <dgm:prSet/>
      <dgm:spPr/>
      <dgm:t>
        <a:bodyPr/>
        <a:lstStyle/>
        <a:p>
          <a:endParaRPr lang="fr-BE"/>
        </a:p>
      </dgm:t>
    </dgm:pt>
    <dgm:pt modelId="{6DD062FD-7517-4CA9-A479-D90E0904B029}" type="sibTrans" cxnId="{7798AFE1-C3B1-45A0-A05E-562C72B85A6D}">
      <dgm:prSet/>
      <dgm:spPr/>
      <dgm:t>
        <a:bodyPr/>
        <a:lstStyle/>
        <a:p>
          <a:endParaRPr lang="fr-BE"/>
        </a:p>
      </dgm:t>
    </dgm:pt>
    <dgm:pt modelId="{BD667A77-09FC-4730-9B11-7C69FF2278A3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BE" sz="1400" b="1" noProof="0" dirty="0" smtClean="0">
              <a:solidFill>
                <a:schemeClr val="bg1">
                  <a:lumMod val="85000"/>
                </a:schemeClr>
              </a:solidFill>
            </a:rPr>
            <a:t>Trial design</a:t>
          </a:r>
          <a:endParaRPr lang="en-US" sz="1400" b="1" noProof="0" dirty="0">
            <a:solidFill>
              <a:schemeClr val="bg1">
                <a:lumMod val="85000"/>
              </a:schemeClr>
            </a:solidFill>
          </a:endParaRPr>
        </a:p>
      </dgm:t>
    </dgm:pt>
    <dgm:pt modelId="{EF3A0D71-F470-44A9-8530-AC457776F485}" type="sibTrans" cxnId="{9280E71D-D5B6-4EEC-89CB-105FE66A70EB}">
      <dgm:prSet/>
      <dgm:spPr/>
      <dgm:t>
        <a:bodyPr/>
        <a:lstStyle/>
        <a:p>
          <a:endParaRPr lang="fr-BE"/>
        </a:p>
      </dgm:t>
    </dgm:pt>
    <dgm:pt modelId="{4234CCA5-60A4-48D6-8CF5-5BBBBBABB0A0}" type="parTrans" cxnId="{9280E71D-D5B6-4EEC-89CB-105FE66A70EB}">
      <dgm:prSet/>
      <dgm:spPr/>
      <dgm:t>
        <a:bodyPr/>
        <a:lstStyle/>
        <a:p>
          <a:endParaRPr lang="fr-BE"/>
        </a:p>
      </dgm:t>
    </dgm:pt>
    <dgm:pt modelId="{B1546759-E87D-4E45-878D-A113163BC092}" type="pres">
      <dgm:prSet presAssocID="{2FD80E03-472D-4A3A-9F24-EE57595B372F}" presName="Name0" presStyleCnt="0">
        <dgm:presLayoutVars>
          <dgm:dir/>
          <dgm:animLvl val="lvl"/>
          <dgm:resizeHandles val="exact"/>
        </dgm:presLayoutVars>
      </dgm:prSet>
      <dgm:spPr/>
    </dgm:pt>
    <dgm:pt modelId="{C793C762-70AA-4F1A-BFDE-9773373850D0}" type="pres">
      <dgm:prSet presAssocID="{BD667A77-09FC-4730-9B11-7C69FF2278A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B0D84D-1CDB-48B1-873D-4198BABBAB1D}" type="pres">
      <dgm:prSet presAssocID="{EF3A0D71-F470-44A9-8530-AC457776F485}" presName="parTxOnlySpace" presStyleCnt="0"/>
      <dgm:spPr/>
    </dgm:pt>
    <dgm:pt modelId="{6844D999-9F9C-4F67-ABB7-BDED83CA7250}" type="pres">
      <dgm:prSet presAssocID="{18E1C156-7EBB-4681-BE77-48CCD8A990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F77E66-F808-4F0D-9C05-A8DB4BC78A78}" type="pres">
      <dgm:prSet presAssocID="{6242F096-CEFE-46F6-A730-682D829E146D}" presName="parTxOnlySpace" presStyleCnt="0"/>
      <dgm:spPr/>
    </dgm:pt>
    <dgm:pt modelId="{4B4022BD-FAAC-44E2-836E-39A477410D60}" type="pres">
      <dgm:prSet presAssocID="{9DBFAFE4-CEDF-4A9F-B578-2B555122AF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02126AC-03EC-4FE4-8040-FFBD3F4D2840}" type="presOf" srcId="{BD667A77-09FC-4730-9B11-7C69FF2278A3}" destId="{C793C762-70AA-4F1A-BFDE-9773373850D0}" srcOrd="0" destOrd="0" presId="urn:microsoft.com/office/officeart/2005/8/layout/chevron1"/>
    <dgm:cxn modelId="{9280E71D-D5B6-4EEC-89CB-105FE66A70EB}" srcId="{2FD80E03-472D-4A3A-9F24-EE57595B372F}" destId="{BD667A77-09FC-4730-9B11-7C69FF2278A3}" srcOrd="0" destOrd="0" parTransId="{4234CCA5-60A4-48D6-8CF5-5BBBBBABB0A0}" sibTransId="{EF3A0D71-F470-44A9-8530-AC457776F485}"/>
    <dgm:cxn modelId="{45ECD1B6-AA73-4D05-A616-22CD8484BA96}" type="presOf" srcId="{9DBFAFE4-CEDF-4A9F-B578-2B555122AF20}" destId="{4B4022BD-FAAC-44E2-836E-39A477410D60}" srcOrd="0" destOrd="0" presId="urn:microsoft.com/office/officeart/2005/8/layout/chevron1"/>
    <dgm:cxn modelId="{081DC947-1EA9-4F5C-9460-D5B0CC835A45}" srcId="{2FD80E03-472D-4A3A-9F24-EE57595B372F}" destId="{18E1C156-7EBB-4681-BE77-48CCD8A990CF}" srcOrd="1" destOrd="0" parTransId="{2353E05F-0B00-49A7-B6E5-53903737BD59}" sibTransId="{6242F096-CEFE-46F6-A730-682D829E146D}"/>
    <dgm:cxn modelId="{09EADDA0-5C55-4F01-8B51-971EF32093F3}" type="presOf" srcId="{2FD80E03-472D-4A3A-9F24-EE57595B372F}" destId="{B1546759-E87D-4E45-878D-A113163BC092}" srcOrd="0" destOrd="0" presId="urn:microsoft.com/office/officeart/2005/8/layout/chevron1"/>
    <dgm:cxn modelId="{87898D67-BAAE-4F6B-BCE8-BCC90C62143A}" type="presOf" srcId="{18E1C156-7EBB-4681-BE77-48CCD8A990CF}" destId="{6844D999-9F9C-4F67-ABB7-BDED83CA7250}" srcOrd="0" destOrd="0" presId="urn:microsoft.com/office/officeart/2005/8/layout/chevron1"/>
    <dgm:cxn modelId="{7798AFE1-C3B1-45A0-A05E-562C72B85A6D}" srcId="{2FD80E03-472D-4A3A-9F24-EE57595B372F}" destId="{9DBFAFE4-CEDF-4A9F-B578-2B555122AF20}" srcOrd="2" destOrd="0" parTransId="{18B97A16-BB5B-42CF-9ED8-F0C86680D51E}" sibTransId="{6DD062FD-7517-4CA9-A479-D90E0904B029}"/>
    <dgm:cxn modelId="{AE4AC458-9A6C-4A03-BE11-05AA1A6E35E6}" type="presParOf" srcId="{B1546759-E87D-4E45-878D-A113163BC092}" destId="{C793C762-70AA-4F1A-BFDE-9773373850D0}" srcOrd="0" destOrd="0" presId="urn:microsoft.com/office/officeart/2005/8/layout/chevron1"/>
    <dgm:cxn modelId="{14EBC362-BEB8-4F52-810F-81B5E1BC96CA}" type="presParOf" srcId="{B1546759-E87D-4E45-878D-A113163BC092}" destId="{12B0D84D-1CDB-48B1-873D-4198BABBAB1D}" srcOrd="1" destOrd="0" presId="urn:microsoft.com/office/officeart/2005/8/layout/chevron1"/>
    <dgm:cxn modelId="{80A1258D-1539-4524-9A93-E3B42BE43304}" type="presParOf" srcId="{B1546759-E87D-4E45-878D-A113163BC092}" destId="{6844D999-9F9C-4F67-ABB7-BDED83CA7250}" srcOrd="2" destOrd="0" presId="urn:microsoft.com/office/officeart/2005/8/layout/chevron1"/>
    <dgm:cxn modelId="{7ED22788-7B03-4116-B78B-6EDC47EA9CCB}" type="presParOf" srcId="{B1546759-E87D-4E45-878D-A113163BC092}" destId="{B6F77E66-F808-4F0D-9C05-A8DB4BC78A78}" srcOrd="3" destOrd="0" presId="urn:microsoft.com/office/officeart/2005/8/layout/chevron1"/>
    <dgm:cxn modelId="{8051B8DC-871A-4BB6-A4A3-58ECF482CBF2}" type="presParOf" srcId="{B1546759-E87D-4E45-878D-A113163BC092}" destId="{4B4022BD-FAAC-44E2-836E-39A477410D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D80E03-472D-4A3A-9F24-EE57595B372F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BD667A77-09FC-4730-9B11-7C69FF2278A3}">
      <dgm:prSet phldrT="[Texte]" custT="1"/>
      <dgm:spPr>
        <a:solidFill>
          <a:srgbClr val="00CC00"/>
        </a:solidFill>
      </dgm:spPr>
      <dgm:t>
        <a:bodyPr/>
        <a:lstStyle/>
        <a:p>
          <a:r>
            <a:rPr lang="en-US" sz="1400" b="1" noProof="0" dirty="0" smtClean="0">
              <a:solidFill>
                <a:schemeClr val="tx1"/>
              </a:solidFill>
            </a:rPr>
            <a:t>Experimental design</a:t>
          </a:r>
          <a:endParaRPr lang="en-US" sz="1400" b="1" noProof="0" dirty="0">
            <a:solidFill>
              <a:schemeClr val="tx1"/>
            </a:solidFill>
          </a:endParaRPr>
        </a:p>
      </dgm:t>
    </dgm:pt>
    <dgm:pt modelId="{4234CCA5-60A4-48D6-8CF5-5BBBBBABB0A0}" type="parTrans" cxnId="{9280E71D-D5B6-4EEC-89CB-105FE66A70EB}">
      <dgm:prSet/>
      <dgm:spPr/>
      <dgm:t>
        <a:bodyPr/>
        <a:lstStyle/>
        <a:p>
          <a:endParaRPr lang="fr-BE"/>
        </a:p>
      </dgm:t>
    </dgm:pt>
    <dgm:pt modelId="{EF3A0D71-F470-44A9-8530-AC457776F485}" type="sibTrans" cxnId="{9280E71D-D5B6-4EEC-89CB-105FE66A70EB}">
      <dgm:prSet/>
      <dgm:spPr/>
      <dgm:t>
        <a:bodyPr/>
        <a:lstStyle/>
        <a:p>
          <a:endParaRPr lang="fr-BE"/>
        </a:p>
      </dgm:t>
    </dgm:pt>
    <dgm:pt modelId="{18E1C156-7EBB-4681-BE77-48CCD8A990CF}">
      <dgm:prSet phldrT="[Texte]" custT="1"/>
      <dgm:spPr>
        <a:solidFill>
          <a:srgbClr val="FFFF00"/>
        </a:solidFill>
      </dgm:spPr>
      <dgm:t>
        <a:bodyPr/>
        <a:lstStyle/>
        <a:p>
          <a:r>
            <a:rPr lang="en-US" sz="1400" b="1" noProof="0" dirty="0" smtClean="0">
              <a:solidFill>
                <a:srgbClr val="0000FF"/>
              </a:solidFill>
            </a:rPr>
            <a:t>Results</a:t>
          </a:r>
          <a:endParaRPr lang="en-US" sz="1400" b="1" noProof="0" dirty="0">
            <a:solidFill>
              <a:srgbClr val="0000FF"/>
            </a:solidFill>
          </a:endParaRPr>
        </a:p>
      </dgm:t>
    </dgm:pt>
    <dgm:pt modelId="{2353E05F-0B00-49A7-B6E5-53903737BD59}" type="parTrans" cxnId="{081DC947-1EA9-4F5C-9460-D5B0CC835A45}">
      <dgm:prSet/>
      <dgm:spPr/>
      <dgm:t>
        <a:bodyPr/>
        <a:lstStyle/>
        <a:p>
          <a:endParaRPr lang="fr-BE"/>
        </a:p>
      </dgm:t>
    </dgm:pt>
    <dgm:pt modelId="{6242F096-CEFE-46F6-A730-682D829E146D}" type="sibTrans" cxnId="{081DC947-1EA9-4F5C-9460-D5B0CC835A45}">
      <dgm:prSet/>
      <dgm:spPr/>
      <dgm:t>
        <a:bodyPr/>
        <a:lstStyle/>
        <a:p>
          <a:endParaRPr lang="fr-BE"/>
        </a:p>
      </dgm:t>
    </dgm:pt>
    <dgm:pt modelId="{9DBFAFE4-CEDF-4A9F-B578-2B555122AF20}">
      <dgm:prSet phldrT="[Texte]" custT="1"/>
      <dgm:spPr>
        <a:solidFill>
          <a:srgbClr val="0000FF"/>
        </a:solidFill>
      </dgm:spPr>
      <dgm:t>
        <a:bodyPr/>
        <a:lstStyle/>
        <a:p>
          <a:r>
            <a:rPr lang="en-US" sz="1400" b="1" noProof="0" dirty="0" smtClean="0">
              <a:solidFill>
                <a:srgbClr val="FFFF00"/>
              </a:solidFill>
            </a:rPr>
            <a:t>Going further </a:t>
          </a:r>
          <a:endParaRPr lang="en-US" sz="1400" b="1" noProof="0" dirty="0">
            <a:solidFill>
              <a:srgbClr val="FFFF00"/>
            </a:solidFill>
          </a:endParaRPr>
        </a:p>
      </dgm:t>
    </dgm:pt>
    <dgm:pt modelId="{18B97A16-BB5B-42CF-9ED8-F0C86680D51E}" type="parTrans" cxnId="{7798AFE1-C3B1-45A0-A05E-562C72B85A6D}">
      <dgm:prSet/>
      <dgm:spPr/>
      <dgm:t>
        <a:bodyPr/>
        <a:lstStyle/>
        <a:p>
          <a:endParaRPr lang="fr-BE"/>
        </a:p>
      </dgm:t>
    </dgm:pt>
    <dgm:pt modelId="{6DD062FD-7517-4CA9-A479-D90E0904B029}" type="sibTrans" cxnId="{7798AFE1-C3B1-45A0-A05E-562C72B85A6D}">
      <dgm:prSet/>
      <dgm:spPr/>
      <dgm:t>
        <a:bodyPr/>
        <a:lstStyle/>
        <a:p>
          <a:endParaRPr lang="fr-BE"/>
        </a:p>
      </dgm:t>
    </dgm:pt>
    <dgm:pt modelId="{B1546759-E87D-4E45-878D-A113163BC092}" type="pres">
      <dgm:prSet presAssocID="{2FD80E03-472D-4A3A-9F24-EE57595B372F}" presName="Name0" presStyleCnt="0">
        <dgm:presLayoutVars>
          <dgm:dir/>
          <dgm:animLvl val="lvl"/>
          <dgm:resizeHandles val="exact"/>
        </dgm:presLayoutVars>
      </dgm:prSet>
      <dgm:spPr/>
    </dgm:pt>
    <dgm:pt modelId="{C793C762-70AA-4F1A-BFDE-9773373850D0}" type="pres">
      <dgm:prSet presAssocID="{BD667A77-09FC-4730-9B11-7C69FF2278A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B0D84D-1CDB-48B1-873D-4198BABBAB1D}" type="pres">
      <dgm:prSet presAssocID="{EF3A0D71-F470-44A9-8530-AC457776F485}" presName="parTxOnlySpace" presStyleCnt="0"/>
      <dgm:spPr/>
    </dgm:pt>
    <dgm:pt modelId="{6844D999-9F9C-4F67-ABB7-BDED83CA7250}" type="pres">
      <dgm:prSet presAssocID="{18E1C156-7EBB-4681-BE77-48CCD8A990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F77E66-F808-4F0D-9C05-A8DB4BC78A78}" type="pres">
      <dgm:prSet presAssocID="{6242F096-CEFE-46F6-A730-682D829E146D}" presName="parTxOnlySpace" presStyleCnt="0"/>
      <dgm:spPr/>
    </dgm:pt>
    <dgm:pt modelId="{4B4022BD-FAAC-44E2-836E-39A477410D60}" type="pres">
      <dgm:prSet presAssocID="{9DBFAFE4-CEDF-4A9F-B578-2B555122AF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02301E9-BEAF-4698-982F-3BC79EBD558C}" type="presOf" srcId="{18E1C156-7EBB-4681-BE77-48CCD8A990CF}" destId="{6844D999-9F9C-4F67-ABB7-BDED83CA7250}" srcOrd="0" destOrd="0" presId="urn:microsoft.com/office/officeart/2005/8/layout/chevron1"/>
    <dgm:cxn modelId="{605276DE-DB19-49A7-A5FA-DC5B359EA054}" type="presOf" srcId="{9DBFAFE4-CEDF-4A9F-B578-2B555122AF20}" destId="{4B4022BD-FAAC-44E2-836E-39A477410D60}" srcOrd="0" destOrd="0" presId="urn:microsoft.com/office/officeart/2005/8/layout/chevron1"/>
    <dgm:cxn modelId="{9280E71D-D5B6-4EEC-89CB-105FE66A70EB}" srcId="{2FD80E03-472D-4A3A-9F24-EE57595B372F}" destId="{BD667A77-09FC-4730-9B11-7C69FF2278A3}" srcOrd="0" destOrd="0" parTransId="{4234CCA5-60A4-48D6-8CF5-5BBBBBABB0A0}" sibTransId="{EF3A0D71-F470-44A9-8530-AC457776F485}"/>
    <dgm:cxn modelId="{081DC947-1EA9-4F5C-9460-D5B0CC835A45}" srcId="{2FD80E03-472D-4A3A-9F24-EE57595B372F}" destId="{18E1C156-7EBB-4681-BE77-48CCD8A990CF}" srcOrd="1" destOrd="0" parTransId="{2353E05F-0B00-49A7-B6E5-53903737BD59}" sibTransId="{6242F096-CEFE-46F6-A730-682D829E146D}"/>
    <dgm:cxn modelId="{40F1D479-76D6-4DB6-AC9A-52B9F1D80EA0}" type="presOf" srcId="{2FD80E03-472D-4A3A-9F24-EE57595B372F}" destId="{B1546759-E87D-4E45-878D-A113163BC092}" srcOrd="0" destOrd="0" presId="urn:microsoft.com/office/officeart/2005/8/layout/chevron1"/>
    <dgm:cxn modelId="{7798AFE1-C3B1-45A0-A05E-562C72B85A6D}" srcId="{2FD80E03-472D-4A3A-9F24-EE57595B372F}" destId="{9DBFAFE4-CEDF-4A9F-B578-2B555122AF20}" srcOrd="2" destOrd="0" parTransId="{18B97A16-BB5B-42CF-9ED8-F0C86680D51E}" sibTransId="{6DD062FD-7517-4CA9-A479-D90E0904B029}"/>
    <dgm:cxn modelId="{952B384F-3CDE-4F36-8F29-01AE294077B6}" type="presOf" srcId="{BD667A77-09FC-4730-9B11-7C69FF2278A3}" destId="{C793C762-70AA-4F1A-BFDE-9773373850D0}" srcOrd="0" destOrd="0" presId="urn:microsoft.com/office/officeart/2005/8/layout/chevron1"/>
    <dgm:cxn modelId="{349DC4C8-C6B2-4BF9-8E46-390D31BBBA48}" type="presParOf" srcId="{B1546759-E87D-4E45-878D-A113163BC092}" destId="{C793C762-70AA-4F1A-BFDE-9773373850D0}" srcOrd="0" destOrd="0" presId="urn:microsoft.com/office/officeart/2005/8/layout/chevron1"/>
    <dgm:cxn modelId="{FD3129A4-2502-42B7-AA44-6DDBC88EE3C3}" type="presParOf" srcId="{B1546759-E87D-4E45-878D-A113163BC092}" destId="{12B0D84D-1CDB-48B1-873D-4198BABBAB1D}" srcOrd="1" destOrd="0" presId="urn:microsoft.com/office/officeart/2005/8/layout/chevron1"/>
    <dgm:cxn modelId="{0E87E385-0A81-42AA-A3E6-A9C9075B1309}" type="presParOf" srcId="{B1546759-E87D-4E45-878D-A113163BC092}" destId="{6844D999-9F9C-4F67-ABB7-BDED83CA7250}" srcOrd="2" destOrd="0" presId="urn:microsoft.com/office/officeart/2005/8/layout/chevron1"/>
    <dgm:cxn modelId="{E0FBC046-A74A-478F-AF1E-D7E713A05A01}" type="presParOf" srcId="{B1546759-E87D-4E45-878D-A113163BC092}" destId="{B6F77E66-F808-4F0D-9C05-A8DB4BC78A78}" srcOrd="3" destOrd="0" presId="urn:microsoft.com/office/officeart/2005/8/layout/chevron1"/>
    <dgm:cxn modelId="{733AAD5B-84D1-474B-8482-3292BD199AFF}" type="presParOf" srcId="{B1546759-E87D-4E45-878D-A113163BC092}" destId="{4B4022BD-FAAC-44E2-836E-39A477410D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C762-70AA-4F1A-BFDE-9773373850D0}">
      <dsp:nvSpPr>
        <dsp:cNvPr id="0" name=""/>
        <dsp:cNvSpPr/>
      </dsp:nvSpPr>
      <dsp:spPr>
        <a:xfrm>
          <a:off x="2210" y="0"/>
          <a:ext cx="2693127" cy="412576"/>
        </a:xfrm>
        <a:prstGeom prst="chevron">
          <a:avLst/>
        </a:prstGeom>
        <a:solidFill>
          <a:srgbClr val="00CC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tx1"/>
              </a:solidFill>
            </a:rPr>
            <a:t>Experiment design</a:t>
          </a:r>
          <a:endParaRPr lang="en-US" sz="1400" b="1" kern="1200" noProof="0" dirty="0">
            <a:solidFill>
              <a:schemeClr val="tx1"/>
            </a:solidFill>
          </a:endParaRPr>
        </a:p>
      </dsp:txBody>
      <dsp:txXfrm>
        <a:off x="208498" y="0"/>
        <a:ext cx="2280551" cy="412576"/>
      </dsp:txXfrm>
    </dsp:sp>
    <dsp:sp modelId="{6844D999-9F9C-4F67-ABB7-BDED83CA7250}">
      <dsp:nvSpPr>
        <dsp:cNvPr id="0" name=""/>
        <dsp:cNvSpPr/>
      </dsp:nvSpPr>
      <dsp:spPr>
        <a:xfrm>
          <a:off x="2426025" y="0"/>
          <a:ext cx="2693127" cy="412576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rgbClr val="0000FF"/>
              </a:solidFill>
            </a:rPr>
            <a:t>Results</a:t>
          </a:r>
          <a:endParaRPr lang="en-US" sz="1400" b="1" kern="1200" noProof="0" dirty="0">
            <a:solidFill>
              <a:srgbClr val="0000FF"/>
            </a:solidFill>
          </a:endParaRPr>
        </a:p>
      </dsp:txBody>
      <dsp:txXfrm>
        <a:off x="2632313" y="0"/>
        <a:ext cx="2280551" cy="412576"/>
      </dsp:txXfrm>
    </dsp:sp>
    <dsp:sp modelId="{4B4022BD-FAAC-44E2-836E-39A477410D60}">
      <dsp:nvSpPr>
        <dsp:cNvPr id="0" name=""/>
        <dsp:cNvSpPr/>
      </dsp:nvSpPr>
      <dsp:spPr>
        <a:xfrm>
          <a:off x="4849840" y="0"/>
          <a:ext cx="2693127" cy="412576"/>
        </a:xfrm>
        <a:prstGeom prst="chevron">
          <a:avLst/>
        </a:prstGeom>
        <a:solidFill>
          <a:srgbClr val="0000FF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rgbClr val="FFFF00"/>
              </a:solidFill>
            </a:rPr>
            <a:t>Going further </a:t>
          </a:r>
          <a:endParaRPr lang="en-US" sz="1400" b="1" kern="1200" noProof="0" dirty="0">
            <a:solidFill>
              <a:srgbClr val="FFFF00"/>
            </a:solidFill>
          </a:endParaRPr>
        </a:p>
      </dsp:txBody>
      <dsp:txXfrm>
        <a:off x="5056128" y="0"/>
        <a:ext cx="2280551" cy="412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C762-70AA-4F1A-BFDE-9773373850D0}">
      <dsp:nvSpPr>
        <dsp:cNvPr id="0" name=""/>
        <dsp:cNvSpPr/>
      </dsp:nvSpPr>
      <dsp:spPr>
        <a:xfrm>
          <a:off x="2210" y="0"/>
          <a:ext cx="2693127" cy="412576"/>
        </a:xfrm>
        <a:prstGeom prst="chevron">
          <a:avLst/>
        </a:prstGeom>
        <a:solidFill>
          <a:srgbClr val="00CC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tx1"/>
              </a:solidFill>
            </a:rPr>
            <a:t>Experiment design</a:t>
          </a:r>
          <a:endParaRPr lang="en-US" sz="1400" b="1" kern="1200" noProof="0" dirty="0">
            <a:solidFill>
              <a:schemeClr val="tx1"/>
            </a:solidFill>
          </a:endParaRPr>
        </a:p>
      </dsp:txBody>
      <dsp:txXfrm>
        <a:off x="208498" y="0"/>
        <a:ext cx="2280551" cy="412576"/>
      </dsp:txXfrm>
    </dsp:sp>
    <dsp:sp modelId="{6844D999-9F9C-4F67-ABB7-BDED83CA7250}">
      <dsp:nvSpPr>
        <dsp:cNvPr id="0" name=""/>
        <dsp:cNvSpPr/>
      </dsp:nvSpPr>
      <dsp:spPr>
        <a:xfrm>
          <a:off x="2426025" y="0"/>
          <a:ext cx="2693127" cy="412576"/>
        </a:xfrm>
        <a:prstGeom prst="chevron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noProof="0" dirty="0" smtClean="0">
              <a:solidFill>
                <a:schemeClr val="tx2">
                  <a:lumMod val="60000"/>
                  <a:lumOff val="40000"/>
                </a:schemeClr>
              </a:solidFill>
            </a:rPr>
            <a:t>Trial conclusions</a:t>
          </a:r>
          <a:endParaRPr lang="en-US" sz="1400" b="1" kern="1200" noProof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632313" y="0"/>
        <a:ext cx="2280551" cy="412576"/>
      </dsp:txXfrm>
    </dsp:sp>
    <dsp:sp modelId="{4B4022BD-FAAC-44E2-836E-39A477410D60}">
      <dsp:nvSpPr>
        <dsp:cNvPr id="0" name=""/>
        <dsp:cNvSpPr/>
      </dsp:nvSpPr>
      <dsp:spPr>
        <a:xfrm>
          <a:off x="4849840" y="0"/>
          <a:ext cx="2693127" cy="412576"/>
        </a:xfrm>
        <a:prstGeom prst="chevron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Going further </a:t>
          </a:r>
          <a:endParaRPr lang="en-US" sz="1400" b="1" kern="1200" noProof="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056128" y="0"/>
        <a:ext cx="2280551" cy="412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C762-70AA-4F1A-BFDE-9773373850D0}">
      <dsp:nvSpPr>
        <dsp:cNvPr id="0" name=""/>
        <dsp:cNvSpPr/>
      </dsp:nvSpPr>
      <dsp:spPr>
        <a:xfrm>
          <a:off x="2210" y="0"/>
          <a:ext cx="2693127" cy="412576"/>
        </a:xfrm>
        <a:prstGeom prst="chevron">
          <a:avLst/>
        </a:prstGeom>
        <a:solidFill>
          <a:srgbClr val="00CC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tx1"/>
              </a:solidFill>
            </a:rPr>
            <a:t>Experiment design</a:t>
          </a:r>
          <a:endParaRPr lang="en-US" sz="1400" b="1" kern="1200" noProof="0" dirty="0">
            <a:solidFill>
              <a:schemeClr val="tx1"/>
            </a:solidFill>
          </a:endParaRPr>
        </a:p>
      </dsp:txBody>
      <dsp:txXfrm>
        <a:off x="208498" y="0"/>
        <a:ext cx="2280551" cy="412576"/>
      </dsp:txXfrm>
    </dsp:sp>
    <dsp:sp modelId="{6844D999-9F9C-4F67-ABB7-BDED83CA7250}">
      <dsp:nvSpPr>
        <dsp:cNvPr id="0" name=""/>
        <dsp:cNvSpPr/>
      </dsp:nvSpPr>
      <dsp:spPr>
        <a:xfrm>
          <a:off x="2426025" y="0"/>
          <a:ext cx="2693127" cy="412576"/>
        </a:xfrm>
        <a:prstGeom prst="chevron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noProof="0" dirty="0" smtClean="0">
              <a:solidFill>
                <a:schemeClr val="tx2">
                  <a:lumMod val="60000"/>
                  <a:lumOff val="40000"/>
                </a:schemeClr>
              </a:solidFill>
            </a:rPr>
            <a:t>Trial conclusions</a:t>
          </a:r>
          <a:endParaRPr lang="en-US" sz="1400" b="1" kern="1200" noProof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632313" y="0"/>
        <a:ext cx="2280551" cy="412576"/>
      </dsp:txXfrm>
    </dsp:sp>
    <dsp:sp modelId="{4B4022BD-FAAC-44E2-836E-39A477410D60}">
      <dsp:nvSpPr>
        <dsp:cNvPr id="0" name=""/>
        <dsp:cNvSpPr/>
      </dsp:nvSpPr>
      <dsp:spPr>
        <a:xfrm>
          <a:off x="4849840" y="0"/>
          <a:ext cx="2693127" cy="412576"/>
        </a:xfrm>
        <a:prstGeom prst="chevron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Going further </a:t>
          </a:r>
          <a:endParaRPr lang="en-US" sz="1400" b="1" kern="1200" noProof="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056128" y="0"/>
        <a:ext cx="2280551" cy="412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C762-70AA-4F1A-BFDE-9773373850D0}">
      <dsp:nvSpPr>
        <dsp:cNvPr id="0" name=""/>
        <dsp:cNvSpPr/>
      </dsp:nvSpPr>
      <dsp:spPr>
        <a:xfrm>
          <a:off x="2210" y="0"/>
          <a:ext cx="2693127" cy="412576"/>
        </a:xfrm>
        <a:prstGeom prst="chevron">
          <a:avLst/>
        </a:prstGeom>
        <a:solidFill>
          <a:srgbClr val="00CC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tx1"/>
              </a:solidFill>
            </a:rPr>
            <a:t>Experiment design</a:t>
          </a:r>
          <a:endParaRPr lang="en-US" sz="1400" b="1" kern="1200" noProof="0" dirty="0">
            <a:solidFill>
              <a:schemeClr val="tx1"/>
            </a:solidFill>
          </a:endParaRPr>
        </a:p>
      </dsp:txBody>
      <dsp:txXfrm>
        <a:off x="208498" y="0"/>
        <a:ext cx="2280551" cy="412576"/>
      </dsp:txXfrm>
    </dsp:sp>
    <dsp:sp modelId="{6844D999-9F9C-4F67-ABB7-BDED83CA7250}">
      <dsp:nvSpPr>
        <dsp:cNvPr id="0" name=""/>
        <dsp:cNvSpPr/>
      </dsp:nvSpPr>
      <dsp:spPr>
        <a:xfrm>
          <a:off x="2426025" y="0"/>
          <a:ext cx="2693127" cy="412576"/>
        </a:xfrm>
        <a:prstGeom prst="chevron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noProof="0" dirty="0" smtClean="0">
              <a:solidFill>
                <a:schemeClr val="tx2">
                  <a:lumMod val="60000"/>
                  <a:lumOff val="40000"/>
                </a:schemeClr>
              </a:solidFill>
            </a:rPr>
            <a:t>Trial conclusions</a:t>
          </a:r>
          <a:endParaRPr lang="en-US" sz="1400" b="1" kern="1200" noProof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632313" y="0"/>
        <a:ext cx="2280551" cy="412576"/>
      </dsp:txXfrm>
    </dsp:sp>
    <dsp:sp modelId="{4B4022BD-FAAC-44E2-836E-39A477410D60}">
      <dsp:nvSpPr>
        <dsp:cNvPr id="0" name=""/>
        <dsp:cNvSpPr/>
      </dsp:nvSpPr>
      <dsp:spPr>
        <a:xfrm>
          <a:off x="4849840" y="0"/>
          <a:ext cx="2693127" cy="412576"/>
        </a:xfrm>
        <a:prstGeom prst="chevron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Going further </a:t>
          </a:r>
          <a:endParaRPr lang="en-US" sz="1400" b="1" kern="1200" noProof="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056128" y="0"/>
        <a:ext cx="2280551" cy="4125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C762-70AA-4F1A-BFDE-9773373850D0}">
      <dsp:nvSpPr>
        <dsp:cNvPr id="0" name=""/>
        <dsp:cNvSpPr/>
      </dsp:nvSpPr>
      <dsp:spPr>
        <a:xfrm>
          <a:off x="2210" y="0"/>
          <a:ext cx="2693127" cy="412576"/>
        </a:xfrm>
        <a:prstGeom prst="chevron">
          <a:avLst/>
        </a:prstGeom>
        <a:solidFill>
          <a:srgbClr val="00CC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tx1"/>
              </a:solidFill>
            </a:rPr>
            <a:t>Experiment design</a:t>
          </a:r>
          <a:endParaRPr lang="en-US" sz="1400" b="1" kern="1200" noProof="0" dirty="0">
            <a:solidFill>
              <a:schemeClr val="tx1"/>
            </a:solidFill>
          </a:endParaRPr>
        </a:p>
      </dsp:txBody>
      <dsp:txXfrm>
        <a:off x="208498" y="0"/>
        <a:ext cx="2280551" cy="412576"/>
      </dsp:txXfrm>
    </dsp:sp>
    <dsp:sp modelId="{6844D999-9F9C-4F67-ABB7-BDED83CA7250}">
      <dsp:nvSpPr>
        <dsp:cNvPr id="0" name=""/>
        <dsp:cNvSpPr/>
      </dsp:nvSpPr>
      <dsp:spPr>
        <a:xfrm>
          <a:off x="2426025" y="0"/>
          <a:ext cx="2693127" cy="412576"/>
        </a:xfrm>
        <a:prstGeom prst="chevron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noProof="0" dirty="0" smtClean="0">
              <a:solidFill>
                <a:schemeClr val="tx2">
                  <a:lumMod val="60000"/>
                  <a:lumOff val="40000"/>
                </a:schemeClr>
              </a:solidFill>
            </a:rPr>
            <a:t>Trial conclusions</a:t>
          </a:r>
          <a:endParaRPr lang="en-US" sz="1400" b="1" kern="1200" noProof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632313" y="0"/>
        <a:ext cx="2280551" cy="412576"/>
      </dsp:txXfrm>
    </dsp:sp>
    <dsp:sp modelId="{4B4022BD-FAAC-44E2-836E-39A477410D60}">
      <dsp:nvSpPr>
        <dsp:cNvPr id="0" name=""/>
        <dsp:cNvSpPr/>
      </dsp:nvSpPr>
      <dsp:spPr>
        <a:xfrm>
          <a:off x="4849840" y="0"/>
          <a:ext cx="2693127" cy="412576"/>
        </a:xfrm>
        <a:prstGeom prst="chevron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Going further </a:t>
          </a:r>
          <a:endParaRPr lang="en-US" sz="1400" b="1" kern="1200" noProof="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056128" y="0"/>
        <a:ext cx="2280551" cy="4125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C762-70AA-4F1A-BFDE-9773373850D0}">
      <dsp:nvSpPr>
        <dsp:cNvPr id="0" name=""/>
        <dsp:cNvSpPr/>
      </dsp:nvSpPr>
      <dsp:spPr>
        <a:xfrm>
          <a:off x="2210" y="0"/>
          <a:ext cx="2693127" cy="412576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bg1">
                  <a:lumMod val="75000"/>
                </a:schemeClr>
              </a:solidFill>
            </a:rPr>
            <a:t>Experimental</a:t>
          </a:r>
          <a:r>
            <a:rPr lang="fr-BE" sz="1400" b="1" kern="1200" noProof="0" dirty="0" smtClean="0">
              <a:solidFill>
                <a:schemeClr val="bg1">
                  <a:lumMod val="75000"/>
                </a:schemeClr>
              </a:solidFill>
            </a:rPr>
            <a:t> design</a:t>
          </a:r>
          <a:endParaRPr lang="en-US" sz="1400" b="1" kern="1200" noProof="0" dirty="0">
            <a:solidFill>
              <a:schemeClr val="bg1">
                <a:lumMod val="75000"/>
              </a:schemeClr>
            </a:solidFill>
          </a:endParaRPr>
        </a:p>
      </dsp:txBody>
      <dsp:txXfrm>
        <a:off x="208498" y="0"/>
        <a:ext cx="2280551" cy="412576"/>
      </dsp:txXfrm>
    </dsp:sp>
    <dsp:sp modelId="{6844D999-9F9C-4F67-ABB7-BDED83CA7250}">
      <dsp:nvSpPr>
        <dsp:cNvPr id="0" name=""/>
        <dsp:cNvSpPr/>
      </dsp:nvSpPr>
      <dsp:spPr>
        <a:xfrm>
          <a:off x="2426025" y="0"/>
          <a:ext cx="2693127" cy="412576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rgbClr val="0000FF"/>
              </a:solidFill>
            </a:rPr>
            <a:t>Results</a:t>
          </a:r>
          <a:endParaRPr lang="en-US" sz="1400" b="1" kern="1200" noProof="0" dirty="0">
            <a:solidFill>
              <a:srgbClr val="0000FF"/>
            </a:solidFill>
          </a:endParaRPr>
        </a:p>
      </dsp:txBody>
      <dsp:txXfrm>
        <a:off x="2632313" y="0"/>
        <a:ext cx="2280551" cy="412576"/>
      </dsp:txXfrm>
    </dsp:sp>
    <dsp:sp modelId="{4B4022BD-FAAC-44E2-836E-39A477410D60}">
      <dsp:nvSpPr>
        <dsp:cNvPr id="0" name=""/>
        <dsp:cNvSpPr/>
      </dsp:nvSpPr>
      <dsp:spPr>
        <a:xfrm>
          <a:off x="4849840" y="0"/>
          <a:ext cx="2693127" cy="41257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Going further </a:t>
          </a:r>
          <a:endParaRPr lang="en-US" sz="1400" b="1" kern="1200" noProof="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056128" y="0"/>
        <a:ext cx="2280551" cy="4125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C762-70AA-4F1A-BFDE-9773373850D0}">
      <dsp:nvSpPr>
        <dsp:cNvPr id="0" name=""/>
        <dsp:cNvSpPr/>
      </dsp:nvSpPr>
      <dsp:spPr>
        <a:xfrm>
          <a:off x="2210" y="0"/>
          <a:ext cx="2693127" cy="412576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bg1">
                  <a:lumMod val="75000"/>
                </a:schemeClr>
              </a:solidFill>
            </a:rPr>
            <a:t>Experimental</a:t>
          </a:r>
          <a:r>
            <a:rPr lang="fr-BE" sz="1400" b="1" kern="1200" noProof="0" dirty="0" smtClean="0">
              <a:solidFill>
                <a:schemeClr val="bg1">
                  <a:lumMod val="75000"/>
                </a:schemeClr>
              </a:solidFill>
            </a:rPr>
            <a:t> design</a:t>
          </a:r>
          <a:endParaRPr lang="en-US" sz="1400" b="1" kern="1200" noProof="0" dirty="0">
            <a:solidFill>
              <a:schemeClr val="bg1">
                <a:lumMod val="75000"/>
              </a:schemeClr>
            </a:solidFill>
          </a:endParaRPr>
        </a:p>
      </dsp:txBody>
      <dsp:txXfrm>
        <a:off x="208498" y="0"/>
        <a:ext cx="2280551" cy="412576"/>
      </dsp:txXfrm>
    </dsp:sp>
    <dsp:sp modelId="{6844D999-9F9C-4F67-ABB7-BDED83CA7250}">
      <dsp:nvSpPr>
        <dsp:cNvPr id="0" name=""/>
        <dsp:cNvSpPr/>
      </dsp:nvSpPr>
      <dsp:spPr>
        <a:xfrm>
          <a:off x="2426025" y="0"/>
          <a:ext cx="2693127" cy="412576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rgbClr val="0000FF"/>
              </a:solidFill>
            </a:rPr>
            <a:t>Results</a:t>
          </a:r>
          <a:endParaRPr lang="en-US" sz="1400" b="1" kern="1200" noProof="0" dirty="0">
            <a:solidFill>
              <a:srgbClr val="0000FF"/>
            </a:solidFill>
          </a:endParaRPr>
        </a:p>
      </dsp:txBody>
      <dsp:txXfrm>
        <a:off x="2632313" y="0"/>
        <a:ext cx="2280551" cy="412576"/>
      </dsp:txXfrm>
    </dsp:sp>
    <dsp:sp modelId="{4B4022BD-FAAC-44E2-836E-39A477410D60}">
      <dsp:nvSpPr>
        <dsp:cNvPr id="0" name=""/>
        <dsp:cNvSpPr/>
      </dsp:nvSpPr>
      <dsp:spPr>
        <a:xfrm>
          <a:off x="4849840" y="0"/>
          <a:ext cx="2693127" cy="41257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Going further </a:t>
          </a:r>
          <a:endParaRPr lang="en-US" sz="1400" b="1" kern="1200" noProof="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056128" y="0"/>
        <a:ext cx="2280551" cy="4125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C762-70AA-4F1A-BFDE-9773373850D0}">
      <dsp:nvSpPr>
        <dsp:cNvPr id="0" name=""/>
        <dsp:cNvSpPr/>
      </dsp:nvSpPr>
      <dsp:spPr>
        <a:xfrm>
          <a:off x="2210" y="0"/>
          <a:ext cx="2693127" cy="412576"/>
        </a:xfrm>
        <a:prstGeom prst="chevron">
          <a:avLst/>
        </a:prstGeom>
        <a:solidFill>
          <a:schemeClr val="bg1">
            <a:alpha val="9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noProof="0" dirty="0" smtClean="0">
              <a:solidFill>
                <a:schemeClr val="bg1">
                  <a:lumMod val="85000"/>
                </a:schemeClr>
              </a:solidFill>
            </a:rPr>
            <a:t>Trial design</a:t>
          </a:r>
          <a:endParaRPr lang="en-US" sz="1400" b="1" kern="1200" noProof="0" dirty="0">
            <a:solidFill>
              <a:schemeClr val="bg1">
                <a:lumMod val="85000"/>
              </a:schemeClr>
            </a:solidFill>
          </a:endParaRPr>
        </a:p>
      </dsp:txBody>
      <dsp:txXfrm>
        <a:off x="208498" y="0"/>
        <a:ext cx="2280551" cy="412576"/>
      </dsp:txXfrm>
    </dsp:sp>
    <dsp:sp modelId="{6844D999-9F9C-4F67-ABB7-BDED83CA7250}">
      <dsp:nvSpPr>
        <dsp:cNvPr id="0" name=""/>
        <dsp:cNvSpPr/>
      </dsp:nvSpPr>
      <dsp:spPr>
        <a:xfrm>
          <a:off x="2426025" y="0"/>
          <a:ext cx="2693127" cy="412576"/>
        </a:xfrm>
        <a:prstGeom prst="chevron">
          <a:avLst/>
        </a:prstGeom>
        <a:solidFill>
          <a:schemeClr val="bg1">
            <a:alpha val="9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noProof="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Trial conclusions</a:t>
          </a:r>
          <a:endParaRPr lang="en-US" sz="1400" b="1" kern="1200" noProof="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2632313" y="0"/>
        <a:ext cx="2280551" cy="412576"/>
      </dsp:txXfrm>
    </dsp:sp>
    <dsp:sp modelId="{4B4022BD-FAAC-44E2-836E-39A477410D60}">
      <dsp:nvSpPr>
        <dsp:cNvPr id="0" name=""/>
        <dsp:cNvSpPr/>
      </dsp:nvSpPr>
      <dsp:spPr>
        <a:xfrm>
          <a:off x="4849840" y="0"/>
          <a:ext cx="2693127" cy="412576"/>
        </a:xfrm>
        <a:prstGeom prst="chevron">
          <a:avLst/>
        </a:prstGeom>
        <a:solidFill>
          <a:srgbClr val="0000FF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rgbClr val="FFFF00"/>
              </a:solidFill>
            </a:rPr>
            <a:t>Going further </a:t>
          </a:r>
          <a:endParaRPr lang="en-US" sz="1400" b="1" kern="1200" noProof="0" dirty="0">
            <a:solidFill>
              <a:srgbClr val="FFFF00"/>
            </a:solidFill>
          </a:endParaRPr>
        </a:p>
      </dsp:txBody>
      <dsp:txXfrm>
        <a:off x="5056128" y="0"/>
        <a:ext cx="2280551" cy="4125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C762-70AA-4F1A-BFDE-9773373850D0}">
      <dsp:nvSpPr>
        <dsp:cNvPr id="0" name=""/>
        <dsp:cNvSpPr/>
      </dsp:nvSpPr>
      <dsp:spPr>
        <a:xfrm>
          <a:off x="2210" y="0"/>
          <a:ext cx="2693127" cy="412576"/>
        </a:xfrm>
        <a:prstGeom prst="chevron">
          <a:avLst/>
        </a:prstGeom>
        <a:solidFill>
          <a:srgbClr val="00CC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tx1"/>
              </a:solidFill>
            </a:rPr>
            <a:t>Experimental design</a:t>
          </a:r>
          <a:endParaRPr lang="en-US" sz="1400" b="1" kern="1200" noProof="0" dirty="0">
            <a:solidFill>
              <a:schemeClr val="tx1"/>
            </a:solidFill>
          </a:endParaRPr>
        </a:p>
      </dsp:txBody>
      <dsp:txXfrm>
        <a:off x="208498" y="0"/>
        <a:ext cx="2280551" cy="412576"/>
      </dsp:txXfrm>
    </dsp:sp>
    <dsp:sp modelId="{6844D999-9F9C-4F67-ABB7-BDED83CA7250}">
      <dsp:nvSpPr>
        <dsp:cNvPr id="0" name=""/>
        <dsp:cNvSpPr/>
      </dsp:nvSpPr>
      <dsp:spPr>
        <a:xfrm>
          <a:off x="2426025" y="0"/>
          <a:ext cx="2693127" cy="412576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rgbClr val="0000FF"/>
              </a:solidFill>
            </a:rPr>
            <a:t>Results</a:t>
          </a:r>
          <a:endParaRPr lang="en-US" sz="1400" b="1" kern="1200" noProof="0" dirty="0">
            <a:solidFill>
              <a:srgbClr val="0000FF"/>
            </a:solidFill>
          </a:endParaRPr>
        </a:p>
      </dsp:txBody>
      <dsp:txXfrm>
        <a:off x="2632313" y="0"/>
        <a:ext cx="2280551" cy="412576"/>
      </dsp:txXfrm>
    </dsp:sp>
    <dsp:sp modelId="{4B4022BD-FAAC-44E2-836E-39A477410D60}">
      <dsp:nvSpPr>
        <dsp:cNvPr id="0" name=""/>
        <dsp:cNvSpPr/>
      </dsp:nvSpPr>
      <dsp:spPr>
        <a:xfrm>
          <a:off x="4849840" y="0"/>
          <a:ext cx="2693127" cy="412576"/>
        </a:xfrm>
        <a:prstGeom prst="chevron">
          <a:avLst/>
        </a:prstGeom>
        <a:solidFill>
          <a:srgbClr val="0000FF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rgbClr val="FFFF00"/>
              </a:solidFill>
            </a:rPr>
            <a:t>Going further </a:t>
          </a:r>
          <a:endParaRPr lang="en-US" sz="1400" b="1" kern="1200" noProof="0" dirty="0">
            <a:solidFill>
              <a:srgbClr val="FFFF00"/>
            </a:solidFill>
          </a:endParaRPr>
        </a:p>
      </dsp:txBody>
      <dsp:txXfrm>
        <a:off x="5056128" y="0"/>
        <a:ext cx="2280551" cy="412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3E390DB-0130-4E08-BD96-12592821F91A}" type="datetimeFigureOut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fr-FR"/>
              <a:t>Diapo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C8AFEC5-5C05-4E0D-9B5F-B1BE794092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78069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B1A04D0-7748-4A6C-882F-7AAAE5583084}" type="datetimeFigureOut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fr-FR"/>
              <a:t>Diapo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F260330-6A57-4517-A2BA-7EFE1F27F4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8298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Diapo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260330-6A57-4517-A2BA-7EFE1F27F4F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70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Diapo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60330-6A57-4517-A2BA-7EFE1F27F4F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70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Diapo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260330-6A57-4517-A2BA-7EFE1F27F4F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7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Diapo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260330-6A57-4517-A2BA-7EFE1F27F4F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7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59D4578-45FA-401F-A512-62D58009E21B}" type="slidenum">
              <a:rPr lang="fr-FR" altLang="fr-FR"/>
              <a:pPr eaLnBrk="1" hangingPunct="1"/>
              <a:t>4</a:t>
            </a:fld>
            <a:endParaRPr lang="fr-FR" altLang="fr-FR"/>
          </a:p>
        </p:txBody>
      </p:sp>
      <p:sp>
        <p:nvSpPr>
          <p:cNvPr id="23557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/>
              <a:t>Diapo </a:t>
            </a: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59D4578-45FA-401F-A512-62D58009E21B}" type="slidenum">
              <a:rPr lang="fr-FR" altLang="fr-FR"/>
              <a:pPr eaLnBrk="1" hangingPunct="1"/>
              <a:t>5</a:t>
            </a:fld>
            <a:endParaRPr lang="fr-FR" altLang="fr-FR"/>
          </a:p>
        </p:txBody>
      </p:sp>
      <p:sp>
        <p:nvSpPr>
          <p:cNvPr id="23557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/>
              <a:t>Diapo </a:t>
            </a: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59D4578-45FA-401F-A512-62D58009E21B}" type="slidenum">
              <a:rPr lang="fr-FR" altLang="fr-FR"/>
              <a:pPr eaLnBrk="1" hangingPunct="1"/>
              <a:t>6</a:t>
            </a:fld>
            <a:endParaRPr lang="fr-FR" altLang="fr-FR"/>
          </a:p>
        </p:txBody>
      </p:sp>
      <p:sp>
        <p:nvSpPr>
          <p:cNvPr id="23557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/>
              <a:t>Diapo </a:t>
            </a: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59D4578-45FA-401F-A512-62D58009E21B}" type="slidenum">
              <a:rPr lang="fr-FR" altLang="fr-FR">
                <a:solidFill>
                  <a:prstClr val="black"/>
                </a:solidFill>
              </a:rPr>
              <a:pPr eaLnBrk="1" hangingPunct="1"/>
              <a:t>7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3557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prstClr val="black"/>
                </a:solidFill>
              </a:rPr>
              <a:t>Diapo </a:t>
            </a: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59D4578-45FA-401F-A512-62D58009E21B}" type="slidenum">
              <a:rPr lang="fr-FR" altLang="fr-FR">
                <a:solidFill>
                  <a:prstClr val="black"/>
                </a:solidFill>
              </a:rPr>
              <a:pPr eaLnBrk="1" hangingPunct="1"/>
              <a:t>8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3557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prstClr val="black"/>
                </a:solidFill>
              </a:rPr>
              <a:t>Diapo </a:t>
            </a: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Diapo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260330-6A57-4517-A2BA-7EFE1F27F4F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7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D221E5-66FB-4150-A8D6-67712292D57C}" type="datetime2">
              <a:rPr lang="en-US" altLang="fr-FR" smtClean="0"/>
              <a:t>Tuesday, August 22, 2017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5347-51B8-446D-8077-3D984D11796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629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9599B-7BC0-4401-8A65-FCBF323E5900}" type="datetime2">
              <a:rPr lang="en-US" altLang="fr-FR" smtClean="0"/>
              <a:t>Tuesday, August 22, 2017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4317F-EDFE-4C9D-A383-2758B8D9BA5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7731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A048-769C-4C36-AEBC-F7E4CFF8A24A}" type="datetime2">
              <a:rPr lang="en-US" altLang="fr-FR" smtClean="0"/>
              <a:t>Tuesday, August 22, 2017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8B20-EE94-497E-8AD1-00D98006F95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0465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7AFD-17E8-46F5-8D8B-20CB72FC2E07}" type="datetime2">
              <a:rPr lang="en-US" altLang="fr-FR" smtClean="0"/>
              <a:t>Tuesday, August 22, 2017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4467-8072-4C65-A997-BF08BB9F32D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7915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BF0456-ED94-4995-AAB7-EBED963DB580}" type="datetime2">
              <a:rPr lang="en-US" altLang="fr-FR" smtClean="0"/>
              <a:t>Tuesday, August 22, 2017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075F-92CC-4930-852C-2B1E66AAFC2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9051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010B-95FE-4FC1-86E3-A884455088C0}" type="datetime2">
              <a:rPr lang="en-US" altLang="fr-FR" smtClean="0"/>
              <a:t>Tuesday, August 22, 2017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AE2F-0956-4C27-AED5-E89C70E91C6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1320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EB8FB3-2B1D-46C5-9D53-AC7C4977770A}" type="datetime2">
              <a:rPr lang="en-US" altLang="fr-FR" smtClean="0"/>
              <a:t>Tuesday, August 22, 2017</a:t>
            </a:fld>
            <a:endParaRPr lang="en-US" altLang="fr-F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7EED-0131-4210-B4C7-982E407D0DB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0990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697C-1441-4544-AE6D-5B8433DC260D}" type="datetime2">
              <a:rPr lang="en-US" altLang="fr-FR" smtClean="0"/>
              <a:t>Tuesday, August 22, 2017</a:t>
            </a:fld>
            <a:endParaRPr lang="en-US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77B51-19A7-45D3-BB3A-B9AB55A6FAC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4313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D82E4-1D1C-41FD-927B-C6070AEDE226}" type="datetime2">
              <a:rPr lang="en-US" altLang="fr-FR" smtClean="0"/>
              <a:t>Tuesday, August 22, 2017</a:t>
            </a:fld>
            <a:endParaRPr lang="en-US" alt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709F-D39D-43F0-8F45-4529FAB05D2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4527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34A24-A1D9-4DC4-97BB-CAF66582DB87}" type="datetime2">
              <a:rPr lang="en-US" altLang="fr-FR" smtClean="0"/>
              <a:t>Tuesday, August 22, 2017</a:t>
            </a:fld>
            <a:endParaRPr lang="en-US" alt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619F8-24C8-4287-AF15-D05892D6657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4938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1A4F-11E0-4E1C-8FDC-024AF1F57DC1}" type="datetime2">
              <a:rPr lang="en-US" altLang="fr-FR" smtClean="0"/>
              <a:t>Tuesday, August 22, 2017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3BEC-E195-4375-A7F0-CADAFF232C0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4724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4EA490C-5805-4253-9D22-9D5AF90DEEC3}" type="datetime2">
              <a:rPr lang="en-US" altLang="fr-FR" smtClean="0"/>
              <a:t>Tuesday, August 22, 2017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8F916BF-F12E-4813-AC29-11982F09775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1" r:id="rId2"/>
    <p:sldLayoutId id="2147484089" r:id="rId3"/>
    <p:sldLayoutId id="2147484082" r:id="rId4"/>
    <p:sldLayoutId id="2147484090" r:id="rId5"/>
    <p:sldLayoutId id="2147484083" r:id="rId6"/>
    <p:sldLayoutId id="2147484084" r:id="rId7"/>
    <p:sldLayoutId id="2147484091" r:id="rId8"/>
    <p:sldLayoutId id="2147484085" r:id="rId9"/>
    <p:sldLayoutId id="2147484086" r:id="rId10"/>
    <p:sldLayoutId id="214748408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9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9.xml"/><Relationship Id="rId4" Type="http://schemas.openxmlformats.org/officeDocument/2006/relationships/image" Target="../media/image4.png"/><Relationship Id="rId9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29" y="6383209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7029" cy="218364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altLang="fr-FR" sz="2400" cap="none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" y="2787452"/>
            <a:ext cx="9144000" cy="1848524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Video 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and camera traps to investigate animal ecophysiology and enhance wildlife management: </a:t>
            </a:r>
            <a:endParaRPr lang="en-US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case 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study on bees and </a:t>
            </a:r>
            <a:r>
              <a:rPr lang="en-US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elephant 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interactions in </a:t>
            </a:r>
            <a:r>
              <a:rPr lang="en-US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Gabon</a:t>
            </a:r>
          </a:p>
          <a:p>
            <a:pPr algn="ctr">
              <a:spcAft>
                <a:spcPts val="0"/>
              </a:spcAft>
            </a:pPr>
            <a:r>
              <a:rPr lang="en-US" sz="1200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---------------------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en-US" sz="1000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Ref: </a:t>
            </a:r>
            <a:r>
              <a:rPr lang="en-US" sz="1000" b="1" dirty="0" err="1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Ngama</a:t>
            </a:r>
            <a:r>
              <a:rPr lang="en-US" sz="1000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0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S, </a:t>
            </a:r>
            <a:r>
              <a:rPr lang="en-US" sz="10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Korte</a:t>
            </a:r>
            <a:r>
              <a:rPr lang="en-US" sz="10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L, </a:t>
            </a:r>
            <a:r>
              <a:rPr lang="en-US" sz="10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Bindelle</a:t>
            </a:r>
            <a:r>
              <a:rPr lang="en-US" sz="10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J, </a:t>
            </a:r>
            <a:r>
              <a:rPr lang="en-US" sz="10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Vermeulen</a:t>
            </a:r>
            <a:r>
              <a:rPr lang="en-US" sz="10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C, </a:t>
            </a:r>
            <a:r>
              <a:rPr lang="en-US" sz="10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Poulsen</a:t>
            </a:r>
            <a:r>
              <a:rPr lang="en-US" sz="10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JR (2016) How Bees Deter Elephants: Beehive Trials with Forest Elephants (</a:t>
            </a:r>
            <a:r>
              <a:rPr lang="en-US" sz="1000" b="1" i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Loxodonta</a:t>
            </a:r>
            <a:r>
              <a:rPr lang="en-US" sz="1000" b="1" i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000" b="1" i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africana</a:t>
            </a:r>
            <a:r>
              <a:rPr lang="en-US" sz="1000" b="1" i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000" b="1" i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cyclotis</a:t>
            </a:r>
            <a:r>
              <a:rPr lang="en-US" sz="10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) in </a:t>
            </a:r>
            <a:r>
              <a:rPr lang="en-US" sz="1000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Gabon (</a:t>
            </a:r>
            <a:r>
              <a:rPr lang="en-US" sz="10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 Wicker-Thomas, Ed). </a:t>
            </a:r>
            <a:r>
              <a:rPr lang="en-US" sz="10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PLoS</a:t>
            </a:r>
            <a:r>
              <a:rPr lang="en-US" sz="10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ONE 11: e0155690. </a:t>
            </a:r>
            <a:endParaRPr lang="fr-BE" sz="10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4" descr="C:\Users\student9\Documents\Mr NGAMA\Thèse\FORMATION DOCTORALE\LOGOS\Logo CENAR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64" y="6413547"/>
            <a:ext cx="463208" cy="4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student9\Documents\Mr NGAMA\Thèse\FORMATION DOCTORALE\LOGOS\Logo IRA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25" y="6417762"/>
            <a:ext cx="448580" cy="40263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5" name="Rectangle 4"/>
          <p:cNvSpPr/>
          <p:nvPr/>
        </p:nvSpPr>
        <p:spPr>
          <a:xfrm>
            <a:off x="160689" y="4835129"/>
            <a:ext cx="8866583" cy="144655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u="sng" dirty="0"/>
              <a:t>Presenter</a:t>
            </a:r>
            <a:r>
              <a:rPr lang="fr-FR" sz="2000" dirty="0" smtClean="0"/>
              <a:t>: </a:t>
            </a:r>
          </a:p>
          <a:p>
            <a:pPr algn="ctr">
              <a:spcAft>
                <a:spcPts val="0"/>
              </a:spcAft>
            </a:pPr>
            <a:r>
              <a:rPr lang="fr-FR" sz="2000" b="1" dirty="0" smtClean="0"/>
              <a:t>Steeve </a:t>
            </a:r>
            <a:r>
              <a:rPr lang="fr-FR" sz="2000" b="1" dirty="0" err="1" smtClean="0"/>
              <a:t>Ngama</a:t>
            </a:r>
            <a:endParaRPr lang="fr-FR" sz="2000" b="1" dirty="0" smtClean="0"/>
          </a:p>
          <a:p>
            <a:pPr indent="-457200" algn="ctr">
              <a:spcAft>
                <a:spcPts val="0"/>
              </a:spcAft>
            </a:pPr>
            <a:r>
              <a:rPr lang="en-US" sz="1200" b="1" dirty="0" smtClean="0"/>
              <a:t>PhD Candidate, </a:t>
            </a:r>
            <a:r>
              <a:rPr lang="en-US" sz="1200" dirty="0" smtClean="0"/>
              <a:t>Central African Forests, TERRA Research Centre, Gembloux ABT, University of Liège, Belgium.</a:t>
            </a:r>
          </a:p>
          <a:p>
            <a:pPr indent="-457200" algn="ctr">
              <a:spcAft>
                <a:spcPts val="0"/>
              </a:spcAft>
            </a:pPr>
            <a:r>
              <a:rPr lang="en-US" sz="1200" b="1" dirty="0" smtClean="0"/>
              <a:t>Research Fellow, </a:t>
            </a:r>
            <a:r>
              <a:rPr lang="en-US" sz="1200" dirty="0" smtClean="0"/>
              <a:t>IRAF-CENAREST, Gabon.</a:t>
            </a:r>
          </a:p>
          <a:p>
            <a:pPr indent="-457200" algn="ctr">
              <a:spcAft>
                <a:spcPts val="0"/>
              </a:spcAft>
            </a:pPr>
            <a:r>
              <a:rPr lang="en-US" sz="800" dirty="0" smtClean="0"/>
              <a:t>---------------------</a:t>
            </a:r>
          </a:p>
          <a:p>
            <a:pPr indent="-457200" algn="ctr">
              <a:spcAft>
                <a:spcPts val="0"/>
              </a:spcAft>
            </a:pPr>
            <a:r>
              <a:rPr lang="en-US" sz="1600" dirty="0" smtClean="0"/>
              <a:t>Co-authors: </a:t>
            </a:r>
            <a:r>
              <a:rPr lang="en-US" sz="1600" b="1" dirty="0" smtClean="0"/>
              <a:t>Pr. </a:t>
            </a:r>
            <a:r>
              <a:rPr lang="en-US" sz="1600" b="1" dirty="0" err="1" smtClean="0"/>
              <a:t>Cédric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Vermeulen</a:t>
            </a:r>
            <a:r>
              <a:rPr lang="en-US" sz="1600" dirty="0" smtClean="0"/>
              <a:t> and </a:t>
            </a:r>
            <a:r>
              <a:rPr lang="en-US" sz="1600" b="1" dirty="0" smtClean="0"/>
              <a:t>Pr. </a:t>
            </a:r>
            <a:r>
              <a:rPr lang="en-US" sz="1600" b="1" dirty="0" err="1" smtClean="0"/>
              <a:t>Jerôme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Bindelle</a:t>
            </a:r>
            <a:r>
              <a:rPr lang="en-US" sz="1400" dirty="0" smtClean="0"/>
              <a:t>, </a:t>
            </a:r>
            <a:r>
              <a:rPr lang="en-US" sz="1200" dirty="0" smtClean="0"/>
              <a:t>Gembloux ABT, University of Liège, Belgium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98" y="6443864"/>
            <a:ext cx="784121" cy="37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85" y="6408709"/>
            <a:ext cx="434939" cy="4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350001f3xccl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28" b="2715"/>
          <a:stretch/>
        </p:blipFill>
        <p:spPr bwMode="auto">
          <a:xfrm>
            <a:off x="5108851" y="6439010"/>
            <a:ext cx="1878804" cy="37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49" y="277647"/>
            <a:ext cx="880170" cy="87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1296534"/>
            <a:ext cx="6114198" cy="131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embloux Agro-Bio Tec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8" y="6427753"/>
            <a:ext cx="1113629" cy="3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67557" y="1681130"/>
            <a:ext cx="8053584" cy="769937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u="sng" dirty="0" smtClean="0">
                <a:solidFill>
                  <a:srgbClr val="0000FF"/>
                </a:solidFill>
              </a:rPr>
              <a:t>Thank you !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545179" y="12507"/>
            <a:ext cx="606972" cy="3286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160034" y="12507"/>
            <a:ext cx="436179" cy="328613"/>
          </a:xfrm>
          <a:solidFill>
            <a:schemeClr val="bg1"/>
          </a:solidFill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DD76CF7-EEAB-4847-B832-45A2B2AA75DB}" type="slidenum">
              <a:rPr lang="en-US" altLang="fr-FR" smtClean="0"/>
              <a:pPr algn="r" eaLnBrk="1" hangingPunct="1"/>
              <a:t>10</a:t>
            </a:fld>
            <a:endParaRPr lang="en-US" altLang="fr-FR" dirty="0" smtClean="0"/>
          </a:p>
        </p:txBody>
      </p:sp>
      <p:pic>
        <p:nvPicPr>
          <p:cNvPr id="6" name="Picture 4" descr="C:\Users\student9\Documents\Mr NGAMA\Thèse\FORMATION DOCTORALE\LOGOS\Logo CENAR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77" y="5469931"/>
            <a:ext cx="1158636" cy="10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student9\Documents\Mr NGAMA\Thèse\FORMATION DOCTORALE\LOGOS\Logo IR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75" y="3084477"/>
            <a:ext cx="1158638" cy="975298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7" y="4288589"/>
            <a:ext cx="1380808" cy="93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75" y="4237056"/>
            <a:ext cx="1158638" cy="98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350001f3xccl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6" y="5650172"/>
            <a:ext cx="3451209" cy="83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pied de page 5"/>
          <p:cNvSpPr txBox="1">
            <a:spLocks/>
          </p:cNvSpPr>
          <p:nvPr/>
        </p:nvSpPr>
        <p:spPr>
          <a:xfrm>
            <a:off x="8596211" y="12507"/>
            <a:ext cx="547789" cy="328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of</a:t>
            </a:r>
            <a:r>
              <a:rPr lang="en-US" dirty="0" smtClean="0">
                <a:solidFill>
                  <a:schemeClr val="tx1"/>
                </a:solidFill>
              </a:rPr>
              <a:t> 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7" y="3084477"/>
            <a:ext cx="2369519" cy="842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aphicFrame>
        <p:nvGraphicFramePr>
          <p:cNvPr id="1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671875"/>
              </p:ext>
            </p:extLst>
          </p:nvPr>
        </p:nvGraphicFramePr>
        <p:xfrm>
          <a:off x="0" y="-18440"/>
          <a:ext cx="7545179" cy="41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177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6497" y="2139488"/>
            <a:ext cx="7015654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Experiment design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3419" y="695571"/>
            <a:ext cx="8844455" cy="66637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 cap="all" spc="-100" baseline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sz="3600" b="1" cap="none" dirty="0" smtClean="0">
                <a:solidFill>
                  <a:srgbClr val="0000FF"/>
                </a:solidFill>
              </a:rPr>
              <a:t>Content</a:t>
            </a:r>
            <a:endParaRPr lang="fr-FR" sz="3600" b="1" dirty="0">
              <a:solidFill>
                <a:srgbClr val="0000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545179" y="12507"/>
            <a:ext cx="606972" cy="3286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160034" y="12507"/>
            <a:ext cx="436179" cy="328613"/>
          </a:xfrm>
          <a:solidFill>
            <a:schemeClr val="bg1"/>
          </a:solidFill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DD76CF7-EEAB-4847-B832-45A2B2AA75DB}" type="slidenum">
              <a:rPr lang="en-US" altLang="fr-FR" smtClean="0"/>
              <a:pPr algn="r" eaLnBrk="1" hangingPunct="1"/>
              <a:t>2</a:t>
            </a:fld>
            <a:endParaRPr lang="en-US" altLang="fr-F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136497" y="3312133"/>
            <a:ext cx="7015654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Results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28614" y="4652201"/>
            <a:ext cx="7023537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Going further</a:t>
            </a:r>
          </a:p>
        </p:txBody>
      </p:sp>
      <p:graphicFrame>
        <p:nvGraphicFramePr>
          <p:cNvPr id="1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591799"/>
              </p:ext>
            </p:extLst>
          </p:nvPr>
        </p:nvGraphicFramePr>
        <p:xfrm>
          <a:off x="0" y="-18440"/>
          <a:ext cx="7545179" cy="41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Espace réservé du pied de page 5"/>
          <p:cNvSpPr txBox="1">
            <a:spLocks/>
          </p:cNvSpPr>
          <p:nvPr/>
        </p:nvSpPr>
        <p:spPr>
          <a:xfrm>
            <a:off x="8596211" y="12507"/>
            <a:ext cx="547789" cy="328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of</a:t>
            </a:r>
            <a:r>
              <a:rPr lang="en-US" dirty="0" smtClean="0">
                <a:solidFill>
                  <a:schemeClr val="tx1"/>
                </a:solidFill>
              </a:rPr>
              <a:t>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6521777"/>
            <a:ext cx="9144000" cy="3362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0" y="4897"/>
            <a:ext cx="9122979" cy="3892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545179" y="12507"/>
            <a:ext cx="606972" cy="3286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160034" y="12507"/>
            <a:ext cx="436179" cy="328613"/>
          </a:xfrm>
          <a:solidFill>
            <a:schemeClr val="bg1"/>
          </a:solidFill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DD76CF7-EEAB-4847-B832-45A2B2AA75DB}" type="slidenum">
              <a:rPr lang="en-US" altLang="fr-FR" smtClean="0"/>
              <a:pPr algn="r" eaLnBrk="1" hangingPunct="1"/>
              <a:t>3</a:t>
            </a:fld>
            <a:endParaRPr lang="en-US" altLang="fr-FR" dirty="0" smtClean="0"/>
          </a:p>
        </p:txBody>
      </p:sp>
      <p:graphicFrame>
        <p:nvGraphicFramePr>
          <p:cNvPr id="1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519562"/>
              </p:ext>
            </p:extLst>
          </p:nvPr>
        </p:nvGraphicFramePr>
        <p:xfrm>
          <a:off x="0" y="-18440"/>
          <a:ext cx="7545179" cy="41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522546" y="5504839"/>
            <a:ext cx="8098908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 smtClean="0"/>
              <a:t>Using ecophysiology </a:t>
            </a:r>
            <a:r>
              <a:rPr lang="en-US" sz="1600" b="1" dirty="0" smtClean="0"/>
              <a:t>to: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 smtClean="0"/>
              <a:t>know how bee physiology matters on its defensive behavior;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 smtClean="0"/>
              <a:t>better </a:t>
            </a:r>
            <a:r>
              <a:rPr lang="en-US" sz="1600" b="1" dirty="0" smtClean="0"/>
              <a:t>understand bees </a:t>
            </a:r>
            <a:r>
              <a:rPr lang="en-US" sz="1600" b="1" dirty="0"/>
              <a:t>and elephants </a:t>
            </a:r>
            <a:r>
              <a:rPr lang="en-US" sz="1600" b="1" dirty="0" smtClean="0"/>
              <a:t>interactions.</a:t>
            </a:r>
            <a:endParaRPr lang="en-US" sz="1600" b="1" dirty="0" smtClean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39261" y="5025819"/>
            <a:ext cx="8844455" cy="44543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Purpose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341" y="1005089"/>
            <a:ext cx="2264735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/>
              <a:t>Elephant species </a:t>
            </a:r>
            <a:r>
              <a:rPr lang="en-US" sz="1600" b="1" dirty="0" smtClean="0"/>
              <a:t>:</a:t>
            </a:r>
            <a:endParaRPr lang="en-US" sz="1600" b="1" dirty="0" smtClean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39261" y="475193"/>
            <a:ext cx="8844455" cy="44543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Context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6521777"/>
            <a:ext cx="9144000" cy="3362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261" y="1862558"/>
            <a:ext cx="3266110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/>
              <a:t>Elephant damages </a:t>
            </a:r>
            <a:r>
              <a:rPr lang="en-US" sz="1600" b="1" dirty="0"/>
              <a:t>on </a:t>
            </a:r>
            <a:r>
              <a:rPr lang="en-US" sz="1600" b="1" dirty="0" smtClean="0"/>
              <a:t>crops: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145830" y="3050668"/>
            <a:ext cx="8831317" cy="5847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/>
              <a:t>Bees: </a:t>
            </a:r>
            <a:r>
              <a:rPr lang="en-US" sz="1600" b="1" dirty="0" smtClean="0"/>
              <a:t>promising low tech, eco-friend elephant deterrent, income increaser ; (</a:t>
            </a:r>
            <a:r>
              <a:rPr lang="en-US" sz="1400" i="1" dirty="0" smtClean="0"/>
              <a:t>King 2010</a:t>
            </a:r>
            <a:r>
              <a:rPr lang="en-US" sz="1600" b="1" dirty="0" smtClean="0"/>
              <a:t>)</a:t>
            </a:r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(1) How bees </a:t>
            </a:r>
            <a:r>
              <a:rPr lang="en-US" sz="1600" b="1" dirty="0" smtClean="0"/>
              <a:t>deter elephants? (2) D</a:t>
            </a:r>
            <a:r>
              <a:rPr lang="en-US" sz="1600" b="1" dirty="0" smtClean="0"/>
              <a:t>o bees deter </a:t>
            </a:r>
            <a:r>
              <a:rPr lang="en-US" sz="1600" b="1" dirty="0" smtClean="0"/>
              <a:t>forest elephant as savanna ones? </a:t>
            </a:r>
            <a:endParaRPr lang="en-US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156341" y="3757557"/>
            <a:ext cx="8831317" cy="107721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/>
              <a:t>Ecophysiology: </a:t>
            </a:r>
            <a:endParaRPr lang="en-US" sz="1600" b="1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b="1" dirty="0" smtClean="0"/>
              <a:t>investigate how physiology matters on others animal life processes;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b="1" dirty="0" smtClean="0"/>
              <a:t>suitable </a:t>
            </a:r>
            <a:r>
              <a:rPr lang="en-US" sz="1600" b="1" dirty="0"/>
              <a:t>to investigate mechanisms behind population declines and achieve tangible conservation </a:t>
            </a:r>
            <a:r>
              <a:rPr lang="en-US" sz="1600" b="1" dirty="0"/>
              <a:t>outcomes. </a:t>
            </a:r>
            <a:r>
              <a:rPr lang="en-US" sz="1600" i="1" dirty="0"/>
              <a:t>(Bradshaw </a:t>
            </a:r>
            <a:r>
              <a:rPr lang="en-US" sz="1600" i="1" dirty="0" smtClean="0"/>
              <a:t>2003)</a:t>
            </a:r>
            <a:endParaRPr lang="en-US" sz="1600" i="1" dirty="0"/>
          </a:p>
        </p:txBody>
      </p:sp>
      <p:sp>
        <p:nvSpPr>
          <p:cNvPr id="24" name="Espace réservé du pied de page 5"/>
          <p:cNvSpPr txBox="1">
            <a:spLocks/>
          </p:cNvSpPr>
          <p:nvPr/>
        </p:nvSpPr>
        <p:spPr>
          <a:xfrm>
            <a:off x="8596211" y="12507"/>
            <a:ext cx="547789" cy="328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of</a:t>
            </a:r>
            <a:r>
              <a:rPr lang="en-US" dirty="0" smtClean="0">
                <a:solidFill>
                  <a:schemeClr val="tx1"/>
                </a:solidFill>
              </a:rPr>
              <a:t>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6883" y="1375675"/>
            <a:ext cx="2047463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Poaching </a:t>
            </a:r>
            <a:r>
              <a:rPr lang="en-US" sz="1600" b="1" dirty="0" smtClean="0"/>
              <a:t>for </a:t>
            </a:r>
            <a:r>
              <a:rPr lang="en-US" sz="1600" b="1" dirty="0" smtClean="0"/>
              <a:t>ivory</a:t>
            </a:r>
            <a:endParaRPr lang="en-US" sz="1600" b="1" dirty="0"/>
          </a:p>
        </p:txBody>
      </p:sp>
      <p:sp>
        <p:nvSpPr>
          <p:cNvPr id="23" name="Rectangle 22"/>
          <p:cNvSpPr/>
          <p:nvPr/>
        </p:nvSpPr>
        <p:spPr>
          <a:xfrm>
            <a:off x="2462020" y="1375171"/>
            <a:ext cx="1339813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Habitat loss</a:t>
            </a:r>
            <a:endParaRPr lang="en-US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6221542" y="1375675"/>
            <a:ext cx="2755605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Human-elephant conflicts</a:t>
            </a:r>
            <a:endParaRPr lang="en-US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3449450" y="1862558"/>
            <a:ext cx="3053585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(1) human-elephant conflicts</a:t>
            </a:r>
            <a:endParaRPr lang="en-US" sz="1600" b="1" dirty="0"/>
          </a:p>
        </p:txBody>
      </p:sp>
      <p:sp>
        <p:nvSpPr>
          <p:cNvPr id="27" name="Rectangle 26"/>
          <p:cNvSpPr/>
          <p:nvPr/>
        </p:nvSpPr>
        <p:spPr>
          <a:xfrm>
            <a:off x="2818522" y="2210573"/>
            <a:ext cx="3684513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(2) </a:t>
            </a:r>
            <a:r>
              <a:rPr lang="en-US" sz="1600" b="1" dirty="0" smtClean="0"/>
              <a:t>less </a:t>
            </a:r>
            <a:r>
              <a:rPr lang="en-US" sz="1600" b="1" dirty="0"/>
              <a:t>conservation </a:t>
            </a:r>
            <a:r>
              <a:rPr lang="en-US" sz="1600" b="1" dirty="0" smtClean="0"/>
              <a:t>action support</a:t>
            </a:r>
            <a:endParaRPr lang="en-US" sz="1600" b="1" dirty="0"/>
          </a:p>
        </p:txBody>
      </p:sp>
      <p:sp>
        <p:nvSpPr>
          <p:cNvPr id="28" name="Rectangle 27"/>
          <p:cNvSpPr/>
          <p:nvPr/>
        </p:nvSpPr>
        <p:spPr>
          <a:xfrm>
            <a:off x="2368778" y="2568597"/>
            <a:ext cx="6227435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(3) 25-90% poverty increase with </a:t>
            </a:r>
            <a:r>
              <a:rPr lang="en-US" sz="1600" b="1" dirty="0" smtClean="0"/>
              <a:t>up </a:t>
            </a:r>
            <a:r>
              <a:rPr lang="en-US" sz="1600" b="1" dirty="0"/>
              <a:t>to 100% income </a:t>
            </a:r>
            <a:r>
              <a:rPr lang="en-US" sz="1600" b="1" dirty="0" smtClean="0"/>
              <a:t>decrease</a:t>
            </a:r>
            <a:endParaRPr lang="en-US" sz="1600" b="1" dirty="0"/>
          </a:p>
        </p:txBody>
      </p:sp>
      <p:sp>
        <p:nvSpPr>
          <p:cNvPr id="29" name="Rectangle 28"/>
          <p:cNvSpPr/>
          <p:nvPr/>
        </p:nvSpPr>
        <p:spPr>
          <a:xfrm>
            <a:off x="2462020" y="1006750"/>
            <a:ext cx="6013239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Elephant species : vulnerable or endangered (IUCN red list</a:t>
            </a:r>
            <a:r>
              <a:rPr lang="en-US" sz="1600" b="1" dirty="0" smtClean="0"/>
              <a:t>)</a:t>
            </a:r>
            <a:endParaRPr lang="en-US" sz="1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6518615" y="1856630"/>
            <a:ext cx="2034600" cy="52322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/>
              <a:t>(</a:t>
            </a:r>
            <a:r>
              <a:rPr lang="en-GB" sz="1400" i="1" dirty="0"/>
              <a:t>Walker 2012; Abernethy et al. 2013</a:t>
            </a:r>
            <a:r>
              <a:rPr lang="en-GB" sz="1400" dirty="0"/>
              <a:t>) 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42179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5" grpId="0" animBg="1"/>
      <p:bldP spid="19" grpId="0" animBg="1"/>
      <p:bldP spid="22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eeve\Documents\SNGAMA\SNGAMA PhD\PUBLICATIONS\ARTICLES\MAB UNESCO 2009 - 2010\Wild fauna Consumption\STAGES 2009\fiches de tous les parcs\Cartes des parcs nationaux\Cartes parc gabon\gab_pa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61" y="847683"/>
            <a:ext cx="4686161" cy="5542468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tudent9\Documents\Mr NGAMA\Thèse\SIG NGAMA\Thèse_Eléphants\Site d Etude avec villages cibles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6" t="2867" r="49219" b="81464"/>
          <a:stretch/>
        </p:blipFill>
        <p:spPr bwMode="auto">
          <a:xfrm>
            <a:off x="150597" y="793093"/>
            <a:ext cx="2276056" cy="25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7173"/>
          <p:cNvSpPr/>
          <p:nvPr/>
        </p:nvSpPr>
        <p:spPr>
          <a:xfrm>
            <a:off x="5186863" y="469928"/>
            <a:ext cx="1671145" cy="323165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/>
              <a:t>Study site</a:t>
            </a:r>
            <a:endParaRPr lang="en-US" sz="1500" b="1" dirty="0"/>
          </a:p>
        </p:txBody>
      </p:sp>
      <p:sp>
        <p:nvSpPr>
          <p:cNvPr id="22" name="Ellipse 21"/>
          <p:cNvSpPr/>
          <p:nvPr/>
        </p:nvSpPr>
        <p:spPr>
          <a:xfrm>
            <a:off x="4947031" y="5082089"/>
            <a:ext cx="239832" cy="268014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/>
          <p:cNvCxnSpPr>
            <a:stCxn id="7174" idx="2"/>
          </p:cNvCxnSpPr>
          <p:nvPr/>
        </p:nvCxnSpPr>
        <p:spPr>
          <a:xfrm flipH="1">
            <a:off x="5066947" y="793093"/>
            <a:ext cx="955489" cy="428899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545179" y="12507"/>
            <a:ext cx="606972" cy="3286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160034" y="12507"/>
            <a:ext cx="436179" cy="328613"/>
          </a:xfrm>
          <a:solidFill>
            <a:schemeClr val="bg1"/>
          </a:solidFill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DD76CF7-EEAB-4847-B832-45A2B2AA75DB}" type="slidenum">
              <a:rPr lang="en-US" altLang="fr-FR" smtClean="0"/>
              <a:pPr algn="r" eaLnBrk="1" hangingPunct="1"/>
              <a:t>4</a:t>
            </a:fld>
            <a:endParaRPr lang="en-US" altLang="fr-FR" dirty="0" smtClean="0"/>
          </a:p>
        </p:txBody>
      </p:sp>
      <p:sp>
        <p:nvSpPr>
          <p:cNvPr id="11" name="Espace réservé du pied de page 5"/>
          <p:cNvSpPr txBox="1">
            <a:spLocks/>
          </p:cNvSpPr>
          <p:nvPr/>
        </p:nvSpPr>
        <p:spPr>
          <a:xfrm>
            <a:off x="8596211" y="12507"/>
            <a:ext cx="547789" cy="328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of</a:t>
            </a:r>
            <a:r>
              <a:rPr lang="en-US" dirty="0" smtClean="0">
                <a:solidFill>
                  <a:schemeClr val="tx1"/>
                </a:solidFill>
              </a:rPr>
              <a:t> 10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466728"/>
              </p:ext>
            </p:extLst>
          </p:nvPr>
        </p:nvGraphicFramePr>
        <p:xfrm>
          <a:off x="0" y="-18440"/>
          <a:ext cx="7545179" cy="41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itre 1"/>
          <p:cNvSpPr txBox="1">
            <a:spLocks/>
          </p:cNvSpPr>
          <p:nvPr/>
        </p:nvSpPr>
        <p:spPr>
          <a:xfrm>
            <a:off x="0" y="6521777"/>
            <a:ext cx="9144000" cy="3362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50597" y="2349062"/>
            <a:ext cx="401196" cy="4729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551793" y="2585545"/>
            <a:ext cx="3358568" cy="0"/>
          </a:xfrm>
          <a:prstGeom prst="straightConnector1">
            <a:avLst/>
          </a:prstGeom>
          <a:ln w="3810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1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545179" y="12507"/>
            <a:ext cx="606972" cy="3286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160034" y="12507"/>
            <a:ext cx="436179" cy="328613"/>
          </a:xfrm>
          <a:solidFill>
            <a:schemeClr val="bg1"/>
          </a:solidFill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DD76CF7-EEAB-4847-B832-45A2B2AA75DB}" type="slidenum">
              <a:rPr lang="en-US" altLang="fr-FR" smtClean="0"/>
              <a:pPr algn="r" eaLnBrk="1" hangingPunct="1"/>
              <a:t>5</a:t>
            </a:fld>
            <a:endParaRPr lang="en-US" altLang="fr-FR" dirty="0" smtClean="0"/>
          </a:p>
        </p:txBody>
      </p:sp>
      <p:graphicFrame>
        <p:nvGraphicFramePr>
          <p:cNvPr id="1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466829"/>
              </p:ext>
            </p:extLst>
          </p:nvPr>
        </p:nvGraphicFramePr>
        <p:xfrm>
          <a:off x="0" y="-18440"/>
          <a:ext cx="7545179" cy="41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40206" y="480555"/>
            <a:ext cx="8844454" cy="83099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To see if beehives could deter elephant: 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6 </a:t>
            </a:r>
            <a:r>
              <a:rPr lang="en-US" sz="1600" b="1" dirty="0">
                <a:solidFill>
                  <a:prstClr val="black"/>
                </a:solidFill>
              </a:rPr>
              <a:t>trees of </a:t>
            </a:r>
            <a:r>
              <a:rPr lang="en-US" sz="1600" i="1" dirty="0">
                <a:solidFill>
                  <a:prstClr val="black"/>
                </a:solidFill>
              </a:rPr>
              <a:t>Irvingia gabonensis </a:t>
            </a:r>
            <a:r>
              <a:rPr lang="en-US" sz="1600" b="1" dirty="0">
                <a:solidFill>
                  <a:prstClr val="black"/>
                </a:solidFill>
              </a:rPr>
              <a:t>and 4 trees of </a:t>
            </a:r>
            <a:r>
              <a:rPr lang="en-US" sz="1600" i="1" dirty="0">
                <a:solidFill>
                  <a:prstClr val="black"/>
                </a:solidFill>
              </a:rPr>
              <a:t>Sacoglottis </a:t>
            </a:r>
            <a:r>
              <a:rPr lang="en-US" sz="1600" i="1" dirty="0" smtClean="0">
                <a:solidFill>
                  <a:prstClr val="black"/>
                </a:solidFill>
              </a:rPr>
              <a:t>gabonensis (</a:t>
            </a:r>
            <a:r>
              <a:rPr lang="en-US" sz="1600" b="1" dirty="0" smtClean="0">
                <a:solidFill>
                  <a:prstClr val="black"/>
                </a:solidFill>
              </a:rPr>
              <a:t>whose </a:t>
            </a:r>
            <a:r>
              <a:rPr lang="en-US" sz="1600" b="1" dirty="0">
                <a:solidFill>
                  <a:prstClr val="black"/>
                </a:solidFill>
              </a:rPr>
              <a:t>fruits are consumed by forest </a:t>
            </a:r>
            <a:r>
              <a:rPr lang="en-US" sz="1600" b="1" dirty="0" smtClean="0">
                <a:solidFill>
                  <a:prstClr val="black"/>
                </a:solidFill>
              </a:rPr>
              <a:t>elephants).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4283" y="2600594"/>
            <a:ext cx="7956299" cy="5847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14 beehives were hung on 7 </a:t>
            </a:r>
            <a:r>
              <a:rPr lang="en-US" sz="1600" b="1" dirty="0">
                <a:solidFill>
                  <a:prstClr val="black"/>
                </a:solidFill>
              </a:rPr>
              <a:t>experimental trees (2beehives/tree</a:t>
            </a:r>
            <a:r>
              <a:rPr lang="en-US" sz="1600" b="1" dirty="0" smtClean="0">
                <a:solidFill>
                  <a:prstClr val="black"/>
                </a:solidFill>
              </a:rPr>
              <a:t>), 3 trees served as controls (without beehives) and all were equipped with a camera trap. </a:t>
            </a:r>
            <a:endParaRPr lang="fr-FR" sz="1600" b="1" dirty="0">
              <a:solidFill>
                <a:prstClr val="black"/>
              </a:solidFill>
            </a:endParaRPr>
          </a:p>
        </p:txBody>
      </p:sp>
      <p:pic>
        <p:nvPicPr>
          <p:cNvPr id="12" name="Picture 3" descr="C:\Users\Steeve\Documents\SNGAMA\Mr NGAMA Sauv 28 Oct 2016\Thèse\GAMBA\Steve_SI_jpegs\IMG_0957Kor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14" y="1125422"/>
            <a:ext cx="1764843" cy="132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Steeve\Documents\SNGAMA\Mr NGAMA Sauv 28 Oct 2016\Thèse\GAMBA\Steve_SI_jpegs\IMG_0890Kor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90" y="1133570"/>
            <a:ext cx="1753979" cy="13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pied de page 5"/>
          <p:cNvSpPr txBox="1">
            <a:spLocks/>
          </p:cNvSpPr>
          <p:nvPr/>
        </p:nvSpPr>
        <p:spPr>
          <a:xfrm>
            <a:off x="8596211" y="12507"/>
            <a:ext cx="547789" cy="328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of</a:t>
            </a:r>
            <a:r>
              <a:rPr lang="en-US" dirty="0" smtClean="0">
                <a:solidFill>
                  <a:schemeClr val="tx1"/>
                </a:solidFill>
              </a:rPr>
              <a:t>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6521777"/>
            <a:ext cx="9144000" cy="3362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53" y="3205112"/>
            <a:ext cx="6687929" cy="354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1511299" y="2814162"/>
            <a:ext cx="6587587" cy="1707038"/>
            <a:chOff x="1511299" y="2814162"/>
            <a:chExt cx="6587587" cy="1707038"/>
          </a:xfrm>
        </p:grpSpPr>
        <p:sp>
          <p:nvSpPr>
            <p:cNvPr id="2" name="Ellipse 1"/>
            <p:cNvSpPr/>
            <p:nvPr/>
          </p:nvSpPr>
          <p:spPr>
            <a:xfrm>
              <a:off x="6817435" y="2814162"/>
              <a:ext cx="1281451" cy="409019"/>
            </a:xfrm>
            <a:prstGeom prst="ellipse">
              <a:avLst/>
            </a:prstGeom>
            <a:noFill/>
            <a:ln w="3810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511299" y="3982562"/>
              <a:ext cx="592879" cy="538638"/>
            </a:xfrm>
            <a:prstGeom prst="ellipse">
              <a:avLst/>
            </a:prstGeom>
            <a:noFill/>
            <a:ln w="3810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4" name="Connecteur droit avec flèche 3"/>
            <p:cNvCxnSpPr>
              <a:stCxn id="2" idx="3"/>
            </p:cNvCxnSpPr>
            <p:nvPr/>
          </p:nvCxnSpPr>
          <p:spPr>
            <a:xfrm flipH="1">
              <a:off x="2104179" y="3163282"/>
              <a:ext cx="4900920" cy="1088599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4203700" y="2549794"/>
            <a:ext cx="2753435" cy="4140093"/>
            <a:chOff x="4203700" y="2549794"/>
            <a:chExt cx="2753435" cy="4140093"/>
          </a:xfrm>
        </p:grpSpPr>
        <p:sp>
          <p:nvSpPr>
            <p:cNvPr id="23" name="Ellipse 22"/>
            <p:cNvSpPr/>
            <p:nvPr/>
          </p:nvSpPr>
          <p:spPr>
            <a:xfrm>
              <a:off x="5272139" y="2549794"/>
              <a:ext cx="1684996" cy="409019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4203700" y="4251880"/>
              <a:ext cx="2324100" cy="2438007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5" name="Connecteur droit avec flèche 24"/>
            <p:cNvCxnSpPr>
              <a:stCxn id="23" idx="3"/>
            </p:cNvCxnSpPr>
            <p:nvPr/>
          </p:nvCxnSpPr>
          <p:spPr>
            <a:xfrm flipH="1">
              <a:off x="5365751" y="2898914"/>
              <a:ext cx="153150" cy="1352967"/>
            </a:xfrm>
            <a:prstGeom prst="straightConnector1">
              <a:avLst/>
            </a:prstGeom>
            <a:ln w="38100">
              <a:solidFill>
                <a:srgbClr val="FFFF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41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545179" y="12507"/>
            <a:ext cx="606972" cy="3286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160034" y="12507"/>
            <a:ext cx="436179" cy="328613"/>
          </a:xfrm>
          <a:solidFill>
            <a:schemeClr val="bg1"/>
          </a:solidFill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DD76CF7-EEAB-4847-B832-45A2B2AA75DB}" type="slidenum">
              <a:rPr lang="en-US" altLang="fr-FR" smtClean="0"/>
              <a:pPr algn="r" eaLnBrk="1" hangingPunct="1"/>
              <a:t>6</a:t>
            </a:fld>
            <a:endParaRPr lang="en-US" altLang="fr-FR" dirty="0" smtClean="0"/>
          </a:p>
        </p:txBody>
      </p:sp>
      <p:graphicFrame>
        <p:nvGraphicFramePr>
          <p:cNvPr id="1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512756"/>
              </p:ext>
            </p:extLst>
          </p:nvPr>
        </p:nvGraphicFramePr>
        <p:xfrm>
          <a:off x="0" y="-18440"/>
          <a:ext cx="7545179" cy="41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Steeve\Documents\SNGAMA\Mr NGAMA Sauv 28 Oct 2016\Thèse\GAMBA\Steeve Ngama\Beehive camera trap images\Site3\Site3_records\Site3_records_17dec2012\IMG_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5" y="574739"/>
            <a:ext cx="5593884" cy="3146560"/>
          </a:xfrm>
          <a:prstGeom prst="rect">
            <a:avLst/>
          </a:prstGeom>
          <a:noFill/>
          <a:ln w="38100">
            <a:solidFill>
              <a:srgbClr val="FF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149" y="6094999"/>
            <a:ext cx="8431955" cy="36933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b="1" dirty="0" smtClean="0"/>
              <a:t>Experimental sites were monitored weekly during 70 weeks</a:t>
            </a:r>
            <a:endParaRPr lang="fr-BE" b="1" dirty="0"/>
          </a:p>
        </p:txBody>
      </p:sp>
      <p:sp>
        <p:nvSpPr>
          <p:cNvPr id="3" name="Rectangle 2"/>
          <p:cNvSpPr/>
          <p:nvPr/>
        </p:nvSpPr>
        <p:spPr>
          <a:xfrm>
            <a:off x="6400800" y="2716462"/>
            <a:ext cx="2603500" cy="738664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Photos from </a:t>
            </a:r>
            <a:r>
              <a:rPr lang="en-US" sz="1400" b="1" dirty="0" smtClean="0">
                <a:solidFill>
                  <a:srgbClr val="0000FF"/>
                </a:solidFill>
              </a:rPr>
              <a:t>Camera traps</a:t>
            </a:r>
            <a:r>
              <a:rPr lang="en-US" sz="1400" dirty="0" smtClean="0"/>
              <a:t>: </a:t>
            </a:r>
          </a:p>
          <a:p>
            <a:pPr algn="ctr"/>
            <a:r>
              <a:rPr lang="en-US" sz="1400" dirty="0" smtClean="0"/>
              <a:t>to monitor elephant </a:t>
            </a:r>
            <a:r>
              <a:rPr lang="en-US" sz="1400" b="1" dirty="0" smtClean="0">
                <a:solidFill>
                  <a:srgbClr val="0000FF"/>
                </a:solidFill>
              </a:rPr>
              <a:t>feeding behavior</a:t>
            </a:r>
            <a:r>
              <a:rPr lang="en-US" sz="1400" dirty="0" smtClean="0"/>
              <a:t> and reactions</a:t>
            </a:r>
            <a:endParaRPr lang="fr-BE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17" y="3890341"/>
            <a:ext cx="1250140" cy="111123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cxnSp>
        <p:nvCxnSpPr>
          <p:cNvPr id="5" name="Connecteur droit avec flèche 4"/>
          <p:cNvCxnSpPr>
            <a:stCxn id="4098" idx="0"/>
          </p:cNvCxnSpPr>
          <p:nvPr/>
        </p:nvCxnSpPr>
        <p:spPr>
          <a:xfrm flipH="1" flipV="1">
            <a:off x="1176014" y="1304820"/>
            <a:ext cx="2304473" cy="2585521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54" y="1592274"/>
            <a:ext cx="1671791" cy="1111487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necteur droit avec flèche 15"/>
          <p:cNvCxnSpPr>
            <a:stCxn id="1026" idx="1"/>
            <a:endCxn id="13" idx="3"/>
          </p:cNvCxnSpPr>
          <p:nvPr/>
        </p:nvCxnSpPr>
        <p:spPr>
          <a:xfrm flipH="1">
            <a:off x="6277429" y="2148018"/>
            <a:ext cx="589225" cy="1"/>
          </a:xfrm>
          <a:prstGeom prst="straightConnector1">
            <a:avLst/>
          </a:prstGeom>
          <a:ln w="508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3545" y="5001577"/>
            <a:ext cx="5717255" cy="1015663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FF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400" b="1" dirty="0">
                <a:solidFill>
                  <a:srgbClr val="0000FF"/>
                </a:solidFill>
              </a:rPr>
              <a:t>V</a:t>
            </a:r>
            <a:r>
              <a:rPr lang="en-US" sz="1400" b="1" dirty="0" smtClean="0">
                <a:solidFill>
                  <a:srgbClr val="0000FF"/>
                </a:solidFill>
              </a:rPr>
              <a:t>ideos</a:t>
            </a:r>
            <a:r>
              <a:rPr lang="en-US" sz="1400" dirty="0" smtClean="0"/>
              <a:t> from a </a:t>
            </a:r>
            <a:r>
              <a:rPr lang="en-US" sz="1400" dirty="0"/>
              <a:t>Canon </a:t>
            </a:r>
            <a:r>
              <a:rPr lang="en-US" sz="1400" dirty="0" err="1"/>
              <a:t>PowerShot</a:t>
            </a:r>
            <a:r>
              <a:rPr lang="en-US" sz="1400" dirty="0"/>
              <a:t> </a:t>
            </a:r>
            <a:r>
              <a:rPr lang="en-US" sz="1400" dirty="0" smtClean="0"/>
              <a:t>S3IBee camera: </a:t>
            </a:r>
          </a:p>
          <a:p>
            <a:pPr algn="ctr"/>
            <a:r>
              <a:rPr lang="en-US" sz="1400" dirty="0" smtClean="0"/>
              <a:t>To monitor </a:t>
            </a:r>
            <a:r>
              <a:rPr lang="en-US" sz="1400" b="1" dirty="0" smtClean="0">
                <a:solidFill>
                  <a:srgbClr val="0000FF"/>
                </a:solidFill>
              </a:rPr>
              <a:t>bee </a:t>
            </a:r>
            <a:r>
              <a:rPr lang="en-US" sz="1400" b="1" dirty="0">
                <a:solidFill>
                  <a:srgbClr val="0000FF"/>
                </a:solidFill>
              </a:rPr>
              <a:t>physiology</a:t>
            </a:r>
            <a:r>
              <a:rPr lang="en-US" sz="1400" dirty="0"/>
              <a:t> (</a:t>
            </a:r>
            <a:r>
              <a:rPr lang="en-US" sz="1400" dirty="0" smtClean="0"/>
              <a:t>reproduction and population growth) and </a:t>
            </a:r>
            <a:r>
              <a:rPr lang="en-US" sz="1400" b="1" dirty="0" smtClean="0">
                <a:solidFill>
                  <a:srgbClr val="0000FF"/>
                </a:solidFill>
              </a:rPr>
              <a:t>defensive </a:t>
            </a:r>
            <a:r>
              <a:rPr lang="en-US" sz="1400" b="1" dirty="0" smtClean="0">
                <a:solidFill>
                  <a:srgbClr val="0000FF"/>
                </a:solidFill>
              </a:rPr>
              <a:t>behavior </a:t>
            </a:r>
            <a:r>
              <a:rPr lang="en-US" sz="1400" dirty="0" smtClean="0">
                <a:sym typeface="Wingdings"/>
              </a:rPr>
              <a:t> </a:t>
            </a:r>
            <a:r>
              <a:rPr lang="en-US" sz="1400" b="1" dirty="0" smtClean="0">
                <a:solidFill>
                  <a:srgbClr val="0000FF"/>
                </a:solidFill>
                <a:sym typeface="Wingdings"/>
              </a:rPr>
              <a:t>bee </a:t>
            </a:r>
            <a:r>
              <a:rPr lang="en-US" sz="1400" b="1" dirty="0" smtClean="0">
                <a:solidFill>
                  <a:srgbClr val="0000FF"/>
                </a:solidFill>
              </a:rPr>
              <a:t>activities (</a:t>
            </a:r>
            <a:r>
              <a:rPr lang="en-US" sz="1400" b="1" dirty="0" err="1">
                <a:solidFill>
                  <a:srgbClr val="0000FF"/>
                </a:solidFill>
              </a:rPr>
              <a:t>b.mvt</a:t>
            </a:r>
            <a:r>
              <a:rPr lang="en-US" sz="1400" b="1" dirty="0">
                <a:solidFill>
                  <a:srgbClr val="0000FF"/>
                </a:solidFill>
              </a:rPr>
              <a:t>/min</a:t>
            </a:r>
            <a:r>
              <a:rPr lang="en-US" sz="1400" b="1" dirty="0">
                <a:solidFill>
                  <a:srgbClr val="0000FF"/>
                </a:solidFill>
              </a:rPr>
              <a:t>) 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1400" dirty="0" smtClean="0"/>
              <a:t>(</a:t>
            </a:r>
            <a:r>
              <a:rPr lang="en-US" sz="1400" i="1" dirty="0" err="1" smtClean="0"/>
              <a:t>Woyke</a:t>
            </a:r>
            <a:r>
              <a:rPr lang="en-US" sz="1400" i="1" dirty="0" smtClean="0"/>
              <a:t> 1992</a:t>
            </a:r>
            <a:r>
              <a:rPr lang="en-US" sz="1400" dirty="0" smtClean="0"/>
              <a:t>, </a:t>
            </a:r>
            <a:r>
              <a:rPr lang="en-US" sz="1400" i="1" dirty="0" smtClean="0"/>
              <a:t>Smith et al. 2015</a:t>
            </a:r>
            <a:r>
              <a:rPr lang="en-US" sz="1400" dirty="0" smtClean="0"/>
              <a:t>)</a:t>
            </a:r>
            <a:endParaRPr lang="fr-BE" sz="1400" dirty="0"/>
          </a:p>
        </p:txBody>
      </p:sp>
      <p:sp>
        <p:nvSpPr>
          <p:cNvPr id="24" name="Espace réservé du pied de page 5"/>
          <p:cNvSpPr txBox="1">
            <a:spLocks/>
          </p:cNvSpPr>
          <p:nvPr/>
        </p:nvSpPr>
        <p:spPr>
          <a:xfrm>
            <a:off x="8596211" y="12507"/>
            <a:ext cx="547789" cy="328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of</a:t>
            </a:r>
            <a:r>
              <a:rPr lang="en-US" dirty="0" smtClean="0">
                <a:solidFill>
                  <a:schemeClr val="tx1"/>
                </a:solidFill>
              </a:rPr>
              <a:t>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0" y="6521777"/>
            <a:ext cx="9144000" cy="3362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774" y="555982"/>
            <a:ext cx="8844453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</a:rPr>
              <a:t>8151 </a:t>
            </a:r>
            <a:r>
              <a:rPr lang="en-US" sz="2000" b="1" dirty="0">
                <a:solidFill>
                  <a:prstClr val="black"/>
                </a:solidFill>
              </a:rPr>
              <a:t>photos of elephants, representing 4h31min42s of time spent by elephants at experimental sites, which was mostly at night. 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</a:rPr>
              <a:t>255 </a:t>
            </a:r>
            <a:r>
              <a:rPr lang="en-US" sz="2000" b="1" dirty="0">
                <a:solidFill>
                  <a:prstClr val="black"/>
                </a:solidFill>
              </a:rPr>
              <a:t>elephant </a:t>
            </a:r>
            <a:r>
              <a:rPr lang="en-US" sz="2000" b="1" dirty="0" smtClean="0">
                <a:solidFill>
                  <a:prstClr val="black"/>
                </a:solidFill>
              </a:rPr>
              <a:t>visits.</a:t>
            </a:r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545179" y="12507"/>
            <a:ext cx="606972" cy="3286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160034" y="12507"/>
            <a:ext cx="436179" cy="328613"/>
          </a:xfrm>
          <a:solidFill>
            <a:schemeClr val="bg1"/>
          </a:solidFill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DD76CF7-EEAB-4847-B832-45A2B2AA75DB}" type="slidenum">
              <a:rPr lang="en-US" altLang="fr-FR" smtClean="0">
                <a:solidFill>
                  <a:prstClr val="black"/>
                </a:solidFill>
              </a:rPr>
              <a:pPr algn="r" eaLnBrk="1" hangingPunct="1"/>
              <a:t>7</a:t>
            </a:fld>
            <a:endParaRPr lang="en-US" altLang="fr-FR" dirty="0" smtClean="0">
              <a:solidFill>
                <a:prstClr val="black"/>
              </a:solidFill>
            </a:endParaRPr>
          </a:p>
        </p:txBody>
      </p:sp>
      <p:graphicFrame>
        <p:nvGraphicFramePr>
          <p:cNvPr id="1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711639"/>
              </p:ext>
            </p:extLst>
          </p:nvPr>
        </p:nvGraphicFramePr>
        <p:xfrm>
          <a:off x="0" y="-18440"/>
          <a:ext cx="7545179" cy="41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Steeve\Pictures\SN a young elephant feeding at night on an Irvingia experimental tre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5" y="1571646"/>
            <a:ext cx="2877346" cy="21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7655" y="3921688"/>
            <a:ext cx="8844453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17.7 kg of honey harvested (4.1±2.1 kg per productive beehive)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5"/>
          <p:cNvSpPr txBox="1">
            <a:spLocks/>
          </p:cNvSpPr>
          <p:nvPr/>
        </p:nvSpPr>
        <p:spPr>
          <a:xfrm>
            <a:off x="8596211" y="12507"/>
            <a:ext cx="547789" cy="328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of</a:t>
            </a:r>
            <a:r>
              <a:rPr lang="en-US" dirty="0" smtClean="0">
                <a:solidFill>
                  <a:schemeClr val="tx1"/>
                </a:solidFill>
              </a:rPr>
              <a:t>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6521777"/>
            <a:ext cx="9144000" cy="3362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3075" name="Picture 3" descr="C:\Users\Steeve\Documents\SNGAMA\Mr NGAMA Sauv 28 Oct 2016\Thèse\GAMBA\Gamba 12 12 2015\DSCN216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36" y="4321798"/>
            <a:ext cx="2978889" cy="22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545179" y="12507"/>
            <a:ext cx="606972" cy="3286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160034" y="12507"/>
            <a:ext cx="436179" cy="328613"/>
          </a:xfrm>
          <a:solidFill>
            <a:schemeClr val="bg1"/>
          </a:solidFill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DD76CF7-EEAB-4847-B832-45A2B2AA75DB}" type="slidenum">
              <a:rPr lang="en-US" altLang="fr-FR" smtClean="0">
                <a:solidFill>
                  <a:prstClr val="black"/>
                </a:solidFill>
              </a:rPr>
              <a:pPr algn="r" eaLnBrk="1" hangingPunct="1"/>
              <a:t>8</a:t>
            </a:fld>
            <a:endParaRPr lang="en-US" altLang="fr-FR" dirty="0" smtClean="0">
              <a:solidFill>
                <a:prstClr val="black"/>
              </a:solidFill>
            </a:endParaRPr>
          </a:p>
        </p:txBody>
      </p:sp>
      <p:graphicFrame>
        <p:nvGraphicFramePr>
          <p:cNvPr id="1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177067"/>
              </p:ext>
            </p:extLst>
          </p:nvPr>
        </p:nvGraphicFramePr>
        <p:xfrm>
          <a:off x="0" y="-18440"/>
          <a:ext cx="7545179" cy="41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:\Users\student9\Documents\Mr NGAMA\Thèse\PUBLICATIONS\ARTICLES\Beehives and Elephants\Ngama et al Figure2, How bees deter elephants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625641"/>
            <a:ext cx="8734567" cy="37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2012" y="4346892"/>
            <a:ext cx="8734567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/>
              <a:t>Figue.2: </a:t>
            </a:r>
            <a:r>
              <a:rPr lang="en-US" sz="1100" dirty="0"/>
              <a:t>Elephants behavior on sites and honey collected according to bee activity.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4716" y="5724192"/>
            <a:ext cx="8734567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 both deter forest elephants and produce honey local </a:t>
            </a:r>
            <a:r>
              <a:rPr lang="en-US" b="1" dirty="0"/>
              <a:t>honey bees </a:t>
            </a:r>
            <a:r>
              <a:rPr lang="en-US" b="1" dirty="0" smtClean="0"/>
              <a:t>have to be well monitored and maintained at the level of 50-70 </a:t>
            </a:r>
            <a:r>
              <a:rPr lang="en-US" b="1" dirty="0" err="1" smtClean="0"/>
              <a:t>b.mvt</a:t>
            </a:r>
            <a:r>
              <a:rPr lang="en-US" b="1" dirty="0" smtClean="0"/>
              <a:t>/min</a:t>
            </a:r>
          </a:p>
        </p:txBody>
      </p:sp>
      <p:sp>
        <p:nvSpPr>
          <p:cNvPr id="12" name="Espace réservé du pied de page 5"/>
          <p:cNvSpPr txBox="1">
            <a:spLocks/>
          </p:cNvSpPr>
          <p:nvPr/>
        </p:nvSpPr>
        <p:spPr>
          <a:xfrm>
            <a:off x="8596211" y="12507"/>
            <a:ext cx="547789" cy="328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of</a:t>
            </a:r>
            <a:r>
              <a:rPr lang="en-US" dirty="0" smtClean="0">
                <a:solidFill>
                  <a:schemeClr val="tx1"/>
                </a:solidFill>
              </a:rPr>
              <a:t>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6521777"/>
            <a:ext cx="9144000" cy="3362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32012" y="4909197"/>
            <a:ext cx="8734567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Simple bee or beehive presence do not deter forest elephants as their savanna congeners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48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545179" y="12507"/>
            <a:ext cx="606972" cy="3286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160034" y="12507"/>
            <a:ext cx="436179" cy="328613"/>
          </a:xfrm>
          <a:solidFill>
            <a:schemeClr val="bg1"/>
          </a:solidFill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DD76CF7-EEAB-4847-B832-45A2B2AA75DB}" type="slidenum">
              <a:rPr lang="en-US" altLang="fr-FR" smtClean="0"/>
              <a:pPr algn="r" eaLnBrk="1" hangingPunct="1"/>
              <a:t>9</a:t>
            </a:fld>
            <a:endParaRPr lang="en-US" altLang="fr-FR" dirty="0" smtClean="0"/>
          </a:p>
        </p:txBody>
      </p:sp>
      <p:graphicFrame>
        <p:nvGraphicFramePr>
          <p:cNvPr id="1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366125"/>
              </p:ext>
            </p:extLst>
          </p:nvPr>
        </p:nvGraphicFramePr>
        <p:xfrm>
          <a:off x="0" y="-18440"/>
          <a:ext cx="7545179" cy="41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48" y="1243972"/>
            <a:ext cx="4292225" cy="318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6" y="1243971"/>
            <a:ext cx="3498797" cy="318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51990" y="3853952"/>
            <a:ext cx="3101143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/>
              <a:t>Banana </a:t>
            </a:r>
            <a:r>
              <a:rPr lang="fr-BE" sz="1400" dirty="0" err="1" smtClean="0"/>
              <a:t>leaves</a:t>
            </a:r>
            <a:r>
              <a:rPr lang="fr-BE" sz="1400" dirty="0" smtClean="0"/>
              <a:t> </a:t>
            </a:r>
            <a:r>
              <a:rPr lang="fr-BE" sz="1400" dirty="0" err="1" smtClean="0"/>
              <a:t>eaten</a:t>
            </a:r>
            <a:r>
              <a:rPr lang="fr-BE" sz="1400" dirty="0" smtClean="0"/>
              <a:t> by </a:t>
            </a:r>
            <a:r>
              <a:rPr lang="fr-BE" sz="1400" dirty="0" err="1" smtClean="0"/>
              <a:t>elephants</a:t>
            </a:r>
            <a:r>
              <a:rPr lang="fr-BE" sz="1400" dirty="0"/>
              <a:t> </a:t>
            </a:r>
            <a:r>
              <a:rPr lang="fr-BE" sz="1400" dirty="0" smtClean="0"/>
              <a:t>in Monts de Cristal NP.</a:t>
            </a:r>
            <a:endParaRPr lang="fr-BE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589861" y="3863379"/>
            <a:ext cx="3498797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/>
              <a:t>Banana </a:t>
            </a:r>
            <a:r>
              <a:rPr lang="fr-BE" sz="1400" dirty="0" err="1" smtClean="0"/>
              <a:t>farm</a:t>
            </a:r>
            <a:r>
              <a:rPr lang="fr-BE" sz="1400" dirty="0" smtClean="0"/>
              <a:t> </a:t>
            </a:r>
            <a:r>
              <a:rPr lang="fr-BE" sz="1400" dirty="0" err="1" smtClean="0"/>
              <a:t>completly</a:t>
            </a:r>
            <a:r>
              <a:rPr lang="fr-BE" sz="1400" dirty="0" smtClean="0"/>
              <a:t> </a:t>
            </a:r>
            <a:r>
              <a:rPr lang="fr-BE" sz="1400" dirty="0" err="1" smtClean="0"/>
              <a:t>destroyed</a:t>
            </a:r>
            <a:r>
              <a:rPr lang="fr-BE" sz="1400" dirty="0" smtClean="0"/>
              <a:t> by </a:t>
            </a:r>
            <a:r>
              <a:rPr lang="fr-BE" sz="1400" dirty="0" err="1" smtClean="0"/>
              <a:t>elephants</a:t>
            </a:r>
            <a:r>
              <a:rPr lang="fr-BE" sz="1400" dirty="0"/>
              <a:t> </a:t>
            </a:r>
            <a:r>
              <a:rPr lang="fr-BE" sz="1400" dirty="0" smtClean="0"/>
              <a:t>in Monts de Cristal NP.</a:t>
            </a:r>
            <a:endParaRPr lang="fr-BE" sz="1400" dirty="0"/>
          </a:p>
        </p:txBody>
      </p:sp>
      <p:sp>
        <p:nvSpPr>
          <p:cNvPr id="14" name="Rectangle 13"/>
          <p:cNvSpPr/>
          <p:nvPr/>
        </p:nvSpPr>
        <p:spPr>
          <a:xfrm>
            <a:off x="91628" y="490756"/>
            <a:ext cx="8970579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- What lead elephant to face threats such as bees ?</a:t>
            </a:r>
          </a:p>
          <a:p>
            <a:r>
              <a:rPr lang="en-US" dirty="0" smtClean="0"/>
              <a:t>- What could explain nutritional </a:t>
            </a:r>
            <a:r>
              <a:rPr lang="en-US" dirty="0" err="1" smtClean="0"/>
              <a:t>behaviour</a:t>
            </a:r>
            <a:r>
              <a:rPr lang="en-US" dirty="0" smtClean="0"/>
              <a:t> and crop selection of elephants?</a:t>
            </a:r>
            <a:endParaRPr lang="fr-BE" dirty="0"/>
          </a:p>
        </p:txBody>
      </p:sp>
      <p:sp>
        <p:nvSpPr>
          <p:cNvPr id="13" name="Rectangle 12"/>
          <p:cNvSpPr/>
          <p:nvPr/>
        </p:nvSpPr>
        <p:spPr>
          <a:xfrm>
            <a:off x="706578" y="4478632"/>
            <a:ext cx="7592291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Reproduction statuses and parasitism suspected as drivers ! 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5"/>
          <p:cNvSpPr txBox="1">
            <a:spLocks/>
          </p:cNvSpPr>
          <p:nvPr/>
        </p:nvSpPr>
        <p:spPr>
          <a:xfrm>
            <a:off x="8596211" y="12507"/>
            <a:ext cx="547789" cy="328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of</a:t>
            </a:r>
            <a:r>
              <a:rPr lang="en-US" dirty="0" smtClean="0">
                <a:solidFill>
                  <a:schemeClr val="tx1"/>
                </a:solidFill>
              </a:rPr>
              <a:t>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6521777"/>
            <a:ext cx="9144000" cy="3362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848" y="5193738"/>
            <a:ext cx="8970579" cy="12439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en-US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For </a:t>
            </a:r>
            <a:r>
              <a:rPr lang="en-US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details missing in this presentation, see</a:t>
            </a:r>
            <a:r>
              <a:rPr lang="en-US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: 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en-US" b="1" dirty="0" err="1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Ngama</a:t>
            </a:r>
            <a:r>
              <a:rPr lang="en-US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S, </a:t>
            </a:r>
            <a:r>
              <a:rPr lang="en-US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Korte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L, </a:t>
            </a:r>
            <a:r>
              <a:rPr lang="en-US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Bindelle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J, </a:t>
            </a:r>
            <a:r>
              <a:rPr lang="en-US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Vermeulen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C, </a:t>
            </a:r>
            <a:r>
              <a:rPr lang="en-US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Poulsen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JR (2016) How Bees Deter Elephants: Beehive Trials with Forest Elephants (</a:t>
            </a:r>
            <a:r>
              <a:rPr lang="en-US" b="1" i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Loxodonta</a:t>
            </a:r>
            <a:r>
              <a:rPr lang="en-US" b="1" i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africana</a:t>
            </a:r>
            <a:r>
              <a:rPr lang="en-US" b="1" i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cyclotis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) in Gabon (C Wicker-Thomas, Ed). </a:t>
            </a:r>
            <a:r>
              <a:rPr lang="en-US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PLoS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ONE 11: e0155690. </a:t>
            </a:r>
            <a:endParaRPr lang="fr-BE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33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7802</TotalTime>
  <Words>707</Words>
  <Application>Microsoft Office PowerPoint</Application>
  <PresentationFormat>Affichage à l'écran (4:3)</PresentationFormat>
  <Paragraphs>132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Clarity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en Ingénierie de la Forêt et de l’Environnement : Conservation de la Biodiversité et des Ecosystèmes Forestiers</dc:title>
  <dc:creator>Steeve NGAMA</dc:creator>
  <cp:lastModifiedBy>SteeveNGAMA</cp:lastModifiedBy>
  <cp:revision>507</cp:revision>
  <dcterms:created xsi:type="dcterms:W3CDTF">2012-08-13T09:57:44Z</dcterms:created>
  <dcterms:modified xsi:type="dcterms:W3CDTF">2017-08-22T00:11:22Z</dcterms:modified>
</cp:coreProperties>
</file>