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721" r:id="rId2"/>
  </p:sldMasterIdLst>
  <p:notesMasterIdLst>
    <p:notesMasterId r:id="rId19"/>
  </p:notesMasterIdLst>
  <p:handoutMasterIdLst>
    <p:handoutMasterId r:id="rId20"/>
  </p:handoutMasterIdLst>
  <p:sldIdLst>
    <p:sldId id="278" r:id="rId3"/>
    <p:sldId id="417" r:id="rId4"/>
    <p:sldId id="472" r:id="rId5"/>
    <p:sldId id="414" r:id="rId6"/>
    <p:sldId id="480" r:id="rId7"/>
    <p:sldId id="482" r:id="rId8"/>
    <p:sldId id="483" r:id="rId9"/>
    <p:sldId id="477" r:id="rId10"/>
    <p:sldId id="489" r:id="rId11"/>
    <p:sldId id="478" r:id="rId12"/>
    <p:sldId id="468" r:id="rId13"/>
    <p:sldId id="456" r:id="rId14"/>
    <p:sldId id="413" r:id="rId15"/>
    <p:sldId id="476" r:id="rId16"/>
    <p:sldId id="485" r:id="rId17"/>
    <p:sldId id="432" r:id="rId18"/>
  </p:sldIdLst>
  <p:sldSz cx="9144000" cy="6858000" type="screen4x3"/>
  <p:notesSz cx="6881813" cy="10002838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7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51">
          <p15:clr>
            <a:srgbClr val="A4A3A4"/>
          </p15:clr>
        </p15:guide>
        <p15:guide id="4" pos="216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eur" initials="A" lastIdx="28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FF00"/>
    <a:srgbClr val="1E8C16"/>
    <a:srgbClr val="FF99CC"/>
    <a:srgbClr val="00D200"/>
    <a:srgbClr val="00CC99"/>
    <a:srgbClr val="B5D281"/>
    <a:srgbClr val="33CC33"/>
    <a:srgbClr val="00A1DA"/>
    <a:srgbClr val="6988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739" autoAdjust="0"/>
    <p:restoredTop sz="86368" autoAdjust="0"/>
  </p:normalViewPr>
  <p:slideViewPr>
    <p:cSldViewPr snapToGrid="0">
      <p:cViewPr varScale="1">
        <p:scale>
          <a:sx n="82" d="100"/>
          <a:sy n="82" d="100"/>
        </p:scale>
        <p:origin x="845" y="72"/>
      </p:cViewPr>
      <p:guideLst>
        <p:guide orient="horz" pos="2160"/>
        <p:guide pos="2880"/>
        <p:guide pos="77"/>
      </p:guideLst>
    </p:cSldViewPr>
  </p:slideViewPr>
  <p:outlineViewPr>
    <p:cViewPr>
      <p:scale>
        <a:sx n="33" d="100"/>
        <a:sy n="33" d="100"/>
      </p:scale>
      <p:origin x="0" y="216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62"/>
    </p:cViewPr>
  </p:sorterViewPr>
  <p:notesViewPr>
    <p:cSldViewPr snapToGrid="0">
      <p:cViewPr varScale="1">
        <p:scale>
          <a:sx n="60" d="100"/>
          <a:sy n="60" d="100"/>
        </p:scale>
        <p:origin x="-3226" y="-86"/>
      </p:cViewPr>
      <p:guideLst>
        <p:guide orient="horz" pos="2880"/>
        <p:guide pos="2160"/>
        <p:guide orient="horz" pos="3151"/>
        <p:guide pos="216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7-23T11:01:07.540" idx="1">
    <p:pos x="10" y="16"/>
    <p:text>changer le logo en bas à droite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8-21T09:30:04.748" idx="3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82119" cy="500141"/>
          </a:xfrm>
          <a:prstGeom prst="rect">
            <a:avLst/>
          </a:prstGeom>
        </p:spPr>
        <p:txBody>
          <a:bodyPr vert="horz" lIns="91959" tIns="45979" rIns="91959" bIns="4597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4" y="1"/>
            <a:ext cx="2982119" cy="500141"/>
          </a:xfrm>
          <a:prstGeom prst="rect">
            <a:avLst/>
          </a:prstGeom>
        </p:spPr>
        <p:txBody>
          <a:bodyPr vert="horz" lIns="91959" tIns="45979" rIns="91959" bIns="45979" rtlCol="0"/>
          <a:lstStyle>
            <a:lvl1pPr algn="r">
              <a:defRPr sz="1200"/>
            </a:lvl1pPr>
          </a:lstStyle>
          <a:p>
            <a:fld id="{791E1A98-1FDC-4069-A549-108C524DA00B}" type="datetimeFigureOut">
              <a:rPr lang="en-US" smtClean="0"/>
              <a:pPr/>
              <a:t>8/28/2017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500961"/>
            <a:ext cx="2982119" cy="500141"/>
          </a:xfrm>
          <a:prstGeom prst="rect">
            <a:avLst/>
          </a:prstGeom>
        </p:spPr>
        <p:txBody>
          <a:bodyPr vert="horz" lIns="91959" tIns="45979" rIns="91959" bIns="4597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4" y="9500961"/>
            <a:ext cx="2982119" cy="500141"/>
          </a:xfrm>
          <a:prstGeom prst="rect">
            <a:avLst/>
          </a:prstGeom>
        </p:spPr>
        <p:txBody>
          <a:bodyPr vert="horz" lIns="91959" tIns="45979" rIns="91959" bIns="45979" rtlCol="0" anchor="b"/>
          <a:lstStyle>
            <a:lvl1pPr algn="r">
              <a:defRPr sz="1200"/>
            </a:lvl1pPr>
          </a:lstStyle>
          <a:p>
            <a:fld id="{18C77194-D090-47CB-A252-F02355B118C3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2937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82119" cy="500141"/>
          </a:xfrm>
          <a:prstGeom prst="rect">
            <a:avLst/>
          </a:prstGeom>
        </p:spPr>
        <p:txBody>
          <a:bodyPr vert="horz" lIns="91959" tIns="45979" rIns="91959" bIns="459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4" y="1"/>
            <a:ext cx="2982119" cy="500141"/>
          </a:xfrm>
          <a:prstGeom prst="rect">
            <a:avLst/>
          </a:prstGeom>
        </p:spPr>
        <p:txBody>
          <a:bodyPr vert="horz" lIns="91959" tIns="45979" rIns="91959" bIns="45979" rtlCol="0"/>
          <a:lstStyle>
            <a:lvl1pPr algn="r">
              <a:defRPr sz="1200"/>
            </a:lvl1pPr>
          </a:lstStyle>
          <a:p>
            <a:fld id="{F33F48AF-06F8-4945-9F42-661BBF80F64A}" type="datetimeFigureOut">
              <a:rPr lang="en-US" smtClean="0"/>
              <a:pPr/>
              <a:t>8/28/2017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2213" cy="3751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59" tIns="45979" rIns="91959" bIns="459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751348"/>
            <a:ext cx="5505450" cy="4501278"/>
          </a:xfrm>
          <a:prstGeom prst="rect">
            <a:avLst/>
          </a:prstGeom>
        </p:spPr>
        <p:txBody>
          <a:bodyPr vert="horz" lIns="91959" tIns="45979" rIns="91959" bIns="4597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500961"/>
            <a:ext cx="2982119" cy="500141"/>
          </a:xfrm>
          <a:prstGeom prst="rect">
            <a:avLst/>
          </a:prstGeom>
        </p:spPr>
        <p:txBody>
          <a:bodyPr vert="horz" lIns="91959" tIns="45979" rIns="91959" bIns="459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4" y="9500961"/>
            <a:ext cx="2982119" cy="500141"/>
          </a:xfrm>
          <a:prstGeom prst="rect">
            <a:avLst/>
          </a:prstGeom>
        </p:spPr>
        <p:txBody>
          <a:bodyPr vert="horz" lIns="91959" tIns="45979" rIns="91959" bIns="45979" rtlCol="0" anchor="b"/>
          <a:lstStyle>
            <a:lvl1pPr algn="r">
              <a:defRPr sz="1200"/>
            </a:lvl1pPr>
          </a:lstStyle>
          <a:p>
            <a:fld id="{649C13A5-511F-4D4F-B778-6AB878583413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427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19594"/>
            <a:endParaRPr lang="fr-FR" noProof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9594"/>
            <a:fld id="{649C13A5-511F-4D4F-B778-6AB878583413}" type="slidenum">
              <a:rPr lang="en-US">
                <a:latin typeface="Calibri"/>
              </a:rPr>
              <a:pPr defTabSz="919594"/>
              <a:t>1</a:t>
            </a:fld>
            <a:endParaRPr lang="en-US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134782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C13A5-511F-4D4F-B778-6AB87858341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8756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C13A5-511F-4D4F-B778-6AB87858341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5686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baseline="0" dirty="0" smtClean="0"/>
          </a:p>
          <a:p>
            <a:endParaRPr lang="fr-BE" baseline="0" dirty="0" smtClean="0"/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C13A5-511F-4D4F-B778-6AB87858341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7264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C13A5-511F-4D4F-B778-6AB87858341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4924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C13A5-511F-4D4F-B778-6AB87858341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0060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C13A5-511F-4D4F-B778-6AB87858341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823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C13A5-511F-4D4F-B778-6AB878583413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0060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C13A5-511F-4D4F-B778-6AB87858341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262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C13A5-511F-4D4F-B778-6AB87858341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1221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C13A5-511F-4D4F-B778-6AB87858341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8756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C13A5-511F-4D4F-B778-6AB87858341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8756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17" indent="-171417">
              <a:buFontTx/>
              <a:buChar char="-"/>
            </a:pP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C13A5-511F-4D4F-B778-6AB87858341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8756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C13A5-511F-4D4F-B778-6AB87858341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8756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C13A5-511F-4D4F-B778-6AB87858341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8756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C13A5-511F-4D4F-B778-6AB87858341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875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D067-4ADC-4E44-A8E1-EC6D134DA828}" type="datetimeFigureOut">
              <a:rPr lang="en-US" smtClean="0"/>
              <a:pPr/>
              <a:t>8/28/2017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7F96F-1D34-4AD8-A324-DDD9B7126D3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88118" y="2167244"/>
            <a:ext cx="8955881" cy="3256992"/>
          </a:xfrm>
          <a:prstGeom prst="rect">
            <a:avLst/>
          </a:prstGeom>
          <a:ln>
            <a:noFill/>
          </a:ln>
          <a:effectLst>
            <a:outerShdw blurRad="190500" dist="63500" dir="15600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  <p:sp>
        <p:nvSpPr>
          <p:cNvPr id="8" name="Hexagon 9"/>
          <p:cNvSpPr/>
          <p:nvPr userDrawn="1"/>
        </p:nvSpPr>
        <p:spPr>
          <a:xfrm rot="16200000">
            <a:off x="-918482" y="3072485"/>
            <a:ext cx="3260786" cy="1440148"/>
          </a:xfrm>
          <a:custGeom>
            <a:avLst/>
            <a:gdLst>
              <a:gd name="connsiteX0" fmla="*/ 0 w 1583473"/>
              <a:gd name="connsiteY0" fmla="*/ 674649 h 1349298"/>
              <a:gd name="connsiteX1" fmla="*/ 337325 w 1583473"/>
              <a:gd name="connsiteY1" fmla="*/ 0 h 1349298"/>
              <a:gd name="connsiteX2" fmla="*/ 1246149 w 1583473"/>
              <a:gd name="connsiteY2" fmla="*/ 0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467202 w 1583473"/>
              <a:gd name="connsiteY1" fmla="*/ 448091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80366 w 1583473"/>
              <a:gd name="connsiteY1" fmla="*/ 54096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77202 w 1583473"/>
              <a:gd name="connsiteY0" fmla="*/ 11234 h 818841"/>
              <a:gd name="connsiteX1" fmla="*/ 1495724 w 1583473"/>
              <a:gd name="connsiteY1" fmla="*/ 22409 h 818841"/>
              <a:gd name="connsiteX2" fmla="*/ 1583473 w 1583473"/>
              <a:gd name="connsiteY2" fmla="*/ 144192 h 818841"/>
              <a:gd name="connsiteX3" fmla="*/ 1246149 w 1583473"/>
              <a:gd name="connsiteY3" fmla="*/ 818841 h 818841"/>
              <a:gd name="connsiteX4" fmla="*/ 337325 w 1583473"/>
              <a:gd name="connsiteY4" fmla="*/ 818841 h 818841"/>
              <a:gd name="connsiteX5" fmla="*/ 0 w 1583473"/>
              <a:gd name="connsiteY5" fmla="*/ 144192 h 818841"/>
              <a:gd name="connsiteX6" fmla="*/ 77202 w 1583473"/>
              <a:gd name="connsiteY6" fmla="*/ 11234 h 818841"/>
              <a:gd name="connsiteX0" fmla="*/ 77202 w 1583473"/>
              <a:gd name="connsiteY0" fmla="*/ 13990 h 821597"/>
              <a:gd name="connsiteX1" fmla="*/ 1495724 w 1583473"/>
              <a:gd name="connsiteY1" fmla="*/ 18021 h 821597"/>
              <a:gd name="connsiteX2" fmla="*/ 1583473 w 1583473"/>
              <a:gd name="connsiteY2" fmla="*/ 146948 h 821597"/>
              <a:gd name="connsiteX3" fmla="*/ 1246149 w 1583473"/>
              <a:gd name="connsiteY3" fmla="*/ 821597 h 821597"/>
              <a:gd name="connsiteX4" fmla="*/ 337325 w 1583473"/>
              <a:gd name="connsiteY4" fmla="*/ 821597 h 821597"/>
              <a:gd name="connsiteX5" fmla="*/ 0 w 1583473"/>
              <a:gd name="connsiteY5" fmla="*/ 146948 h 821597"/>
              <a:gd name="connsiteX6" fmla="*/ 77202 w 1583473"/>
              <a:gd name="connsiteY6" fmla="*/ 13990 h 821597"/>
              <a:gd name="connsiteX0" fmla="*/ 77202 w 1583473"/>
              <a:gd name="connsiteY0" fmla="*/ 7184 h 814791"/>
              <a:gd name="connsiteX1" fmla="*/ 1495724 w 1583473"/>
              <a:gd name="connsiteY1" fmla="*/ 11215 h 814791"/>
              <a:gd name="connsiteX2" fmla="*/ 1583473 w 1583473"/>
              <a:gd name="connsiteY2" fmla="*/ 140142 h 814791"/>
              <a:gd name="connsiteX3" fmla="*/ 1246149 w 1583473"/>
              <a:gd name="connsiteY3" fmla="*/ 814791 h 814791"/>
              <a:gd name="connsiteX4" fmla="*/ 337325 w 1583473"/>
              <a:gd name="connsiteY4" fmla="*/ 814791 h 814791"/>
              <a:gd name="connsiteX5" fmla="*/ 0 w 1583473"/>
              <a:gd name="connsiteY5" fmla="*/ 140142 h 814791"/>
              <a:gd name="connsiteX6" fmla="*/ 77202 w 1583473"/>
              <a:gd name="connsiteY6" fmla="*/ 7184 h 814791"/>
              <a:gd name="connsiteX0" fmla="*/ 77202 w 1583473"/>
              <a:gd name="connsiteY0" fmla="*/ 9572 h 817179"/>
              <a:gd name="connsiteX1" fmla="*/ 1495724 w 1583473"/>
              <a:gd name="connsiteY1" fmla="*/ 13603 h 817179"/>
              <a:gd name="connsiteX2" fmla="*/ 1583473 w 1583473"/>
              <a:gd name="connsiteY2" fmla="*/ 142530 h 817179"/>
              <a:gd name="connsiteX3" fmla="*/ 1246149 w 1583473"/>
              <a:gd name="connsiteY3" fmla="*/ 817179 h 817179"/>
              <a:gd name="connsiteX4" fmla="*/ 337325 w 1583473"/>
              <a:gd name="connsiteY4" fmla="*/ 817179 h 817179"/>
              <a:gd name="connsiteX5" fmla="*/ 0 w 1583473"/>
              <a:gd name="connsiteY5" fmla="*/ 142530 h 817179"/>
              <a:gd name="connsiteX6" fmla="*/ 77202 w 1583473"/>
              <a:gd name="connsiteY6" fmla="*/ 9572 h 817179"/>
              <a:gd name="connsiteX0" fmla="*/ 77202 w 1583473"/>
              <a:gd name="connsiteY0" fmla="*/ 8920 h 816527"/>
              <a:gd name="connsiteX1" fmla="*/ 1495724 w 1583473"/>
              <a:gd name="connsiteY1" fmla="*/ 15456 h 816527"/>
              <a:gd name="connsiteX2" fmla="*/ 1583473 w 1583473"/>
              <a:gd name="connsiteY2" fmla="*/ 141878 h 816527"/>
              <a:gd name="connsiteX3" fmla="*/ 1246149 w 1583473"/>
              <a:gd name="connsiteY3" fmla="*/ 816527 h 816527"/>
              <a:gd name="connsiteX4" fmla="*/ 337325 w 1583473"/>
              <a:gd name="connsiteY4" fmla="*/ 816527 h 816527"/>
              <a:gd name="connsiteX5" fmla="*/ 0 w 1583473"/>
              <a:gd name="connsiteY5" fmla="*/ 141878 h 816527"/>
              <a:gd name="connsiteX6" fmla="*/ 77202 w 1583473"/>
              <a:gd name="connsiteY6" fmla="*/ 8920 h 816527"/>
              <a:gd name="connsiteX0" fmla="*/ 77202 w 1583473"/>
              <a:gd name="connsiteY0" fmla="*/ 8920 h 816527"/>
              <a:gd name="connsiteX1" fmla="*/ 1495724 w 1583473"/>
              <a:gd name="connsiteY1" fmla="*/ 15456 h 816527"/>
              <a:gd name="connsiteX2" fmla="*/ 1583473 w 1583473"/>
              <a:gd name="connsiteY2" fmla="*/ 141878 h 816527"/>
              <a:gd name="connsiteX3" fmla="*/ 1246149 w 1583473"/>
              <a:gd name="connsiteY3" fmla="*/ 816527 h 816527"/>
              <a:gd name="connsiteX4" fmla="*/ 337325 w 1583473"/>
              <a:gd name="connsiteY4" fmla="*/ 816527 h 816527"/>
              <a:gd name="connsiteX5" fmla="*/ 0 w 1583473"/>
              <a:gd name="connsiteY5" fmla="*/ 141878 h 816527"/>
              <a:gd name="connsiteX6" fmla="*/ 77202 w 1583473"/>
              <a:gd name="connsiteY6" fmla="*/ 8920 h 816527"/>
              <a:gd name="connsiteX0" fmla="*/ 77202 w 1583473"/>
              <a:gd name="connsiteY0" fmla="*/ 11036 h 818643"/>
              <a:gd name="connsiteX1" fmla="*/ 1491337 w 1583473"/>
              <a:gd name="connsiteY1" fmla="*/ 10428 h 818643"/>
              <a:gd name="connsiteX2" fmla="*/ 1583473 w 1583473"/>
              <a:gd name="connsiteY2" fmla="*/ 143994 h 818643"/>
              <a:gd name="connsiteX3" fmla="*/ 1246149 w 1583473"/>
              <a:gd name="connsiteY3" fmla="*/ 818643 h 818643"/>
              <a:gd name="connsiteX4" fmla="*/ 337325 w 1583473"/>
              <a:gd name="connsiteY4" fmla="*/ 818643 h 818643"/>
              <a:gd name="connsiteX5" fmla="*/ 0 w 1583473"/>
              <a:gd name="connsiteY5" fmla="*/ 143994 h 818643"/>
              <a:gd name="connsiteX6" fmla="*/ 77202 w 1583473"/>
              <a:gd name="connsiteY6" fmla="*/ 11036 h 818643"/>
              <a:gd name="connsiteX0" fmla="*/ 77202 w 1583473"/>
              <a:gd name="connsiteY0" fmla="*/ 4519 h 812126"/>
              <a:gd name="connsiteX1" fmla="*/ 1491337 w 1583473"/>
              <a:gd name="connsiteY1" fmla="*/ 3911 h 812126"/>
              <a:gd name="connsiteX2" fmla="*/ 1583473 w 1583473"/>
              <a:gd name="connsiteY2" fmla="*/ 137477 h 812126"/>
              <a:gd name="connsiteX3" fmla="*/ 1246149 w 1583473"/>
              <a:gd name="connsiteY3" fmla="*/ 812126 h 812126"/>
              <a:gd name="connsiteX4" fmla="*/ 337325 w 1583473"/>
              <a:gd name="connsiteY4" fmla="*/ 812126 h 812126"/>
              <a:gd name="connsiteX5" fmla="*/ 0 w 1583473"/>
              <a:gd name="connsiteY5" fmla="*/ 137477 h 812126"/>
              <a:gd name="connsiteX6" fmla="*/ 77202 w 1583473"/>
              <a:gd name="connsiteY6" fmla="*/ 4519 h 812126"/>
              <a:gd name="connsiteX0" fmla="*/ 79394 w 1583473"/>
              <a:gd name="connsiteY0" fmla="*/ 7751 h 808215"/>
              <a:gd name="connsiteX1" fmla="*/ 1491337 w 1583473"/>
              <a:gd name="connsiteY1" fmla="*/ 0 h 808215"/>
              <a:gd name="connsiteX2" fmla="*/ 1583473 w 1583473"/>
              <a:gd name="connsiteY2" fmla="*/ 133566 h 808215"/>
              <a:gd name="connsiteX3" fmla="*/ 1246149 w 1583473"/>
              <a:gd name="connsiteY3" fmla="*/ 808215 h 808215"/>
              <a:gd name="connsiteX4" fmla="*/ 337325 w 1583473"/>
              <a:gd name="connsiteY4" fmla="*/ 808215 h 808215"/>
              <a:gd name="connsiteX5" fmla="*/ 0 w 1583473"/>
              <a:gd name="connsiteY5" fmla="*/ 133566 h 808215"/>
              <a:gd name="connsiteX6" fmla="*/ 79394 w 1583473"/>
              <a:gd name="connsiteY6" fmla="*/ 7751 h 808215"/>
              <a:gd name="connsiteX0" fmla="*/ 68425 w 1583473"/>
              <a:gd name="connsiteY0" fmla="*/ 10132 h 808215"/>
              <a:gd name="connsiteX1" fmla="*/ 1491337 w 1583473"/>
              <a:gd name="connsiteY1" fmla="*/ 0 h 808215"/>
              <a:gd name="connsiteX2" fmla="*/ 1583473 w 1583473"/>
              <a:gd name="connsiteY2" fmla="*/ 133566 h 808215"/>
              <a:gd name="connsiteX3" fmla="*/ 1246149 w 1583473"/>
              <a:gd name="connsiteY3" fmla="*/ 808215 h 808215"/>
              <a:gd name="connsiteX4" fmla="*/ 337325 w 1583473"/>
              <a:gd name="connsiteY4" fmla="*/ 808215 h 808215"/>
              <a:gd name="connsiteX5" fmla="*/ 0 w 1583473"/>
              <a:gd name="connsiteY5" fmla="*/ 133566 h 808215"/>
              <a:gd name="connsiteX6" fmla="*/ 68425 w 1583473"/>
              <a:gd name="connsiteY6" fmla="*/ 10132 h 808215"/>
              <a:gd name="connsiteX0" fmla="*/ 68425 w 1583473"/>
              <a:gd name="connsiteY0" fmla="*/ 2988 h 801071"/>
              <a:gd name="connsiteX1" fmla="*/ 1486950 w 1583473"/>
              <a:gd name="connsiteY1" fmla="*/ 0 h 801071"/>
              <a:gd name="connsiteX2" fmla="*/ 1583473 w 1583473"/>
              <a:gd name="connsiteY2" fmla="*/ 126422 h 801071"/>
              <a:gd name="connsiteX3" fmla="*/ 1246149 w 1583473"/>
              <a:gd name="connsiteY3" fmla="*/ 801071 h 801071"/>
              <a:gd name="connsiteX4" fmla="*/ 337325 w 1583473"/>
              <a:gd name="connsiteY4" fmla="*/ 801071 h 801071"/>
              <a:gd name="connsiteX5" fmla="*/ 0 w 1583473"/>
              <a:gd name="connsiteY5" fmla="*/ 126422 h 801071"/>
              <a:gd name="connsiteX6" fmla="*/ 68425 w 1583473"/>
              <a:gd name="connsiteY6" fmla="*/ 2988 h 801071"/>
              <a:gd name="connsiteX0" fmla="*/ 68425 w 1583473"/>
              <a:gd name="connsiteY0" fmla="*/ 2988 h 801071"/>
              <a:gd name="connsiteX1" fmla="*/ 1486950 w 1583473"/>
              <a:gd name="connsiteY1" fmla="*/ 0 h 801071"/>
              <a:gd name="connsiteX2" fmla="*/ 1583473 w 1583473"/>
              <a:gd name="connsiteY2" fmla="*/ 126422 h 801071"/>
              <a:gd name="connsiteX3" fmla="*/ 1246149 w 1583473"/>
              <a:gd name="connsiteY3" fmla="*/ 801071 h 801071"/>
              <a:gd name="connsiteX4" fmla="*/ 337325 w 1583473"/>
              <a:gd name="connsiteY4" fmla="*/ 801071 h 801071"/>
              <a:gd name="connsiteX5" fmla="*/ 0 w 1583473"/>
              <a:gd name="connsiteY5" fmla="*/ 126422 h 801071"/>
              <a:gd name="connsiteX6" fmla="*/ 68425 w 1583473"/>
              <a:gd name="connsiteY6" fmla="*/ 2988 h 801071"/>
              <a:gd name="connsiteX0" fmla="*/ 68425 w 1583473"/>
              <a:gd name="connsiteY0" fmla="*/ 8 h 798091"/>
              <a:gd name="connsiteX1" fmla="*/ 1514046 w 1583473"/>
              <a:gd name="connsiteY1" fmla="*/ 19245 h 798091"/>
              <a:gd name="connsiteX2" fmla="*/ 1583473 w 1583473"/>
              <a:gd name="connsiteY2" fmla="*/ 123442 h 798091"/>
              <a:gd name="connsiteX3" fmla="*/ 1246149 w 1583473"/>
              <a:gd name="connsiteY3" fmla="*/ 798091 h 798091"/>
              <a:gd name="connsiteX4" fmla="*/ 337325 w 1583473"/>
              <a:gd name="connsiteY4" fmla="*/ 798091 h 798091"/>
              <a:gd name="connsiteX5" fmla="*/ 0 w 1583473"/>
              <a:gd name="connsiteY5" fmla="*/ 123442 h 798091"/>
              <a:gd name="connsiteX6" fmla="*/ 68425 w 1583473"/>
              <a:gd name="connsiteY6" fmla="*/ 8 h 798091"/>
              <a:gd name="connsiteX0" fmla="*/ 70887 w 1583473"/>
              <a:gd name="connsiteY0" fmla="*/ 11 h 781426"/>
              <a:gd name="connsiteX1" fmla="*/ 1514046 w 1583473"/>
              <a:gd name="connsiteY1" fmla="*/ 2580 h 781426"/>
              <a:gd name="connsiteX2" fmla="*/ 1583473 w 1583473"/>
              <a:gd name="connsiteY2" fmla="*/ 106777 h 781426"/>
              <a:gd name="connsiteX3" fmla="*/ 1246149 w 1583473"/>
              <a:gd name="connsiteY3" fmla="*/ 781426 h 781426"/>
              <a:gd name="connsiteX4" fmla="*/ 337325 w 1583473"/>
              <a:gd name="connsiteY4" fmla="*/ 781426 h 781426"/>
              <a:gd name="connsiteX5" fmla="*/ 0 w 1583473"/>
              <a:gd name="connsiteY5" fmla="*/ 106777 h 781426"/>
              <a:gd name="connsiteX6" fmla="*/ 70887 w 1583473"/>
              <a:gd name="connsiteY6" fmla="*/ 11 h 781426"/>
              <a:gd name="connsiteX0" fmla="*/ 56108 w 1583473"/>
              <a:gd name="connsiteY0" fmla="*/ 11 h 781426"/>
              <a:gd name="connsiteX1" fmla="*/ 1514046 w 1583473"/>
              <a:gd name="connsiteY1" fmla="*/ 2580 h 781426"/>
              <a:gd name="connsiteX2" fmla="*/ 1583473 w 1583473"/>
              <a:gd name="connsiteY2" fmla="*/ 106777 h 781426"/>
              <a:gd name="connsiteX3" fmla="*/ 1246149 w 1583473"/>
              <a:gd name="connsiteY3" fmla="*/ 781426 h 781426"/>
              <a:gd name="connsiteX4" fmla="*/ 337325 w 1583473"/>
              <a:gd name="connsiteY4" fmla="*/ 781426 h 781426"/>
              <a:gd name="connsiteX5" fmla="*/ 0 w 1583473"/>
              <a:gd name="connsiteY5" fmla="*/ 106777 h 781426"/>
              <a:gd name="connsiteX6" fmla="*/ 56108 w 1583473"/>
              <a:gd name="connsiteY6" fmla="*/ 11 h 781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3473" h="781426">
                <a:moveTo>
                  <a:pt x="56108" y="11"/>
                </a:moveTo>
                <a:lnTo>
                  <a:pt x="1514046" y="2580"/>
                </a:lnTo>
                <a:cubicBezTo>
                  <a:pt x="1557920" y="63471"/>
                  <a:pt x="1538137" y="40783"/>
                  <a:pt x="1583473" y="106777"/>
                </a:cubicBezTo>
                <a:lnTo>
                  <a:pt x="1246149" y="781426"/>
                </a:lnTo>
                <a:lnTo>
                  <a:pt x="337325" y="781426"/>
                </a:lnTo>
                <a:lnTo>
                  <a:pt x="0" y="106777"/>
                </a:lnTo>
                <a:cubicBezTo>
                  <a:pt x="25734" y="62458"/>
                  <a:pt x="54185" y="-914"/>
                  <a:pt x="56108" y="11"/>
                </a:cubicBezTo>
                <a:close/>
              </a:path>
            </a:pathLst>
          </a:custGeom>
          <a:gradFill>
            <a:gsLst>
              <a:gs pos="0">
                <a:schemeClr val="bg2">
                  <a:lumMod val="25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8400000" scaled="0"/>
          </a:gradFill>
          <a:ln/>
          <a:scene3d>
            <a:camera prst="orthographicFront"/>
            <a:lightRig rig="threePt" dir="t">
              <a:rot lat="0" lon="0" rev="1200000"/>
            </a:lightRig>
          </a:scene3d>
          <a:sp3d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43326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D067-4ADC-4E44-A8E1-EC6D134DA828}" type="datetimeFigureOut">
              <a:rPr lang="en-US" smtClean="0"/>
              <a:pPr/>
              <a:t>8/28/2017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7F96F-1D34-4AD8-A324-DDD9B7126D3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5581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D067-4ADC-4E44-A8E1-EC6D134DA828}" type="datetimeFigureOut">
              <a:rPr lang="en-US" smtClean="0"/>
              <a:pPr/>
              <a:t>8/28/2017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7F96F-1D34-4AD8-A324-DDD9B7126D3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5161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D067-4ADC-4E44-A8E1-EC6D134DA828}" type="datetimeFigureOut">
              <a:rPr lang="en-US" smtClean="0"/>
              <a:pPr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7F96F-1D34-4AD8-A324-DDD9B7126D3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102393" y="1"/>
            <a:ext cx="9041607" cy="1349298"/>
          </a:xfrm>
          <a:prstGeom prst="rect">
            <a:avLst/>
          </a:prstGeom>
          <a:ln>
            <a:noFill/>
          </a:ln>
          <a:effectLst>
            <a:outerShdw blurRad="101600" dist="63500" dir="36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  <p:sp>
        <p:nvSpPr>
          <p:cNvPr id="10" name="Hexagon 9"/>
          <p:cNvSpPr/>
          <p:nvPr userDrawn="1"/>
        </p:nvSpPr>
        <p:spPr>
          <a:xfrm rot="16200000">
            <a:off x="-344873" y="336611"/>
            <a:ext cx="1345725" cy="672494"/>
          </a:xfrm>
          <a:custGeom>
            <a:avLst/>
            <a:gdLst>
              <a:gd name="connsiteX0" fmla="*/ 0 w 1583473"/>
              <a:gd name="connsiteY0" fmla="*/ 674649 h 1349298"/>
              <a:gd name="connsiteX1" fmla="*/ 337325 w 1583473"/>
              <a:gd name="connsiteY1" fmla="*/ 0 h 1349298"/>
              <a:gd name="connsiteX2" fmla="*/ 1246149 w 1583473"/>
              <a:gd name="connsiteY2" fmla="*/ 0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467202 w 1583473"/>
              <a:gd name="connsiteY1" fmla="*/ 448091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80366 w 1583473"/>
              <a:gd name="connsiteY1" fmla="*/ 54096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77202 w 1583473"/>
              <a:gd name="connsiteY0" fmla="*/ 11234 h 818841"/>
              <a:gd name="connsiteX1" fmla="*/ 1495724 w 1583473"/>
              <a:gd name="connsiteY1" fmla="*/ 22409 h 818841"/>
              <a:gd name="connsiteX2" fmla="*/ 1583473 w 1583473"/>
              <a:gd name="connsiteY2" fmla="*/ 144192 h 818841"/>
              <a:gd name="connsiteX3" fmla="*/ 1246149 w 1583473"/>
              <a:gd name="connsiteY3" fmla="*/ 818841 h 818841"/>
              <a:gd name="connsiteX4" fmla="*/ 337325 w 1583473"/>
              <a:gd name="connsiteY4" fmla="*/ 818841 h 818841"/>
              <a:gd name="connsiteX5" fmla="*/ 0 w 1583473"/>
              <a:gd name="connsiteY5" fmla="*/ 144192 h 818841"/>
              <a:gd name="connsiteX6" fmla="*/ 77202 w 1583473"/>
              <a:gd name="connsiteY6" fmla="*/ 11234 h 818841"/>
              <a:gd name="connsiteX0" fmla="*/ 77202 w 1583473"/>
              <a:gd name="connsiteY0" fmla="*/ 13990 h 821597"/>
              <a:gd name="connsiteX1" fmla="*/ 1495724 w 1583473"/>
              <a:gd name="connsiteY1" fmla="*/ 18021 h 821597"/>
              <a:gd name="connsiteX2" fmla="*/ 1583473 w 1583473"/>
              <a:gd name="connsiteY2" fmla="*/ 146948 h 821597"/>
              <a:gd name="connsiteX3" fmla="*/ 1246149 w 1583473"/>
              <a:gd name="connsiteY3" fmla="*/ 821597 h 821597"/>
              <a:gd name="connsiteX4" fmla="*/ 337325 w 1583473"/>
              <a:gd name="connsiteY4" fmla="*/ 821597 h 821597"/>
              <a:gd name="connsiteX5" fmla="*/ 0 w 1583473"/>
              <a:gd name="connsiteY5" fmla="*/ 146948 h 821597"/>
              <a:gd name="connsiteX6" fmla="*/ 77202 w 1583473"/>
              <a:gd name="connsiteY6" fmla="*/ 13990 h 821597"/>
              <a:gd name="connsiteX0" fmla="*/ 77202 w 1583473"/>
              <a:gd name="connsiteY0" fmla="*/ 7184 h 814791"/>
              <a:gd name="connsiteX1" fmla="*/ 1495724 w 1583473"/>
              <a:gd name="connsiteY1" fmla="*/ 11215 h 814791"/>
              <a:gd name="connsiteX2" fmla="*/ 1583473 w 1583473"/>
              <a:gd name="connsiteY2" fmla="*/ 140142 h 814791"/>
              <a:gd name="connsiteX3" fmla="*/ 1246149 w 1583473"/>
              <a:gd name="connsiteY3" fmla="*/ 814791 h 814791"/>
              <a:gd name="connsiteX4" fmla="*/ 337325 w 1583473"/>
              <a:gd name="connsiteY4" fmla="*/ 814791 h 814791"/>
              <a:gd name="connsiteX5" fmla="*/ 0 w 1583473"/>
              <a:gd name="connsiteY5" fmla="*/ 140142 h 814791"/>
              <a:gd name="connsiteX6" fmla="*/ 77202 w 1583473"/>
              <a:gd name="connsiteY6" fmla="*/ 7184 h 814791"/>
              <a:gd name="connsiteX0" fmla="*/ 77202 w 1583473"/>
              <a:gd name="connsiteY0" fmla="*/ 9572 h 817179"/>
              <a:gd name="connsiteX1" fmla="*/ 1495724 w 1583473"/>
              <a:gd name="connsiteY1" fmla="*/ 13603 h 817179"/>
              <a:gd name="connsiteX2" fmla="*/ 1583473 w 1583473"/>
              <a:gd name="connsiteY2" fmla="*/ 142530 h 817179"/>
              <a:gd name="connsiteX3" fmla="*/ 1246149 w 1583473"/>
              <a:gd name="connsiteY3" fmla="*/ 817179 h 817179"/>
              <a:gd name="connsiteX4" fmla="*/ 337325 w 1583473"/>
              <a:gd name="connsiteY4" fmla="*/ 817179 h 817179"/>
              <a:gd name="connsiteX5" fmla="*/ 0 w 1583473"/>
              <a:gd name="connsiteY5" fmla="*/ 142530 h 817179"/>
              <a:gd name="connsiteX6" fmla="*/ 77202 w 1583473"/>
              <a:gd name="connsiteY6" fmla="*/ 9572 h 817179"/>
              <a:gd name="connsiteX0" fmla="*/ 77202 w 1583473"/>
              <a:gd name="connsiteY0" fmla="*/ 8920 h 816527"/>
              <a:gd name="connsiteX1" fmla="*/ 1495724 w 1583473"/>
              <a:gd name="connsiteY1" fmla="*/ 15456 h 816527"/>
              <a:gd name="connsiteX2" fmla="*/ 1583473 w 1583473"/>
              <a:gd name="connsiteY2" fmla="*/ 141878 h 816527"/>
              <a:gd name="connsiteX3" fmla="*/ 1246149 w 1583473"/>
              <a:gd name="connsiteY3" fmla="*/ 816527 h 816527"/>
              <a:gd name="connsiteX4" fmla="*/ 337325 w 1583473"/>
              <a:gd name="connsiteY4" fmla="*/ 816527 h 816527"/>
              <a:gd name="connsiteX5" fmla="*/ 0 w 1583473"/>
              <a:gd name="connsiteY5" fmla="*/ 141878 h 816527"/>
              <a:gd name="connsiteX6" fmla="*/ 77202 w 1583473"/>
              <a:gd name="connsiteY6" fmla="*/ 8920 h 816527"/>
              <a:gd name="connsiteX0" fmla="*/ 77202 w 1583473"/>
              <a:gd name="connsiteY0" fmla="*/ 8920 h 816527"/>
              <a:gd name="connsiteX1" fmla="*/ 1495724 w 1583473"/>
              <a:gd name="connsiteY1" fmla="*/ 15456 h 816527"/>
              <a:gd name="connsiteX2" fmla="*/ 1583473 w 1583473"/>
              <a:gd name="connsiteY2" fmla="*/ 141878 h 816527"/>
              <a:gd name="connsiteX3" fmla="*/ 1246149 w 1583473"/>
              <a:gd name="connsiteY3" fmla="*/ 816527 h 816527"/>
              <a:gd name="connsiteX4" fmla="*/ 337325 w 1583473"/>
              <a:gd name="connsiteY4" fmla="*/ 816527 h 816527"/>
              <a:gd name="connsiteX5" fmla="*/ 0 w 1583473"/>
              <a:gd name="connsiteY5" fmla="*/ 141878 h 816527"/>
              <a:gd name="connsiteX6" fmla="*/ 77202 w 1583473"/>
              <a:gd name="connsiteY6" fmla="*/ 8920 h 816527"/>
              <a:gd name="connsiteX0" fmla="*/ 77202 w 1583473"/>
              <a:gd name="connsiteY0" fmla="*/ 11036 h 818643"/>
              <a:gd name="connsiteX1" fmla="*/ 1491337 w 1583473"/>
              <a:gd name="connsiteY1" fmla="*/ 10428 h 818643"/>
              <a:gd name="connsiteX2" fmla="*/ 1583473 w 1583473"/>
              <a:gd name="connsiteY2" fmla="*/ 143994 h 818643"/>
              <a:gd name="connsiteX3" fmla="*/ 1246149 w 1583473"/>
              <a:gd name="connsiteY3" fmla="*/ 818643 h 818643"/>
              <a:gd name="connsiteX4" fmla="*/ 337325 w 1583473"/>
              <a:gd name="connsiteY4" fmla="*/ 818643 h 818643"/>
              <a:gd name="connsiteX5" fmla="*/ 0 w 1583473"/>
              <a:gd name="connsiteY5" fmla="*/ 143994 h 818643"/>
              <a:gd name="connsiteX6" fmla="*/ 77202 w 1583473"/>
              <a:gd name="connsiteY6" fmla="*/ 11036 h 818643"/>
              <a:gd name="connsiteX0" fmla="*/ 77202 w 1583473"/>
              <a:gd name="connsiteY0" fmla="*/ 4519 h 812126"/>
              <a:gd name="connsiteX1" fmla="*/ 1491337 w 1583473"/>
              <a:gd name="connsiteY1" fmla="*/ 3911 h 812126"/>
              <a:gd name="connsiteX2" fmla="*/ 1583473 w 1583473"/>
              <a:gd name="connsiteY2" fmla="*/ 137477 h 812126"/>
              <a:gd name="connsiteX3" fmla="*/ 1246149 w 1583473"/>
              <a:gd name="connsiteY3" fmla="*/ 812126 h 812126"/>
              <a:gd name="connsiteX4" fmla="*/ 337325 w 1583473"/>
              <a:gd name="connsiteY4" fmla="*/ 812126 h 812126"/>
              <a:gd name="connsiteX5" fmla="*/ 0 w 1583473"/>
              <a:gd name="connsiteY5" fmla="*/ 137477 h 812126"/>
              <a:gd name="connsiteX6" fmla="*/ 77202 w 1583473"/>
              <a:gd name="connsiteY6" fmla="*/ 4519 h 812126"/>
              <a:gd name="connsiteX0" fmla="*/ 79394 w 1583473"/>
              <a:gd name="connsiteY0" fmla="*/ 7751 h 808215"/>
              <a:gd name="connsiteX1" fmla="*/ 1491337 w 1583473"/>
              <a:gd name="connsiteY1" fmla="*/ 0 h 808215"/>
              <a:gd name="connsiteX2" fmla="*/ 1583473 w 1583473"/>
              <a:gd name="connsiteY2" fmla="*/ 133566 h 808215"/>
              <a:gd name="connsiteX3" fmla="*/ 1246149 w 1583473"/>
              <a:gd name="connsiteY3" fmla="*/ 808215 h 808215"/>
              <a:gd name="connsiteX4" fmla="*/ 337325 w 1583473"/>
              <a:gd name="connsiteY4" fmla="*/ 808215 h 808215"/>
              <a:gd name="connsiteX5" fmla="*/ 0 w 1583473"/>
              <a:gd name="connsiteY5" fmla="*/ 133566 h 808215"/>
              <a:gd name="connsiteX6" fmla="*/ 79394 w 1583473"/>
              <a:gd name="connsiteY6" fmla="*/ 7751 h 808215"/>
              <a:gd name="connsiteX0" fmla="*/ 68425 w 1583473"/>
              <a:gd name="connsiteY0" fmla="*/ 10132 h 808215"/>
              <a:gd name="connsiteX1" fmla="*/ 1491337 w 1583473"/>
              <a:gd name="connsiteY1" fmla="*/ 0 h 808215"/>
              <a:gd name="connsiteX2" fmla="*/ 1583473 w 1583473"/>
              <a:gd name="connsiteY2" fmla="*/ 133566 h 808215"/>
              <a:gd name="connsiteX3" fmla="*/ 1246149 w 1583473"/>
              <a:gd name="connsiteY3" fmla="*/ 808215 h 808215"/>
              <a:gd name="connsiteX4" fmla="*/ 337325 w 1583473"/>
              <a:gd name="connsiteY4" fmla="*/ 808215 h 808215"/>
              <a:gd name="connsiteX5" fmla="*/ 0 w 1583473"/>
              <a:gd name="connsiteY5" fmla="*/ 133566 h 808215"/>
              <a:gd name="connsiteX6" fmla="*/ 68425 w 1583473"/>
              <a:gd name="connsiteY6" fmla="*/ 10132 h 808215"/>
              <a:gd name="connsiteX0" fmla="*/ 68425 w 1583473"/>
              <a:gd name="connsiteY0" fmla="*/ 2988 h 801071"/>
              <a:gd name="connsiteX1" fmla="*/ 1486950 w 1583473"/>
              <a:gd name="connsiteY1" fmla="*/ 0 h 801071"/>
              <a:gd name="connsiteX2" fmla="*/ 1583473 w 1583473"/>
              <a:gd name="connsiteY2" fmla="*/ 126422 h 801071"/>
              <a:gd name="connsiteX3" fmla="*/ 1246149 w 1583473"/>
              <a:gd name="connsiteY3" fmla="*/ 801071 h 801071"/>
              <a:gd name="connsiteX4" fmla="*/ 337325 w 1583473"/>
              <a:gd name="connsiteY4" fmla="*/ 801071 h 801071"/>
              <a:gd name="connsiteX5" fmla="*/ 0 w 1583473"/>
              <a:gd name="connsiteY5" fmla="*/ 126422 h 801071"/>
              <a:gd name="connsiteX6" fmla="*/ 68425 w 1583473"/>
              <a:gd name="connsiteY6" fmla="*/ 2988 h 801071"/>
              <a:gd name="connsiteX0" fmla="*/ 68425 w 1583473"/>
              <a:gd name="connsiteY0" fmla="*/ 2988 h 801071"/>
              <a:gd name="connsiteX1" fmla="*/ 1486950 w 1583473"/>
              <a:gd name="connsiteY1" fmla="*/ 0 h 801071"/>
              <a:gd name="connsiteX2" fmla="*/ 1583473 w 1583473"/>
              <a:gd name="connsiteY2" fmla="*/ 126422 h 801071"/>
              <a:gd name="connsiteX3" fmla="*/ 1246149 w 1583473"/>
              <a:gd name="connsiteY3" fmla="*/ 801071 h 801071"/>
              <a:gd name="connsiteX4" fmla="*/ 337325 w 1583473"/>
              <a:gd name="connsiteY4" fmla="*/ 801071 h 801071"/>
              <a:gd name="connsiteX5" fmla="*/ 0 w 1583473"/>
              <a:gd name="connsiteY5" fmla="*/ 126422 h 801071"/>
              <a:gd name="connsiteX6" fmla="*/ 68425 w 1583473"/>
              <a:gd name="connsiteY6" fmla="*/ 2988 h 801071"/>
              <a:gd name="connsiteX0" fmla="*/ 68423 w 1583473"/>
              <a:gd name="connsiteY0" fmla="*/ 7 h 807485"/>
              <a:gd name="connsiteX1" fmla="*/ 1486950 w 1583473"/>
              <a:gd name="connsiteY1" fmla="*/ 6414 h 807485"/>
              <a:gd name="connsiteX2" fmla="*/ 1583473 w 1583473"/>
              <a:gd name="connsiteY2" fmla="*/ 132836 h 807485"/>
              <a:gd name="connsiteX3" fmla="*/ 1246149 w 1583473"/>
              <a:gd name="connsiteY3" fmla="*/ 807485 h 807485"/>
              <a:gd name="connsiteX4" fmla="*/ 337325 w 1583473"/>
              <a:gd name="connsiteY4" fmla="*/ 807485 h 807485"/>
              <a:gd name="connsiteX5" fmla="*/ 0 w 1583473"/>
              <a:gd name="connsiteY5" fmla="*/ 132836 h 807485"/>
              <a:gd name="connsiteX6" fmla="*/ 68423 w 1583473"/>
              <a:gd name="connsiteY6" fmla="*/ 7 h 807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3473" h="807485">
                <a:moveTo>
                  <a:pt x="68423" y="7"/>
                </a:moveTo>
                <a:lnTo>
                  <a:pt x="1486950" y="6414"/>
                </a:lnTo>
                <a:cubicBezTo>
                  <a:pt x="1530824" y="67305"/>
                  <a:pt x="1538137" y="66842"/>
                  <a:pt x="1583473" y="132836"/>
                </a:cubicBezTo>
                <a:lnTo>
                  <a:pt x="1246149" y="807485"/>
                </a:lnTo>
                <a:lnTo>
                  <a:pt x="337325" y="807485"/>
                </a:lnTo>
                <a:lnTo>
                  <a:pt x="0" y="132836"/>
                </a:lnTo>
                <a:cubicBezTo>
                  <a:pt x="25734" y="88517"/>
                  <a:pt x="66500" y="-918"/>
                  <a:pt x="68423" y="7"/>
                </a:cubicBezTo>
                <a:close/>
              </a:path>
            </a:pathLst>
          </a:custGeom>
          <a:gradFill>
            <a:gsLst>
              <a:gs pos="0">
                <a:schemeClr val="bg2">
                  <a:lumMod val="25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8400000" scaled="0"/>
          </a:gradFill>
          <a:ln/>
          <a:scene3d>
            <a:camera prst="orthographicFront"/>
            <a:lightRig rig="threePt" dir="t">
              <a:rot lat="0" lon="0" rev="1200000"/>
            </a:lightRig>
          </a:scene3d>
          <a:sp3d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083" y="1613140"/>
            <a:ext cx="8664497" cy="4943777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 baseline="0">
                <a:solidFill>
                  <a:srgbClr val="0A2B07"/>
                </a:solidFill>
                <a:latin typeface="Segoe Print" panose="02000600000000000000" pitchFamily="2" charset="0"/>
              </a:defRPr>
            </a:lvl1pPr>
            <a:lvl2pPr>
              <a:defRPr baseline="0">
                <a:solidFill>
                  <a:srgbClr val="0A2B07"/>
                </a:solidFill>
                <a:latin typeface="Segoe Print" panose="02000600000000000000" pitchFamily="2" charset="0"/>
              </a:defRPr>
            </a:lvl2pPr>
            <a:lvl3pPr>
              <a:defRPr baseline="0">
                <a:solidFill>
                  <a:srgbClr val="0A2B07"/>
                </a:solidFill>
                <a:latin typeface="Segoe Print" panose="02000600000000000000" pitchFamily="2" charset="0"/>
              </a:defRPr>
            </a:lvl3pPr>
            <a:lvl4pPr>
              <a:defRPr baseline="0">
                <a:solidFill>
                  <a:srgbClr val="0A2B07"/>
                </a:solidFill>
                <a:latin typeface="Segoe Print" panose="02000600000000000000" pitchFamily="2" charset="0"/>
              </a:defRPr>
            </a:lvl4pPr>
            <a:lvl5pPr>
              <a:defRPr baseline="0">
                <a:solidFill>
                  <a:srgbClr val="0A2B07"/>
                </a:solidFill>
                <a:latin typeface="Segoe Print" panose="02000600000000000000" pitchFamily="2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759125" y="163128"/>
            <a:ext cx="823990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4000">
                <a:latin typeface="Segoe Print" panose="02000600000000000000" pitchFamily="2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en-US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>
        <p:tmplLst>
          <p:tmpl lvl="1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2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2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2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2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2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2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2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2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2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2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D067-4ADC-4E44-A8E1-EC6D134DA828}" type="datetimeFigureOut">
              <a:rPr lang="en-US" smtClean="0"/>
              <a:pPr/>
              <a:t>8/28/2017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7F96F-1D34-4AD8-A324-DDD9B7126D3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02393" y="1"/>
            <a:ext cx="9041607" cy="1349298"/>
          </a:xfrm>
          <a:prstGeom prst="rect">
            <a:avLst/>
          </a:prstGeom>
          <a:ln>
            <a:noFill/>
          </a:ln>
          <a:effectLst>
            <a:outerShdw blurRad="101600" dist="63500" dir="36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  <p:sp>
        <p:nvSpPr>
          <p:cNvPr id="8" name="Hexagon 9"/>
          <p:cNvSpPr/>
          <p:nvPr userDrawn="1"/>
        </p:nvSpPr>
        <p:spPr>
          <a:xfrm rot="16200000">
            <a:off x="-344873" y="336611"/>
            <a:ext cx="1345725" cy="672494"/>
          </a:xfrm>
          <a:custGeom>
            <a:avLst/>
            <a:gdLst>
              <a:gd name="connsiteX0" fmla="*/ 0 w 1583473"/>
              <a:gd name="connsiteY0" fmla="*/ 674649 h 1349298"/>
              <a:gd name="connsiteX1" fmla="*/ 337325 w 1583473"/>
              <a:gd name="connsiteY1" fmla="*/ 0 h 1349298"/>
              <a:gd name="connsiteX2" fmla="*/ 1246149 w 1583473"/>
              <a:gd name="connsiteY2" fmla="*/ 0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467202 w 1583473"/>
              <a:gd name="connsiteY1" fmla="*/ 448091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80366 w 1583473"/>
              <a:gd name="connsiteY1" fmla="*/ 54096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77202 w 1583473"/>
              <a:gd name="connsiteY0" fmla="*/ 11234 h 818841"/>
              <a:gd name="connsiteX1" fmla="*/ 1495724 w 1583473"/>
              <a:gd name="connsiteY1" fmla="*/ 22409 h 818841"/>
              <a:gd name="connsiteX2" fmla="*/ 1583473 w 1583473"/>
              <a:gd name="connsiteY2" fmla="*/ 144192 h 818841"/>
              <a:gd name="connsiteX3" fmla="*/ 1246149 w 1583473"/>
              <a:gd name="connsiteY3" fmla="*/ 818841 h 818841"/>
              <a:gd name="connsiteX4" fmla="*/ 337325 w 1583473"/>
              <a:gd name="connsiteY4" fmla="*/ 818841 h 818841"/>
              <a:gd name="connsiteX5" fmla="*/ 0 w 1583473"/>
              <a:gd name="connsiteY5" fmla="*/ 144192 h 818841"/>
              <a:gd name="connsiteX6" fmla="*/ 77202 w 1583473"/>
              <a:gd name="connsiteY6" fmla="*/ 11234 h 818841"/>
              <a:gd name="connsiteX0" fmla="*/ 77202 w 1583473"/>
              <a:gd name="connsiteY0" fmla="*/ 13990 h 821597"/>
              <a:gd name="connsiteX1" fmla="*/ 1495724 w 1583473"/>
              <a:gd name="connsiteY1" fmla="*/ 18021 h 821597"/>
              <a:gd name="connsiteX2" fmla="*/ 1583473 w 1583473"/>
              <a:gd name="connsiteY2" fmla="*/ 146948 h 821597"/>
              <a:gd name="connsiteX3" fmla="*/ 1246149 w 1583473"/>
              <a:gd name="connsiteY3" fmla="*/ 821597 h 821597"/>
              <a:gd name="connsiteX4" fmla="*/ 337325 w 1583473"/>
              <a:gd name="connsiteY4" fmla="*/ 821597 h 821597"/>
              <a:gd name="connsiteX5" fmla="*/ 0 w 1583473"/>
              <a:gd name="connsiteY5" fmla="*/ 146948 h 821597"/>
              <a:gd name="connsiteX6" fmla="*/ 77202 w 1583473"/>
              <a:gd name="connsiteY6" fmla="*/ 13990 h 821597"/>
              <a:gd name="connsiteX0" fmla="*/ 77202 w 1583473"/>
              <a:gd name="connsiteY0" fmla="*/ 7184 h 814791"/>
              <a:gd name="connsiteX1" fmla="*/ 1495724 w 1583473"/>
              <a:gd name="connsiteY1" fmla="*/ 11215 h 814791"/>
              <a:gd name="connsiteX2" fmla="*/ 1583473 w 1583473"/>
              <a:gd name="connsiteY2" fmla="*/ 140142 h 814791"/>
              <a:gd name="connsiteX3" fmla="*/ 1246149 w 1583473"/>
              <a:gd name="connsiteY3" fmla="*/ 814791 h 814791"/>
              <a:gd name="connsiteX4" fmla="*/ 337325 w 1583473"/>
              <a:gd name="connsiteY4" fmla="*/ 814791 h 814791"/>
              <a:gd name="connsiteX5" fmla="*/ 0 w 1583473"/>
              <a:gd name="connsiteY5" fmla="*/ 140142 h 814791"/>
              <a:gd name="connsiteX6" fmla="*/ 77202 w 1583473"/>
              <a:gd name="connsiteY6" fmla="*/ 7184 h 814791"/>
              <a:gd name="connsiteX0" fmla="*/ 77202 w 1583473"/>
              <a:gd name="connsiteY0" fmla="*/ 9572 h 817179"/>
              <a:gd name="connsiteX1" fmla="*/ 1495724 w 1583473"/>
              <a:gd name="connsiteY1" fmla="*/ 13603 h 817179"/>
              <a:gd name="connsiteX2" fmla="*/ 1583473 w 1583473"/>
              <a:gd name="connsiteY2" fmla="*/ 142530 h 817179"/>
              <a:gd name="connsiteX3" fmla="*/ 1246149 w 1583473"/>
              <a:gd name="connsiteY3" fmla="*/ 817179 h 817179"/>
              <a:gd name="connsiteX4" fmla="*/ 337325 w 1583473"/>
              <a:gd name="connsiteY4" fmla="*/ 817179 h 817179"/>
              <a:gd name="connsiteX5" fmla="*/ 0 w 1583473"/>
              <a:gd name="connsiteY5" fmla="*/ 142530 h 817179"/>
              <a:gd name="connsiteX6" fmla="*/ 77202 w 1583473"/>
              <a:gd name="connsiteY6" fmla="*/ 9572 h 817179"/>
              <a:gd name="connsiteX0" fmla="*/ 77202 w 1583473"/>
              <a:gd name="connsiteY0" fmla="*/ 8920 h 816527"/>
              <a:gd name="connsiteX1" fmla="*/ 1495724 w 1583473"/>
              <a:gd name="connsiteY1" fmla="*/ 15456 h 816527"/>
              <a:gd name="connsiteX2" fmla="*/ 1583473 w 1583473"/>
              <a:gd name="connsiteY2" fmla="*/ 141878 h 816527"/>
              <a:gd name="connsiteX3" fmla="*/ 1246149 w 1583473"/>
              <a:gd name="connsiteY3" fmla="*/ 816527 h 816527"/>
              <a:gd name="connsiteX4" fmla="*/ 337325 w 1583473"/>
              <a:gd name="connsiteY4" fmla="*/ 816527 h 816527"/>
              <a:gd name="connsiteX5" fmla="*/ 0 w 1583473"/>
              <a:gd name="connsiteY5" fmla="*/ 141878 h 816527"/>
              <a:gd name="connsiteX6" fmla="*/ 77202 w 1583473"/>
              <a:gd name="connsiteY6" fmla="*/ 8920 h 816527"/>
              <a:gd name="connsiteX0" fmla="*/ 77202 w 1583473"/>
              <a:gd name="connsiteY0" fmla="*/ 8920 h 816527"/>
              <a:gd name="connsiteX1" fmla="*/ 1495724 w 1583473"/>
              <a:gd name="connsiteY1" fmla="*/ 15456 h 816527"/>
              <a:gd name="connsiteX2" fmla="*/ 1583473 w 1583473"/>
              <a:gd name="connsiteY2" fmla="*/ 141878 h 816527"/>
              <a:gd name="connsiteX3" fmla="*/ 1246149 w 1583473"/>
              <a:gd name="connsiteY3" fmla="*/ 816527 h 816527"/>
              <a:gd name="connsiteX4" fmla="*/ 337325 w 1583473"/>
              <a:gd name="connsiteY4" fmla="*/ 816527 h 816527"/>
              <a:gd name="connsiteX5" fmla="*/ 0 w 1583473"/>
              <a:gd name="connsiteY5" fmla="*/ 141878 h 816527"/>
              <a:gd name="connsiteX6" fmla="*/ 77202 w 1583473"/>
              <a:gd name="connsiteY6" fmla="*/ 8920 h 816527"/>
              <a:gd name="connsiteX0" fmla="*/ 77202 w 1583473"/>
              <a:gd name="connsiteY0" fmla="*/ 11036 h 818643"/>
              <a:gd name="connsiteX1" fmla="*/ 1491337 w 1583473"/>
              <a:gd name="connsiteY1" fmla="*/ 10428 h 818643"/>
              <a:gd name="connsiteX2" fmla="*/ 1583473 w 1583473"/>
              <a:gd name="connsiteY2" fmla="*/ 143994 h 818643"/>
              <a:gd name="connsiteX3" fmla="*/ 1246149 w 1583473"/>
              <a:gd name="connsiteY3" fmla="*/ 818643 h 818643"/>
              <a:gd name="connsiteX4" fmla="*/ 337325 w 1583473"/>
              <a:gd name="connsiteY4" fmla="*/ 818643 h 818643"/>
              <a:gd name="connsiteX5" fmla="*/ 0 w 1583473"/>
              <a:gd name="connsiteY5" fmla="*/ 143994 h 818643"/>
              <a:gd name="connsiteX6" fmla="*/ 77202 w 1583473"/>
              <a:gd name="connsiteY6" fmla="*/ 11036 h 818643"/>
              <a:gd name="connsiteX0" fmla="*/ 77202 w 1583473"/>
              <a:gd name="connsiteY0" fmla="*/ 4519 h 812126"/>
              <a:gd name="connsiteX1" fmla="*/ 1491337 w 1583473"/>
              <a:gd name="connsiteY1" fmla="*/ 3911 h 812126"/>
              <a:gd name="connsiteX2" fmla="*/ 1583473 w 1583473"/>
              <a:gd name="connsiteY2" fmla="*/ 137477 h 812126"/>
              <a:gd name="connsiteX3" fmla="*/ 1246149 w 1583473"/>
              <a:gd name="connsiteY3" fmla="*/ 812126 h 812126"/>
              <a:gd name="connsiteX4" fmla="*/ 337325 w 1583473"/>
              <a:gd name="connsiteY4" fmla="*/ 812126 h 812126"/>
              <a:gd name="connsiteX5" fmla="*/ 0 w 1583473"/>
              <a:gd name="connsiteY5" fmla="*/ 137477 h 812126"/>
              <a:gd name="connsiteX6" fmla="*/ 77202 w 1583473"/>
              <a:gd name="connsiteY6" fmla="*/ 4519 h 812126"/>
              <a:gd name="connsiteX0" fmla="*/ 79394 w 1583473"/>
              <a:gd name="connsiteY0" fmla="*/ 7751 h 808215"/>
              <a:gd name="connsiteX1" fmla="*/ 1491337 w 1583473"/>
              <a:gd name="connsiteY1" fmla="*/ 0 h 808215"/>
              <a:gd name="connsiteX2" fmla="*/ 1583473 w 1583473"/>
              <a:gd name="connsiteY2" fmla="*/ 133566 h 808215"/>
              <a:gd name="connsiteX3" fmla="*/ 1246149 w 1583473"/>
              <a:gd name="connsiteY3" fmla="*/ 808215 h 808215"/>
              <a:gd name="connsiteX4" fmla="*/ 337325 w 1583473"/>
              <a:gd name="connsiteY4" fmla="*/ 808215 h 808215"/>
              <a:gd name="connsiteX5" fmla="*/ 0 w 1583473"/>
              <a:gd name="connsiteY5" fmla="*/ 133566 h 808215"/>
              <a:gd name="connsiteX6" fmla="*/ 79394 w 1583473"/>
              <a:gd name="connsiteY6" fmla="*/ 7751 h 808215"/>
              <a:gd name="connsiteX0" fmla="*/ 68425 w 1583473"/>
              <a:gd name="connsiteY0" fmla="*/ 10132 h 808215"/>
              <a:gd name="connsiteX1" fmla="*/ 1491337 w 1583473"/>
              <a:gd name="connsiteY1" fmla="*/ 0 h 808215"/>
              <a:gd name="connsiteX2" fmla="*/ 1583473 w 1583473"/>
              <a:gd name="connsiteY2" fmla="*/ 133566 h 808215"/>
              <a:gd name="connsiteX3" fmla="*/ 1246149 w 1583473"/>
              <a:gd name="connsiteY3" fmla="*/ 808215 h 808215"/>
              <a:gd name="connsiteX4" fmla="*/ 337325 w 1583473"/>
              <a:gd name="connsiteY4" fmla="*/ 808215 h 808215"/>
              <a:gd name="connsiteX5" fmla="*/ 0 w 1583473"/>
              <a:gd name="connsiteY5" fmla="*/ 133566 h 808215"/>
              <a:gd name="connsiteX6" fmla="*/ 68425 w 1583473"/>
              <a:gd name="connsiteY6" fmla="*/ 10132 h 808215"/>
              <a:gd name="connsiteX0" fmla="*/ 68425 w 1583473"/>
              <a:gd name="connsiteY0" fmla="*/ 2988 h 801071"/>
              <a:gd name="connsiteX1" fmla="*/ 1486950 w 1583473"/>
              <a:gd name="connsiteY1" fmla="*/ 0 h 801071"/>
              <a:gd name="connsiteX2" fmla="*/ 1583473 w 1583473"/>
              <a:gd name="connsiteY2" fmla="*/ 126422 h 801071"/>
              <a:gd name="connsiteX3" fmla="*/ 1246149 w 1583473"/>
              <a:gd name="connsiteY3" fmla="*/ 801071 h 801071"/>
              <a:gd name="connsiteX4" fmla="*/ 337325 w 1583473"/>
              <a:gd name="connsiteY4" fmla="*/ 801071 h 801071"/>
              <a:gd name="connsiteX5" fmla="*/ 0 w 1583473"/>
              <a:gd name="connsiteY5" fmla="*/ 126422 h 801071"/>
              <a:gd name="connsiteX6" fmla="*/ 68425 w 1583473"/>
              <a:gd name="connsiteY6" fmla="*/ 2988 h 801071"/>
              <a:gd name="connsiteX0" fmla="*/ 68425 w 1583473"/>
              <a:gd name="connsiteY0" fmla="*/ 2988 h 801071"/>
              <a:gd name="connsiteX1" fmla="*/ 1486950 w 1583473"/>
              <a:gd name="connsiteY1" fmla="*/ 0 h 801071"/>
              <a:gd name="connsiteX2" fmla="*/ 1583473 w 1583473"/>
              <a:gd name="connsiteY2" fmla="*/ 126422 h 801071"/>
              <a:gd name="connsiteX3" fmla="*/ 1246149 w 1583473"/>
              <a:gd name="connsiteY3" fmla="*/ 801071 h 801071"/>
              <a:gd name="connsiteX4" fmla="*/ 337325 w 1583473"/>
              <a:gd name="connsiteY4" fmla="*/ 801071 h 801071"/>
              <a:gd name="connsiteX5" fmla="*/ 0 w 1583473"/>
              <a:gd name="connsiteY5" fmla="*/ 126422 h 801071"/>
              <a:gd name="connsiteX6" fmla="*/ 68425 w 1583473"/>
              <a:gd name="connsiteY6" fmla="*/ 2988 h 801071"/>
              <a:gd name="connsiteX0" fmla="*/ 68423 w 1583473"/>
              <a:gd name="connsiteY0" fmla="*/ 7 h 807485"/>
              <a:gd name="connsiteX1" fmla="*/ 1486950 w 1583473"/>
              <a:gd name="connsiteY1" fmla="*/ 6414 h 807485"/>
              <a:gd name="connsiteX2" fmla="*/ 1583473 w 1583473"/>
              <a:gd name="connsiteY2" fmla="*/ 132836 h 807485"/>
              <a:gd name="connsiteX3" fmla="*/ 1246149 w 1583473"/>
              <a:gd name="connsiteY3" fmla="*/ 807485 h 807485"/>
              <a:gd name="connsiteX4" fmla="*/ 337325 w 1583473"/>
              <a:gd name="connsiteY4" fmla="*/ 807485 h 807485"/>
              <a:gd name="connsiteX5" fmla="*/ 0 w 1583473"/>
              <a:gd name="connsiteY5" fmla="*/ 132836 h 807485"/>
              <a:gd name="connsiteX6" fmla="*/ 68423 w 1583473"/>
              <a:gd name="connsiteY6" fmla="*/ 7 h 807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3473" h="807485">
                <a:moveTo>
                  <a:pt x="68423" y="7"/>
                </a:moveTo>
                <a:lnTo>
                  <a:pt x="1486950" y="6414"/>
                </a:lnTo>
                <a:cubicBezTo>
                  <a:pt x="1530824" y="67305"/>
                  <a:pt x="1538137" y="66842"/>
                  <a:pt x="1583473" y="132836"/>
                </a:cubicBezTo>
                <a:lnTo>
                  <a:pt x="1246149" y="807485"/>
                </a:lnTo>
                <a:lnTo>
                  <a:pt x="337325" y="807485"/>
                </a:lnTo>
                <a:lnTo>
                  <a:pt x="0" y="132836"/>
                </a:lnTo>
                <a:cubicBezTo>
                  <a:pt x="25734" y="88517"/>
                  <a:pt x="66500" y="-918"/>
                  <a:pt x="68423" y="7"/>
                </a:cubicBezTo>
                <a:close/>
              </a:path>
            </a:pathLst>
          </a:custGeom>
          <a:gradFill>
            <a:gsLst>
              <a:gs pos="0">
                <a:schemeClr val="bg2">
                  <a:lumMod val="25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8400000" scaled="0"/>
          </a:gradFill>
          <a:ln/>
          <a:scene3d>
            <a:camera prst="orthographicFront"/>
            <a:lightRig rig="threePt" dir="t">
              <a:rot lat="0" lon="0" rev="1200000"/>
            </a:lightRig>
          </a:scene3d>
          <a:sp3d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40600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D067-4ADC-4E44-A8E1-EC6D134DA828}" type="datetimeFigureOut">
              <a:rPr lang="en-US" smtClean="0"/>
              <a:pPr/>
              <a:t>8/28/2017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7F96F-1D34-4AD8-A324-DDD9B7126D3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3623310"/>
            <a:ext cx="9144000" cy="2140198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  <p:sp>
        <p:nvSpPr>
          <p:cNvPr id="8" name="Hexagon 9"/>
          <p:cNvSpPr/>
          <p:nvPr userDrawn="1"/>
        </p:nvSpPr>
        <p:spPr>
          <a:xfrm rot="16200000">
            <a:off x="-1051350" y="3854274"/>
            <a:ext cx="3739658" cy="1669909"/>
          </a:xfrm>
          <a:custGeom>
            <a:avLst/>
            <a:gdLst>
              <a:gd name="connsiteX0" fmla="*/ 0 w 1583473"/>
              <a:gd name="connsiteY0" fmla="*/ 674649 h 1349298"/>
              <a:gd name="connsiteX1" fmla="*/ 337325 w 1583473"/>
              <a:gd name="connsiteY1" fmla="*/ 0 h 1349298"/>
              <a:gd name="connsiteX2" fmla="*/ 1246149 w 1583473"/>
              <a:gd name="connsiteY2" fmla="*/ 0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467202 w 1583473"/>
              <a:gd name="connsiteY1" fmla="*/ 448091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80366 w 1583473"/>
              <a:gd name="connsiteY1" fmla="*/ 54096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77202 w 1583473"/>
              <a:gd name="connsiteY0" fmla="*/ 11234 h 818841"/>
              <a:gd name="connsiteX1" fmla="*/ 1495724 w 1583473"/>
              <a:gd name="connsiteY1" fmla="*/ 22409 h 818841"/>
              <a:gd name="connsiteX2" fmla="*/ 1583473 w 1583473"/>
              <a:gd name="connsiteY2" fmla="*/ 144192 h 818841"/>
              <a:gd name="connsiteX3" fmla="*/ 1246149 w 1583473"/>
              <a:gd name="connsiteY3" fmla="*/ 818841 h 818841"/>
              <a:gd name="connsiteX4" fmla="*/ 337325 w 1583473"/>
              <a:gd name="connsiteY4" fmla="*/ 818841 h 818841"/>
              <a:gd name="connsiteX5" fmla="*/ 0 w 1583473"/>
              <a:gd name="connsiteY5" fmla="*/ 144192 h 818841"/>
              <a:gd name="connsiteX6" fmla="*/ 77202 w 1583473"/>
              <a:gd name="connsiteY6" fmla="*/ 11234 h 818841"/>
              <a:gd name="connsiteX0" fmla="*/ 77202 w 1583473"/>
              <a:gd name="connsiteY0" fmla="*/ 13990 h 821597"/>
              <a:gd name="connsiteX1" fmla="*/ 1495724 w 1583473"/>
              <a:gd name="connsiteY1" fmla="*/ 18021 h 821597"/>
              <a:gd name="connsiteX2" fmla="*/ 1583473 w 1583473"/>
              <a:gd name="connsiteY2" fmla="*/ 146948 h 821597"/>
              <a:gd name="connsiteX3" fmla="*/ 1246149 w 1583473"/>
              <a:gd name="connsiteY3" fmla="*/ 821597 h 821597"/>
              <a:gd name="connsiteX4" fmla="*/ 337325 w 1583473"/>
              <a:gd name="connsiteY4" fmla="*/ 821597 h 821597"/>
              <a:gd name="connsiteX5" fmla="*/ 0 w 1583473"/>
              <a:gd name="connsiteY5" fmla="*/ 146948 h 821597"/>
              <a:gd name="connsiteX6" fmla="*/ 77202 w 1583473"/>
              <a:gd name="connsiteY6" fmla="*/ 13990 h 821597"/>
              <a:gd name="connsiteX0" fmla="*/ 77202 w 1583473"/>
              <a:gd name="connsiteY0" fmla="*/ 7184 h 814791"/>
              <a:gd name="connsiteX1" fmla="*/ 1495724 w 1583473"/>
              <a:gd name="connsiteY1" fmla="*/ 11215 h 814791"/>
              <a:gd name="connsiteX2" fmla="*/ 1583473 w 1583473"/>
              <a:gd name="connsiteY2" fmla="*/ 140142 h 814791"/>
              <a:gd name="connsiteX3" fmla="*/ 1246149 w 1583473"/>
              <a:gd name="connsiteY3" fmla="*/ 814791 h 814791"/>
              <a:gd name="connsiteX4" fmla="*/ 337325 w 1583473"/>
              <a:gd name="connsiteY4" fmla="*/ 814791 h 814791"/>
              <a:gd name="connsiteX5" fmla="*/ 0 w 1583473"/>
              <a:gd name="connsiteY5" fmla="*/ 140142 h 814791"/>
              <a:gd name="connsiteX6" fmla="*/ 77202 w 1583473"/>
              <a:gd name="connsiteY6" fmla="*/ 7184 h 814791"/>
              <a:gd name="connsiteX0" fmla="*/ 77202 w 1583473"/>
              <a:gd name="connsiteY0" fmla="*/ 9572 h 817179"/>
              <a:gd name="connsiteX1" fmla="*/ 1495724 w 1583473"/>
              <a:gd name="connsiteY1" fmla="*/ 13603 h 817179"/>
              <a:gd name="connsiteX2" fmla="*/ 1583473 w 1583473"/>
              <a:gd name="connsiteY2" fmla="*/ 142530 h 817179"/>
              <a:gd name="connsiteX3" fmla="*/ 1246149 w 1583473"/>
              <a:gd name="connsiteY3" fmla="*/ 817179 h 817179"/>
              <a:gd name="connsiteX4" fmla="*/ 337325 w 1583473"/>
              <a:gd name="connsiteY4" fmla="*/ 817179 h 817179"/>
              <a:gd name="connsiteX5" fmla="*/ 0 w 1583473"/>
              <a:gd name="connsiteY5" fmla="*/ 142530 h 817179"/>
              <a:gd name="connsiteX6" fmla="*/ 77202 w 1583473"/>
              <a:gd name="connsiteY6" fmla="*/ 9572 h 817179"/>
              <a:gd name="connsiteX0" fmla="*/ 77202 w 1583473"/>
              <a:gd name="connsiteY0" fmla="*/ 8920 h 816527"/>
              <a:gd name="connsiteX1" fmla="*/ 1495724 w 1583473"/>
              <a:gd name="connsiteY1" fmla="*/ 15456 h 816527"/>
              <a:gd name="connsiteX2" fmla="*/ 1583473 w 1583473"/>
              <a:gd name="connsiteY2" fmla="*/ 141878 h 816527"/>
              <a:gd name="connsiteX3" fmla="*/ 1246149 w 1583473"/>
              <a:gd name="connsiteY3" fmla="*/ 816527 h 816527"/>
              <a:gd name="connsiteX4" fmla="*/ 337325 w 1583473"/>
              <a:gd name="connsiteY4" fmla="*/ 816527 h 816527"/>
              <a:gd name="connsiteX5" fmla="*/ 0 w 1583473"/>
              <a:gd name="connsiteY5" fmla="*/ 141878 h 816527"/>
              <a:gd name="connsiteX6" fmla="*/ 77202 w 1583473"/>
              <a:gd name="connsiteY6" fmla="*/ 8920 h 816527"/>
              <a:gd name="connsiteX0" fmla="*/ 77202 w 1583473"/>
              <a:gd name="connsiteY0" fmla="*/ 8920 h 816527"/>
              <a:gd name="connsiteX1" fmla="*/ 1495724 w 1583473"/>
              <a:gd name="connsiteY1" fmla="*/ 15456 h 816527"/>
              <a:gd name="connsiteX2" fmla="*/ 1583473 w 1583473"/>
              <a:gd name="connsiteY2" fmla="*/ 141878 h 816527"/>
              <a:gd name="connsiteX3" fmla="*/ 1246149 w 1583473"/>
              <a:gd name="connsiteY3" fmla="*/ 816527 h 816527"/>
              <a:gd name="connsiteX4" fmla="*/ 337325 w 1583473"/>
              <a:gd name="connsiteY4" fmla="*/ 816527 h 816527"/>
              <a:gd name="connsiteX5" fmla="*/ 0 w 1583473"/>
              <a:gd name="connsiteY5" fmla="*/ 141878 h 816527"/>
              <a:gd name="connsiteX6" fmla="*/ 77202 w 1583473"/>
              <a:gd name="connsiteY6" fmla="*/ 8920 h 816527"/>
              <a:gd name="connsiteX0" fmla="*/ 77202 w 1583473"/>
              <a:gd name="connsiteY0" fmla="*/ 11036 h 818643"/>
              <a:gd name="connsiteX1" fmla="*/ 1491337 w 1583473"/>
              <a:gd name="connsiteY1" fmla="*/ 10428 h 818643"/>
              <a:gd name="connsiteX2" fmla="*/ 1583473 w 1583473"/>
              <a:gd name="connsiteY2" fmla="*/ 143994 h 818643"/>
              <a:gd name="connsiteX3" fmla="*/ 1246149 w 1583473"/>
              <a:gd name="connsiteY3" fmla="*/ 818643 h 818643"/>
              <a:gd name="connsiteX4" fmla="*/ 337325 w 1583473"/>
              <a:gd name="connsiteY4" fmla="*/ 818643 h 818643"/>
              <a:gd name="connsiteX5" fmla="*/ 0 w 1583473"/>
              <a:gd name="connsiteY5" fmla="*/ 143994 h 818643"/>
              <a:gd name="connsiteX6" fmla="*/ 77202 w 1583473"/>
              <a:gd name="connsiteY6" fmla="*/ 11036 h 818643"/>
              <a:gd name="connsiteX0" fmla="*/ 77202 w 1583473"/>
              <a:gd name="connsiteY0" fmla="*/ 4519 h 812126"/>
              <a:gd name="connsiteX1" fmla="*/ 1491337 w 1583473"/>
              <a:gd name="connsiteY1" fmla="*/ 3911 h 812126"/>
              <a:gd name="connsiteX2" fmla="*/ 1583473 w 1583473"/>
              <a:gd name="connsiteY2" fmla="*/ 137477 h 812126"/>
              <a:gd name="connsiteX3" fmla="*/ 1246149 w 1583473"/>
              <a:gd name="connsiteY3" fmla="*/ 812126 h 812126"/>
              <a:gd name="connsiteX4" fmla="*/ 337325 w 1583473"/>
              <a:gd name="connsiteY4" fmla="*/ 812126 h 812126"/>
              <a:gd name="connsiteX5" fmla="*/ 0 w 1583473"/>
              <a:gd name="connsiteY5" fmla="*/ 137477 h 812126"/>
              <a:gd name="connsiteX6" fmla="*/ 77202 w 1583473"/>
              <a:gd name="connsiteY6" fmla="*/ 4519 h 812126"/>
              <a:gd name="connsiteX0" fmla="*/ 79394 w 1583473"/>
              <a:gd name="connsiteY0" fmla="*/ 7751 h 808215"/>
              <a:gd name="connsiteX1" fmla="*/ 1491337 w 1583473"/>
              <a:gd name="connsiteY1" fmla="*/ 0 h 808215"/>
              <a:gd name="connsiteX2" fmla="*/ 1583473 w 1583473"/>
              <a:gd name="connsiteY2" fmla="*/ 133566 h 808215"/>
              <a:gd name="connsiteX3" fmla="*/ 1246149 w 1583473"/>
              <a:gd name="connsiteY3" fmla="*/ 808215 h 808215"/>
              <a:gd name="connsiteX4" fmla="*/ 337325 w 1583473"/>
              <a:gd name="connsiteY4" fmla="*/ 808215 h 808215"/>
              <a:gd name="connsiteX5" fmla="*/ 0 w 1583473"/>
              <a:gd name="connsiteY5" fmla="*/ 133566 h 808215"/>
              <a:gd name="connsiteX6" fmla="*/ 79394 w 1583473"/>
              <a:gd name="connsiteY6" fmla="*/ 7751 h 808215"/>
              <a:gd name="connsiteX0" fmla="*/ 68425 w 1583473"/>
              <a:gd name="connsiteY0" fmla="*/ 10132 h 808215"/>
              <a:gd name="connsiteX1" fmla="*/ 1491337 w 1583473"/>
              <a:gd name="connsiteY1" fmla="*/ 0 h 808215"/>
              <a:gd name="connsiteX2" fmla="*/ 1583473 w 1583473"/>
              <a:gd name="connsiteY2" fmla="*/ 133566 h 808215"/>
              <a:gd name="connsiteX3" fmla="*/ 1246149 w 1583473"/>
              <a:gd name="connsiteY3" fmla="*/ 808215 h 808215"/>
              <a:gd name="connsiteX4" fmla="*/ 337325 w 1583473"/>
              <a:gd name="connsiteY4" fmla="*/ 808215 h 808215"/>
              <a:gd name="connsiteX5" fmla="*/ 0 w 1583473"/>
              <a:gd name="connsiteY5" fmla="*/ 133566 h 808215"/>
              <a:gd name="connsiteX6" fmla="*/ 68425 w 1583473"/>
              <a:gd name="connsiteY6" fmla="*/ 10132 h 808215"/>
              <a:gd name="connsiteX0" fmla="*/ 68425 w 1583473"/>
              <a:gd name="connsiteY0" fmla="*/ 2988 h 801071"/>
              <a:gd name="connsiteX1" fmla="*/ 1486950 w 1583473"/>
              <a:gd name="connsiteY1" fmla="*/ 0 h 801071"/>
              <a:gd name="connsiteX2" fmla="*/ 1583473 w 1583473"/>
              <a:gd name="connsiteY2" fmla="*/ 126422 h 801071"/>
              <a:gd name="connsiteX3" fmla="*/ 1246149 w 1583473"/>
              <a:gd name="connsiteY3" fmla="*/ 801071 h 801071"/>
              <a:gd name="connsiteX4" fmla="*/ 337325 w 1583473"/>
              <a:gd name="connsiteY4" fmla="*/ 801071 h 801071"/>
              <a:gd name="connsiteX5" fmla="*/ 0 w 1583473"/>
              <a:gd name="connsiteY5" fmla="*/ 126422 h 801071"/>
              <a:gd name="connsiteX6" fmla="*/ 68425 w 1583473"/>
              <a:gd name="connsiteY6" fmla="*/ 2988 h 801071"/>
              <a:gd name="connsiteX0" fmla="*/ 68425 w 1583473"/>
              <a:gd name="connsiteY0" fmla="*/ 2988 h 801071"/>
              <a:gd name="connsiteX1" fmla="*/ 1486950 w 1583473"/>
              <a:gd name="connsiteY1" fmla="*/ 0 h 801071"/>
              <a:gd name="connsiteX2" fmla="*/ 1583473 w 1583473"/>
              <a:gd name="connsiteY2" fmla="*/ 126422 h 801071"/>
              <a:gd name="connsiteX3" fmla="*/ 1246149 w 1583473"/>
              <a:gd name="connsiteY3" fmla="*/ 801071 h 801071"/>
              <a:gd name="connsiteX4" fmla="*/ 337325 w 1583473"/>
              <a:gd name="connsiteY4" fmla="*/ 801071 h 801071"/>
              <a:gd name="connsiteX5" fmla="*/ 0 w 1583473"/>
              <a:gd name="connsiteY5" fmla="*/ 126422 h 801071"/>
              <a:gd name="connsiteX6" fmla="*/ 68425 w 1583473"/>
              <a:gd name="connsiteY6" fmla="*/ 2988 h 801071"/>
              <a:gd name="connsiteX0" fmla="*/ 68425 w 1583473"/>
              <a:gd name="connsiteY0" fmla="*/ 8 h 798091"/>
              <a:gd name="connsiteX1" fmla="*/ 1514046 w 1583473"/>
              <a:gd name="connsiteY1" fmla="*/ 19245 h 798091"/>
              <a:gd name="connsiteX2" fmla="*/ 1583473 w 1583473"/>
              <a:gd name="connsiteY2" fmla="*/ 123442 h 798091"/>
              <a:gd name="connsiteX3" fmla="*/ 1246149 w 1583473"/>
              <a:gd name="connsiteY3" fmla="*/ 798091 h 798091"/>
              <a:gd name="connsiteX4" fmla="*/ 337325 w 1583473"/>
              <a:gd name="connsiteY4" fmla="*/ 798091 h 798091"/>
              <a:gd name="connsiteX5" fmla="*/ 0 w 1583473"/>
              <a:gd name="connsiteY5" fmla="*/ 123442 h 798091"/>
              <a:gd name="connsiteX6" fmla="*/ 68425 w 1583473"/>
              <a:gd name="connsiteY6" fmla="*/ 8 h 798091"/>
              <a:gd name="connsiteX0" fmla="*/ 70887 w 1583473"/>
              <a:gd name="connsiteY0" fmla="*/ 11 h 781426"/>
              <a:gd name="connsiteX1" fmla="*/ 1514046 w 1583473"/>
              <a:gd name="connsiteY1" fmla="*/ 2580 h 781426"/>
              <a:gd name="connsiteX2" fmla="*/ 1583473 w 1583473"/>
              <a:gd name="connsiteY2" fmla="*/ 106777 h 781426"/>
              <a:gd name="connsiteX3" fmla="*/ 1246149 w 1583473"/>
              <a:gd name="connsiteY3" fmla="*/ 781426 h 781426"/>
              <a:gd name="connsiteX4" fmla="*/ 337325 w 1583473"/>
              <a:gd name="connsiteY4" fmla="*/ 781426 h 781426"/>
              <a:gd name="connsiteX5" fmla="*/ 0 w 1583473"/>
              <a:gd name="connsiteY5" fmla="*/ 106777 h 781426"/>
              <a:gd name="connsiteX6" fmla="*/ 70887 w 1583473"/>
              <a:gd name="connsiteY6" fmla="*/ 11 h 781426"/>
              <a:gd name="connsiteX0" fmla="*/ 56108 w 1583473"/>
              <a:gd name="connsiteY0" fmla="*/ 11 h 781426"/>
              <a:gd name="connsiteX1" fmla="*/ 1514046 w 1583473"/>
              <a:gd name="connsiteY1" fmla="*/ 2580 h 781426"/>
              <a:gd name="connsiteX2" fmla="*/ 1583473 w 1583473"/>
              <a:gd name="connsiteY2" fmla="*/ 106777 h 781426"/>
              <a:gd name="connsiteX3" fmla="*/ 1246149 w 1583473"/>
              <a:gd name="connsiteY3" fmla="*/ 781426 h 781426"/>
              <a:gd name="connsiteX4" fmla="*/ 337325 w 1583473"/>
              <a:gd name="connsiteY4" fmla="*/ 781426 h 781426"/>
              <a:gd name="connsiteX5" fmla="*/ 0 w 1583473"/>
              <a:gd name="connsiteY5" fmla="*/ 106777 h 781426"/>
              <a:gd name="connsiteX6" fmla="*/ 56108 w 1583473"/>
              <a:gd name="connsiteY6" fmla="*/ 11 h 781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3473" h="781426">
                <a:moveTo>
                  <a:pt x="56108" y="11"/>
                </a:moveTo>
                <a:lnTo>
                  <a:pt x="1514046" y="2580"/>
                </a:lnTo>
                <a:cubicBezTo>
                  <a:pt x="1557920" y="63471"/>
                  <a:pt x="1538137" y="40783"/>
                  <a:pt x="1583473" y="106777"/>
                </a:cubicBezTo>
                <a:lnTo>
                  <a:pt x="1246149" y="781426"/>
                </a:lnTo>
                <a:lnTo>
                  <a:pt x="337325" y="781426"/>
                </a:lnTo>
                <a:lnTo>
                  <a:pt x="0" y="106777"/>
                </a:lnTo>
                <a:cubicBezTo>
                  <a:pt x="25734" y="62458"/>
                  <a:pt x="54185" y="-914"/>
                  <a:pt x="56108" y="11"/>
                </a:cubicBezTo>
                <a:close/>
              </a:path>
            </a:pathLst>
          </a:custGeom>
          <a:gradFill>
            <a:gsLst>
              <a:gs pos="0">
                <a:schemeClr val="bg2">
                  <a:lumMod val="25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8400000" scaled="0"/>
          </a:gradFill>
          <a:ln/>
          <a:scene3d>
            <a:camera prst="orthographicFront"/>
            <a:lightRig rig="threePt" dir="t">
              <a:rot lat="0" lon="0" rev="1200000"/>
            </a:lightRig>
          </a:scene3d>
          <a:sp3d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19532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D067-4ADC-4E44-A8E1-EC6D134DA828}" type="datetimeFigureOut">
              <a:rPr lang="en-US" smtClean="0"/>
              <a:pPr/>
              <a:t>8/28/2017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7F96F-1D34-4AD8-A324-DDD9B7126D3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02393" y="1"/>
            <a:ext cx="9041607" cy="1349298"/>
          </a:xfrm>
          <a:prstGeom prst="rect">
            <a:avLst/>
          </a:prstGeom>
          <a:ln>
            <a:noFill/>
          </a:ln>
          <a:effectLst>
            <a:outerShdw blurRad="101600" dist="63500" dir="36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  <p:sp>
        <p:nvSpPr>
          <p:cNvPr id="9" name="Hexagon 9"/>
          <p:cNvSpPr/>
          <p:nvPr userDrawn="1"/>
        </p:nvSpPr>
        <p:spPr>
          <a:xfrm rot="16200000">
            <a:off x="-344873" y="336611"/>
            <a:ext cx="1345725" cy="672494"/>
          </a:xfrm>
          <a:custGeom>
            <a:avLst/>
            <a:gdLst>
              <a:gd name="connsiteX0" fmla="*/ 0 w 1583473"/>
              <a:gd name="connsiteY0" fmla="*/ 674649 h 1349298"/>
              <a:gd name="connsiteX1" fmla="*/ 337325 w 1583473"/>
              <a:gd name="connsiteY1" fmla="*/ 0 h 1349298"/>
              <a:gd name="connsiteX2" fmla="*/ 1246149 w 1583473"/>
              <a:gd name="connsiteY2" fmla="*/ 0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467202 w 1583473"/>
              <a:gd name="connsiteY1" fmla="*/ 448091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80366 w 1583473"/>
              <a:gd name="connsiteY1" fmla="*/ 54096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77202 w 1583473"/>
              <a:gd name="connsiteY0" fmla="*/ 11234 h 818841"/>
              <a:gd name="connsiteX1" fmla="*/ 1495724 w 1583473"/>
              <a:gd name="connsiteY1" fmla="*/ 22409 h 818841"/>
              <a:gd name="connsiteX2" fmla="*/ 1583473 w 1583473"/>
              <a:gd name="connsiteY2" fmla="*/ 144192 h 818841"/>
              <a:gd name="connsiteX3" fmla="*/ 1246149 w 1583473"/>
              <a:gd name="connsiteY3" fmla="*/ 818841 h 818841"/>
              <a:gd name="connsiteX4" fmla="*/ 337325 w 1583473"/>
              <a:gd name="connsiteY4" fmla="*/ 818841 h 818841"/>
              <a:gd name="connsiteX5" fmla="*/ 0 w 1583473"/>
              <a:gd name="connsiteY5" fmla="*/ 144192 h 818841"/>
              <a:gd name="connsiteX6" fmla="*/ 77202 w 1583473"/>
              <a:gd name="connsiteY6" fmla="*/ 11234 h 818841"/>
              <a:gd name="connsiteX0" fmla="*/ 77202 w 1583473"/>
              <a:gd name="connsiteY0" fmla="*/ 13990 h 821597"/>
              <a:gd name="connsiteX1" fmla="*/ 1495724 w 1583473"/>
              <a:gd name="connsiteY1" fmla="*/ 18021 h 821597"/>
              <a:gd name="connsiteX2" fmla="*/ 1583473 w 1583473"/>
              <a:gd name="connsiteY2" fmla="*/ 146948 h 821597"/>
              <a:gd name="connsiteX3" fmla="*/ 1246149 w 1583473"/>
              <a:gd name="connsiteY3" fmla="*/ 821597 h 821597"/>
              <a:gd name="connsiteX4" fmla="*/ 337325 w 1583473"/>
              <a:gd name="connsiteY4" fmla="*/ 821597 h 821597"/>
              <a:gd name="connsiteX5" fmla="*/ 0 w 1583473"/>
              <a:gd name="connsiteY5" fmla="*/ 146948 h 821597"/>
              <a:gd name="connsiteX6" fmla="*/ 77202 w 1583473"/>
              <a:gd name="connsiteY6" fmla="*/ 13990 h 821597"/>
              <a:gd name="connsiteX0" fmla="*/ 77202 w 1583473"/>
              <a:gd name="connsiteY0" fmla="*/ 7184 h 814791"/>
              <a:gd name="connsiteX1" fmla="*/ 1495724 w 1583473"/>
              <a:gd name="connsiteY1" fmla="*/ 11215 h 814791"/>
              <a:gd name="connsiteX2" fmla="*/ 1583473 w 1583473"/>
              <a:gd name="connsiteY2" fmla="*/ 140142 h 814791"/>
              <a:gd name="connsiteX3" fmla="*/ 1246149 w 1583473"/>
              <a:gd name="connsiteY3" fmla="*/ 814791 h 814791"/>
              <a:gd name="connsiteX4" fmla="*/ 337325 w 1583473"/>
              <a:gd name="connsiteY4" fmla="*/ 814791 h 814791"/>
              <a:gd name="connsiteX5" fmla="*/ 0 w 1583473"/>
              <a:gd name="connsiteY5" fmla="*/ 140142 h 814791"/>
              <a:gd name="connsiteX6" fmla="*/ 77202 w 1583473"/>
              <a:gd name="connsiteY6" fmla="*/ 7184 h 814791"/>
              <a:gd name="connsiteX0" fmla="*/ 77202 w 1583473"/>
              <a:gd name="connsiteY0" fmla="*/ 9572 h 817179"/>
              <a:gd name="connsiteX1" fmla="*/ 1495724 w 1583473"/>
              <a:gd name="connsiteY1" fmla="*/ 13603 h 817179"/>
              <a:gd name="connsiteX2" fmla="*/ 1583473 w 1583473"/>
              <a:gd name="connsiteY2" fmla="*/ 142530 h 817179"/>
              <a:gd name="connsiteX3" fmla="*/ 1246149 w 1583473"/>
              <a:gd name="connsiteY3" fmla="*/ 817179 h 817179"/>
              <a:gd name="connsiteX4" fmla="*/ 337325 w 1583473"/>
              <a:gd name="connsiteY4" fmla="*/ 817179 h 817179"/>
              <a:gd name="connsiteX5" fmla="*/ 0 w 1583473"/>
              <a:gd name="connsiteY5" fmla="*/ 142530 h 817179"/>
              <a:gd name="connsiteX6" fmla="*/ 77202 w 1583473"/>
              <a:gd name="connsiteY6" fmla="*/ 9572 h 817179"/>
              <a:gd name="connsiteX0" fmla="*/ 77202 w 1583473"/>
              <a:gd name="connsiteY0" fmla="*/ 8920 h 816527"/>
              <a:gd name="connsiteX1" fmla="*/ 1495724 w 1583473"/>
              <a:gd name="connsiteY1" fmla="*/ 15456 h 816527"/>
              <a:gd name="connsiteX2" fmla="*/ 1583473 w 1583473"/>
              <a:gd name="connsiteY2" fmla="*/ 141878 h 816527"/>
              <a:gd name="connsiteX3" fmla="*/ 1246149 w 1583473"/>
              <a:gd name="connsiteY3" fmla="*/ 816527 h 816527"/>
              <a:gd name="connsiteX4" fmla="*/ 337325 w 1583473"/>
              <a:gd name="connsiteY4" fmla="*/ 816527 h 816527"/>
              <a:gd name="connsiteX5" fmla="*/ 0 w 1583473"/>
              <a:gd name="connsiteY5" fmla="*/ 141878 h 816527"/>
              <a:gd name="connsiteX6" fmla="*/ 77202 w 1583473"/>
              <a:gd name="connsiteY6" fmla="*/ 8920 h 816527"/>
              <a:gd name="connsiteX0" fmla="*/ 77202 w 1583473"/>
              <a:gd name="connsiteY0" fmla="*/ 8920 h 816527"/>
              <a:gd name="connsiteX1" fmla="*/ 1495724 w 1583473"/>
              <a:gd name="connsiteY1" fmla="*/ 15456 h 816527"/>
              <a:gd name="connsiteX2" fmla="*/ 1583473 w 1583473"/>
              <a:gd name="connsiteY2" fmla="*/ 141878 h 816527"/>
              <a:gd name="connsiteX3" fmla="*/ 1246149 w 1583473"/>
              <a:gd name="connsiteY3" fmla="*/ 816527 h 816527"/>
              <a:gd name="connsiteX4" fmla="*/ 337325 w 1583473"/>
              <a:gd name="connsiteY4" fmla="*/ 816527 h 816527"/>
              <a:gd name="connsiteX5" fmla="*/ 0 w 1583473"/>
              <a:gd name="connsiteY5" fmla="*/ 141878 h 816527"/>
              <a:gd name="connsiteX6" fmla="*/ 77202 w 1583473"/>
              <a:gd name="connsiteY6" fmla="*/ 8920 h 816527"/>
              <a:gd name="connsiteX0" fmla="*/ 77202 w 1583473"/>
              <a:gd name="connsiteY0" fmla="*/ 11036 h 818643"/>
              <a:gd name="connsiteX1" fmla="*/ 1491337 w 1583473"/>
              <a:gd name="connsiteY1" fmla="*/ 10428 h 818643"/>
              <a:gd name="connsiteX2" fmla="*/ 1583473 w 1583473"/>
              <a:gd name="connsiteY2" fmla="*/ 143994 h 818643"/>
              <a:gd name="connsiteX3" fmla="*/ 1246149 w 1583473"/>
              <a:gd name="connsiteY3" fmla="*/ 818643 h 818643"/>
              <a:gd name="connsiteX4" fmla="*/ 337325 w 1583473"/>
              <a:gd name="connsiteY4" fmla="*/ 818643 h 818643"/>
              <a:gd name="connsiteX5" fmla="*/ 0 w 1583473"/>
              <a:gd name="connsiteY5" fmla="*/ 143994 h 818643"/>
              <a:gd name="connsiteX6" fmla="*/ 77202 w 1583473"/>
              <a:gd name="connsiteY6" fmla="*/ 11036 h 818643"/>
              <a:gd name="connsiteX0" fmla="*/ 77202 w 1583473"/>
              <a:gd name="connsiteY0" fmla="*/ 4519 h 812126"/>
              <a:gd name="connsiteX1" fmla="*/ 1491337 w 1583473"/>
              <a:gd name="connsiteY1" fmla="*/ 3911 h 812126"/>
              <a:gd name="connsiteX2" fmla="*/ 1583473 w 1583473"/>
              <a:gd name="connsiteY2" fmla="*/ 137477 h 812126"/>
              <a:gd name="connsiteX3" fmla="*/ 1246149 w 1583473"/>
              <a:gd name="connsiteY3" fmla="*/ 812126 h 812126"/>
              <a:gd name="connsiteX4" fmla="*/ 337325 w 1583473"/>
              <a:gd name="connsiteY4" fmla="*/ 812126 h 812126"/>
              <a:gd name="connsiteX5" fmla="*/ 0 w 1583473"/>
              <a:gd name="connsiteY5" fmla="*/ 137477 h 812126"/>
              <a:gd name="connsiteX6" fmla="*/ 77202 w 1583473"/>
              <a:gd name="connsiteY6" fmla="*/ 4519 h 812126"/>
              <a:gd name="connsiteX0" fmla="*/ 79394 w 1583473"/>
              <a:gd name="connsiteY0" fmla="*/ 7751 h 808215"/>
              <a:gd name="connsiteX1" fmla="*/ 1491337 w 1583473"/>
              <a:gd name="connsiteY1" fmla="*/ 0 h 808215"/>
              <a:gd name="connsiteX2" fmla="*/ 1583473 w 1583473"/>
              <a:gd name="connsiteY2" fmla="*/ 133566 h 808215"/>
              <a:gd name="connsiteX3" fmla="*/ 1246149 w 1583473"/>
              <a:gd name="connsiteY3" fmla="*/ 808215 h 808215"/>
              <a:gd name="connsiteX4" fmla="*/ 337325 w 1583473"/>
              <a:gd name="connsiteY4" fmla="*/ 808215 h 808215"/>
              <a:gd name="connsiteX5" fmla="*/ 0 w 1583473"/>
              <a:gd name="connsiteY5" fmla="*/ 133566 h 808215"/>
              <a:gd name="connsiteX6" fmla="*/ 79394 w 1583473"/>
              <a:gd name="connsiteY6" fmla="*/ 7751 h 808215"/>
              <a:gd name="connsiteX0" fmla="*/ 68425 w 1583473"/>
              <a:gd name="connsiteY0" fmla="*/ 10132 h 808215"/>
              <a:gd name="connsiteX1" fmla="*/ 1491337 w 1583473"/>
              <a:gd name="connsiteY1" fmla="*/ 0 h 808215"/>
              <a:gd name="connsiteX2" fmla="*/ 1583473 w 1583473"/>
              <a:gd name="connsiteY2" fmla="*/ 133566 h 808215"/>
              <a:gd name="connsiteX3" fmla="*/ 1246149 w 1583473"/>
              <a:gd name="connsiteY3" fmla="*/ 808215 h 808215"/>
              <a:gd name="connsiteX4" fmla="*/ 337325 w 1583473"/>
              <a:gd name="connsiteY4" fmla="*/ 808215 h 808215"/>
              <a:gd name="connsiteX5" fmla="*/ 0 w 1583473"/>
              <a:gd name="connsiteY5" fmla="*/ 133566 h 808215"/>
              <a:gd name="connsiteX6" fmla="*/ 68425 w 1583473"/>
              <a:gd name="connsiteY6" fmla="*/ 10132 h 808215"/>
              <a:gd name="connsiteX0" fmla="*/ 68425 w 1583473"/>
              <a:gd name="connsiteY0" fmla="*/ 2988 h 801071"/>
              <a:gd name="connsiteX1" fmla="*/ 1486950 w 1583473"/>
              <a:gd name="connsiteY1" fmla="*/ 0 h 801071"/>
              <a:gd name="connsiteX2" fmla="*/ 1583473 w 1583473"/>
              <a:gd name="connsiteY2" fmla="*/ 126422 h 801071"/>
              <a:gd name="connsiteX3" fmla="*/ 1246149 w 1583473"/>
              <a:gd name="connsiteY3" fmla="*/ 801071 h 801071"/>
              <a:gd name="connsiteX4" fmla="*/ 337325 w 1583473"/>
              <a:gd name="connsiteY4" fmla="*/ 801071 h 801071"/>
              <a:gd name="connsiteX5" fmla="*/ 0 w 1583473"/>
              <a:gd name="connsiteY5" fmla="*/ 126422 h 801071"/>
              <a:gd name="connsiteX6" fmla="*/ 68425 w 1583473"/>
              <a:gd name="connsiteY6" fmla="*/ 2988 h 801071"/>
              <a:gd name="connsiteX0" fmla="*/ 68425 w 1583473"/>
              <a:gd name="connsiteY0" fmla="*/ 2988 h 801071"/>
              <a:gd name="connsiteX1" fmla="*/ 1486950 w 1583473"/>
              <a:gd name="connsiteY1" fmla="*/ 0 h 801071"/>
              <a:gd name="connsiteX2" fmla="*/ 1583473 w 1583473"/>
              <a:gd name="connsiteY2" fmla="*/ 126422 h 801071"/>
              <a:gd name="connsiteX3" fmla="*/ 1246149 w 1583473"/>
              <a:gd name="connsiteY3" fmla="*/ 801071 h 801071"/>
              <a:gd name="connsiteX4" fmla="*/ 337325 w 1583473"/>
              <a:gd name="connsiteY4" fmla="*/ 801071 h 801071"/>
              <a:gd name="connsiteX5" fmla="*/ 0 w 1583473"/>
              <a:gd name="connsiteY5" fmla="*/ 126422 h 801071"/>
              <a:gd name="connsiteX6" fmla="*/ 68425 w 1583473"/>
              <a:gd name="connsiteY6" fmla="*/ 2988 h 801071"/>
              <a:gd name="connsiteX0" fmla="*/ 68423 w 1583473"/>
              <a:gd name="connsiteY0" fmla="*/ 7 h 807485"/>
              <a:gd name="connsiteX1" fmla="*/ 1486950 w 1583473"/>
              <a:gd name="connsiteY1" fmla="*/ 6414 h 807485"/>
              <a:gd name="connsiteX2" fmla="*/ 1583473 w 1583473"/>
              <a:gd name="connsiteY2" fmla="*/ 132836 h 807485"/>
              <a:gd name="connsiteX3" fmla="*/ 1246149 w 1583473"/>
              <a:gd name="connsiteY3" fmla="*/ 807485 h 807485"/>
              <a:gd name="connsiteX4" fmla="*/ 337325 w 1583473"/>
              <a:gd name="connsiteY4" fmla="*/ 807485 h 807485"/>
              <a:gd name="connsiteX5" fmla="*/ 0 w 1583473"/>
              <a:gd name="connsiteY5" fmla="*/ 132836 h 807485"/>
              <a:gd name="connsiteX6" fmla="*/ 68423 w 1583473"/>
              <a:gd name="connsiteY6" fmla="*/ 7 h 807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3473" h="807485">
                <a:moveTo>
                  <a:pt x="68423" y="7"/>
                </a:moveTo>
                <a:lnTo>
                  <a:pt x="1486950" y="6414"/>
                </a:lnTo>
                <a:cubicBezTo>
                  <a:pt x="1530824" y="67305"/>
                  <a:pt x="1538137" y="66842"/>
                  <a:pt x="1583473" y="132836"/>
                </a:cubicBezTo>
                <a:lnTo>
                  <a:pt x="1246149" y="807485"/>
                </a:lnTo>
                <a:lnTo>
                  <a:pt x="337325" y="807485"/>
                </a:lnTo>
                <a:lnTo>
                  <a:pt x="0" y="132836"/>
                </a:lnTo>
                <a:cubicBezTo>
                  <a:pt x="25734" y="88517"/>
                  <a:pt x="66500" y="-918"/>
                  <a:pt x="68423" y="7"/>
                </a:cubicBezTo>
                <a:close/>
              </a:path>
            </a:pathLst>
          </a:custGeom>
          <a:gradFill>
            <a:gsLst>
              <a:gs pos="0">
                <a:schemeClr val="bg2">
                  <a:lumMod val="25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8400000" scaled="0"/>
          </a:gradFill>
          <a:ln/>
          <a:scene3d>
            <a:camera prst="orthographicFront"/>
            <a:lightRig rig="threePt" dir="t">
              <a:rot lat="0" lon="0" rev="1200000"/>
            </a:lightRig>
          </a:scene3d>
          <a:sp3d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83932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D067-4ADC-4E44-A8E1-EC6D134DA828}" type="datetimeFigureOut">
              <a:rPr lang="en-US" smtClean="0"/>
              <a:pPr/>
              <a:t>8/28/2017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7F96F-1D34-4AD8-A324-DDD9B7126D3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102393" y="1"/>
            <a:ext cx="9041607" cy="1349298"/>
          </a:xfrm>
          <a:prstGeom prst="rect">
            <a:avLst/>
          </a:prstGeom>
          <a:ln>
            <a:noFill/>
          </a:ln>
          <a:effectLst>
            <a:outerShdw blurRad="101600" dist="63500" dir="36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  <p:sp>
        <p:nvSpPr>
          <p:cNvPr id="11" name="Hexagon 9"/>
          <p:cNvSpPr/>
          <p:nvPr userDrawn="1"/>
        </p:nvSpPr>
        <p:spPr>
          <a:xfrm rot="16200000">
            <a:off x="-344873" y="336611"/>
            <a:ext cx="1345725" cy="672494"/>
          </a:xfrm>
          <a:custGeom>
            <a:avLst/>
            <a:gdLst>
              <a:gd name="connsiteX0" fmla="*/ 0 w 1583473"/>
              <a:gd name="connsiteY0" fmla="*/ 674649 h 1349298"/>
              <a:gd name="connsiteX1" fmla="*/ 337325 w 1583473"/>
              <a:gd name="connsiteY1" fmla="*/ 0 h 1349298"/>
              <a:gd name="connsiteX2" fmla="*/ 1246149 w 1583473"/>
              <a:gd name="connsiteY2" fmla="*/ 0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467202 w 1583473"/>
              <a:gd name="connsiteY1" fmla="*/ 448091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80366 w 1583473"/>
              <a:gd name="connsiteY1" fmla="*/ 54096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77202 w 1583473"/>
              <a:gd name="connsiteY0" fmla="*/ 11234 h 818841"/>
              <a:gd name="connsiteX1" fmla="*/ 1495724 w 1583473"/>
              <a:gd name="connsiteY1" fmla="*/ 22409 h 818841"/>
              <a:gd name="connsiteX2" fmla="*/ 1583473 w 1583473"/>
              <a:gd name="connsiteY2" fmla="*/ 144192 h 818841"/>
              <a:gd name="connsiteX3" fmla="*/ 1246149 w 1583473"/>
              <a:gd name="connsiteY3" fmla="*/ 818841 h 818841"/>
              <a:gd name="connsiteX4" fmla="*/ 337325 w 1583473"/>
              <a:gd name="connsiteY4" fmla="*/ 818841 h 818841"/>
              <a:gd name="connsiteX5" fmla="*/ 0 w 1583473"/>
              <a:gd name="connsiteY5" fmla="*/ 144192 h 818841"/>
              <a:gd name="connsiteX6" fmla="*/ 77202 w 1583473"/>
              <a:gd name="connsiteY6" fmla="*/ 11234 h 818841"/>
              <a:gd name="connsiteX0" fmla="*/ 77202 w 1583473"/>
              <a:gd name="connsiteY0" fmla="*/ 13990 h 821597"/>
              <a:gd name="connsiteX1" fmla="*/ 1495724 w 1583473"/>
              <a:gd name="connsiteY1" fmla="*/ 18021 h 821597"/>
              <a:gd name="connsiteX2" fmla="*/ 1583473 w 1583473"/>
              <a:gd name="connsiteY2" fmla="*/ 146948 h 821597"/>
              <a:gd name="connsiteX3" fmla="*/ 1246149 w 1583473"/>
              <a:gd name="connsiteY3" fmla="*/ 821597 h 821597"/>
              <a:gd name="connsiteX4" fmla="*/ 337325 w 1583473"/>
              <a:gd name="connsiteY4" fmla="*/ 821597 h 821597"/>
              <a:gd name="connsiteX5" fmla="*/ 0 w 1583473"/>
              <a:gd name="connsiteY5" fmla="*/ 146948 h 821597"/>
              <a:gd name="connsiteX6" fmla="*/ 77202 w 1583473"/>
              <a:gd name="connsiteY6" fmla="*/ 13990 h 821597"/>
              <a:gd name="connsiteX0" fmla="*/ 77202 w 1583473"/>
              <a:gd name="connsiteY0" fmla="*/ 7184 h 814791"/>
              <a:gd name="connsiteX1" fmla="*/ 1495724 w 1583473"/>
              <a:gd name="connsiteY1" fmla="*/ 11215 h 814791"/>
              <a:gd name="connsiteX2" fmla="*/ 1583473 w 1583473"/>
              <a:gd name="connsiteY2" fmla="*/ 140142 h 814791"/>
              <a:gd name="connsiteX3" fmla="*/ 1246149 w 1583473"/>
              <a:gd name="connsiteY3" fmla="*/ 814791 h 814791"/>
              <a:gd name="connsiteX4" fmla="*/ 337325 w 1583473"/>
              <a:gd name="connsiteY4" fmla="*/ 814791 h 814791"/>
              <a:gd name="connsiteX5" fmla="*/ 0 w 1583473"/>
              <a:gd name="connsiteY5" fmla="*/ 140142 h 814791"/>
              <a:gd name="connsiteX6" fmla="*/ 77202 w 1583473"/>
              <a:gd name="connsiteY6" fmla="*/ 7184 h 814791"/>
              <a:gd name="connsiteX0" fmla="*/ 77202 w 1583473"/>
              <a:gd name="connsiteY0" fmla="*/ 9572 h 817179"/>
              <a:gd name="connsiteX1" fmla="*/ 1495724 w 1583473"/>
              <a:gd name="connsiteY1" fmla="*/ 13603 h 817179"/>
              <a:gd name="connsiteX2" fmla="*/ 1583473 w 1583473"/>
              <a:gd name="connsiteY2" fmla="*/ 142530 h 817179"/>
              <a:gd name="connsiteX3" fmla="*/ 1246149 w 1583473"/>
              <a:gd name="connsiteY3" fmla="*/ 817179 h 817179"/>
              <a:gd name="connsiteX4" fmla="*/ 337325 w 1583473"/>
              <a:gd name="connsiteY4" fmla="*/ 817179 h 817179"/>
              <a:gd name="connsiteX5" fmla="*/ 0 w 1583473"/>
              <a:gd name="connsiteY5" fmla="*/ 142530 h 817179"/>
              <a:gd name="connsiteX6" fmla="*/ 77202 w 1583473"/>
              <a:gd name="connsiteY6" fmla="*/ 9572 h 817179"/>
              <a:gd name="connsiteX0" fmla="*/ 77202 w 1583473"/>
              <a:gd name="connsiteY0" fmla="*/ 8920 h 816527"/>
              <a:gd name="connsiteX1" fmla="*/ 1495724 w 1583473"/>
              <a:gd name="connsiteY1" fmla="*/ 15456 h 816527"/>
              <a:gd name="connsiteX2" fmla="*/ 1583473 w 1583473"/>
              <a:gd name="connsiteY2" fmla="*/ 141878 h 816527"/>
              <a:gd name="connsiteX3" fmla="*/ 1246149 w 1583473"/>
              <a:gd name="connsiteY3" fmla="*/ 816527 h 816527"/>
              <a:gd name="connsiteX4" fmla="*/ 337325 w 1583473"/>
              <a:gd name="connsiteY4" fmla="*/ 816527 h 816527"/>
              <a:gd name="connsiteX5" fmla="*/ 0 w 1583473"/>
              <a:gd name="connsiteY5" fmla="*/ 141878 h 816527"/>
              <a:gd name="connsiteX6" fmla="*/ 77202 w 1583473"/>
              <a:gd name="connsiteY6" fmla="*/ 8920 h 816527"/>
              <a:gd name="connsiteX0" fmla="*/ 77202 w 1583473"/>
              <a:gd name="connsiteY0" fmla="*/ 8920 h 816527"/>
              <a:gd name="connsiteX1" fmla="*/ 1495724 w 1583473"/>
              <a:gd name="connsiteY1" fmla="*/ 15456 h 816527"/>
              <a:gd name="connsiteX2" fmla="*/ 1583473 w 1583473"/>
              <a:gd name="connsiteY2" fmla="*/ 141878 h 816527"/>
              <a:gd name="connsiteX3" fmla="*/ 1246149 w 1583473"/>
              <a:gd name="connsiteY3" fmla="*/ 816527 h 816527"/>
              <a:gd name="connsiteX4" fmla="*/ 337325 w 1583473"/>
              <a:gd name="connsiteY4" fmla="*/ 816527 h 816527"/>
              <a:gd name="connsiteX5" fmla="*/ 0 w 1583473"/>
              <a:gd name="connsiteY5" fmla="*/ 141878 h 816527"/>
              <a:gd name="connsiteX6" fmla="*/ 77202 w 1583473"/>
              <a:gd name="connsiteY6" fmla="*/ 8920 h 816527"/>
              <a:gd name="connsiteX0" fmla="*/ 77202 w 1583473"/>
              <a:gd name="connsiteY0" fmla="*/ 11036 h 818643"/>
              <a:gd name="connsiteX1" fmla="*/ 1491337 w 1583473"/>
              <a:gd name="connsiteY1" fmla="*/ 10428 h 818643"/>
              <a:gd name="connsiteX2" fmla="*/ 1583473 w 1583473"/>
              <a:gd name="connsiteY2" fmla="*/ 143994 h 818643"/>
              <a:gd name="connsiteX3" fmla="*/ 1246149 w 1583473"/>
              <a:gd name="connsiteY3" fmla="*/ 818643 h 818643"/>
              <a:gd name="connsiteX4" fmla="*/ 337325 w 1583473"/>
              <a:gd name="connsiteY4" fmla="*/ 818643 h 818643"/>
              <a:gd name="connsiteX5" fmla="*/ 0 w 1583473"/>
              <a:gd name="connsiteY5" fmla="*/ 143994 h 818643"/>
              <a:gd name="connsiteX6" fmla="*/ 77202 w 1583473"/>
              <a:gd name="connsiteY6" fmla="*/ 11036 h 818643"/>
              <a:gd name="connsiteX0" fmla="*/ 77202 w 1583473"/>
              <a:gd name="connsiteY0" fmla="*/ 4519 h 812126"/>
              <a:gd name="connsiteX1" fmla="*/ 1491337 w 1583473"/>
              <a:gd name="connsiteY1" fmla="*/ 3911 h 812126"/>
              <a:gd name="connsiteX2" fmla="*/ 1583473 w 1583473"/>
              <a:gd name="connsiteY2" fmla="*/ 137477 h 812126"/>
              <a:gd name="connsiteX3" fmla="*/ 1246149 w 1583473"/>
              <a:gd name="connsiteY3" fmla="*/ 812126 h 812126"/>
              <a:gd name="connsiteX4" fmla="*/ 337325 w 1583473"/>
              <a:gd name="connsiteY4" fmla="*/ 812126 h 812126"/>
              <a:gd name="connsiteX5" fmla="*/ 0 w 1583473"/>
              <a:gd name="connsiteY5" fmla="*/ 137477 h 812126"/>
              <a:gd name="connsiteX6" fmla="*/ 77202 w 1583473"/>
              <a:gd name="connsiteY6" fmla="*/ 4519 h 812126"/>
              <a:gd name="connsiteX0" fmla="*/ 79394 w 1583473"/>
              <a:gd name="connsiteY0" fmla="*/ 7751 h 808215"/>
              <a:gd name="connsiteX1" fmla="*/ 1491337 w 1583473"/>
              <a:gd name="connsiteY1" fmla="*/ 0 h 808215"/>
              <a:gd name="connsiteX2" fmla="*/ 1583473 w 1583473"/>
              <a:gd name="connsiteY2" fmla="*/ 133566 h 808215"/>
              <a:gd name="connsiteX3" fmla="*/ 1246149 w 1583473"/>
              <a:gd name="connsiteY3" fmla="*/ 808215 h 808215"/>
              <a:gd name="connsiteX4" fmla="*/ 337325 w 1583473"/>
              <a:gd name="connsiteY4" fmla="*/ 808215 h 808215"/>
              <a:gd name="connsiteX5" fmla="*/ 0 w 1583473"/>
              <a:gd name="connsiteY5" fmla="*/ 133566 h 808215"/>
              <a:gd name="connsiteX6" fmla="*/ 79394 w 1583473"/>
              <a:gd name="connsiteY6" fmla="*/ 7751 h 808215"/>
              <a:gd name="connsiteX0" fmla="*/ 68425 w 1583473"/>
              <a:gd name="connsiteY0" fmla="*/ 10132 h 808215"/>
              <a:gd name="connsiteX1" fmla="*/ 1491337 w 1583473"/>
              <a:gd name="connsiteY1" fmla="*/ 0 h 808215"/>
              <a:gd name="connsiteX2" fmla="*/ 1583473 w 1583473"/>
              <a:gd name="connsiteY2" fmla="*/ 133566 h 808215"/>
              <a:gd name="connsiteX3" fmla="*/ 1246149 w 1583473"/>
              <a:gd name="connsiteY3" fmla="*/ 808215 h 808215"/>
              <a:gd name="connsiteX4" fmla="*/ 337325 w 1583473"/>
              <a:gd name="connsiteY4" fmla="*/ 808215 h 808215"/>
              <a:gd name="connsiteX5" fmla="*/ 0 w 1583473"/>
              <a:gd name="connsiteY5" fmla="*/ 133566 h 808215"/>
              <a:gd name="connsiteX6" fmla="*/ 68425 w 1583473"/>
              <a:gd name="connsiteY6" fmla="*/ 10132 h 808215"/>
              <a:gd name="connsiteX0" fmla="*/ 68425 w 1583473"/>
              <a:gd name="connsiteY0" fmla="*/ 2988 h 801071"/>
              <a:gd name="connsiteX1" fmla="*/ 1486950 w 1583473"/>
              <a:gd name="connsiteY1" fmla="*/ 0 h 801071"/>
              <a:gd name="connsiteX2" fmla="*/ 1583473 w 1583473"/>
              <a:gd name="connsiteY2" fmla="*/ 126422 h 801071"/>
              <a:gd name="connsiteX3" fmla="*/ 1246149 w 1583473"/>
              <a:gd name="connsiteY3" fmla="*/ 801071 h 801071"/>
              <a:gd name="connsiteX4" fmla="*/ 337325 w 1583473"/>
              <a:gd name="connsiteY4" fmla="*/ 801071 h 801071"/>
              <a:gd name="connsiteX5" fmla="*/ 0 w 1583473"/>
              <a:gd name="connsiteY5" fmla="*/ 126422 h 801071"/>
              <a:gd name="connsiteX6" fmla="*/ 68425 w 1583473"/>
              <a:gd name="connsiteY6" fmla="*/ 2988 h 801071"/>
              <a:gd name="connsiteX0" fmla="*/ 68425 w 1583473"/>
              <a:gd name="connsiteY0" fmla="*/ 2988 h 801071"/>
              <a:gd name="connsiteX1" fmla="*/ 1486950 w 1583473"/>
              <a:gd name="connsiteY1" fmla="*/ 0 h 801071"/>
              <a:gd name="connsiteX2" fmla="*/ 1583473 w 1583473"/>
              <a:gd name="connsiteY2" fmla="*/ 126422 h 801071"/>
              <a:gd name="connsiteX3" fmla="*/ 1246149 w 1583473"/>
              <a:gd name="connsiteY3" fmla="*/ 801071 h 801071"/>
              <a:gd name="connsiteX4" fmla="*/ 337325 w 1583473"/>
              <a:gd name="connsiteY4" fmla="*/ 801071 h 801071"/>
              <a:gd name="connsiteX5" fmla="*/ 0 w 1583473"/>
              <a:gd name="connsiteY5" fmla="*/ 126422 h 801071"/>
              <a:gd name="connsiteX6" fmla="*/ 68425 w 1583473"/>
              <a:gd name="connsiteY6" fmla="*/ 2988 h 801071"/>
              <a:gd name="connsiteX0" fmla="*/ 68423 w 1583473"/>
              <a:gd name="connsiteY0" fmla="*/ 7 h 807485"/>
              <a:gd name="connsiteX1" fmla="*/ 1486950 w 1583473"/>
              <a:gd name="connsiteY1" fmla="*/ 6414 h 807485"/>
              <a:gd name="connsiteX2" fmla="*/ 1583473 w 1583473"/>
              <a:gd name="connsiteY2" fmla="*/ 132836 h 807485"/>
              <a:gd name="connsiteX3" fmla="*/ 1246149 w 1583473"/>
              <a:gd name="connsiteY3" fmla="*/ 807485 h 807485"/>
              <a:gd name="connsiteX4" fmla="*/ 337325 w 1583473"/>
              <a:gd name="connsiteY4" fmla="*/ 807485 h 807485"/>
              <a:gd name="connsiteX5" fmla="*/ 0 w 1583473"/>
              <a:gd name="connsiteY5" fmla="*/ 132836 h 807485"/>
              <a:gd name="connsiteX6" fmla="*/ 68423 w 1583473"/>
              <a:gd name="connsiteY6" fmla="*/ 7 h 807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3473" h="807485">
                <a:moveTo>
                  <a:pt x="68423" y="7"/>
                </a:moveTo>
                <a:lnTo>
                  <a:pt x="1486950" y="6414"/>
                </a:lnTo>
                <a:cubicBezTo>
                  <a:pt x="1530824" y="67305"/>
                  <a:pt x="1538137" y="66842"/>
                  <a:pt x="1583473" y="132836"/>
                </a:cubicBezTo>
                <a:lnTo>
                  <a:pt x="1246149" y="807485"/>
                </a:lnTo>
                <a:lnTo>
                  <a:pt x="337325" y="807485"/>
                </a:lnTo>
                <a:lnTo>
                  <a:pt x="0" y="132836"/>
                </a:lnTo>
                <a:cubicBezTo>
                  <a:pt x="25734" y="88517"/>
                  <a:pt x="66500" y="-918"/>
                  <a:pt x="68423" y="7"/>
                </a:cubicBezTo>
                <a:close/>
              </a:path>
            </a:pathLst>
          </a:custGeom>
          <a:gradFill>
            <a:gsLst>
              <a:gs pos="0">
                <a:schemeClr val="bg2">
                  <a:lumMod val="25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8400000" scaled="0"/>
          </a:gradFill>
          <a:ln/>
          <a:scene3d>
            <a:camera prst="orthographicFront"/>
            <a:lightRig rig="threePt" dir="t">
              <a:rot lat="0" lon="0" rev="1200000"/>
            </a:lightRig>
          </a:scene3d>
          <a:sp3d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716413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D067-4ADC-4E44-A8E1-EC6D134DA828}" type="datetimeFigureOut">
              <a:rPr lang="en-US" smtClean="0"/>
              <a:pPr/>
              <a:t>8/28/2017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7F96F-1D34-4AD8-A324-DDD9B7126D3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102393" y="1"/>
            <a:ext cx="9041607" cy="1349298"/>
          </a:xfrm>
          <a:prstGeom prst="rect">
            <a:avLst/>
          </a:prstGeom>
          <a:ln>
            <a:noFill/>
          </a:ln>
          <a:effectLst>
            <a:outerShdw blurRad="101600" dist="63500" dir="36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  <p:sp>
        <p:nvSpPr>
          <p:cNvPr id="7" name="Hexagon 9"/>
          <p:cNvSpPr/>
          <p:nvPr userDrawn="1"/>
        </p:nvSpPr>
        <p:spPr>
          <a:xfrm rot="16200000">
            <a:off x="-344873" y="336611"/>
            <a:ext cx="1345725" cy="672494"/>
          </a:xfrm>
          <a:custGeom>
            <a:avLst/>
            <a:gdLst>
              <a:gd name="connsiteX0" fmla="*/ 0 w 1583473"/>
              <a:gd name="connsiteY0" fmla="*/ 674649 h 1349298"/>
              <a:gd name="connsiteX1" fmla="*/ 337325 w 1583473"/>
              <a:gd name="connsiteY1" fmla="*/ 0 h 1349298"/>
              <a:gd name="connsiteX2" fmla="*/ 1246149 w 1583473"/>
              <a:gd name="connsiteY2" fmla="*/ 0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246149 w 1583473"/>
              <a:gd name="connsiteY1" fmla="*/ 0 h 1349298"/>
              <a:gd name="connsiteX2" fmla="*/ 1467202 w 1583473"/>
              <a:gd name="connsiteY2" fmla="*/ 448091 h 1349298"/>
              <a:gd name="connsiteX3" fmla="*/ 1583473 w 1583473"/>
              <a:gd name="connsiteY3" fmla="*/ 674649 h 1349298"/>
              <a:gd name="connsiteX4" fmla="*/ 1246149 w 1583473"/>
              <a:gd name="connsiteY4" fmla="*/ 1349298 h 1349298"/>
              <a:gd name="connsiteX5" fmla="*/ 337325 w 1583473"/>
              <a:gd name="connsiteY5" fmla="*/ 1349298 h 1349298"/>
              <a:gd name="connsiteX6" fmla="*/ 0 w 1583473"/>
              <a:gd name="connsiteY6" fmla="*/ 674649 h 1349298"/>
              <a:gd name="connsiteX7" fmla="*/ 77202 w 1583473"/>
              <a:gd name="connsiteY7" fmla="*/ 541691 h 1349298"/>
              <a:gd name="connsiteX8" fmla="*/ 337325 w 1583473"/>
              <a:gd name="connsiteY8" fmla="*/ 0 h 1349298"/>
              <a:gd name="connsiteX0" fmla="*/ 337325 w 1583473"/>
              <a:gd name="connsiteY0" fmla="*/ 0 h 1349298"/>
              <a:gd name="connsiteX1" fmla="*/ 1467202 w 1583473"/>
              <a:gd name="connsiteY1" fmla="*/ 448091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80366 w 1583473"/>
              <a:gd name="connsiteY1" fmla="*/ 540960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337325 w 1583473"/>
              <a:gd name="connsiteY0" fmla="*/ 0 h 1349298"/>
              <a:gd name="connsiteX1" fmla="*/ 1495724 w 1583473"/>
              <a:gd name="connsiteY1" fmla="*/ 552866 h 1349298"/>
              <a:gd name="connsiteX2" fmla="*/ 1583473 w 1583473"/>
              <a:gd name="connsiteY2" fmla="*/ 674649 h 1349298"/>
              <a:gd name="connsiteX3" fmla="*/ 1246149 w 1583473"/>
              <a:gd name="connsiteY3" fmla="*/ 1349298 h 1349298"/>
              <a:gd name="connsiteX4" fmla="*/ 337325 w 1583473"/>
              <a:gd name="connsiteY4" fmla="*/ 1349298 h 1349298"/>
              <a:gd name="connsiteX5" fmla="*/ 0 w 1583473"/>
              <a:gd name="connsiteY5" fmla="*/ 674649 h 1349298"/>
              <a:gd name="connsiteX6" fmla="*/ 77202 w 1583473"/>
              <a:gd name="connsiteY6" fmla="*/ 541691 h 1349298"/>
              <a:gd name="connsiteX7" fmla="*/ 337325 w 1583473"/>
              <a:gd name="connsiteY7" fmla="*/ 0 h 1349298"/>
              <a:gd name="connsiteX0" fmla="*/ 77202 w 1583473"/>
              <a:gd name="connsiteY0" fmla="*/ 11234 h 818841"/>
              <a:gd name="connsiteX1" fmla="*/ 1495724 w 1583473"/>
              <a:gd name="connsiteY1" fmla="*/ 22409 h 818841"/>
              <a:gd name="connsiteX2" fmla="*/ 1583473 w 1583473"/>
              <a:gd name="connsiteY2" fmla="*/ 144192 h 818841"/>
              <a:gd name="connsiteX3" fmla="*/ 1246149 w 1583473"/>
              <a:gd name="connsiteY3" fmla="*/ 818841 h 818841"/>
              <a:gd name="connsiteX4" fmla="*/ 337325 w 1583473"/>
              <a:gd name="connsiteY4" fmla="*/ 818841 h 818841"/>
              <a:gd name="connsiteX5" fmla="*/ 0 w 1583473"/>
              <a:gd name="connsiteY5" fmla="*/ 144192 h 818841"/>
              <a:gd name="connsiteX6" fmla="*/ 77202 w 1583473"/>
              <a:gd name="connsiteY6" fmla="*/ 11234 h 818841"/>
              <a:gd name="connsiteX0" fmla="*/ 77202 w 1583473"/>
              <a:gd name="connsiteY0" fmla="*/ 13990 h 821597"/>
              <a:gd name="connsiteX1" fmla="*/ 1495724 w 1583473"/>
              <a:gd name="connsiteY1" fmla="*/ 18021 h 821597"/>
              <a:gd name="connsiteX2" fmla="*/ 1583473 w 1583473"/>
              <a:gd name="connsiteY2" fmla="*/ 146948 h 821597"/>
              <a:gd name="connsiteX3" fmla="*/ 1246149 w 1583473"/>
              <a:gd name="connsiteY3" fmla="*/ 821597 h 821597"/>
              <a:gd name="connsiteX4" fmla="*/ 337325 w 1583473"/>
              <a:gd name="connsiteY4" fmla="*/ 821597 h 821597"/>
              <a:gd name="connsiteX5" fmla="*/ 0 w 1583473"/>
              <a:gd name="connsiteY5" fmla="*/ 146948 h 821597"/>
              <a:gd name="connsiteX6" fmla="*/ 77202 w 1583473"/>
              <a:gd name="connsiteY6" fmla="*/ 13990 h 821597"/>
              <a:gd name="connsiteX0" fmla="*/ 77202 w 1583473"/>
              <a:gd name="connsiteY0" fmla="*/ 7184 h 814791"/>
              <a:gd name="connsiteX1" fmla="*/ 1495724 w 1583473"/>
              <a:gd name="connsiteY1" fmla="*/ 11215 h 814791"/>
              <a:gd name="connsiteX2" fmla="*/ 1583473 w 1583473"/>
              <a:gd name="connsiteY2" fmla="*/ 140142 h 814791"/>
              <a:gd name="connsiteX3" fmla="*/ 1246149 w 1583473"/>
              <a:gd name="connsiteY3" fmla="*/ 814791 h 814791"/>
              <a:gd name="connsiteX4" fmla="*/ 337325 w 1583473"/>
              <a:gd name="connsiteY4" fmla="*/ 814791 h 814791"/>
              <a:gd name="connsiteX5" fmla="*/ 0 w 1583473"/>
              <a:gd name="connsiteY5" fmla="*/ 140142 h 814791"/>
              <a:gd name="connsiteX6" fmla="*/ 77202 w 1583473"/>
              <a:gd name="connsiteY6" fmla="*/ 7184 h 814791"/>
              <a:gd name="connsiteX0" fmla="*/ 77202 w 1583473"/>
              <a:gd name="connsiteY0" fmla="*/ 9572 h 817179"/>
              <a:gd name="connsiteX1" fmla="*/ 1495724 w 1583473"/>
              <a:gd name="connsiteY1" fmla="*/ 13603 h 817179"/>
              <a:gd name="connsiteX2" fmla="*/ 1583473 w 1583473"/>
              <a:gd name="connsiteY2" fmla="*/ 142530 h 817179"/>
              <a:gd name="connsiteX3" fmla="*/ 1246149 w 1583473"/>
              <a:gd name="connsiteY3" fmla="*/ 817179 h 817179"/>
              <a:gd name="connsiteX4" fmla="*/ 337325 w 1583473"/>
              <a:gd name="connsiteY4" fmla="*/ 817179 h 817179"/>
              <a:gd name="connsiteX5" fmla="*/ 0 w 1583473"/>
              <a:gd name="connsiteY5" fmla="*/ 142530 h 817179"/>
              <a:gd name="connsiteX6" fmla="*/ 77202 w 1583473"/>
              <a:gd name="connsiteY6" fmla="*/ 9572 h 817179"/>
              <a:gd name="connsiteX0" fmla="*/ 77202 w 1583473"/>
              <a:gd name="connsiteY0" fmla="*/ 8920 h 816527"/>
              <a:gd name="connsiteX1" fmla="*/ 1495724 w 1583473"/>
              <a:gd name="connsiteY1" fmla="*/ 15456 h 816527"/>
              <a:gd name="connsiteX2" fmla="*/ 1583473 w 1583473"/>
              <a:gd name="connsiteY2" fmla="*/ 141878 h 816527"/>
              <a:gd name="connsiteX3" fmla="*/ 1246149 w 1583473"/>
              <a:gd name="connsiteY3" fmla="*/ 816527 h 816527"/>
              <a:gd name="connsiteX4" fmla="*/ 337325 w 1583473"/>
              <a:gd name="connsiteY4" fmla="*/ 816527 h 816527"/>
              <a:gd name="connsiteX5" fmla="*/ 0 w 1583473"/>
              <a:gd name="connsiteY5" fmla="*/ 141878 h 816527"/>
              <a:gd name="connsiteX6" fmla="*/ 77202 w 1583473"/>
              <a:gd name="connsiteY6" fmla="*/ 8920 h 816527"/>
              <a:gd name="connsiteX0" fmla="*/ 77202 w 1583473"/>
              <a:gd name="connsiteY0" fmla="*/ 8920 h 816527"/>
              <a:gd name="connsiteX1" fmla="*/ 1495724 w 1583473"/>
              <a:gd name="connsiteY1" fmla="*/ 15456 h 816527"/>
              <a:gd name="connsiteX2" fmla="*/ 1583473 w 1583473"/>
              <a:gd name="connsiteY2" fmla="*/ 141878 h 816527"/>
              <a:gd name="connsiteX3" fmla="*/ 1246149 w 1583473"/>
              <a:gd name="connsiteY3" fmla="*/ 816527 h 816527"/>
              <a:gd name="connsiteX4" fmla="*/ 337325 w 1583473"/>
              <a:gd name="connsiteY4" fmla="*/ 816527 h 816527"/>
              <a:gd name="connsiteX5" fmla="*/ 0 w 1583473"/>
              <a:gd name="connsiteY5" fmla="*/ 141878 h 816527"/>
              <a:gd name="connsiteX6" fmla="*/ 77202 w 1583473"/>
              <a:gd name="connsiteY6" fmla="*/ 8920 h 816527"/>
              <a:gd name="connsiteX0" fmla="*/ 77202 w 1583473"/>
              <a:gd name="connsiteY0" fmla="*/ 11036 h 818643"/>
              <a:gd name="connsiteX1" fmla="*/ 1491337 w 1583473"/>
              <a:gd name="connsiteY1" fmla="*/ 10428 h 818643"/>
              <a:gd name="connsiteX2" fmla="*/ 1583473 w 1583473"/>
              <a:gd name="connsiteY2" fmla="*/ 143994 h 818643"/>
              <a:gd name="connsiteX3" fmla="*/ 1246149 w 1583473"/>
              <a:gd name="connsiteY3" fmla="*/ 818643 h 818643"/>
              <a:gd name="connsiteX4" fmla="*/ 337325 w 1583473"/>
              <a:gd name="connsiteY4" fmla="*/ 818643 h 818643"/>
              <a:gd name="connsiteX5" fmla="*/ 0 w 1583473"/>
              <a:gd name="connsiteY5" fmla="*/ 143994 h 818643"/>
              <a:gd name="connsiteX6" fmla="*/ 77202 w 1583473"/>
              <a:gd name="connsiteY6" fmla="*/ 11036 h 818643"/>
              <a:gd name="connsiteX0" fmla="*/ 77202 w 1583473"/>
              <a:gd name="connsiteY0" fmla="*/ 4519 h 812126"/>
              <a:gd name="connsiteX1" fmla="*/ 1491337 w 1583473"/>
              <a:gd name="connsiteY1" fmla="*/ 3911 h 812126"/>
              <a:gd name="connsiteX2" fmla="*/ 1583473 w 1583473"/>
              <a:gd name="connsiteY2" fmla="*/ 137477 h 812126"/>
              <a:gd name="connsiteX3" fmla="*/ 1246149 w 1583473"/>
              <a:gd name="connsiteY3" fmla="*/ 812126 h 812126"/>
              <a:gd name="connsiteX4" fmla="*/ 337325 w 1583473"/>
              <a:gd name="connsiteY4" fmla="*/ 812126 h 812126"/>
              <a:gd name="connsiteX5" fmla="*/ 0 w 1583473"/>
              <a:gd name="connsiteY5" fmla="*/ 137477 h 812126"/>
              <a:gd name="connsiteX6" fmla="*/ 77202 w 1583473"/>
              <a:gd name="connsiteY6" fmla="*/ 4519 h 812126"/>
              <a:gd name="connsiteX0" fmla="*/ 79394 w 1583473"/>
              <a:gd name="connsiteY0" fmla="*/ 7751 h 808215"/>
              <a:gd name="connsiteX1" fmla="*/ 1491337 w 1583473"/>
              <a:gd name="connsiteY1" fmla="*/ 0 h 808215"/>
              <a:gd name="connsiteX2" fmla="*/ 1583473 w 1583473"/>
              <a:gd name="connsiteY2" fmla="*/ 133566 h 808215"/>
              <a:gd name="connsiteX3" fmla="*/ 1246149 w 1583473"/>
              <a:gd name="connsiteY3" fmla="*/ 808215 h 808215"/>
              <a:gd name="connsiteX4" fmla="*/ 337325 w 1583473"/>
              <a:gd name="connsiteY4" fmla="*/ 808215 h 808215"/>
              <a:gd name="connsiteX5" fmla="*/ 0 w 1583473"/>
              <a:gd name="connsiteY5" fmla="*/ 133566 h 808215"/>
              <a:gd name="connsiteX6" fmla="*/ 79394 w 1583473"/>
              <a:gd name="connsiteY6" fmla="*/ 7751 h 808215"/>
              <a:gd name="connsiteX0" fmla="*/ 68425 w 1583473"/>
              <a:gd name="connsiteY0" fmla="*/ 10132 h 808215"/>
              <a:gd name="connsiteX1" fmla="*/ 1491337 w 1583473"/>
              <a:gd name="connsiteY1" fmla="*/ 0 h 808215"/>
              <a:gd name="connsiteX2" fmla="*/ 1583473 w 1583473"/>
              <a:gd name="connsiteY2" fmla="*/ 133566 h 808215"/>
              <a:gd name="connsiteX3" fmla="*/ 1246149 w 1583473"/>
              <a:gd name="connsiteY3" fmla="*/ 808215 h 808215"/>
              <a:gd name="connsiteX4" fmla="*/ 337325 w 1583473"/>
              <a:gd name="connsiteY4" fmla="*/ 808215 h 808215"/>
              <a:gd name="connsiteX5" fmla="*/ 0 w 1583473"/>
              <a:gd name="connsiteY5" fmla="*/ 133566 h 808215"/>
              <a:gd name="connsiteX6" fmla="*/ 68425 w 1583473"/>
              <a:gd name="connsiteY6" fmla="*/ 10132 h 808215"/>
              <a:gd name="connsiteX0" fmla="*/ 68425 w 1583473"/>
              <a:gd name="connsiteY0" fmla="*/ 2988 h 801071"/>
              <a:gd name="connsiteX1" fmla="*/ 1486950 w 1583473"/>
              <a:gd name="connsiteY1" fmla="*/ 0 h 801071"/>
              <a:gd name="connsiteX2" fmla="*/ 1583473 w 1583473"/>
              <a:gd name="connsiteY2" fmla="*/ 126422 h 801071"/>
              <a:gd name="connsiteX3" fmla="*/ 1246149 w 1583473"/>
              <a:gd name="connsiteY3" fmla="*/ 801071 h 801071"/>
              <a:gd name="connsiteX4" fmla="*/ 337325 w 1583473"/>
              <a:gd name="connsiteY4" fmla="*/ 801071 h 801071"/>
              <a:gd name="connsiteX5" fmla="*/ 0 w 1583473"/>
              <a:gd name="connsiteY5" fmla="*/ 126422 h 801071"/>
              <a:gd name="connsiteX6" fmla="*/ 68425 w 1583473"/>
              <a:gd name="connsiteY6" fmla="*/ 2988 h 801071"/>
              <a:gd name="connsiteX0" fmla="*/ 68425 w 1583473"/>
              <a:gd name="connsiteY0" fmla="*/ 2988 h 801071"/>
              <a:gd name="connsiteX1" fmla="*/ 1486950 w 1583473"/>
              <a:gd name="connsiteY1" fmla="*/ 0 h 801071"/>
              <a:gd name="connsiteX2" fmla="*/ 1583473 w 1583473"/>
              <a:gd name="connsiteY2" fmla="*/ 126422 h 801071"/>
              <a:gd name="connsiteX3" fmla="*/ 1246149 w 1583473"/>
              <a:gd name="connsiteY3" fmla="*/ 801071 h 801071"/>
              <a:gd name="connsiteX4" fmla="*/ 337325 w 1583473"/>
              <a:gd name="connsiteY4" fmla="*/ 801071 h 801071"/>
              <a:gd name="connsiteX5" fmla="*/ 0 w 1583473"/>
              <a:gd name="connsiteY5" fmla="*/ 126422 h 801071"/>
              <a:gd name="connsiteX6" fmla="*/ 68425 w 1583473"/>
              <a:gd name="connsiteY6" fmla="*/ 2988 h 801071"/>
              <a:gd name="connsiteX0" fmla="*/ 68423 w 1583473"/>
              <a:gd name="connsiteY0" fmla="*/ 7 h 807485"/>
              <a:gd name="connsiteX1" fmla="*/ 1486950 w 1583473"/>
              <a:gd name="connsiteY1" fmla="*/ 6414 h 807485"/>
              <a:gd name="connsiteX2" fmla="*/ 1583473 w 1583473"/>
              <a:gd name="connsiteY2" fmla="*/ 132836 h 807485"/>
              <a:gd name="connsiteX3" fmla="*/ 1246149 w 1583473"/>
              <a:gd name="connsiteY3" fmla="*/ 807485 h 807485"/>
              <a:gd name="connsiteX4" fmla="*/ 337325 w 1583473"/>
              <a:gd name="connsiteY4" fmla="*/ 807485 h 807485"/>
              <a:gd name="connsiteX5" fmla="*/ 0 w 1583473"/>
              <a:gd name="connsiteY5" fmla="*/ 132836 h 807485"/>
              <a:gd name="connsiteX6" fmla="*/ 68423 w 1583473"/>
              <a:gd name="connsiteY6" fmla="*/ 7 h 807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3473" h="807485">
                <a:moveTo>
                  <a:pt x="68423" y="7"/>
                </a:moveTo>
                <a:lnTo>
                  <a:pt x="1486950" y="6414"/>
                </a:lnTo>
                <a:cubicBezTo>
                  <a:pt x="1530824" y="67305"/>
                  <a:pt x="1538137" y="66842"/>
                  <a:pt x="1583473" y="132836"/>
                </a:cubicBezTo>
                <a:lnTo>
                  <a:pt x="1246149" y="807485"/>
                </a:lnTo>
                <a:lnTo>
                  <a:pt x="337325" y="807485"/>
                </a:lnTo>
                <a:lnTo>
                  <a:pt x="0" y="132836"/>
                </a:lnTo>
                <a:cubicBezTo>
                  <a:pt x="25734" y="88517"/>
                  <a:pt x="66500" y="-918"/>
                  <a:pt x="68423" y="7"/>
                </a:cubicBezTo>
                <a:close/>
              </a:path>
            </a:pathLst>
          </a:custGeom>
          <a:gradFill>
            <a:gsLst>
              <a:gs pos="0">
                <a:schemeClr val="bg2">
                  <a:lumMod val="25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8400000" scaled="0"/>
          </a:gradFill>
          <a:ln/>
          <a:scene3d>
            <a:camera prst="orthographicFront"/>
            <a:lightRig rig="threePt" dir="t">
              <a:rot lat="0" lon="0" rev="1200000"/>
            </a:lightRig>
          </a:scene3d>
          <a:sp3d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33323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D067-4ADC-4E44-A8E1-EC6D134DA828}" type="datetimeFigureOut">
              <a:rPr lang="en-US" smtClean="0"/>
              <a:pPr/>
              <a:t>8/28/2017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7F96F-1D34-4AD8-A324-DDD9B7126D3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4370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D067-4ADC-4E44-A8E1-EC6D134DA828}" type="datetimeFigureOut">
              <a:rPr lang="en-US" smtClean="0"/>
              <a:pPr/>
              <a:t>8/28/2017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7F96F-1D34-4AD8-A324-DDD9B7126D3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1"/>
            <a:ext cx="9144000" cy="234175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026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D067-4ADC-4E44-A8E1-EC6D134DA828}" type="datetimeFigureOut">
              <a:rPr lang="en-US" smtClean="0"/>
              <a:pPr/>
              <a:t>8/28/2017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7F96F-1D34-4AD8-A324-DDD9B7126D3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1"/>
            <a:ext cx="9144000" cy="234175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725206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4D067-4ADC-4E44-A8E1-EC6D134DA828}" type="datetimeFigureOut">
              <a:rPr lang="en-US" smtClean="0"/>
              <a:pPr/>
              <a:t>8/28/2017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7F96F-1D34-4AD8-A324-DDD9B7126D3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013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650" r:id="rId12"/>
  </p:sldLayoutIdLst>
  <p:transition spd="slow">
    <p:wipe dir="r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7544" y="2540677"/>
            <a:ext cx="7582198" cy="2260459"/>
          </a:xfrm>
        </p:spPr>
        <p:txBody>
          <a:bodyPr>
            <a:noAutofit/>
          </a:bodyPr>
          <a:lstStyle/>
          <a:p>
            <a:pPr algn="ctr" defTabSz="914400">
              <a:spcBef>
                <a:spcPts val="0"/>
              </a:spcBef>
              <a:buNone/>
            </a:pPr>
            <a:r>
              <a:rPr lang="fr-FR" sz="3600" i="1" noProof="1" smtClean="0"/>
              <a:t>Les tâches complexes</a:t>
            </a:r>
            <a:r>
              <a:rPr lang="fr-FR" sz="3600" b="0" i="1" noProof="1" smtClean="0">
                <a:solidFill>
                  <a:schemeClr val="tx1"/>
                </a:solidFill>
                <a:effectLst/>
              </a:rPr>
              <a:t> </a:t>
            </a:r>
            <a:br>
              <a:rPr lang="fr-FR" sz="3600" b="0" i="1" noProof="1" smtClean="0">
                <a:solidFill>
                  <a:schemeClr val="tx1"/>
                </a:solidFill>
                <a:effectLst/>
              </a:rPr>
            </a:br>
            <a:r>
              <a:rPr lang="fr-FR" sz="3600" i="1" noProof="1" smtClean="0"/>
              <a:t>Apprentissage et évaluation</a:t>
            </a:r>
            <a:r>
              <a:rPr lang="fr-FR" b="0" i="1" noProof="1" smtClean="0">
                <a:solidFill>
                  <a:schemeClr val="tx1"/>
                </a:solidFill>
                <a:effectLst/>
              </a:rPr>
              <a:t/>
            </a:r>
            <a:br>
              <a:rPr lang="fr-FR" b="0" i="1" noProof="1" smtClean="0">
                <a:solidFill>
                  <a:schemeClr val="tx1"/>
                </a:solidFill>
                <a:effectLst/>
              </a:rPr>
            </a:br>
            <a:endParaRPr lang="fr-FR" b="0" i="1" noProof="1">
              <a:solidFill>
                <a:schemeClr val="tx1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6214" y="225449"/>
            <a:ext cx="7582198" cy="137740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2800" b="1" i="1" noProof="1" smtClean="0">
                <a:solidFill>
                  <a:schemeClr val="tx1"/>
                </a:solidFill>
                <a:latin typeface="+mj-lt"/>
              </a:rPr>
              <a:t>Université d’été 2017</a:t>
            </a:r>
          </a:p>
          <a:p>
            <a:pPr marL="0" indent="0" algn="ctr">
              <a:buNone/>
            </a:pPr>
            <a:r>
              <a:rPr lang="fr-FR" sz="2800" b="0" i="1" noProof="1" smtClean="0">
                <a:solidFill>
                  <a:schemeClr val="tx1"/>
                </a:solidFill>
                <a:latin typeface="+mj-lt"/>
              </a:rPr>
              <a:t>du </a:t>
            </a:r>
            <a:r>
              <a:rPr lang="fr-FR" sz="2800" b="1" i="1" noProof="1" smtClean="0">
                <a:solidFill>
                  <a:schemeClr val="tx1"/>
                </a:solidFill>
                <a:latin typeface="+mj-lt"/>
              </a:rPr>
              <a:t>C</a:t>
            </a:r>
            <a:r>
              <a:rPr lang="fr-FR" sz="2800" b="0" i="1" noProof="1" smtClean="0">
                <a:solidFill>
                  <a:schemeClr val="tx1"/>
                </a:solidFill>
                <a:latin typeface="+mj-lt"/>
              </a:rPr>
              <a:t>entre </a:t>
            </a:r>
            <a:r>
              <a:rPr lang="fr-FR" sz="2800" b="1" i="1" noProof="1" smtClean="0">
                <a:solidFill>
                  <a:schemeClr val="tx1"/>
                </a:solidFill>
                <a:latin typeface="+mj-lt"/>
              </a:rPr>
              <a:t>i</a:t>
            </a:r>
            <a:r>
              <a:rPr lang="fr-FR" sz="2800" b="0" i="1" noProof="1" smtClean="0">
                <a:solidFill>
                  <a:schemeClr val="tx1"/>
                </a:solidFill>
                <a:latin typeface="+mj-lt"/>
              </a:rPr>
              <a:t>nterfacultaire de </a:t>
            </a:r>
            <a:r>
              <a:rPr lang="fr-FR" sz="2800" b="1" i="1" noProof="1" smtClean="0">
                <a:solidFill>
                  <a:schemeClr val="tx1"/>
                </a:solidFill>
                <a:latin typeface="+mj-lt"/>
              </a:rPr>
              <a:t>f</a:t>
            </a:r>
            <a:r>
              <a:rPr lang="fr-FR" sz="2800" b="0" i="1" noProof="1" smtClean="0">
                <a:solidFill>
                  <a:schemeClr val="tx1"/>
                </a:solidFill>
                <a:latin typeface="+mj-lt"/>
              </a:rPr>
              <a:t>ormation</a:t>
            </a:r>
            <a:br>
              <a:rPr lang="fr-FR" sz="2800" b="0" i="1" noProof="1" smtClean="0">
                <a:solidFill>
                  <a:schemeClr val="tx1"/>
                </a:solidFill>
                <a:latin typeface="+mj-lt"/>
              </a:rPr>
            </a:br>
            <a:r>
              <a:rPr lang="fr-FR" sz="2800" b="0" i="1" noProof="1" smtClean="0">
                <a:solidFill>
                  <a:schemeClr val="tx1"/>
                </a:solidFill>
                <a:latin typeface="+mj-lt"/>
              </a:rPr>
              <a:t>des </a:t>
            </a:r>
            <a:r>
              <a:rPr lang="fr-FR" sz="2800" b="1" i="1" noProof="1" smtClean="0">
                <a:solidFill>
                  <a:schemeClr val="tx1"/>
                </a:solidFill>
                <a:latin typeface="+mj-lt"/>
              </a:rPr>
              <a:t>en</a:t>
            </a:r>
            <a:r>
              <a:rPr lang="fr-FR" sz="2800" b="0" i="1" noProof="1" smtClean="0">
                <a:solidFill>
                  <a:schemeClr val="tx1"/>
                </a:solidFill>
                <a:latin typeface="+mj-lt"/>
              </a:rPr>
              <a:t>seignants (Cifen) de l’ULg</a:t>
            </a:r>
          </a:p>
          <a:p>
            <a:pPr marL="0" indent="0" algn="ctr">
              <a:buNone/>
            </a:pPr>
            <a:endParaRPr lang="fr-FR" sz="2800" b="0" i="1" noProof="1">
              <a:latin typeface="+mj-lt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133599" y="5606143"/>
            <a:ext cx="50074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BE" sz="2400" dirty="0" smtClean="0">
              <a:latin typeface="+mj-lt"/>
            </a:endParaRPr>
          </a:p>
        </p:txBody>
      </p:sp>
      <p:pic>
        <p:nvPicPr>
          <p:cNvPr id="6" name="Image 5" descr="log_cifen_200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741" y="5533721"/>
            <a:ext cx="1165000" cy="11943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1" y="5651607"/>
            <a:ext cx="2175309" cy="99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6686" y="0"/>
            <a:ext cx="8229600" cy="1143000"/>
          </a:xfrm>
        </p:spPr>
        <p:txBody>
          <a:bodyPr>
            <a:normAutofit/>
          </a:bodyPr>
          <a:lstStyle/>
          <a:p>
            <a:r>
              <a:rPr lang="fr-BE" sz="3600" dirty="0" smtClean="0"/>
              <a:t>Questions qui baliseront cette journée</a:t>
            </a:r>
            <a:endParaRPr lang="fr-BE" sz="36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405288"/>
            <a:ext cx="9143999" cy="566928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BE" sz="3400" b="1" dirty="0" smtClean="0"/>
              <a:t>B. Évaluation </a:t>
            </a:r>
            <a:r>
              <a:rPr lang="fr-BE" sz="3400" dirty="0" smtClean="0"/>
              <a:t>des tâches complexes</a:t>
            </a:r>
          </a:p>
          <a:p>
            <a:pPr>
              <a:buFontTx/>
              <a:buChar char="-"/>
            </a:pPr>
            <a:r>
              <a:rPr lang="fr-BE" dirty="0" smtClean="0"/>
              <a:t>Comment évaluer les tâches complexes ?</a:t>
            </a:r>
          </a:p>
          <a:p>
            <a:pPr>
              <a:buFontTx/>
              <a:buChar char="-"/>
            </a:pPr>
            <a:r>
              <a:rPr lang="fr-BE" dirty="0" smtClean="0"/>
              <a:t>À quoi faut-il prêter attention pour qu’il y ait une adéquation optimale entre l’apprentissage et l’évaluation des tâches complexes ? </a:t>
            </a:r>
          </a:p>
          <a:p>
            <a:pPr>
              <a:buFontTx/>
              <a:buChar char="-"/>
            </a:pPr>
            <a:r>
              <a:rPr lang="fr-BE" dirty="0" smtClean="0"/>
              <a:t>Quelle place faut-il accorder aux tâches complexes dans l’évaluation </a:t>
            </a:r>
            <a:r>
              <a:rPr lang="fr-BE" i="1" dirty="0" smtClean="0"/>
              <a:t>formative</a:t>
            </a:r>
            <a:r>
              <a:rPr lang="fr-BE" dirty="0" smtClean="0"/>
              <a:t> et </a:t>
            </a:r>
            <a:r>
              <a:rPr lang="fr-BE" i="1" dirty="0" smtClean="0"/>
              <a:t>certificative</a:t>
            </a:r>
            <a:r>
              <a:rPr lang="fr-BE" dirty="0" smtClean="0"/>
              <a:t> ?</a:t>
            </a:r>
          </a:p>
          <a:p>
            <a:pPr>
              <a:buFontTx/>
              <a:buChar char="-"/>
            </a:pPr>
            <a:r>
              <a:rPr lang="fr-BE" dirty="0" smtClean="0"/>
              <a:t>Faut-il évaluer aussi les tâches </a:t>
            </a:r>
            <a:r>
              <a:rPr lang="fr-BE" i="1" dirty="0" smtClean="0"/>
              <a:t>simples</a:t>
            </a:r>
            <a:r>
              <a:rPr lang="fr-BE" dirty="0" smtClean="0"/>
              <a:t> dans l’évaluation certificative ? Si oui, à quel(s) niveau(x) d’apprentissage, et à quel moment de la séquence didactique ?</a:t>
            </a:r>
          </a:p>
          <a:p>
            <a:pPr>
              <a:buFontTx/>
              <a:buChar char="-"/>
            </a:pPr>
            <a:r>
              <a:rPr lang="fr-BE" dirty="0" smtClean="0"/>
              <a:t>Quels </a:t>
            </a:r>
            <a:r>
              <a:rPr lang="fr-BE" i="1" dirty="0" smtClean="0"/>
              <a:t>critères </a:t>
            </a:r>
            <a:r>
              <a:rPr lang="fr-BE" dirty="0"/>
              <a:t>peut-on utiliser pour évaluer une tâche complexe ?</a:t>
            </a:r>
          </a:p>
          <a:p>
            <a:pPr>
              <a:buFontTx/>
              <a:buChar char="-"/>
            </a:pPr>
            <a:r>
              <a:rPr lang="fr-BE" dirty="0"/>
              <a:t>Comment identifier les bons </a:t>
            </a:r>
            <a:r>
              <a:rPr lang="fr-BE" i="1" dirty="0"/>
              <a:t>indicateurs </a:t>
            </a:r>
            <a:r>
              <a:rPr lang="fr-BE" dirty="0"/>
              <a:t>des critères sélectionnés ?</a:t>
            </a:r>
          </a:p>
          <a:p>
            <a:pPr>
              <a:buFontTx/>
              <a:buChar char="-"/>
            </a:pPr>
            <a:r>
              <a:rPr lang="fr-BE" dirty="0" smtClean="0"/>
              <a:t>Est-il possible et souhaitable d’exposer les élèves à des tâches </a:t>
            </a:r>
            <a:r>
              <a:rPr lang="fr-BE" i="1" dirty="0" smtClean="0"/>
              <a:t>inédites</a:t>
            </a:r>
            <a:r>
              <a:rPr lang="fr-BE" dirty="0" smtClean="0"/>
              <a:t> ?</a:t>
            </a:r>
          </a:p>
          <a:p>
            <a:pPr>
              <a:buFontTx/>
              <a:buChar char="-"/>
            </a:pPr>
            <a:r>
              <a:rPr lang="fr-BE" dirty="0" smtClean="0"/>
              <a:t>…</a:t>
            </a:r>
          </a:p>
          <a:p>
            <a:pPr marL="0" indent="0">
              <a:buNone/>
            </a:pPr>
            <a:endParaRPr lang="fr-BE" sz="2600" dirty="0" smtClean="0">
              <a:latin typeface="+mj-lt"/>
            </a:endParaRPr>
          </a:p>
          <a:p>
            <a:pPr>
              <a:buFont typeface="Wingdings" panose="05000000000000000000" pitchFamily="2" charset="2"/>
              <a:buChar char="ü"/>
            </a:pPr>
            <a:endParaRPr lang="fr-BE" sz="2600" dirty="0">
              <a:latin typeface="+mj-lt"/>
            </a:endParaRPr>
          </a:p>
          <a:p>
            <a:pPr marL="0" indent="0">
              <a:buNone/>
            </a:pPr>
            <a:endParaRPr lang="fr-BE" dirty="0" smtClean="0">
              <a:latin typeface="+mj-lt"/>
            </a:endParaRPr>
          </a:p>
          <a:p>
            <a:pPr marL="0" indent="0">
              <a:buNone/>
            </a:pPr>
            <a:endParaRPr lang="fr-BE" dirty="0">
              <a:latin typeface="+mj-lt"/>
            </a:endParaRPr>
          </a:p>
          <a:p>
            <a:pPr marL="0" indent="0">
              <a:buNone/>
            </a:pPr>
            <a:endParaRPr lang="fr-BE" dirty="0" smtClean="0">
              <a:latin typeface="+mj-lt"/>
            </a:endParaRPr>
          </a:p>
          <a:p>
            <a:pPr marL="0" indent="0">
              <a:buNone/>
            </a:pPr>
            <a:endParaRPr lang="fr-BE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60497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8202" y="3028292"/>
            <a:ext cx="8229600" cy="762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BE" sz="4000" b="1" dirty="0" smtClean="0"/>
              <a:t>2. Programme de la journée</a:t>
            </a:r>
            <a:endParaRPr lang="fr-BE" sz="4000" b="1" dirty="0"/>
          </a:p>
        </p:txBody>
      </p:sp>
    </p:spTree>
    <p:extLst>
      <p:ext uri="{BB962C8B-B14F-4D97-AF65-F5344CB8AC3E}">
        <p14:creationId xmlns:p14="http://schemas.microsoft.com/office/powerpoint/2010/main" val="1166835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395" y="0"/>
            <a:ext cx="7672039" cy="1143000"/>
          </a:xfrm>
        </p:spPr>
        <p:txBody>
          <a:bodyPr>
            <a:normAutofit/>
          </a:bodyPr>
          <a:lstStyle/>
          <a:p>
            <a:pPr defTabSz="914400">
              <a:lnSpc>
                <a:spcPct val="80000"/>
              </a:lnSpc>
              <a:spcBef>
                <a:spcPts val="0"/>
              </a:spcBef>
              <a:buNone/>
            </a:pPr>
            <a:r>
              <a:rPr lang="fr-FR" sz="4000" noProof="1" smtClean="0"/>
              <a:t>A. Programme de la matinée</a:t>
            </a:r>
            <a:endParaRPr lang="fr-FR" sz="4000" b="1" i="0" noProof="1">
              <a:solidFill>
                <a:schemeClr val="tx1"/>
              </a:solidFill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932944"/>
              </p:ext>
            </p:extLst>
          </p:nvPr>
        </p:nvGraphicFramePr>
        <p:xfrm>
          <a:off x="281769" y="1797594"/>
          <a:ext cx="8671278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08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40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fr-BE" sz="2400" dirty="0" smtClean="0"/>
                        <a:t>MATINÉE </a:t>
                      </a:r>
                      <a:endParaRPr lang="fr-BE" sz="2400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BE" sz="2200" dirty="0" smtClean="0"/>
                        <a:t>9h00-9h30</a:t>
                      </a:r>
                      <a:endParaRPr lang="fr-BE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2200" dirty="0" smtClean="0"/>
                        <a:t>Introduction</a:t>
                      </a:r>
                      <a:r>
                        <a:rPr lang="fr-BE" sz="2200" baseline="0" dirty="0" smtClean="0"/>
                        <a:t> à la journée</a:t>
                      </a:r>
                      <a:endParaRPr lang="fr-BE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BE" sz="2200" dirty="0" smtClean="0"/>
                        <a:t>9h30-10h45</a:t>
                      </a:r>
                      <a:endParaRPr lang="fr-BE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2200" dirty="0" smtClean="0"/>
                        <a:t>Conférence</a:t>
                      </a:r>
                      <a:r>
                        <a:rPr lang="fr-BE" sz="2200" baseline="0" dirty="0" smtClean="0"/>
                        <a:t> de Jean-Marie DE KETELE (UCL):</a:t>
                      </a:r>
                    </a:p>
                    <a:p>
                      <a:r>
                        <a:rPr lang="fr-BE" sz="2200" i="1" baseline="0" dirty="0" smtClean="0"/>
                        <a:t>Tâches complexes : apprentissage et évaluation</a:t>
                      </a:r>
                    </a:p>
                    <a:p>
                      <a:r>
                        <a:rPr lang="fr-BE" sz="2200" i="0" baseline="0" dirty="0" smtClean="0">
                          <a:latin typeface="Calibri"/>
                          <a:cs typeface="Calibri"/>
                        </a:rPr>
                        <a:t>→ </a:t>
                      </a:r>
                      <a:r>
                        <a:rPr lang="fr-BE" sz="2200" i="0" baseline="0" dirty="0" smtClean="0"/>
                        <a:t>Questions-réponses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BE" sz="2200" dirty="0" smtClean="0"/>
                        <a:t>10h45-11h15</a:t>
                      </a:r>
                      <a:endParaRPr lang="fr-BE" sz="2200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2200" dirty="0" smtClean="0"/>
                        <a:t>Pause-café</a:t>
                      </a:r>
                      <a:endParaRPr lang="fr-BE" sz="2200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BE" sz="2200" dirty="0" smtClean="0"/>
                        <a:t>11h15-12h30</a:t>
                      </a:r>
                      <a:endParaRPr lang="fr-BE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2200" i="0" baseline="0" dirty="0" smtClean="0"/>
                        <a:t>Conférence de Walther TESSARO (Université de Genève) :</a:t>
                      </a:r>
                    </a:p>
                    <a:p>
                      <a:r>
                        <a:rPr lang="fr-BE" sz="2200" i="1" baseline="0" dirty="0" smtClean="0"/>
                        <a:t>Entre demandes institutionnelles, pratiques d’enseignement et pratiques d’évaluation : quelle cohérence 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200" i="0" baseline="0" dirty="0" smtClean="0">
                          <a:latin typeface="Calibri"/>
                          <a:cs typeface="Calibri"/>
                        </a:rPr>
                        <a:t>→ </a:t>
                      </a:r>
                      <a:r>
                        <a:rPr lang="fr-BE" sz="2200" i="0" baseline="0" dirty="0" smtClean="0"/>
                        <a:t>Questions-réponses</a:t>
                      </a:r>
                      <a:endParaRPr lang="fr-BE" sz="2200" i="1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BE" sz="2200" dirty="0" smtClean="0"/>
                        <a:t>12h30-14h00</a:t>
                      </a:r>
                      <a:endParaRPr lang="fr-BE" sz="2200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2200" i="0" baseline="0" dirty="0" smtClean="0"/>
                        <a:t>Repas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0054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109" y="130471"/>
            <a:ext cx="7672039" cy="1143000"/>
          </a:xfrm>
        </p:spPr>
        <p:txBody>
          <a:bodyPr>
            <a:normAutofit/>
          </a:bodyPr>
          <a:lstStyle/>
          <a:p>
            <a:pPr defTabSz="914400">
              <a:lnSpc>
                <a:spcPct val="80000"/>
              </a:lnSpc>
              <a:spcBef>
                <a:spcPts val="0"/>
              </a:spcBef>
              <a:buNone/>
            </a:pPr>
            <a:r>
              <a:rPr lang="fr-FR" sz="4000" noProof="1"/>
              <a:t>B</a:t>
            </a:r>
            <a:r>
              <a:rPr lang="fr-FR" sz="4000" noProof="1" smtClean="0">
                <a:solidFill>
                  <a:schemeClr val="tx1"/>
                </a:solidFill>
              </a:rPr>
              <a:t>. Programme de l’après-midi</a:t>
            </a:r>
            <a:endParaRPr lang="fr-FR" sz="4000" i="0" noProof="1">
              <a:solidFill>
                <a:schemeClr val="tx1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9856146"/>
              </p:ext>
            </p:extLst>
          </p:nvPr>
        </p:nvGraphicFramePr>
        <p:xfrm>
          <a:off x="163285" y="1611086"/>
          <a:ext cx="8980716" cy="5155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4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463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2865">
                <a:tc gridSpan="2">
                  <a:txBody>
                    <a:bodyPr/>
                    <a:lstStyle/>
                    <a:p>
                      <a:r>
                        <a:rPr lang="fr-BE" sz="2400" dirty="0" smtClean="0">
                          <a:latin typeface="+mj-lt"/>
                        </a:rPr>
                        <a:t>APRÈS-MIDI</a:t>
                      </a:r>
                      <a:endParaRPr lang="fr-BE" sz="2400" dirty="0">
                        <a:latin typeface="+mj-lt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865">
                <a:tc rowSpan="5">
                  <a:txBody>
                    <a:bodyPr/>
                    <a:lstStyle/>
                    <a:p>
                      <a:r>
                        <a:rPr lang="fr-BE" sz="2000" dirty="0" smtClean="0">
                          <a:latin typeface="+mj-lt"/>
                        </a:rPr>
                        <a:t>14h00-16h00</a:t>
                      </a:r>
                    </a:p>
                    <a:p>
                      <a:endParaRPr lang="fr-BE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Quatre </a:t>
                      </a:r>
                      <a:r>
                        <a:rPr lang="fr-BE" sz="2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ateliers</a:t>
                      </a:r>
                      <a:r>
                        <a:rPr lang="fr-BE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 en parallèle</a:t>
                      </a:r>
                      <a:endParaRPr lang="fr-BE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3760">
                <a:tc vMerge="1">
                  <a:txBody>
                    <a:bodyPr/>
                    <a:lstStyle/>
                    <a:p>
                      <a:endParaRPr lang="fr-B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2000" b="1" dirty="0" smtClean="0">
                          <a:latin typeface="+mj-lt"/>
                        </a:rPr>
                        <a:t>Atelier 1 :</a:t>
                      </a:r>
                      <a:r>
                        <a:rPr lang="fr-BE" sz="2000" b="0" dirty="0" smtClean="0">
                          <a:latin typeface="+mj-lt"/>
                        </a:rPr>
                        <a:t> </a:t>
                      </a:r>
                      <a:r>
                        <a:rPr lang="fr-BE" sz="2000" dirty="0" smtClean="0">
                          <a:latin typeface="+mj-lt"/>
                        </a:rPr>
                        <a:t>« </a:t>
                      </a:r>
                      <a:r>
                        <a:rPr lang="fr-BE" sz="2000" i="0" dirty="0" smtClean="0">
                          <a:latin typeface="+mj-lt"/>
                        </a:rPr>
                        <a:t>Recul</a:t>
                      </a:r>
                      <a:r>
                        <a:rPr lang="fr-BE" sz="2000" i="0" baseline="0" dirty="0" smtClean="0">
                          <a:latin typeface="+mj-lt"/>
                        </a:rPr>
                        <a:t> critique et analyse de documents » </a:t>
                      </a:r>
                      <a:r>
                        <a:rPr lang="fr-BE" sz="2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(</a:t>
                      </a:r>
                      <a:r>
                        <a:rPr lang="fr-BE" sz="2000" baseline="0" dirty="0" err="1" smtClean="0">
                          <a:solidFill>
                            <a:srgbClr val="FF0000"/>
                          </a:solidFill>
                          <a:latin typeface="+mj-lt"/>
                        </a:rPr>
                        <a:t>Trifac</a:t>
                      </a:r>
                      <a:r>
                        <a:rPr lang="fr-BE" sz="2000" baseline="0" dirty="0" smtClean="0">
                          <a:solidFill>
                            <a:srgbClr val="FF0000"/>
                          </a:solidFill>
                          <a:latin typeface="+mj-lt"/>
                        </a:rPr>
                        <a:t> 1</a:t>
                      </a:r>
                      <a:r>
                        <a:rPr lang="fr-BE" sz="2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) </a:t>
                      </a:r>
                    </a:p>
                    <a:p>
                      <a:r>
                        <a:rPr lang="fr-BE" sz="2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Responsables : S. Noël et J.-L.</a:t>
                      </a:r>
                      <a:r>
                        <a:rPr lang="fr-BE" sz="20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Jadoulle</a:t>
                      </a:r>
                      <a:endParaRPr lang="fr-BE" sz="20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6834">
                <a:tc vMerge="1">
                  <a:txBody>
                    <a:bodyPr/>
                    <a:lstStyle/>
                    <a:p>
                      <a:endParaRPr lang="fr-B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2000" b="1" dirty="0" smtClean="0">
                          <a:latin typeface="+mj-lt"/>
                        </a:rPr>
                        <a:t>Atelier 2 :</a:t>
                      </a:r>
                      <a:r>
                        <a:rPr lang="fr-BE" sz="2000" dirty="0" smtClean="0">
                          <a:latin typeface="+mj-lt"/>
                        </a:rPr>
                        <a:t> « </a:t>
                      </a:r>
                      <a:r>
                        <a:rPr lang="fr-BE" sz="2000" i="0" dirty="0" smtClean="0">
                          <a:latin typeface="+mj-lt"/>
                        </a:rPr>
                        <a:t>Tâches</a:t>
                      </a:r>
                      <a:r>
                        <a:rPr lang="fr-BE" sz="2000" i="0" baseline="0" dirty="0" smtClean="0">
                          <a:latin typeface="+mj-lt"/>
                        </a:rPr>
                        <a:t> complexes dans les formations </a:t>
                      </a:r>
                      <a:r>
                        <a:rPr lang="fr-BE" sz="2000" i="0" baseline="0" dirty="0" err="1" smtClean="0">
                          <a:latin typeface="+mj-lt"/>
                        </a:rPr>
                        <a:t>professionnalisante</a:t>
                      </a:r>
                      <a:r>
                        <a:rPr lang="fr-BE" sz="2000" i="1" baseline="0" dirty="0" err="1" smtClean="0">
                          <a:latin typeface="+mj-lt"/>
                        </a:rPr>
                        <a:t>s</a:t>
                      </a:r>
                      <a:r>
                        <a:rPr lang="fr-BE" sz="2000" i="1" baseline="0" dirty="0" smtClean="0">
                          <a:latin typeface="+mj-lt"/>
                        </a:rPr>
                        <a:t> </a:t>
                      </a:r>
                      <a:r>
                        <a:rPr lang="fr-BE" sz="2000" i="0" baseline="0" dirty="0" smtClean="0">
                          <a:latin typeface="+mj-lt"/>
                        </a:rPr>
                        <a:t>»</a:t>
                      </a:r>
                      <a:r>
                        <a:rPr lang="fr-BE" sz="2000" i="1" dirty="0" smtClean="0">
                          <a:latin typeface="+mj-lt"/>
                        </a:rPr>
                        <a:t> </a:t>
                      </a:r>
                      <a:r>
                        <a:rPr lang="fr-BE" sz="2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(</a:t>
                      </a:r>
                      <a:r>
                        <a:rPr lang="fr-BE" sz="2000" dirty="0" smtClean="0">
                          <a:solidFill>
                            <a:srgbClr val="FF0000"/>
                          </a:solidFill>
                          <a:latin typeface="+mj-lt"/>
                        </a:rPr>
                        <a:t>Exèdre</a:t>
                      </a:r>
                      <a:r>
                        <a:rPr lang="fr-BE" sz="2000" baseline="0" dirty="0" smtClean="0">
                          <a:solidFill>
                            <a:srgbClr val="FF0000"/>
                          </a:solidFill>
                          <a:latin typeface="+mj-lt"/>
                        </a:rPr>
                        <a:t> Dick </a:t>
                      </a:r>
                      <a:r>
                        <a:rPr lang="fr-BE" sz="2000" baseline="0" dirty="0" err="1" smtClean="0">
                          <a:solidFill>
                            <a:srgbClr val="FF0000"/>
                          </a:solidFill>
                          <a:latin typeface="+mj-lt"/>
                        </a:rPr>
                        <a:t>Annegarn</a:t>
                      </a:r>
                      <a:r>
                        <a:rPr lang="fr-BE" sz="20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Responsables : N.</a:t>
                      </a:r>
                      <a:r>
                        <a:rPr lang="fr-BE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François et G. Simons</a:t>
                      </a:r>
                      <a:endParaRPr lang="fr-BE" sz="2000" dirty="0">
                        <a:solidFill>
                          <a:srgbClr val="1E8C16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1895">
                <a:tc vMerge="1">
                  <a:txBody>
                    <a:bodyPr/>
                    <a:lstStyle/>
                    <a:p>
                      <a:endParaRPr lang="fr-B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2000" b="1" dirty="0" smtClean="0">
                          <a:latin typeface="+mj-lt"/>
                        </a:rPr>
                        <a:t>Atelier 3 :</a:t>
                      </a:r>
                      <a:r>
                        <a:rPr lang="fr-BE" sz="2000" dirty="0" smtClean="0">
                          <a:latin typeface="+mj-lt"/>
                        </a:rPr>
                        <a:t> « Élaboration</a:t>
                      </a:r>
                      <a:r>
                        <a:rPr lang="fr-BE" sz="2000" baseline="0" dirty="0" smtClean="0">
                          <a:latin typeface="+mj-lt"/>
                        </a:rPr>
                        <a:t> d’un écrit de synthèse ou de communication » </a:t>
                      </a:r>
                      <a:r>
                        <a:rPr lang="fr-BE" sz="2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(</a:t>
                      </a:r>
                      <a:r>
                        <a:rPr lang="fr-BE" sz="2000" dirty="0" err="1" smtClean="0">
                          <a:solidFill>
                            <a:srgbClr val="FF0000"/>
                          </a:solidFill>
                          <a:latin typeface="+mj-lt"/>
                        </a:rPr>
                        <a:t>Trifac</a:t>
                      </a:r>
                      <a:r>
                        <a:rPr lang="fr-BE" sz="2000" baseline="0" dirty="0" smtClean="0">
                          <a:solidFill>
                            <a:srgbClr val="FF0000"/>
                          </a:solidFill>
                          <a:latin typeface="+mj-lt"/>
                        </a:rPr>
                        <a:t> 2</a:t>
                      </a:r>
                      <a:r>
                        <a:rPr lang="fr-BE" sz="2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Responsables : A.</a:t>
                      </a:r>
                      <a:r>
                        <a:rPr lang="fr-BE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Michel et M.-N. Hindryckx</a:t>
                      </a:r>
                      <a:endParaRPr lang="fr-BE" sz="20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0918">
                <a:tc vMerge="1">
                  <a:txBody>
                    <a:bodyPr/>
                    <a:lstStyle/>
                    <a:p>
                      <a:endParaRPr lang="fr-BE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20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Atelier 4 :</a:t>
                      </a:r>
                      <a:r>
                        <a:rPr lang="fr-BE" sz="2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 « Réflexivité et questionnement » (</a:t>
                      </a:r>
                      <a:r>
                        <a:rPr lang="fr-BE" sz="2000" dirty="0" err="1" smtClean="0">
                          <a:solidFill>
                            <a:srgbClr val="FF0000"/>
                          </a:solidFill>
                          <a:latin typeface="+mj-lt"/>
                        </a:rPr>
                        <a:t>Trifac</a:t>
                      </a:r>
                      <a:r>
                        <a:rPr lang="fr-BE" sz="2000" baseline="0" dirty="0" smtClean="0">
                          <a:solidFill>
                            <a:srgbClr val="FF0000"/>
                          </a:solidFill>
                          <a:latin typeface="+mj-lt"/>
                        </a:rPr>
                        <a:t> 4</a:t>
                      </a:r>
                      <a:r>
                        <a:rPr lang="fr-BE" sz="2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Responsables : C.</a:t>
                      </a:r>
                      <a:r>
                        <a:rPr lang="fr-BE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Poffé et A. Fagnant</a:t>
                      </a:r>
                      <a:endParaRPr lang="fr-BE" sz="2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07436">
                <a:tc>
                  <a:txBody>
                    <a:bodyPr/>
                    <a:lstStyle/>
                    <a:p>
                      <a:r>
                        <a:rPr lang="fr-BE" sz="2000" dirty="0" smtClean="0">
                          <a:latin typeface="+mj-lt"/>
                        </a:rPr>
                        <a:t>16h00-16h30</a:t>
                      </a:r>
                      <a:endParaRPr lang="fr-BE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2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Mise</a:t>
                      </a:r>
                      <a:r>
                        <a:rPr lang="fr-BE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fr-BE" sz="2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en commun </a:t>
                      </a:r>
                      <a:r>
                        <a:rPr lang="fr-BE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et </a:t>
                      </a:r>
                      <a:r>
                        <a:rPr lang="fr-BE" sz="2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clôture</a:t>
                      </a:r>
                      <a:r>
                        <a:rPr lang="fr-BE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 de la journée (</a:t>
                      </a:r>
                      <a:r>
                        <a:rPr lang="fr-BE" sz="2000" dirty="0" smtClean="0">
                          <a:solidFill>
                            <a:srgbClr val="FF0000"/>
                          </a:solidFill>
                          <a:latin typeface="+mj-lt"/>
                        </a:rPr>
                        <a:t>Exèdre Dick </a:t>
                      </a:r>
                      <a:r>
                        <a:rPr lang="fr-BE" sz="2000" dirty="0" err="1" smtClean="0">
                          <a:solidFill>
                            <a:srgbClr val="FF0000"/>
                          </a:solidFill>
                          <a:latin typeface="+mj-lt"/>
                        </a:rPr>
                        <a:t>Annegarn</a:t>
                      </a:r>
                      <a:r>
                        <a:rPr lang="fr-BE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)</a:t>
                      </a:r>
                      <a:endParaRPr lang="fr-BE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3880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630" y="0"/>
            <a:ext cx="8229600" cy="1143000"/>
          </a:xfrm>
        </p:spPr>
        <p:txBody>
          <a:bodyPr>
            <a:normAutofit/>
          </a:bodyPr>
          <a:lstStyle/>
          <a:p>
            <a:r>
              <a:rPr lang="fr-BE" sz="4000" dirty="0" smtClean="0"/>
              <a:t>Particularités de la journée</a:t>
            </a:r>
            <a:endParaRPr lang="fr-BE" sz="40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6253" y="1640033"/>
            <a:ext cx="9047747" cy="4550228"/>
          </a:xfrm>
        </p:spPr>
        <p:txBody>
          <a:bodyPr>
            <a:noAutofit/>
          </a:bodyPr>
          <a:lstStyle/>
          <a:p>
            <a:pPr>
              <a:buClrTx/>
            </a:pPr>
            <a:r>
              <a:rPr lang="fr-BE" sz="2600" dirty="0" smtClean="0">
                <a:latin typeface="+mj-lt"/>
              </a:rPr>
              <a:t>Formule plus aérée la matinée (2 conférences)</a:t>
            </a:r>
          </a:p>
          <a:p>
            <a:pPr>
              <a:buClrTx/>
            </a:pPr>
            <a:r>
              <a:rPr lang="fr-BE" sz="2600" dirty="0" smtClean="0">
                <a:latin typeface="+mj-lt"/>
              </a:rPr>
              <a:t>Formule en ateliers l’après-midi : </a:t>
            </a:r>
          </a:p>
          <a:p>
            <a:pPr marL="622300">
              <a:buClrTx/>
              <a:buFontTx/>
              <a:buChar char="-"/>
            </a:pPr>
            <a:r>
              <a:rPr lang="fr-BE" sz="2400" dirty="0">
                <a:latin typeface="+mj-lt"/>
              </a:rPr>
              <a:t>r</a:t>
            </a:r>
            <a:r>
              <a:rPr lang="fr-BE" sz="2400" dirty="0" smtClean="0">
                <a:latin typeface="+mj-lt"/>
              </a:rPr>
              <a:t>egroupement interdisciplinaire autour d’une thématique</a:t>
            </a:r>
          </a:p>
          <a:p>
            <a:pPr marL="622300">
              <a:buClrTx/>
              <a:buFontTx/>
              <a:buChar char="-"/>
            </a:pPr>
            <a:r>
              <a:rPr lang="fr-BE" sz="2400" dirty="0">
                <a:latin typeface="+mj-lt"/>
              </a:rPr>
              <a:t>m</a:t>
            </a:r>
            <a:r>
              <a:rPr lang="fr-BE" sz="2400" dirty="0" smtClean="0">
                <a:latin typeface="+mj-lt"/>
              </a:rPr>
              <a:t>icro-exposés de 15’ portant sur des pratiques d’enseignement</a:t>
            </a:r>
          </a:p>
          <a:p>
            <a:pPr marL="622300">
              <a:buClrTx/>
              <a:buFontTx/>
              <a:buChar char="-"/>
            </a:pPr>
            <a:r>
              <a:rPr lang="fr-BE" sz="2400" dirty="0" smtClean="0">
                <a:latin typeface="+mj-lt"/>
              </a:rPr>
              <a:t>+/- 1 heure d’échanges</a:t>
            </a:r>
          </a:p>
          <a:p>
            <a:pPr>
              <a:buClrTx/>
            </a:pPr>
            <a:r>
              <a:rPr lang="fr-BE" sz="2600" dirty="0" smtClean="0">
                <a:latin typeface="+mj-lt"/>
              </a:rPr>
              <a:t>En plénière, bref retour sur les ateliers</a:t>
            </a:r>
            <a:r>
              <a:rPr lang="fr-BE" sz="2600" dirty="0" smtClean="0"/>
              <a:t> </a:t>
            </a:r>
            <a:endParaRPr lang="fr-BE" sz="2600" dirty="0" smtClean="0">
              <a:latin typeface="+mj-lt"/>
            </a:endParaRPr>
          </a:p>
          <a:p>
            <a:pPr marL="0" indent="0">
              <a:buClrTx/>
              <a:buNone/>
            </a:pPr>
            <a:endParaRPr lang="fr-BE" sz="2600" dirty="0">
              <a:latin typeface="+mj-lt"/>
            </a:endParaRPr>
          </a:p>
          <a:p>
            <a:pPr marL="0" indent="0">
              <a:buNone/>
            </a:pPr>
            <a:r>
              <a:rPr lang="fr-BE" sz="2600" dirty="0" smtClean="0"/>
              <a:t>Les </a:t>
            </a:r>
            <a:r>
              <a:rPr lang="fr-BE" sz="2600" i="1" dirty="0"/>
              <a:t>actes</a:t>
            </a:r>
            <a:r>
              <a:rPr lang="fr-BE" sz="2600" dirty="0"/>
              <a:t> </a:t>
            </a:r>
            <a:r>
              <a:rPr lang="fr-BE" sz="2600" dirty="0" smtClean="0"/>
              <a:t>de ce colloque seront </a:t>
            </a:r>
            <a:r>
              <a:rPr lang="fr-BE" sz="2600" dirty="0"/>
              <a:t>publiés dans le n°4 de la revue </a:t>
            </a:r>
            <a:r>
              <a:rPr lang="fr-BE" sz="2600" dirty="0" smtClean="0"/>
              <a:t>du Cifen : </a:t>
            </a:r>
            <a:r>
              <a:rPr lang="fr-BE" sz="2600" i="1" dirty="0" smtClean="0"/>
              <a:t>Didactiques </a:t>
            </a:r>
            <a:r>
              <a:rPr lang="fr-BE" sz="2600" i="1" dirty="0"/>
              <a:t>en pratique </a:t>
            </a:r>
            <a:r>
              <a:rPr lang="fr-BE" sz="2600" dirty="0"/>
              <a:t>(</a:t>
            </a:r>
            <a:r>
              <a:rPr lang="fr-BE" sz="2600" dirty="0" smtClean="0"/>
              <a:t>juillet </a:t>
            </a:r>
            <a:r>
              <a:rPr lang="fr-BE" sz="2600" dirty="0"/>
              <a:t>2018</a:t>
            </a:r>
            <a:r>
              <a:rPr lang="fr-BE" sz="2600" dirty="0" smtClean="0"/>
              <a:t>).</a:t>
            </a:r>
            <a:endParaRPr lang="fr-BE" sz="2600" dirty="0"/>
          </a:p>
          <a:p>
            <a:pPr marL="0" indent="0">
              <a:buClrTx/>
              <a:buNone/>
            </a:pPr>
            <a:endParaRPr lang="fr-BE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31239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6450" y="159135"/>
            <a:ext cx="8229600" cy="1143000"/>
          </a:xfrm>
        </p:spPr>
        <p:txBody>
          <a:bodyPr/>
          <a:lstStyle/>
          <a:p>
            <a:r>
              <a:rPr lang="fr-BE" dirty="0" smtClean="0"/>
              <a:t>Remarques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0196" y="1965959"/>
            <a:ext cx="8552047" cy="2788919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BE" dirty="0" smtClean="0"/>
              <a:t>Allez bien dans l’atelier que vous avez choisi au départ !</a:t>
            </a:r>
          </a:p>
          <a:p>
            <a:pPr marL="514350" indent="-514350">
              <a:buFont typeface="+mj-lt"/>
              <a:buAutoNum type="arabicPeriod"/>
            </a:pPr>
            <a:r>
              <a:rPr lang="fr-BE" dirty="0" smtClean="0"/>
              <a:t>Soyez à 14h00 au local de l’atelier !</a:t>
            </a:r>
          </a:p>
          <a:p>
            <a:pPr marL="514350" indent="-514350">
              <a:buFont typeface="+mj-lt"/>
              <a:buAutoNum type="arabicPeriod"/>
            </a:pPr>
            <a:r>
              <a:rPr lang="fr-BE" dirty="0" smtClean="0"/>
              <a:t>Profitez aussi du temps de midi pour consulter les stands des deux éditeurs et du CAV.</a:t>
            </a:r>
          </a:p>
          <a:p>
            <a:pPr marL="514350" indent="-514350">
              <a:buFont typeface="+mj-lt"/>
              <a:buAutoNum type="arabicPeriod"/>
            </a:pPr>
            <a:r>
              <a:rPr lang="fr-BE" dirty="0" smtClean="0"/>
              <a:t>N’oubliez pas de remplir le questionnaire d’évaluation qui figure dans la farde. Les responsables des ateliers reprendront les questionnaires au terme de ceux-ci.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17992707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630" y="0"/>
            <a:ext cx="8229600" cy="1143000"/>
          </a:xfrm>
        </p:spPr>
        <p:txBody>
          <a:bodyPr>
            <a:normAutofit/>
          </a:bodyPr>
          <a:lstStyle/>
          <a:p>
            <a:r>
              <a:rPr lang="fr-BE" sz="4000" dirty="0" smtClean="0">
                <a:solidFill>
                  <a:schemeClr val="tx1"/>
                </a:solidFill>
              </a:rPr>
              <a:t>Remerciements</a:t>
            </a:r>
            <a:endParaRPr lang="fr-BE" sz="40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8758" y="1505281"/>
            <a:ext cx="8633861" cy="455022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fr-BE" sz="2400" dirty="0"/>
          </a:p>
          <a:p>
            <a:r>
              <a:rPr lang="fr-BE" sz="2400" dirty="0" smtClean="0"/>
              <a:t>Monsieur A. CORHAY, Recteur </a:t>
            </a:r>
            <a:r>
              <a:rPr lang="fr-BE" sz="2400" dirty="0"/>
              <a:t>de l’Université de </a:t>
            </a:r>
            <a:r>
              <a:rPr lang="fr-BE" sz="2400" dirty="0" smtClean="0"/>
              <a:t>Liège</a:t>
            </a:r>
          </a:p>
          <a:p>
            <a:pPr marL="0" indent="0">
              <a:buNone/>
            </a:pPr>
            <a:endParaRPr lang="fr-BE" sz="2400" dirty="0" smtClean="0"/>
          </a:p>
          <a:p>
            <a:r>
              <a:rPr lang="fr-BE" sz="2400" dirty="0" smtClean="0"/>
              <a:t>Les deux conférenciers : J.-M. DE KETELE et W. TESSARO</a:t>
            </a:r>
          </a:p>
          <a:p>
            <a:pPr marL="0" indent="0">
              <a:buNone/>
            </a:pPr>
            <a:endParaRPr lang="fr-BE" sz="2400" dirty="0" smtClean="0"/>
          </a:p>
          <a:p>
            <a:r>
              <a:rPr lang="fr-BE" sz="2400" dirty="0" smtClean="0"/>
              <a:t>Les intervenants des ateliers et les animateurs</a:t>
            </a:r>
          </a:p>
          <a:p>
            <a:pPr marL="0" indent="0">
              <a:buNone/>
            </a:pPr>
            <a:endParaRPr lang="fr-BE" sz="2400" dirty="0"/>
          </a:p>
          <a:p>
            <a:r>
              <a:rPr lang="fr-BE" sz="2400" dirty="0" smtClean="0"/>
              <a:t>Les </a:t>
            </a:r>
            <a:r>
              <a:rPr lang="fr-BE" sz="2400" dirty="0"/>
              <a:t>membres du groupe du travail du Cifen « </a:t>
            </a:r>
            <a:r>
              <a:rPr lang="fr-BE" sz="2400" dirty="0" smtClean="0"/>
              <a:t>UE 2017</a:t>
            </a:r>
            <a:r>
              <a:rPr lang="fr-BE" sz="2400" dirty="0"/>
              <a:t> » : </a:t>
            </a:r>
            <a:endParaRPr lang="fr-BE" sz="2400" dirty="0" smtClean="0"/>
          </a:p>
          <a:p>
            <a:pPr marL="355600" indent="0">
              <a:buNone/>
            </a:pPr>
            <a:r>
              <a:rPr lang="fr-BE" sz="2400" dirty="0" smtClean="0"/>
              <a:t>A</a:t>
            </a:r>
            <a:r>
              <a:rPr lang="fr-BE" sz="2400" dirty="0"/>
              <a:t>. Fagnant, N. François, M.-N. Hindryckx, </a:t>
            </a:r>
            <a:r>
              <a:rPr lang="fr-BE" sz="2400" dirty="0" smtClean="0"/>
              <a:t>J.-L. Jadoulle, A</a:t>
            </a:r>
            <a:r>
              <a:rPr lang="fr-BE" sz="2400" dirty="0"/>
              <a:t>. Michel, S. </a:t>
            </a:r>
            <a:r>
              <a:rPr lang="fr-BE" sz="2400" dirty="0" smtClean="0"/>
              <a:t>Noël</a:t>
            </a:r>
            <a:r>
              <a:rPr lang="fr-BE" sz="2400" dirty="0"/>
              <a:t>, C. </a:t>
            </a:r>
            <a:r>
              <a:rPr lang="fr-BE" sz="2400" dirty="0" smtClean="0"/>
              <a:t>Poffé, É. Rondia, F</a:t>
            </a:r>
            <a:r>
              <a:rPr lang="fr-BE" sz="2400" dirty="0"/>
              <a:t>. Van </a:t>
            </a:r>
            <a:r>
              <a:rPr lang="fr-BE" sz="2400" dirty="0" smtClean="0"/>
              <a:t>Hoof.</a:t>
            </a:r>
            <a:endParaRPr lang="fr-BE" sz="2400" dirty="0"/>
          </a:p>
          <a:p>
            <a:pPr marL="0" indent="0">
              <a:buClrTx/>
              <a:buNone/>
            </a:pPr>
            <a:endParaRPr lang="fr-BE" sz="2400" dirty="0" smtClean="0">
              <a:latin typeface="+mj-lt"/>
            </a:endParaRPr>
          </a:p>
          <a:p>
            <a:pPr marL="0" indent="0">
              <a:buNone/>
            </a:pPr>
            <a:endParaRPr lang="fr-BE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69838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5475" y="2332305"/>
            <a:ext cx="8382000" cy="205886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BE" b="1" dirty="0" smtClean="0"/>
              <a:t>Présentation </a:t>
            </a:r>
            <a:r>
              <a:rPr lang="fr-BE" b="1" dirty="0" smtClean="0"/>
              <a:t>de </a:t>
            </a:r>
            <a:r>
              <a:rPr lang="fr-BE" b="1" dirty="0" smtClean="0"/>
              <a:t>la </a:t>
            </a:r>
            <a:r>
              <a:rPr lang="fr-BE" b="1" dirty="0" smtClean="0"/>
              <a:t>thématique de recherche </a:t>
            </a:r>
            <a:endParaRPr lang="fr-BE" b="1" dirty="0" smtClean="0"/>
          </a:p>
          <a:p>
            <a:pPr marL="0" indent="0" algn="ctr">
              <a:buNone/>
            </a:pPr>
            <a:r>
              <a:rPr lang="fr-BE" b="1" dirty="0" smtClean="0"/>
              <a:t>et du programme de la journée </a:t>
            </a:r>
            <a:endParaRPr lang="fr-BE" b="1" dirty="0"/>
          </a:p>
          <a:p>
            <a:pPr marL="0" indent="0" algn="ctr">
              <a:buNone/>
            </a:pPr>
            <a:endParaRPr lang="fr-BE" dirty="0" smtClean="0"/>
          </a:p>
          <a:p>
            <a:pPr marL="0" indent="0" algn="ctr">
              <a:buNone/>
            </a:pPr>
            <a:endParaRPr lang="fr-BE" sz="2400" dirty="0" smtClean="0"/>
          </a:p>
          <a:p>
            <a:pPr marL="0" indent="0" algn="ctr">
              <a:buNone/>
            </a:pPr>
            <a:endParaRPr lang="fr-BE" sz="2400" dirty="0"/>
          </a:p>
          <a:p>
            <a:pPr marL="0" indent="0" algn="ctr">
              <a:buNone/>
            </a:pPr>
            <a:endParaRPr lang="fr-BE" sz="2400" dirty="0" smtClean="0"/>
          </a:p>
          <a:p>
            <a:pPr marL="0" indent="0" algn="ctr">
              <a:buNone/>
            </a:pPr>
            <a:r>
              <a:rPr lang="fr-BE" sz="2400" dirty="0" smtClean="0"/>
              <a:t>Germain SIMONS,</a:t>
            </a:r>
          </a:p>
          <a:p>
            <a:pPr marL="0" indent="0" algn="ctr">
              <a:buNone/>
            </a:pPr>
            <a:r>
              <a:rPr lang="fr-BE" sz="2400" dirty="0" smtClean="0"/>
              <a:t>Président du Cifen</a:t>
            </a:r>
          </a:p>
          <a:p>
            <a:pPr marL="0" indent="0" algn="ctr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80495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64795" y="3307082"/>
            <a:ext cx="8229600" cy="762000"/>
          </a:xfrm>
        </p:spPr>
        <p:txBody>
          <a:bodyPr>
            <a:normAutofit fontScale="77500" lnSpcReduction="20000"/>
          </a:bodyPr>
          <a:lstStyle/>
          <a:p>
            <a:pPr marL="742950" indent="-742950" algn="ctr">
              <a:buAutoNum type="arabicPeriod"/>
            </a:pPr>
            <a:r>
              <a:rPr lang="fr-BE" sz="4000" b="1" dirty="0" smtClean="0"/>
              <a:t>Présentation </a:t>
            </a:r>
            <a:r>
              <a:rPr lang="fr-BE" sz="4000" b="1" dirty="0" smtClean="0"/>
              <a:t>de </a:t>
            </a:r>
            <a:r>
              <a:rPr lang="fr-BE" sz="4000" b="1" dirty="0" smtClean="0"/>
              <a:t>la </a:t>
            </a:r>
            <a:r>
              <a:rPr lang="fr-BE" sz="4000" b="1" dirty="0" smtClean="0"/>
              <a:t>thématique de recherche</a:t>
            </a:r>
            <a:endParaRPr lang="fr-BE" sz="4000" b="1" dirty="0" smtClean="0"/>
          </a:p>
          <a:p>
            <a:pPr marL="742950" indent="-742950" algn="ctr">
              <a:buAutoNum type="arabicPeriod"/>
            </a:pPr>
            <a:endParaRPr lang="fr-BE" sz="4000" dirty="0"/>
          </a:p>
        </p:txBody>
      </p:sp>
    </p:spTree>
    <p:extLst>
      <p:ext uri="{BB962C8B-B14F-4D97-AF65-F5344CB8AC3E}">
        <p14:creationId xmlns:p14="http://schemas.microsoft.com/office/powerpoint/2010/main" val="1042160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8303" y="182880"/>
            <a:ext cx="8447314" cy="1143000"/>
          </a:xfrm>
        </p:spPr>
        <p:txBody>
          <a:bodyPr>
            <a:normAutofit/>
          </a:bodyPr>
          <a:lstStyle/>
          <a:p>
            <a:r>
              <a:rPr lang="fr-BE" sz="3600" dirty="0" smtClean="0"/>
              <a:t>Contextualisation</a:t>
            </a:r>
            <a:endParaRPr lang="fr-BE" sz="36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9686" y="1796144"/>
            <a:ext cx="8562933" cy="403676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BE" sz="2600" dirty="0" smtClean="0"/>
              <a:t>En Fédération Wallonie-Bruxelles (FWB), la notion de « </a:t>
            </a:r>
            <a:r>
              <a:rPr lang="fr-BE" sz="2600" b="1" dirty="0" smtClean="0"/>
              <a:t>tâche</a:t>
            </a:r>
            <a:r>
              <a:rPr lang="fr-BE" sz="2600" dirty="0" smtClean="0"/>
              <a:t> » apparaît</a:t>
            </a:r>
            <a:r>
              <a:rPr lang="fr-BE" sz="2600" dirty="0"/>
              <a:t> </a:t>
            </a:r>
            <a:r>
              <a:rPr lang="fr-BE" sz="2600" dirty="0" smtClean="0"/>
              <a:t>dans le Décret </a:t>
            </a:r>
            <a:r>
              <a:rPr lang="fr-BE" sz="2600" i="1" dirty="0" smtClean="0"/>
              <a:t>Missions </a:t>
            </a:r>
            <a:r>
              <a:rPr lang="fr-BE" sz="2600" dirty="0" smtClean="0"/>
              <a:t>(1997), en lien avec le concept de « compétences</a:t>
            </a:r>
            <a:r>
              <a:rPr lang="fr-BE" sz="2600" b="1" i="1" dirty="0" smtClean="0"/>
              <a:t> </a:t>
            </a:r>
            <a:r>
              <a:rPr lang="fr-BE" sz="2600" dirty="0" smtClean="0"/>
              <a:t>»</a:t>
            </a:r>
            <a:r>
              <a:rPr lang="fr-BE" sz="2600" b="1" i="1" dirty="0" smtClean="0"/>
              <a:t> </a:t>
            </a:r>
            <a:r>
              <a:rPr lang="fr-BE" sz="2600" dirty="0" smtClean="0"/>
              <a:t>qui est définie comme suit :</a:t>
            </a:r>
          </a:p>
          <a:p>
            <a:pPr marL="355600" indent="0" algn="just">
              <a:buNone/>
              <a:tabLst>
                <a:tab pos="8248650" algn="l"/>
              </a:tabLst>
            </a:pPr>
            <a:r>
              <a:rPr lang="fr-FR" sz="2400" dirty="0" smtClean="0"/>
              <a:t>« </a:t>
            </a:r>
            <a:r>
              <a:rPr lang="fr-FR" sz="2400" i="1" dirty="0" smtClean="0"/>
              <a:t>l’aptitude </a:t>
            </a:r>
            <a:r>
              <a:rPr lang="fr-FR" sz="2400" i="1" dirty="0"/>
              <a:t>à mettre en œuvre un ensemble organisé de savoirs, de savoir-faire et d’attitudes permettant </a:t>
            </a:r>
            <a:r>
              <a:rPr lang="fr-FR" sz="2400" i="1" u="sng" dirty="0"/>
              <a:t>d’accomplir un certain nombre de </a:t>
            </a:r>
            <a:r>
              <a:rPr lang="fr-FR" sz="2400" b="1" i="1" u="sng" dirty="0"/>
              <a:t>tâches</a:t>
            </a:r>
            <a:r>
              <a:rPr lang="fr-FR" sz="2400" b="1" u="sng" dirty="0"/>
              <a:t> </a:t>
            </a:r>
            <a:r>
              <a:rPr lang="fr-FR" sz="2400" dirty="0" smtClean="0"/>
              <a:t>» (Décret </a:t>
            </a:r>
            <a:r>
              <a:rPr lang="fr-FR" sz="2400" i="1" dirty="0" smtClean="0"/>
              <a:t>Missions</a:t>
            </a:r>
            <a:r>
              <a:rPr lang="fr-FR" sz="2400" dirty="0" smtClean="0"/>
              <a:t>, 1997)</a:t>
            </a:r>
            <a:endParaRPr lang="fr-BE" sz="2400" dirty="0"/>
          </a:p>
          <a:p>
            <a:pPr marL="0" indent="0" algn="just">
              <a:buNone/>
            </a:pPr>
            <a:endParaRPr lang="fr-BE" sz="2800" dirty="0" smtClean="0"/>
          </a:p>
          <a:p>
            <a:pPr marL="0" indent="0" algn="just">
              <a:buClrTx/>
              <a:buNone/>
            </a:pPr>
            <a:endParaRPr lang="fr-BE" sz="4400" dirty="0">
              <a:latin typeface="+mj-lt"/>
            </a:endParaRPr>
          </a:p>
          <a:p>
            <a:pPr marL="0" indent="0">
              <a:buNone/>
            </a:pPr>
            <a:endParaRPr lang="fr-BE" dirty="0" smtClean="0">
              <a:latin typeface="+mj-lt"/>
            </a:endParaRPr>
          </a:p>
          <a:p>
            <a:pPr marL="0" indent="0">
              <a:buNone/>
            </a:pPr>
            <a:endParaRPr lang="fr-BE" dirty="0">
              <a:latin typeface="+mj-lt"/>
            </a:endParaRPr>
          </a:p>
          <a:p>
            <a:pPr marL="0" indent="0">
              <a:buNone/>
            </a:pPr>
            <a:endParaRPr lang="fr-BE" dirty="0" smtClean="0">
              <a:latin typeface="+mj-lt"/>
            </a:endParaRPr>
          </a:p>
          <a:p>
            <a:pPr marL="0" indent="0">
              <a:buNone/>
            </a:pPr>
            <a:endParaRPr lang="fr-BE" dirty="0">
              <a:latin typeface="+mj-lt"/>
            </a:endParaRPr>
          </a:p>
          <a:p>
            <a:pPr marL="0" indent="0">
              <a:buNone/>
            </a:pPr>
            <a:endParaRPr lang="fr-BE" dirty="0" smtClean="0">
              <a:latin typeface="+mj-lt"/>
            </a:endParaRPr>
          </a:p>
          <a:p>
            <a:pPr marL="0" indent="0">
              <a:buNone/>
            </a:pPr>
            <a:endParaRPr lang="fr-BE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63215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2131" y="96252"/>
            <a:ext cx="8714530" cy="1143000"/>
          </a:xfrm>
        </p:spPr>
        <p:txBody>
          <a:bodyPr>
            <a:normAutofit/>
          </a:bodyPr>
          <a:lstStyle/>
          <a:p>
            <a:r>
              <a:rPr lang="fr-BE" sz="3600" dirty="0" smtClean="0"/>
              <a:t>Contextualisation</a:t>
            </a:r>
            <a:endParaRPr lang="fr-BE" sz="36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7259" y="1826050"/>
            <a:ext cx="8585735" cy="44881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BE" sz="2800" dirty="0" smtClean="0"/>
              <a:t>Depuis lors, on assiste, en FWB, au développement de la notion de </a:t>
            </a:r>
            <a:r>
              <a:rPr lang="fr-BE" sz="2800" b="1" i="1" dirty="0" smtClean="0"/>
              <a:t>tâche</a:t>
            </a:r>
            <a:r>
              <a:rPr lang="fr-BE" sz="2800" dirty="0" smtClean="0"/>
              <a:t> à travers différents documents (officiels) :</a:t>
            </a:r>
            <a:endParaRPr lang="fr-BE" sz="2800" dirty="0"/>
          </a:p>
          <a:p>
            <a:pPr algn="just">
              <a:buFont typeface="Calibri" panose="020F0502020204030204" pitchFamily="34" charset="0"/>
              <a:buChar char="‐"/>
            </a:pPr>
            <a:r>
              <a:rPr lang="fr-BE" sz="2800" dirty="0"/>
              <a:t>le document relatif aux « Familles de tâches en… »</a:t>
            </a:r>
          </a:p>
          <a:p>
            <a:pPr algn="just">
              <a:buFont typeface="Calibri" panose="020F0502020204030204" pitchFamily="34" charset="0"/>
              <a:buChar char="‐"/>
            </a:pPr>
            <a:r>
              <a:rPr lang="fr-BE" sz="2800" dirty="0" smtClean="0"/>
              <a:t>les </a:t>
            </a:r>
            <a:r>
              <a:rPr lang="fr-BE" sz="2800" dirty="0"/>
              <a:t>outils d’évaluation </a:t>
            </a:r>
            <a:r>
              <a:rPr lang="fr-BE" sz="2800" dirty="0" smtClean="0"/>
              <a:t>sur enseignement.be et, </a:t>
            </a:r>
            <a:r>
              <a:rPr lang="fr-BE" sz="2800" dirty="0"/>
              <a:t>plus </a:t>
            </a:r>
            <a:r>
              <a:rPr lang="fr-BE" sz="2800" dirty="0" smtClean="0"/>
              <a:t>précisément, </a:t>
            </a:r>
            <a:r>
              <a:rPr lang="fr-BE" sz="2800" dirty="0"/>
              <a:t>les </a:t>
            </a:r>
            <a:r>
              <a:rPr lang="fr-BE" sz="2800" dirty="0" smtClean="0"/>
              <a:t>célèbres </a:t>
            </a:r>
            <a:r>
              <a:rPr lang="fr-BE" sz="2800" dirty="0"/>
              <a:t>critères « Cicof </a:t>
            </a:r>
            <a:r>
              <a:rPr lang="fr-BE" sz="2800" dirty="0" smtClean="0"/>
              <a:t>»</a:t>
            </a:r>
            <a:endParaRPr lang="fr-BE" sz="2800" dirty="0"/>
          </a:p>
          <a:p>
            <a:pPr algn="just">
              <a:buFont typeface="Calibri" panose="020F0502020204030204" pitchFamily="34" charset="0"/>
              <a:buChar char="‐"/>
            </a:pPr>
            <a:r>
              <a:rPr lang="fr-BE" sz="2800" dirty="0"/>
              <a:t>l</a:t>
            </a:r>
            <a:r>
              <a:rPr lang="fr-BE" sz="2800" dirty="0" smtClean="0"/>
              <a:t>a typologie des tâches (« type 1, 2, 3, 4 ») utilisée par l’inspection</a:t>
            </a:r>
          </a:p>
          <a:p>
            <a:pPr algn="just">
              <a:buFont typeface="Calibri" panose="020F0502020204030204" pitchFamily="34" charset="0"/>
              <a:buChar char="‐"/>
            </a:pPr>
            <a:r>
              <a:rPr lang="fr-BE" sz="2800" dirty="0" smtClean="0"/>
              <a:t>l’élaboration </a:t>
            </a:r>
            <a:r>
              <a:rPr lang="fr-BE" sz="2800" dirty="0"/>
              <a:t>de nouveaux référentiels </a:t>
            </a:r>
            <a:r>
              <a:rPr lang="fr-BE" sz="2800" dirty="0" smtClean="0"/>
              <a:t>de compétences basés </a:t>
            </a:r>
            <a:r>
              <a:rPr lang="fr-BE" sz="2800" dirty="0"/>
              <a:t>sur </a:t>
            </a:r>
            <a:r>
              <a:rPr lang="fr-BE" sz="2800" dirty="0" smtClean="0"/>
              <a:t>les «</a:t>
            </a:r>
            <a:r>
              <a:rPr lang="fr-BE" sz="2800" dirty="0"/>
              <a:t> Unités d’Acquis d’Apprentissage </a:t>
            </a:r>
            <a:r>
              <a:rPr lang="fr-BE" sz="2800" dirty="0" smtClean="0"/>
              <a:t>»</a:t>
            </a:r>
            <a:endParaRPr lang="fr-BE" sz="2800" dirty="0"/>
          </a:p>
          <a:p>
            <a:pPr marL="0" indent="0" algn="just">
              <a:buNone/>
            </a:pPr>
            <a:endParaRPr lang="fr-BE" sz="2800" dirty="0" smtClean="0"/>
          </a:p>
          <a:p>
            <a:pPr marL="0" indent="0">
              <a:buNone/>
            </a:pPr>
            <a:endParaRPr lang="fr-BE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53169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7635" y="115503"/>
            <a:ext cx="8618278" cy="1143000"/>
          </a:xfrm>
        </p:spPr>
        <p:txBody>
          <a:bodyPr>
            <a:normAutofit/>
          </a:bodyPr>
          <a:lstStyle/>
          <a:p>
            <a:r>
              <a:rPr lang="fr-BE" sz="3600" dirty="0" smtClean="0"/>
              <a:t>Contextualisation</a:t>
            </a:r>
            <a:endParaRPr lang="fr-BE" sz="36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6688" y="1633544"/>
            <a:ext cx="8499225" cy="495013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fr-BE" sz="2800" dirty="0" smtClean="0"/>
              <a:t>Cependant, on sait qu’il peut exister un </a:t>
            </a:r>
            <a:r>
              <a:rPr lang="fr-BE" sz="2800" b="1" dirty="0" smtClean="0"/>
              <a:t>écart</a:t>
            </a:r>
            <a:r>
              <a:rPr lang="fr-BE" sz="2800" dirty="0" smtClean="0"/>
              <a:t> entre les </a:t>
            </a:r>
            <a:r>
              <a:rPr lang="fr-BE" sz="2800" i="1" dirty="0" smtClean="0"/>
              <a:t>prescrits </a:t>
            </a:r>
            <a:r>
              <a:rPr lang="fr-BE" sz="2800" dirty="0" smtClean="0"/>
              <a:t>légaux, et les </a:t>
            </a:r>
            <a:r>
              <a:rPr lang="fr-BE" sz="2800" i="1" dirty="0" smtClean="0"/>
              <a:t>pratiques effectives</a:t>
            </a:r>
            <a:r>
              <a:rPr lang="fr-BE" sz="2800" dirty="0" smtClean="0"/>
              <a:t>, dans les classes</a:t>
            </a:r>
          </a:p>
          <a:p>
            <a:pPr marL="0" indent="0" algn="just">
              <a:buNone/>
            </a:pPr>
            <a:r>
              <a:rPr lang="fr-BE" sz="2800" dirty="0" smtClean="0"/>
              <a:t> </a:t>
            </a:r>
          </a:p>
          <a:p>
            <a:pPr marL="0" indent="0" algn="just">
              <a:buNone/>
            </a:pPr>
            <a:r>
              <a:rPr lang="fr-BE" sz="2800" dirty="0" smtClean="0"/>
              <a:t>Cet écart peut s’expliquer de différentes manières :</a:t>
            </a:r>
          </a:p>
          <a:p>
            <a:pPr algn="just">
              <a:buFontTx/>
              <a:buChar char="-"/>
            </a:pPr>
            <a:r>
              <a:rPr lang="fr-BE" sz="2600" dirty="0" smtClean="0"/>
              <a:t>Les (futurs) enseignants ne sont pas (suffisamment bien) informés sur les tenants et aboutissants d’un enseignement orienté vers la réalisation de tâches complexes</a:t>
            </a:r>
          </a:p>
          <a:p>
            <a:pPr algn="just">
              <a:buFontTx/>
              <a:buChar char="-"/>
            </a:pPr>
            <a:r>
              <a:rPr lang="fr-BE" sz="2600" dirty="0" smtClean="0"/>
              <a:t>Les (futurs) enseignants sont informés mais ne disposent pas d’exemples et d’outils pour mettre en place cette approche pédagogique et/ou pour évaluer les tâches complexes</a:t>
            </a:r>
          </a:p>
          <a:p>
            <a:pPr algn="just">
              <a:buFontTx/>
              <a:buChar char="-"/>
            </a:pPr>
            <a:r>
              <a:rPr lang="fr-BE" sz="2600" dirty="0" smtClean="0"/>
              <a:t>Les enseignants sont bien informés, disposent d’exemples et  d’outils, mais ils restent dubitatifs par rapport à cette approche, voire y sont (farouchement) opposés.</a:t>
            </a:r>
          </a:p>
          <a:p>
            <a:pPr algn="just">
              <a:buFontTx/>
              <a:buChar char="-"/>
            </a:pPr>
            <a:endParaRPr lang="fr-BE" sz="2800" dirty="0" smtClean="0"/>
          </a:p>
          <a:p>
            <a:pPr marL="0" indent="0">
              <a:buNone/>
            </a:pPr>
            <a:endParaRPr lang="fr-BE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26515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0632" y="86628"/>
            <a:ext cx="8676029" cy="1143000"/>
          </a:xfrm>
        </p:spPr>
        <p:txBody>
          <a:bodyPr>
            <a:normAutofit/>
          </a:bodyPr>
          <a:lstStyle/>
          <a:p>
            <a:r>
              <a:rPr lang="fr-BE" sz="3600" dirty="0" smtClean="0"/>
              <a:t>Contextualisation</a:t>
            </a:r>
            <a:endParaRPr lang="fr-BE" sz="36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5563" y="1893427"/>
            <a:ext cx="8331927" cy="281332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fr-BE" sz="2800" dirty="0" smtClean="0"/>
              <a:t>Cette Université d’été va dès lors tenter de :</a:t>
            </a:r>
          </a:p>
          <a:p>
            <a:pPr algn="just">
              <a:buFontTx/>
              <a:buChar char="-"/>
            </a:pPr>
            <a:r>
              <a:rPr lang="fr-BE" sz="2800" b="1" dirty="0" smtClean="0"/>
              <a:t>clarifier </a:t>
            </a:r>
            <a:r>
              <a:rPr lang="fr-BE" sz="2800" dirty="0" smtClean="0"/>
              <a:t>le concept de « tâche complexe »</a:t>
            </a:r>
          </a:p>
          <a:p>
            <a:pPr algn="just">
              <a:buFontTx/>
              <a:buChar char="-"/>
            </a:pPr>
            <a:r>
              <a:rPr lang="fr-BE" sz="2800" b="1" dirty="0"/>
              <a:t>proposer des pistes </a:t>
            </a:r>
            <a:r>
              <a:rPr lang="fr-BE" sz="2800" dirty="0"/>
              <a:t>pour l’évaluation des tâches complexes </a:t>
            </a:r>
          </a:p>
          <a:p>
            <a:pPr algn="just">
              <a:buFontTx/>
              <a:buChar char="-"/>
            </a:pPr>
            <a:r>
              <a:rPr lang="fr-BE" sz="2800" b="1" dirty="0" smtClean="0"/>
              <a:t>illustrer</a:t>
            </a:r>
            <a:r>
              <a:rPr lang="fr-BE" sz="2800" dirty="0" smtClean="0"/>
              <a:t> cette approche par tâches complexes à travers différents exemples de séquences et de projets didactiques, dans différentes disciplines</a:t>
            </a:r>
          </a:p>
          <a:p>
            <a:pPr marL="0" indent="0" algn="just">
              <a:buNone/>
            </a:pPr>
            <a:endParaRPr lang="fr-BE" sz="2600" dirty="0" smtClean="0"/>
          </a:p>
          <a:p>
            <a:pPr marL="0" indent="0">
              <a:buNone/>
            </a:pPr>
            <a:endParaRPr lang="fr-BE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94196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308" y="105879"/>
            <a:ext cx="8322185" cy="1143000"/>
          </a:xfrm>
        </p:spPr>
        <p:txBody>
          <a:bodyPr>
            <a:normAutofit/>
          </a:bodyPr>
          <a:lstStyle/>
          <a:p>
            <a:r>
              <a:rPr lang="fr-BE" sz="3200" dirty="0" smtClean="0"/>
              <a:t>Quelques questions qui baliseront cette journée</a:t>
            </a:r>
            <a:endParaRPr lang="fr-BE" sz="32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377" y="1537292"/>
            <a:ext cx="9076623" cy="5061856"/>
          </a:xfrm>
        </p:spPr>
        <p:txBody>
          <a:bodyPr>
            <a:normAutofit/>
          </a:bodyPr>
          <a:lstStyle/>
          <a:p>
            <a:pPr marL="0" indent="0" algn="just">
              <a:buClrTx/>
              <a:buNone/>
            </a:pPr>
            <a:r>
              <a:rPr lang="fr-BE" sz="2800" b="1" dirty="0" smtClean="0">
                <a:latin typeface="+mj-lt"/>
              </a:rPr>
              <a:t>A. Apprentissage </a:t>
            </a:r>
            <a:r>
              <a:rPr lang="fr-BE" sz="2800" dirty="0" smtClean="0">
                <a:latin typeface="+mj-lt"/>
              </a:rPr>
              <a:t>des tâches complexes</a:t>
            </a:r>
            <a:endParaRPr lang="fr-BE" sz="2800" dirty="0">
              <a:latin typeface="+mj-lt"/>
            </a:endParaRPr>
          </a:p>
          <a:p>
            <a:pPr>
              <a:buFontTx/>
              <a:buChar char="-"/>
            </a:pPr>
            <a:r>
              <a:rPr lang="fr-BE" sz="2500" dirty="0" smtClean="0"/>
              <a:t>Qu’est-ce qu’une tâche </a:t>
            </a:r>
            <a:r>
              <a:rPr lang="fr-BE" sz="2500" i="1" dirty="0" smtClean="0"/>
              <a:t>complexe</a:t>
            </a:r>
            <a:r>
              <a:rPr lang="fr-BE" sz="2500" dirty="0" smtClean="0"/>
              <a:t> et, par opposition, une tâche </a:t>
            </a:r>
            <a:r>
              <a:rPr lang="fr-BE" sz="2500" i="1" dirty="0" smtClean="0"/>
              <a:t>simple</a:t>
            </a:r>
            <a:r>
              <a:rPr lang="fr-BE" sz="2500" dirty="0" smtClean="0"/>
              <a:t> ? Quels sont les critères qui permettent de les distinguer ?</a:t>
            </a:r>
          </a:p>
          <a:p>
            <a:pPr>
              <a:buFontTx/>
              <a:buChar char="-"/>
            </a:pPr>
            <a:r>
              <a:rPr lang="fr-BE" sz="2500" dirty="0" smtClean="0"/>
              <a:t>Comment peut-on </a:t>
            </a:r>
            <a:r>
              <a:rPr lang="fr-BE" sz="2500" i="1" dirty="0" smtClean="0"/>
              <a:t>calibrer</a:t>
            </a:r>
            <a:r>
              <a:rPr lang="fr-BE" sz="2500" dirty="0" smtClean="0"/>
              <a:t> les tâches complexes pour qu’elles soient accessibles aux élèves ?</a:t>
            </a:r>
          </a:p>
          <a:p>
            <a:pPr>
              <a:buFontTx/>
              <a:buChar char="-"/>
            </a:pPr>
            <a:r>
              <a:rPr lang="fr-BE" sz="2500" dirty="0" smtClean="0"/>
              <a:t>Comment garantir que la tâche complexe proposée est équivalente à une autre tâche de la même famille ?</a:t>
            </a:r>
          </a:p>
          <a:p>
            <a:pPr>
              <a:buFontTx/>
              <a:buChar char="-"/>
            </a:pPr>
            <a:r>
              <a:rPr lang="fr-BE" sz="2500" dirty="0" smtClean="0"/>
              <a:t>Comment </a:t>
            </a:r>
            <a:r>
              <a:rPr lang="fr-BE" sz="2500" dirty="0"/>
              <a:t>préparer les élèves à </a:t>
            </a:r>
            <a:r>
              <a:rPr lang="fr-BE" sz="2500" i="1" dirty="0" smtClean="0"/>
              <a:t>décoder</a:t>
            </a:r>
            <a:r>
              <a:rPr lang="fr-BE" sz="2500" dirty="0" smtClean="0"/>
              <a:t> une tâche complexe ?</a:t>
            </a:r>
          </a:p>
          <a:p>
            <a:pPr>
              <a:buFontTx/>
              <a:buChar char="-"/>
            </a:pPr>
            <a:r>
              <a:rPr lang="fr-BE" sz="2500" dirty="0" smtClean="0"/>
              <a:t>Comment préparer les élèves à </a:t>
            </a:r>
            <a:r>
              <a:rPr lang="fr-BE" sz="2500" i="1" dirty="0" smtClean="0"/>
              <a:t>résoudre</a:t>
            </a:r>
            <a:r>
              <a:rPr lang="fr-BE" sz="2500" dirty="0" smtClean="0"/>
              <a:t> une tâche complexe ?</a:t>
            </a:r>
          </a:p>
          <a:p>
            <a:pPr>
              <a:buFontTx/>
              <a:buChar char="-"/>
            </a:pPr>
            <a:r>
              <a:rPr lang="fr-BE" sz="2500" dirty="0" smtClean="0"/>
              <a:t>Comment aider les </a:t>
            </a:r>
            <a:r>
              <a:rPr lang="fr-BE" sz="2500" dirty="0"/>
              <a:t>e</a:t>
            </a:r>
            <a:r>
              <a:rPr lang="fr-BE" sz="2500" dirty="0" smtClean="0"/>
              <a:t>nseignants à identifier les ressources et stratégies mobilisées dans une tâche complexe ?</a:t>
            </a:r>
            <a:endParaRPr lang="fr-BE" sz="2500" dirty="0"/>
          </a:p>
          <a:p>
            <a:pPr>
              <a:buFont typeface="Calibri" panose="020F0502020204030204" pitchFamily="34" charset="0"/>
              <a:buChar char="‐"/>
            </a:pPr>
            <a:endParaRPr lang="fr-BE" sz="2400" dirty="0" smtClean="0"/>
          </a:p>
          <a:p>
            <a:pPr>
              <a:buFont typeface="Calibri" panose="020F0502020204030204" pitchFamily="34" charset="0"/>
              <a:buChar char="‐"/>
            </a:pPr>
            <a:endParaRPr lang="fr-BE" sz="2400" dirty="0"/>
          </a:p>
          <a:p>
            <a:pPr marL="355600" indent="0">
              <a:buNone/>
            </a:pPr>
            <a:endParaRPr lang="fr-BE" sz="2400" dirty="0" smtClean="0">
              <a:latin typeface="+mj-lt"/>
            </a:endParaRPr>
          </a:p>
          <a:p>
            <a:pPr>
              <a:buFontTx/>
              <a:buChar char="-"/>
            </a:pPr>
            <a:endParaRPr lang="fr-BE" sz="2600" dirty="0" smtClean="0">
              <a:latin typeface="+mj-lt"/>
            </a:endParaRPr>
          </a:p>
          <a:p>
            <a:pPr marL="0" indent="0">
              <a:buNone/>
            </a:pPr>
            <a:endParaRPr lang="fr-BE" sz="2600" dirty="0">
              <a:latin typeface="+mj-lt"/>
            </a:endParaRPr>
          </a:p>
          <a:p>
            <a:pPr marL="0" indent="0">
              <a:buNone/>
            </a:pPr>
            <a:endParaRPr lang="fr-BE" sz="2600" dirty="0" smtClean="0">
              <a:latin typeface="+mj-lt"/>
            </a:endParaRPr>
          </a:p>
          <a:p>
            <a:pPr marL="0" indent="0">
              <a:buNone/>
            </a:pPr>
            <a:endParaRPr lang="fr-BE" sz="2600" dirty="0">
              <a:latin typeface="+mj-lt"/>
            </a:endParaRPr>
          </a:p>
          <a:p>
            <a:pPr marL="0" indent="0">
              <a:buNone/>
            </a:pPr>
            <a:endParaRPr lang="fr-BE" dirty="0" smtClean="0">
              <a:latin typeface="+mj-lt"/>
            </a:endParaRPr>
          </a:p>
          <a:p>
            <a:pPr marL="0" indent="0">
              <a:buNone/>
            </a:pPr>
            <a:endParaRPr lang="fr-BE" dirty="0">
              <a:latin typeface="+mj-lt"/>
            </a:endParaRPr>
          </a:p>
          <a:p>
            <a:pPr marL="0" indent="0">
              <a:buNone/>
            </a:pPr>
            <a:endParaRPr lang="fr-BE" dirty="0" smtClean="0">
              <a:latin typeface="+mj-lt"/>
            </a:endParaRPr>
          </a:p>
          <a:p>
            <a:pPr marL="0" indent="0">
              <a:buNone/>
            </a:pPr>
            <a:endParaRPr lang="fr-BE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91283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5561" y="86628"/>
            <a:ext cx="8322185" cy="1143000"/>
          </a:xfrm>
        </p:spPr>
        <p:txBody>
          <a:bodyPr>
            <a:normAutofit/>
          </a:bodyPr>
          <a:lstStyle/>
          <a:p>
            <a:r>
              <a:rPr lang="fr-BE" sz="3200" dirty="0" smtClean="0"/>
              <a:t>Quelques questions qui baliseront cette journée</a:t>
            </a:r>
            <a:endParaRPr lang="fr-BE" sz="32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377" y="1537291"/>
            <a:ext cx="8941869" cy="5219643"/>
          </a:xfrm>
        </p:spPr>
        <p:txBody>
          <a:bodyPr>
            <a:normAutofit lnSpcReduction="10000"/>
          </a:bodyPr>
          <a:lstStyle/>
          <a:p>
            <a:pPr marL="0" indent="0" algn="just">
              <a:buClrTx/>
              <a:buNone/>
            </a:pPr>
            <a:r>
              <a:rPr lang="fr-BE" sz="2800" b="1" dirty="0" smtClean="0">
                <a:latin typeface="+mj-lt"/>
              </a:rPr>
              <a:t>A. Apprentissage </a:t>
            </a:r>
            <a:r>
              <a:rPr lang="fr-BE" sz="2800" dirty="0" smtClean="0">
                <a:latin typeface="+mj-lt"/>
              </a:rPr>
              <a:t>des tâches complexes</a:t>
            </a:r>
            <a:endParaRPr lang="fr-BE" sz="2800" dirty="0">
              <a:latin typeface="+mj-lt"/>
            </a:endParaRPr>
          </a:p>
          <a:p>
            <a:pPr>
              <a:buFontTx/>
              <a:buChar char="-"/>
            </a:pPr>
            <a:r>
              <a:rPr lang="fr-BE" sz="2600" dirty="0" smtClean="0"/>
              <a:t>Quel « canevas » ou « scénario didactique » se prête le mieux à l’apprentissage des tâches complexes ?</a:t>
            </a:r>
          </a:p>
          <a:p>
            <a:pPr>
              <a:buFontTx/>
              <a:buChar char="-"/>
            </a:pPr>
            <a:r>
              <a:rPr lang="fr-BE" sz="2600" dirty="0" smtClean="0"/>
              <a:t>Comment </a:t>
            </a:r>
            <a:r>
              <a:rPr lang="fr-BE" sz="2600" dirty="0"/>
              <a:t>formuler une consigne </a:t>
            </a:r>
            <a:r>
              <a:rPr lang="fr-BE" sz="2600" dirty="0" smtClean="0"/>
              <a:t>pour qu’elle soit </a:t>
            </a:r>
            <a:r>
              <a:rPr lang="fr-BE" sz="2600" dirty="0" err="1" smtClean="0"/>
              <a:t>suffisam-ment</a:t>
            </a:r>
            <a:r>
              <a:rPr lang="fr-BE" sz="2600" dirty="0" smtClean="0"/>
              <a:t> </a:t>
            </a:r>
            <a:r>
              <a:rPr lang="fr-BE" sz="2600" dirty="0"/>
              <a:t>explicite </a:t>
            </a:r>
            <a:r>
              <a:rPr lang="fr-BE" sz="2600" dirty="0" smtClean="0"/>
              <a:t>sans qu’elle ne donne pour autant des indices sur </a:t>
            </a:r>
            <a:r>
              <a:rPr lang="fr-BE" sz="2600" dirty="0"/>
              <a:t>les ressources à mobiliser </a:t>
            </a:r>
            <a:r>
              <a:rPr lang="fr-BE" sz="2600" dirty="0" smtClean="0"/>
              <a:t>et/ou sur </a:t>
            </a:r>
            <a:r>
              <a:rPr lang="fr-BE" sz="2600" dirty="0"/>
              <a:t>les démarches à effectuer </a:t>
            </a:r>
            <a:r>
              <a:rPr lang="fr-BE" sz="2600" dirty="0" smtClean="0"/>
              <a:t>?</a:t>
            </a:r>
            <a:endParaRPr lang="fr-BE" sz="2600" dirty="0"/>
          </a:p>
          <a:p>
            <a:pPr>
              <a:buFontTx/>
              <a:buChar char="-"/>
            </a:pPr>
            <a:r>
              <a:rPr lang="fr-BE" sz="2600" dirty="0" smtClean="0"/>
              <a:t>L’approche par tâches complexes est-elle </a:t>
            </a:r>
            <a:r>
              <a:rPr lang="fr-BE" sz="2600" i="1" dirty="0" smtClean="0"/>
              <a:t>équitable</a:t>
            </a:r>
            <a:r>
              <a:rPr lang="fr-BE" sz="2600" dirty="0" smtClean="0"/>
              <a:t> ? Si non, que peut-on faire pour limiter au maximum les risques d’inégalité ?</a:t>
            </a:r>
          </a:p>
          <a:p>
            <a:pPr>
              <a:buFont typeface="Calibri" panose="020F0502020204030204" pitchFamily="34" charset="0"/>
              <a:buChar char="‐"/>
            </a:pPr>
            <a:r>
              <a:rPr lang="fr-BE" sz="2600" dirty="0" smtClean="0"/>
              <a:t>Comment </a:t>
            </a:r>
            <a:r>
              <a:rPr lang="fr-BE" sz="2600" dirty="0"/>
              <a:t>aborder les tâches complexes et leur évaluation dans des classes (très) </a:t>
            </a:r>
            <a:r>
              <a:rPr lang="fr-BE" sz="2600" i="1" dirty="0"/>
              <a:t>hétérogènes</a:t>
            </a:r>
            <a:r>
              <a:rPr lang="fr-BE" sz="2600" dirty="0"/>
              <a:t> </a:t>
            </a:r>
            <a:r>
              <a:rPr lang="fr-BE" sz="2600" dirty="0" smtClean="0"/>
              <a:t>?</a:t>
            </a:r>
          </a:p>
          <a:p>
            <a:pPr>
              <a:buFont typeface="Calibri" panose="020F0502020204030204" pitchFamily="34" charset="0"/>
              <a:buChar char="‐"/>
            </a:pPr>
            <a:r>
              <a:rPr lang="fr-BE" sz="2600" dirty="0" smtClean="0"/>
              <a:t>…</a:t>
            </a:r>
            <a:endParaRPr lang="fr-BE" sz="2600" dirty="0"/>
          </a:p>
          <a:p>
            <a:pPr marL="0" indent="0">
              <a:buNone/>
            </a:pPr>
            <a:endParaRPr lang="fr-BE" sz="2400" dirty="0" smtClean="0"/>
          </a:p>
          <a:p>
            <a:pPr>
              <a:buFont typeface="Calibri" panose="020F0502020204030204" pitchFamily="34" charset="0"/>
              <a:buChar char="‐"/>
            </a:pPr>
            <a:endParaRPr lang="fr-BE" sz="2400" dirty="0"/>
          </a:p>
          <a:p>
            <a:pPr marL="355600" indent="0">
              <a:buNone/>
            </a:pPr>
            <a:endParaRPr lang="fr-BE" sz="2400" dirty="0" smtClean="0">
              <a:latin typeface="+mj-lt"/>
            </a:endParaRPr>
          </a:p>
          <a:p>
            <a:pPr>
              <a:buFontTx/>
              <a:buChar char="-"/>
            </a:pPr>
            <a:endParaRPr lang="fr-BE" sz="2600" dirty="0" smtClean="0">
              <a:latin typeface="+mj-lt"/>
            </a:endParaRPr>
          </a:p>
          <a:p>
            <a:pPr marL="0" indent="0">
              <a:buNone/>
            </a:pPr>
            <a:endParaRPr lang="fr-BE" sz="2600" dirty="0">
              <a:latin typeface="+mj-lt"/>
            </a:endParaRPr>
          </a:p>
          <a:p>
            <a:pPr marL="0" indent="0">
              <a:buNone/>
            </a:pPr>
            <a:endParaRPr lang="fr-BE" sz="2600" dirty="0" smtClean="0">
              <a:latin typeface="+mj-lt"/>
            </a:endParaRPr>
          </a:p>
          <a:p>
            <a:pPr marL="0" indent="0">
              <a:buNone/>
            </a:pPr>
            <a:endParaRPr lang="fr-BE" sz="2600" dirty="0">
              <a:latin typeface="+mj-lt"/>
            </a:endParaRPr>
          </a:p>
          <a:p>
            <a:pPr marL="0" indent="0">
              <a:buNone/>
            </a:pPr>
            <a:endParaRPr lang="fr-BE" dirty="0" smtClean="0">
              <a:latin typeface="+mj-lt"/>
            </a:endParaRPr>
          </a:p>
          <a:p>
            <a:pPr marL="0" indent="0">
              <a:buNone/>
            </a:pPr>
            <a:endParaRPr lang="fr-BE" dirty="0">
              <a:latin typeface="+mj-lt"/>
            </a:endParaRPr>
          </a:p>
          <a:p>
            <a:pPr marL="0" indent="0">
              <a:buNone/>
            </a:pPr>
            <a:endParaRPr lang="fr-BE" dirty="0" smtClean="0">
              <a:latin typeface="+mj-lt"/>
            </a:endParaRPr>
          </a:p>
          <a:p>
            <a:pPr marL="0" indent="0">
              <a:buNone/>
            </a:pPr>
            <a:endParaRPr lang="fr-BE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3979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Microsoft Motion BG">
      <a:dk1>
        <a:sysClr val="windowText" lastClr="000000"/>
      </a:dk1>
      <a:lt1>
        <a:sysClr val="window" lastClr="FFFFFF"/>
      </a:lt1>
      <a:dk2>
        <a:srgbClr val="2B370A"/>
      </a:dk2>
      <a:lt2>
        <a:srgbClr val="EBF6D0"/>
      </a:lt2>
      <a:accent1>
        <a:srgbClr val="FF9900"/>
      </a:accent1>
      <a:accent2>
        <a:srgbClr val="FFCC00"/>
      </a:accent2>
      <a:accent3>
        <a:srgbClr val="9BBB59"/>
      </a:accent3>
      <a:accent4>
        <a:srgbClr val="1E8C16"/>
      </a:accent4>
      <a:accent5>
        <a:srgbClr val="00CC99"/>
      </a:accent5>
      <a:accent6>
        <a:srgbClr val="00A1DA"/>
      </a:accent6>
      <a:hlink>
        <a:srgbClr val="00D200"/>
      </a:hlink>
      <a:folHlink>
        <a:srgbClr val="7F7F7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Microsoft Motion BG">
      <a:dk1>
        <a:sysClr val="windowText" lastClr="000000"/>
      </a:dk1>
      <a:lt1>
        <a:sysClr val="window" lastClr="FFFFFF"/>
      </a:lt1>
      <a:dk2>
        <a:srgbClr val="2B370A"/>
      </a:dk2>
      <a:lt2>
        <a:srgbClr val="EBF6D0"/>
      </a:lt2>
      <a:accent1>
        <a:srgbClr val="FF9900"/>
      </a:accent1>
      <a:accent2>
        <a:srgbClr val="FFCC00"/>
      </a:accent2>
      <a:accent3>
        <a:srgbClr val="9BBB59"/>
      </a:accent3>
      <a:accent4>
        <a:srgbClr val="1E8C16"/>
      </a:accent4>
      <a:accent5>
        <a:srgbClr val="00CC99"/>
      </a:accent5>
      <a:accent6>
        <a:srgbClr val="00A1DA"/>
      </a:accent6>
      <a:hlink>
        <a:srgbClr val="00D200"/>
      </a:hlink>
      <a:folHlink>
        <a:srgbClr val="7F7F7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21587D2-7C39-444E-A417-F289892BFE0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725</Words>
  <Application>Microsoft Office PowerPoint</Application>
  <PresentationFormat>Affichage à l'écran (4:3)</PresentationFormat>
  <Paragraphs>158</Paragraphs>
  <Slides>16</Slides>
  <Notes>16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1" baseType="lpstr">
      <vt:lpstr>Arial</vt:lpstr>
      <vt:lpstr>Calibri</vt:lpstr>
      <vt:lpstr>Segoe Print</vt:lpstr>
      <vt:lpstr>Wingdings</vt:lpstr>
      <vt:lpstr>Thème Office</vt:lpstr>
      <vt:lpstr>Les tâches complexes  Apprentissage et évaluation </vt:lpstr>
      <vt:lpstr>Présentation PowerPoint</vt:lpstr>
      <vt:lpstr>Présentation PowerPoint</vt:lpstr>
      <vt:lpstr>Contextualisation</vt:lpstr>
      <vt:lpstr>Contextualisation</vt:lpstr>
      <vt:lpstr>Contextualisation</vt:lpstr>
      <vt:lpstr>Contextualisation</vt:lpstr>
      <vt:lpstr>Quelques questions qui baliseront cette journée</vt:lpstr>
      <vt:lpstr>Quelques questions qui baliseront cette journée</vt:lpstr>
      <vt:lpstr>Questions qui baliseront cette journée</vt:lpstr>
      <vt:lpstr>Présentation PowerPoint</vt:lpstr>
      <vt:lpstr>A. Programme de la matinée</vt:lpstr>
      <vt:lpstr>B. Programme de l’après-midi</vt:lpstr>
      <vt:lpstr>Particularités de la journée</vt:lpstr>
      <vt:lpstr>Remarques</vt:lpstr>
      <vt:lpstr>Remerciements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2013-08-30T12:40:53Z</dcterms:created>
  <dcterms:modified xsi:type="dcterms:W3CDTF">2017-08-28T14:41:47Z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TC027279929991</vt:lpwstr>
  </property>
</Properties>
</file>