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6" r:id="rId1"/>
  </p:sldMasterIdLst>
  <p:notesMasterIdLst>
    <p:notesMasterId r:id="rId3"/>
  </p:notesMasterIdLst>
  <p:sldIdLst>
    <p:sldId id="259" r:id="rId2"/>
  </p:sldIdLst>
  <p:sldSz cx="30603825" cy="39604950"/>
  <p:notesSz cx="6797675" cy="9926638"/>
  <p:defaultTextStyle>
    <a:defPPr>
      <a:defRPr lang="fr-FR"/>
    </a:defPPr>
    <a:lvl1pPr marL="0" algn="l" defTabSz="4011930" rtl="0" eaLnBrk="1" latinLnBrk="0" hangingPunct="1">
      <a:defRPr sz="7900" kern="1200">
        <a:solidFill>
          <a:schemeClr val="tx1"/>
        </a:solidFill>
        <a:latin typeface="+mn-lt"/>
        <a:ea typeface="+mn-ea"/>
        <a:cs typeface="+mn-cs"/>
      </a:defRPr>
    </a:lvl1pPr>
    <a:lvl2pPr marL="2005965" algn="l" defTabSz="4011930" rtl="0" eaLnBrk="1" latinLnBrk="0" hangingPunct="1">
      <a:defRPr sz="7900" kern="1200">
        <a:solidFill>
          <a:schemeClr val="tx1"/>
        </a:solidFill>
        <a:latin typeface="+mn-lt"/>
        <a:ea typeface="+mn-ea"/>
        <a:cs typeface="+mn-cs"/>
      </a:defRPr>
    </a:lvl2pPr>
    <a:lvl3pPr marL="4011930" algn="l" defTabSz="4011930" rtl="0" eaLnBrk="1" latinLnBrk="0" hangingPunct="1">
      <a:defRPr sz="7900" kern="1200">
        <a:solidFill>
          <a:schemeClr val="tx1"/>
        </a:solidFill>
        <a:latin typeface="+mn-lt"/>
        <a:ea typeface="+mn-ea"/>
        <a:cs typeface="+mn-cs"/>
      </a:defRPr>
    </a:lvl3pPr>
    <a:lvl4pPr marL="6017895" algn="l" defTabSz="4011930" rtl="0" eaLnBrk="1" latinLnBrk="0" hangingPunct="1">
      <a:defRPr sz="7900" kern="1200">
        <a:solidFill>
          <a:schemeClr val="tx1"/>
        </a:solidFill>
        <a:latin typeface="+mn-lt"/>
        <a:ea typeface="+mn-ea"/>
        <a:cs typeface="+mn-cs"/>
      </a:defRPr>
    </a:lvl4pPr>
    <a:lvl5pPr marL="8023860" algn="l" defTabSz="4011930" rtl="0" eaLnBrk="1" latinLnBrk="0" hangingPunct="1">
      <a:defRPr sz="7900" kern="1200">
        <a:solidFill>
          <a:schemeClr val="tx1"/>
        </a:solidFill>
        <a:latin typeface="+mn-lt"/>
        <a:ea typeface="+mn-ea"/>
        <a:cs typeface="+mn-cs"/>
      </a:defRPr>
    </a:lvl5pPr>
    <a:lvl6pPr marL="10029825" algn="l" defTabSz="4011930" rtl="0" eaLnBrk="1" latinLnBrk="0" hangingPunct="1">
      <a:defRPr sz="7900" kern="1200">
        <a:solidFill>
          <a:schemeClr val="tx1"/>
        </a:solidFill>
        <a:latin typeface="+mn-lt"/>
        <a:ea typeface="+mn-ea"/>
        <a:cs typeface="+mn-cs"/>
      </a:defRPr>
    </a:lvl6pPr>
    <a:lvl7pPr marL="12035790" algn="l" defTabSz="4011930" rtl="0" eaLnBrk="1" latinLnBrk="0" hangingPunct="1">
      <a:defRPr sz="7900" kern="1200">
        <a:solidFill>
          <a:schemeClr val="tx1"/>
        </a:solidFill>
        <a:latin typeface="+mn-lt"/>
        <a:ea typeface="+mn-ea"/>
        <a:cs typeface="+mn-cs"/>
      </a:defRPr>
    </a:lvl7pPr>
    <a:lvl8pPr marL="14041755" algn="l" defTabSz="4011930" rtl="0" eaLnBrk="1" latinLnBrk="0" hangingPunct="1">
      <a:defRPr sz="7900" kern="1200">
        <a:solidFill>
          <a:schemeClr val="tx1"/>
        </a:solidFill>
        <a:latin typeface="+mn-lt"/>
        <a:ea typeface="+mn-ea"/>
        <a:cs typeface="+mn-cs"/>
      </a:defRPr>
    </a:lvl8pPr>
    <a:lvl9pPr marL="16047720" algn="l" defTabSz="4011930" rtl="0" eaLnBrk="1" latinLnBrk="0" hangingPunct="1">
      <a:defRPr sz="7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2474">
          <p15:clr>
            <a:srgbClr val="A4A3A4"/>
          </p15:clr>
        </p15:guide>
        <p15:guide id="2" pos="9639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D937"/>
    <a:srgbClr val="FF0066"/>
    <a:srgbClr val="FFFF66"/>
    <a:srgbClr val="66FF99"/>
    <a:srgbClr val="FFFF99"/>
    <a:srgbClr val="FFFFCC"/>
    <a:srgbClr val="FFBDD8"/>
    <a:srgbClr val="FDDDC3"/>
    <a:srgbClr val="FF3399"/>
    <a:srgbClr val="FF65A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Style à thème 1 - Accentuation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69012ECD-51FC-41F1-AA8D-1B2483CD663E}" styleName="Style léger 2 - Accentuation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C89EF96-8CEA-46FF-86C4-4CE0E7609802}" styleName="Style léger 3 - Accentuation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CF1AB2-1976-4502-BF36-3FF5EA218861}" styleName="Style moyen 4 - Accentuation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Aucun style, aucune grill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>
    <p:restoredLeft sz="15620"/>
    <p:restoredTop sz="98901" autoAdjust="0"/>
  </p:normalViewPr>
  <p:slideViewPr>
    <p:cSldViewPr>
      <p:cViewPr>
        <p:scale>
          <a:sx n="40" d="100"/>
          <a:sy n="40" d="100"/>
        </p:scale>
        <p:origin x="18" y="30"/>
      </p:cViewPr>
      <p:guideLst>
        <p:guide orient="horz" pos="12474"/>
        <p:guide pos="9639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40" d="100"/>
        <a:sy n="4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659" cy="496332"/>
          </a:xfrm>
          <a:prstGeom prst="rect">
            <a:avLst/>
          </a:prstGeom>
        </p:spPr>
        <p:txBody>
          <a:bodyPr vert="horz" lIns="95554" tIns="47777" rIns="95554" bIns="47777" rtlCol="0"/>
          <a:lstStyle>
            <a:lvl1pPr algn="l">
              <a:defRPr sz="1300"/>
            </a:lvl1pPr>
          </a:lstStyle>
          <a:p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50444" y="0"/>
            <a:ext cx="2945659" cy="496332"/>
          </a:xfrm>
          <a:prstGeom prst="rect">
            <a:avLst/>
          </a:prstGeom>
        </p:spPr>
        <p:txBody>
          <a:bodyPr vert="horz" lIns="95554" tIns="47777" rIns="95554" bIns="47777" rtlCol="0"/>
          <a:lstStyle>
            <a:lvl1pPr algn="r">
              <a:defRPr sz="1300"/>
            </a:lvl1pPr>
          </a:lstStyle>
          <a:p>
            <a:fld id="{457919C8-DD80-49B3-AF75-77B92A8D8833}" type="datetimeFigureOut">
              <a:rPr lang="fr-BE" smtClean="0"/>
              <a:pPr/>
              <a:t>14/02/2016</a:t>
            </a:fld>
            <a:endParaRPr lang="fr-BE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962150" y="744538"/>
            <a:ext cx="2873375" cy="3721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554" tIns="47777" rIns="95554" bIns="47777" rtlCol="0" anchor="ctr"/>
          <a:lstStyle/>
          <a:p>
            <a:endParaRPr lang="fr-BE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5554" tIns="47777" rIns="95554" bIns="47777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1" y="9428583"/>
            <a:ext cx="2945659" cy="496332"/>
          </a:xfrm>
          <a:prstGeom prst="rect">
            <a:avLst/>
          </a:prstGeom>
        </p:spPr>
        <p:txBody>
          <a:bodyPr vert="horz" lIns="95554" tIns="47777" rIns="95554" bIns="47777" rtlCol="0" anchor="b"/>
          <a:lstStyle>
            <a:lvl1pPr algn="l">
              <a:defRPr sz="1300"/>
            </a:lvl1pPr>
          </a:lstStyle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50444" y="9428583"/>
            <a:ext cx="2945659" cy="496332"/>
          </a:xfrm>
          <a:prstGeom prst="rect">
            <a:avLst/>
          </a:prstGeom>
        </p:spPr>
        <p:txBody>
          <a:bodyPr vert="horz" lIns="95554" tIns="47777" rIns="95554" bIns="47777" rtlCol="0" anchor="b"/>
          <a:lstStyle>
            <a:lvl1pPr algn="r">
              <a:defRPr sz="1300"/>
            </a:lvl1pPr>
          </a:lstStyle>
          <a:p>
            <a:fld id="{454A417C-323D-418A-9761-90687EA26261}" type="slidenum">
              <a:rPr lang="fr-BE" smtClean="0"/>
              <a:pPr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3873528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011930" rtl="0" eaLnBrk="1" latinLnBrk="0" hangingPunct="1">
      <a:defRPr sz="5300" kern="1200">
        <a:solidFill>
          <a:schemeClr val="tx1"/>
        </a:solidFill>
        <a:latin typeface="+mn-lt"/>
        <a:ea typeface="+mn-ea"/>
        <a:cs typeface="+mn-cs"/>
      </a:defRPr>
    </a:lvl1pPr>
    <a:lvl2pPr marL="2005965" algn="l" defTabSz="4011930" rtl="0" eaLnBrk="1" latinLnBrk="0" hangingPunct="1">
      <a:defRPr sz="5300" kern="1200">
        <a:solidFill>
          <a:schemeClr val="tx1"/>
        </a:solidFill>
        <a:latin typeface="+mn-lt"/>
        <a:ea typeface="+mn-ea"/>
        <a:cs typeface="+mn-cs"/>
      </a:defRPr>
    </a:lvl2pPr>
    <a:lvl3pPr marL="4011930" algn="l" defTabSz="4011930" rtl="0" eaLnBrk="1" latinLnBrk="0" hangingPunct="1">
      <a:defRPr sz="5300" kern="1200">
        <a:solidFill>
          <a:schemeClr val="tx1"/>
        </a:solidFill>
        <a:latin typeface="+mn-lt"/>
        <a:ea typeface="+mn-ea"/>
        <a:cs typeface="+mn-cs"/>
      </a:defRPr>
    </a:lvl3pPr>
    <a:lvl4pPr marL="6017895" algn="l" defTabSz="4011930" rtl="0" eaLnBrk="1" latinLnBrk="0" hangingPunct="1">
      <a:defRPr sz="5300" kern="1200">
        <a:solidFill>
          <a:schemeClr val="tx1"/>
        </a:solidFill>
        <a:latin typeface="+mn-lt"/>
        <a:ea typeface="+mn-ea"/>
        <a:cs typeface="+mn-cs"/>
      </a:defRPr>
    </a:lvl4pPr>
    <a:lvl5pPr marL="8023860" algn="l" defTabSz="4011930" rtl="0" eaLnBrk="1" latinLnBrk="0" hangingPunct="1">
      <a:defRPr sz="5300" kern="1200">
        <a:solidFill>
          <a:schemeClr val="tx1"/>
        </a:solidFill>
        <a:latin typeface="+mn-lt"/>
        <a:ea typeface="+mn-ea"/>
        <a:cs typeface="+mn-cs"/>
      </a:defRPr>
    </a:lvl5pPr>
    <a:lvl6pPr marL="10029825" algn="l" defTabSz="4011930" rtl="0" eaLnBrk="1" latinLnBrk="0" hangingPunct="1">
      <a:defRPr sz="5300" kern="1200">
        <a:solidFill>
          <a:schemeClr val="tx1"/>
        </a:solidFill>
        <a:latin typeface="+mn-lt"/>
        <a:ea typeface="+mn-ea"/>
        <a:cs typeface="+mn-cs"/>
      </a:defRPr>
    </a:lvl6pPr>
    <a:lvl7pPr marL="12035790" algn="l" defTabSz="4011930" rtl="0" eaLnBrk="1" latinLnBrk="0" hangingPunct="1">
      <a:defRPr sz="5300" kern="1200">
        <a:solidFill>
          <a:schemeClr val="tx1"/>
        </a:solidFill>
        <a:latin typeface="+mn-lt"/>
        <a:ea typeface="+mn-ea"/>
        <a:cs typeface="+mn-cs"/>
      </a:defRPr>
    </a:lvl7pPr>
    <a:lvl8pPr marL="14041755" algn="l" defTabSz="4011930" rtl="0" eaLnBrk="1" latinLnBrk="0" hangingPunct="1">
      <a:defRPr sz="5300" kern="1200">
        <a:solidFill>
          <a:schemeClr val="tx1"/>
        </a:solidFill>
        <a:latin typeface="+mn-lt"/>
        <a:ea typeface="+mn-ea"/>
        <a:cs typeface="+mn-cs"/>
      </a:defRPr>
    </a:lvl8pPr>
    <a:lvl9pPr marL="16047720" algn="l" defTabSz="4011930" rtl="0" eaLnBrk="1" latinLnBrk="0" hangingPunct="1">
      <a:defRPr sz="53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2295287" y="12303207"/>
            <a:ext cx="26013251" cy="8489394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4590574" y="22442805"/>
            <a:ext cx="21422678" cy="10121265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0048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40097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601468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801959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002448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20293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403427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603916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DCC9A7-3FCC-48BA-B57C-99E283236D6B}" type="datetimeFigureOut">
              <a:rPr lang="fr-BE" smtClean="0"/>
              <a:pPr/>
              <a:t>14/02/2016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4D96F-0307-4549-9DA5-5051D1BF6976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DCC9A7-3FCC-48BA-B57C-99E283236D6B}" type="datetimeFigureOut">
              <a:rPr lang="fr-BE" smtClean="0"/>
              <a:pPr/>
              <a:t>14/02/2016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4D96F-0307-4549-9DA5-5051D1BF6976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22187773" y="1586072"/>
            <a:ext cx="6885861" cy="33792557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1530191" y="1586072"/>
            <a:ext cx="20147518" cy="33792557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DCC9A7-3FCC-48BA-B57C-99E283236D6B}" type="datetimeFigureOut">
              <a:rPr lang="fr-BE" smtClean="0"/>
              <a:pPr/>
              <a:t>14/02/2016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4D96F-0307-4549-9DA5-5051D1BF6976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DCC9A7-3FCC-48BA-B57C-99E283236D6B}" type="datetimeFigureOut">
              <a:rPr lang="fr-BE" smtClean="0"/>
              <a:pPr/>
              <a:t>14/02/2016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4D96F-0307-4549-9DA5-5051D1BF6976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417491" y="25449885"/>
            <a:ext cx="26013251" cy="7865983"/>
          </a:xfrm>
        </p:spPr>
        <p:txBody>
          <a:bodyPr anchor="t"/>
          <a:lstStyle>
            <a:lvl1pPr algn="l">
              <a:defRPr sz="17600" b="1" cap="all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2417491" y="16786270"/>
            <a:ext cx="26013251" cy="8663580"/>
          </a:xfrm>
        </p:spPr>
        <p:txBody>
          <a:bodyPr anchor="b"/>
          <a:lstStyle>
            <a:lvl1pPr marL="0" indent="0">
              <a:buNone/>
              <a:defRPr sz="8800">
                <a:solidFill>
                  <a:schemeClr val="tx1">
                    <a:tint val="75000"/>
                  </a:schemeClr>
                </a:solidFill>
              </a:defRPr>
            </a:lvl1pPr>
            <a:lvl2pPr marL="2004890" indent="0">
              <a:buNone/>
              <a:defRPr sz="7900">
                <a:solidFill>
                  <a:schemeClr val="tx1">
                    <a:tint val="75000"/>
                  </a:schemeClr>
                </a:solidFill>
              </a:defRPr>
            </a:lvl2pPr>
            <a:lvl3pPr marL="4009798" indent="0">
              <a:buNone/>
              <a:defRPr sz="7000">
                <a:solidFill>
                  <a:schemeClr val="tx1">
                    <a:tint val="75000"/>
                  </a:schemeClr>
                </a:solidFill>
              </a:defRPr>
            </a:lvl3pPr>
            <a:lvl4pPr marL="6014683" indent="0">
              <a:buNone/>
              <a:defRPr sz="6100">
                <a:solidFill>
                  <a:schemeClr val="tx1">
                    <a:tint val="75000"/>
                  </a:schemeClr>
                </a:solidFill>
              </a:defRPr>
            </a:lvl4pPr>
            <a:lvl5pPr marL="8019595" indent="0">
              <a:buNone/>
              <a:defRPr sz="6100">
                <a:solidFill>
                  <a:schemeClr val="tx1">
                    <a:tint val="75000"/>
                  </a:schemeClr>
                </a:solidFill>
              </a:defRPr>
            </a:lvl5pPr>
            <a:lvl6pPr marL="10024481" indent="0">
              <a:buNone/>
              <a:defRPr sz="6100">
                <a:solidFill>
                  <a:schemeClr val="tx1">
                    <a:tint val="75000"/>
                  </a:schemeClr>
                </a:solidFill>
              </a:defRPr>
            </a:lvl6pPr>
            <a:lvl7pPr marL="12029393" indent="0">
              <a:buNone/>
              <a:defRPr sz="6100">
                <a:solidFill>
                  <a:schemeClr val="tx1">
                    <a:tint val="75000"/>
                  </a:schemeClr>
                </a:solidFill>
              </a:defRPr>
            </a:lvl7pPr>
            <a:lvl8pPr marL="14034279" indent="0">
              <a:buNone/>
              <a:defRPr sz="6100">
                <a:solidFill>
                  <a:schemeClr val="tx1">
                    <a:tint val="75000"/>
                  </a:schemeClr>
                </a:solidFill>
              </a:defRPr>
            </a:lvl8pPr>
            <a:lvl9pPr marL="16039164" indent="0">
              <a:buNone/>
              <a:defRPr sz="61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DCC9A7-3FCC-48BA-B57C-99E283236D6B}" type="datetimeFigureOut">
              <a:rPr lang="fr-BE" smtClean="0"/>
              <a:pPr/>
              <a:t>14/02/2016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4D96F-0307-4549-9DA5-5051D1BF6976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1530191" y="9241158"/>
            <a:ext cx="13516689" cy="26137436"/>
          </a:xfrm>
        </p:spPr>
        <p:txBody>
          <a:bodyPr/>
          <a:lstStyle>
            <a:lvl1pPr>
              <a:defRPr sz="12300"/>
            </a:lvl1pPr>
            <a:lvl2pPr>
              <a:defRPr sz="10500"/>
            </a:lvl2pPr>
            <a:lvl3pPr>
              <a:defRPr sz="8800"/>
            </a:lvl3pPr>
            <a:lvl4pPr>
              <a:defRPr sz="7900"/>
            </a:lvl4pPr>
            <a:lvl5pPr>
              <a:defRPr sz="7900"/>
            </a:lvl5pPr>
            <a:lvl6pPr>
              <a:defRPr sz="7900"/>
            </a:lvl6pPr>
            <a:lvl7pPr>
              <a:defRPr sz="7900"/>
            </a:lvl7pPr>
            <a:lvl8pPr>
              <a:defRPr sz="7900"/>
            </a:lvl8pPr>
            <a:lvl9pPr>
              <a:defRPr sz="7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15556945" y="9241158"/>
            <a:ext cx="13516689" cy="26137436"/>
          </a:xfrm>
        </p:spPr>
        <p:txBody>
          <a:bodyPr/>
          <a:lstStyle>
            <a:lvl1pPr>
              <a:defRPr sz="12300"/>
            </a:lvl1pPr>
            <a:lvl2pPr>
              <a:defRPr sz="10500"/>
            </a:lvl2pPr>
            <a:lvl3pPr>
              <a:defRPr sz="8800"/>
            </a:lvl3pPr>
            <a:lvl4pPr>
              <a:defRPr sz="7900"/>
            </a:lvl4pPr>
            <a:lvl5pPr>
              <a:defRPr sz="7900"/>
            </a:lvl5pPr>
            <a:lvl6pPr>
              <a:defRPr sz="7900"/>
            </a:lvl6pPr>
            <a:lvl7pPr>
              <a:defRPr sz="7900"/>
            </a:lvl7pPr>
            <a:lvl8pPr>
              <a:defRPr sz="7900"/>
            </a:lvl8pPr>
            <a:lvl9pPr>
              <a:defRPr sz="7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DCC9A7-3FCC-48BA-B57C-99E283236D6B}" type="datetimeFigureOut">
              <a:rPr lang="fr-BE" smtClean="0"/>
              <a:pPr/>
              <a:t>14/02/2016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4D96F-0307-4549-9DA5-5051D1BF6976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530191" y="8865277"/>
            <a:ext cx="13522004" cy="3694626"/>
          </a:xfrm>
        </p:spPr>
        <p:txBody>
          <a:bodyPr anchor="b"/>
          <a:lstStyle>
            <a:lvl1pPr marL="0" indent="0">
              <a:buNone/>
              <a:defRPr sz="10500" b="1"/>
            </a:lvl1pPr>
            <a:lvl2pPr marL="2004890" indent="0">
              <a:buNone/>
              <a:defRPr sz="8800" b="1"/>
            </a:lvl2pPr>
            <a:lvl3pPr marL="4009798" indent="0">
              <a:buNone/>
              <a:defRPr sz="7900" b="1"/>
            </a:lvl3pPr>
            <a:lvl4pPr marL="6014683" indent="0">
              <a:buNone/>
              <a:defRPr sz="7000" b="1"/>
            </a:lvl4pPr>
            <a:lvl5pPr marL="8019595" indent="0">
              <a:buNone/>
              <a:defRPr sz="7000" b="1"/>
            </a:lvl5pPr>
            <a:lvl6pPr marL="10024481" indent="0">
              <a:buNone/>
              <a:defRPr sz="7000" b="1"/>
            </a:lvl6pPr>
            <a:lvl7pPr marL="12029393" indent="0">
              <a:buNone/>
              <a:defRPr sz="7000" b="1"/>
            </a:lvl7pPr>
            <a:lvl8pPr marL="14034279" indent="0">
              <a:buNone/>
              <a:defRPr sz="7000" b="1"/>
            </a:lvl8pPr>
            <a:lvl9pPr marL="16039164" indent="0">
              <a:buNone/>
              <a:defRPr sz="70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1530191" y="12559903"/>
            <a:ext cx="13522004" cy="22818688"/>
          </a:xfrm>
        </p:spPr>
        <p:txBody>
          <a:bodyPr/>
          <a:lstStyle>
            <a:lvl1pPr>
              <a:defRPr sz="10500"/>
            </a:lvl1pPr>
            <a:lvl2pPr>
              <a:defRPr sz="8800"/>
            </a:lvl2pPr>
            <a:lvl3pPr>
              <a:defRPr sz="7900"/>
            </a:lvl3pPr>
            <a:lvl4pPr>
              <a:defRPr sz="7000"/>
            </a:lvl4pPr>
            <a:lvl5pPr>
              <a:defRPr sz="7000"/>
            </a:lvl5pPr>
            <a:lvl6pPr>
              <a:defRPr sz="7000"/>
            </a:lvl6pPr>
            <a:lvl7pPr>
              <a:defRPr sz="7000"/>
            </a:lvl7pPr>
            <a:lvl8pPr>
              <a:defRPr sz="7000"/>
            </a:lvl8pPr>
            <a:lvl9pPr>
              <a:defRPr sz="7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15546326" y="8865277"/>
            <a:ext cx="13527316" cy="3694626"/>
          </a:xfrm>
        </p:spPr>
        <p:txBody>
          <a:bodyPr anchor="b"/>
          <a:lstStyle>
            <a:lvl1pPr marL="0" indent="0">
              <a:buNone/>
              <a:defRPr sz="10500" b="1"/>
            </a:lvl1pPr>
            <a:lvl2pPr marL="2004890" indent="0">
              <a:buNone/>
              <a:defRPr sz="8800" b="1"/>
            </a:lvl2pPr>
            <a:lvl3pPr marL="4009798" indent="0">
              <a:buNone/>
              <a:defRPr sz="7900" b="1"/>
            </a:lvl3pPr>
            <a:lvl4pPr marL="6014683" indent="0">
              <a:buNone/>
              <a:defRPr sz="7000" b="1"/>
            </a:lvl4pPr>
            <a:lvl5pPr marL="8019595" indent="0">
              <a:buNone/>
              <a:defRPr sz="7000" b="1"/>
            </a:lvl5pPr>
            <a:lvl6pPr marL="10024481" indent="0">
              <a:buNone/>
              <a:defRPr sz="7000" b="1"/>
            </a:lvl6pPr>
            <a:lvl7pPr marL="12029393" indent="0">
              <a:buNone/>
              <a:defRPr sz="7000" b="1"/>
            </a:lvl7pPr>
            <a:lvl8pPr marL="14034279" indent="0">
              <a:buNone/>
              <a:defRPr sz="7000" b="1"/>
            </a:lvl8pPr>
            <a:lvl9pPr marL="16039164" indent="0">
              <a:buNone/>
              <a:defRPr sz="70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15546326" y="12559903"/>
            <a:ext cx="13527316" cy="22818688"/>
          </a:xfrm>
        </p:spPr>
        <p:txBody>
          <a:bodyPr/>
          <a:lstStyle>
            <a:lvl1pPr>
              <a:defRPr sz="10500"/>
            </a:lvl1pPr>
            <a:lvl2pPr>
              <a:defRPr sz="8800"/>
            </a:lvl2pPr>
            <a:lvl3pPr>
              <a:defRPr sz="7900"/>
            </a:lvl3pPr>
            <a:lvl4pPr>
              <a:defRPr sz="7000"/>
            </a:lvl4pPr>
            <a:lvl5pPr>
              <a:defRPr sz="7000"/>
            </a:lvl5pPr>
            <a:lvl6pPr>
              <a:defRPr sz="7000"/>
            </a:lvl6pPr>
            <a:lvl7pPr>
              <a:defRPr sz="7000"/>
            </a:lvl7pPr>
            <a:lvl8pPr>
              <a:defRPr sz="7000"/>
            </a:lvl8pPr>
            <a:lvl9pPr>
              <a:defRPr sz="7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DCC9A7-3FCC-48BA-B57C-99E283236D6B}" type="datetimeFigureOut">
              <a:rPr lang="fr-BE" smtClean="0"/>
              <a:pPr/>
              <a:t>14/02/2016</a:t>
            </a:fld>
            <a:endParaRPr lang="fr-BE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4D96F-0307-4549-9DA5-5051D1BF6976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DCC9A7-3FCC-48BA-B57C-99E283236D6B}" type="datetimeFigureOut">
              <a:rPr lang="fr-BE" smtClean="0"/>
              <a:pPr/>
              <a:t>14/02/2016</a:t>
            </a:fld>
            <a:endParaRPr lang="fr-BE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4D96F-0307-4549-9DA5-5051D1BF6976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DCC9A7-3FCC-48BA-B57C-99E283236D6B}" type="datetimeFigureOut">
              <a:rPr lang="fr-BE" smtClean="0"/>
              <a:pPr/>
              <a:t>14/02/2016</a:t>
            </a:fld>
            <a:endParaRPr lang="fr-BE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4D96F-0307-4549-9DA5-5051D1BF6976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530196" y="1576864"/>
            <a:ext cx="10068448" cy="6710839"/>
          </a:xfrm>
        </p:spPr>
        <p:txBody>
          <a:bodyPr anchor="b"/>
          <a:lstStyle>
            <a:lvl1pPr algn="l">
              <a:defRPr sz="8800" b="1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1965246" y="1576866"/>
            <a:ext cx="17108388" cy="33801728"/>
          </a:xfrm>
        </p:spPr>
        <p:txBody>
          <a:bodyPr/>
          <a:lstStyle>
            <a:lvl1pPr>
              <a:defRPr sz="14000"/>
            </a:lvl1pPr>
            <a:lvl2pPr>
              <a:defRPr sz="12300"/>
            </a:lvl2pPr>
            <a:lvl3pPr>
              <a:defRPr sz="10500"/>
            </a:lvl3pPr>
            <a:lvl4pPr>
              <a:defRPr sz="8800"/>
            </a:lvl4pPr>
            <a:lvl5pPr>
              <a:defRPr sz="8800"/>
            </a:lvl5pPr>
            <a:lvl6pPr>
              <a:defRPr sz="8800"/>
            </a:lvl6pPr>
            <a:lvl7pPr>
              <a:defRPr sz="8800"/>
            </a:lvl7pPr>
            <a:lvl8pPr>
              <a:defRPr sz="8800"/>
            </a:lvl8pPr>
            <a:lvl9pPr>
              <a:defRPr sz="8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530196" y="8287740"/>
            <a:ext cx="10068448" cy="27090889"/>
          </a:xfrm>
        </p:spPr>
        <p:txBody>
          <a:bodyPr/>
          <a:lstStyle>
            <a:lvl1pPr marL="0" indent="0">
              <a:buNone/>
              <a:defRPr sz="6100"/>
            </a:lvl1pPr>
            <a:lvl2pPr marL="2004890" indent="0">
              <a:buNone/>
              <a:defRPr sz="5300"/>
            </a:lvl2pPr>
            <a:lvl3pPr marL="4009798" indent="0">
              <a:buNone/>
              <a:defRPr sz="4400"/>
            </a:lvl3pPr>
            <a:lvl4pPr marL="6014683" indent="0">
              <a:buNone/>
              <a:defRPr sz="3900"/>
            </a:lvl4pPr>
            <a:lvl5pPr marL="8019595" indent="0">
              <a:buNone/>
              <a:defRPr sz="3900"/>
            </a:lvl5pPr>
            <a:lvl6pPr marL="10024481" indent="0">
              <a:buNone/>
              <a:defRPr sz="3900"/>
            </a:lvl6pPr>
            <a:lvl7pPr marL="12029393" indent="0">
              <a:buNone/>
              <a:defRPr sz="3900"/>
            </a:lvl7pPr>
            <a:lvl8pPr marL="14034279" indent="0">
              <a:buNone/>
              <a:defRPr sz="3900"/>
            </a:lvl8pPr>
            <a:lvl9pPr marL="16039164" indent="0">
              <a:buNone/>
              <a:defRPr sz="3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DCC9A7-3FCC-48BA-B57C-99E283236D6B}" type="datetimeFigureOut">
              <a:rPr lang="fr-BE" smtClean="0"/>
              <a:pPr/>
              <a:t>14/02/2016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4D96F-0307-4549-9DA5-5051D1BF6976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998564" y="27723465"/>
            <a:ext cx="18362295" cy="3272912"/>
          </a:xfrm>
        </p:spPr>
        <p:txBody>
          <a:bodyPr anchor="b"/>
          <a:lstStyle>
            <a:lvl1pPr algn="l">
              <a:defRPr sz="8800" b="1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998564" y="3538776"/>
            <a:ext cx="18362295" cy="23762970"/>
          </a:xfrm>
        </p:spPr>
        <p:txBody>
          <a:bodyPr/>
          <a:lstStyle>
            <a:lvl1pPr marL="0" indent="0">
              <a:buNone/>
              <a:defRPr sz="14000"/>
            </a:lvl1pPr>
            <a:lvl2pPr marL="2004890" indent="0">
              <a:buNone/>
              <a:defRPr sz="12300"/>
            </a:lvl2pPr>
            <a:lvl3pPr marL="4009798" indent="0">
              <a:buNone/>
              <a:defRPr sz="10500"/>
            </a:lvl3pPr>
            <a:lvl4pPr marL="6014683" indent="0">
              <a:buNone/>
              <a:defRPr sz="8800"/>
            </a:lvl4pPr>
            <a:lvl5pPr marL="8019595" indent="0">
              <a:buNone/>
              <a:defRPr sz="8800"/>
            </a:lvl5pPr>
            <a:lvl6pPr marL="10024481" indent="0">
              <a:buNone/>
              <a:defRPr sz="8800"/>
            </a:lvl6pPr>
            <a:lvl7pPr marL="12029393" indent="0">
              <a:buNone/>
              <a:defRPr sz="8800"/>
            </a:lvl7pPr>
            <a:lvl8pPr marL="14034279" indent="0">
              <a:buNone/>
              <a:defRPr sz="8800"/>
            </a:lvl8pPr>
            <a:lvl9pPr marL="16039164" indent="0">
              <a:buNone/>
              <a:defRPr sz="8800"/>
            </a:lvl9pPr>
          </a:lstStyle>
          <a:p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5998564" y="30996377"/>
            <a:ext cx="18362295" cy="4648078"/>
          </a:xfrm>
        </p:spPr>
        <p:txBody>
          <a:bodyPr/>
          <a:lstStyle>
            <a:lvl1pPr marL="0" indent="0">
              <a:buNone/>
              <a:defRPr sz="6100"/>
            </a:lvl1pPr>
            <a:lvl2pPr marL="2004890" indent="0">
              <a:buNone/>
              <a:defRPr sz="5300"/>
            </a:lvl2pPr>
            <a:lvl3pPr marL="4009798" indent="0">
              <a:buNone/>
              <a:defRPr sz="4400"/>
            </a:lvl3pPr>
            <a:lvl4pPr marL="6014683" indent="0">
              <a:buNone/>
              <a:defRPr sz="3900"/>
            </a:lvl4pPr>
            <a:lvl5pPr marL="8019595" indent="0">
              <a:buNone/>
              <a:defRPr sz="3900"/>
            </a:lvl5pPr>
            <a:lvl6pPr marL="10024481" indent="0">
              <a:buNone/>
              <a:defRPr sz="3900"/>
            </a:lvl6pPr>
            <a:lvl7pPr marL="12029393" indent="0">
              <a:buNone/>
              <a:defRPr sz="3900"/>
            </a:lvl7pPr>
            <a:lvl8pPr marL="14034279" indent="0">
              <a:buNone/>
              <a:defRPr sz="3900"/>
            </a:lvl8pPr>
            <a:lvl9pPr marL="16039164" indent="0">
              <a:buNone/>
              <a:defRPr sz="3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DCC9A7-3FCC-48BA-B57C-99E283236D6B}" type="datetimeFigureOut">
              <a:rPr lang="fr-BE" smtClean="0"/>
              <a:pPr/>
              <a:t>14/02/2016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4D96F-0307-4549-9DA5-5051D1BF6976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1530191" y="1586034"/>
            <a:ext cx="27543443" cy="6600825"/>
          </a:xfrm>
          <a:prstGeom prst="rect">
            <a:avLst/>
          </a:prstGeom>
        </p:spPr>
        <p:txBody>
          <a:bodyPr vert="horz" lIns="400982" tIns="200491" rIns="400982" bIns="200491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530191" y="9241158"/>
            <a:ext cx="27543443" cy="26137436"/>
          </a:xfrm>
          <a:prstGeom prst="rect">
            <a:avLst/>
          </a:prstGeom>
        </p:spPr>
        <p:txBody>
          <a:bodyPr vert="horz" lIns="400982" tIns="200491" rIns="400982" bIns="200491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1530191" y="36707959"/>
            <a:ext cx="7140893" cy="2108597"/>
          </a:xfrm>
          <a:prstGeom prst="rect">
            <a:avLst/>
          </a:prstGeom>
        </p:spPr>
        <p:txBody>
          <a:bodyPr vert="horz" lIns="400982" tIns="200491" rIns="400982" bIns="200491" rtlCol="0" anchor="ctr"/>
          <a:lstStyle>
            <a:lvl1pPr algn="l">
              <a:defRPr sz="5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DCC9A7-3FCC-48BA-B57C-99E283236D6B}" type="datetimeFigureOut">
              <a:rPr lang="fr-BE" smtClean="0"/>
              <a:pPr/>
              <a:t>14/02/2016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10456307" y="36707959"/>
            <a:ext cx="9691211" cy="2108597"/>
          </a:xfrm>
          <a:prstGeom prst="rect">
            <a:avLst/>
          </a:prstGeom>
        </p:spPr>
        <p:txBody>
          <a:bodyPr vert="horz" lIns="400982" tIns="200491" rIns="400982" bIns="200491" rtlCol="0" anchor="ctr"/>
          <a:lstStyle>
            <a:lvl1pPr algn="ctr">
              <a:defRPr sz="5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21932741" y="36707959"/>
            <a:ext cx="7140893" cy="2108597"/>
          </a:xfrm>
          <a:prstGeom prst="rect">
            <a:avLst/>
          </a:prstGeom>
        </p:spPr>
        <p:txBody>
          <a:bodyPr vert="horz" lIns="400982" tIns="200491" rIns="400982" bIns="200491" rtlCol="0" anchor="ctr"/>
          <a:lstStyle>
            <a:lvl1pPr algn="r">
              <a:defRPr sz="5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E4D96F-0307-4549-9DA5-5051D1BF6976}" type="slidenum">
              <a:rPr lang="fr-BE" smtClean="0"/>
              <a:pPr/>
              <a:t>‹N°›</a:t>
            </a:fld>
            <a:endParaRPr lang="fr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7" r:id="rId1"/>
    <p:sldLayoutId id="2147483818" r:id="rId2"/>
    <p:sldLayoutId id="2147483819" r:id="rId3"/>
    <p:sldLayoutId id="2147483820" r:id="rId4"/>
    <p:sldLayoutId id="2147483821" r:id="rId5"/>
    <p:sldLayoutId id="2147483822" r:id="rId6"/>
    <p:sldLayoutId id="2147483823" r:id="rId7"/>
    <p:sldLayoutId id="2147483824" r:id="rId8"/>
    <p:sldLayoutId id="2147483825" r:id="rId9"/>
    <p:sldLayoutId id="2147483826" r:id="rId10"/>
    <p:sldLayoutId id="2147483827" r:id="rId11"/>
  </p:sldLayoutIdLst>
  <p:txStyles>
    <p:titleStyle>
      <a:lvl1pPr algn="ctr" defTabSz="4009798" rtl="0" eaLnBrk="1" latinLnBrk="0" hangingPunct="1">
        <a:spcBef>
          <a:spcPct val="0"/>
        </a:spcBef>
        <a:buNone/>
        <a:defRPr sz="19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503684" indent="-1503684" algn="l" defTabSz="4009798" rtl="0" eaLnBrk="1" latinLnBrk="0" hangingPunct="1">
        <a:spcBef>
          <a:spcPct val="20000"/>
        </a:spcBef>
        <a:buFont typeface="Arial" pitchFamily="34" charset="0"/>
        <a:buChar char="•"/>
        <a:defRPr sz="14000" kern="1200">
          <a:solidFill>
            <a:schemeClr val="tx1"/>
          </a:solidFill>
          <a:latin typeface="+mn-lt"/>
          <a:ea typeface="+mn-ea"/>
          <a:cs typeface="+mn-cs"/>
        </a:defRPr>
      </a:lvl1pPr>
      <a:lvl2pPr marL="3257956" indent="-1253070" algn="l" defTabSz="4009798" rtl="0" eaLnBrk="1" latinLnBrk="0" hangingPunct="1">
        <a:spcBef>
          <a:spcPct val="20000"/>
        </a:spcBef>
        <a:buFont typeface="Arial" pitchFamily="34" charset="0"/>
        <a:buChar char="–"/>
        <a:defRPr sz="12300" kern="1200">
          <a:solidFill>
            <a:schemeClr val="tx1"/>
          </a:solidFill>
          <a:latin typeface="+mn-lt"/>
          <a:ea typeface="+mn-ea"/>
          <a:cs typeface="+mn-cs"/>
        </a:defRPr>
      </a:lvl2pPr>
      <a:lvl3pPr marL="5012249" indent="-1002456" algn="l" defTabSz="4009798" rtl="0" eaLnBrk="1" latinLnBrk="0" hangingPunct="1">
        <a:spcBef>
          <a:spcPct val="20000"/>
        </a:spcBef>
        <a:buFont typeface="Arial" pitchFamily="34" charset="0"/>
        <a:buChar char="•"/>
        <a:defRPr sz="10500" kern="1200">
          <a:solidFill>
            <a:schemeClr val="tx1"/>
          </a:solidFill>
          <a:latin typeface="+mn-lt"/>
          <a:ea typeface="+mn-ea"/>
          <a:cs typeface="+mn-cs"/>
        </a:defRPr>
      </a:lvl3pPr>
      <a:lvl4pPr marL="7017139" indent="-1002456" algn="l" defTabSz="4009798" rtl="0" eaLnBrk="1" latinLnBrk="0" hangingPunct="1">
        <a:spcBef>
          <a:spcPct val="20000"/>
        </a:spcBef>
        <a:buFont typeface="Arial" pitchFamily="34" charset="0"/>
        <a:buChar char="–"/>
        <a:defRPr sz="8800" kern="1200">
          <a:solidFill>
            <a:schemeClr val="tx1"/>
          </a:solidFill>
          <a:latin typeface="+mn-lt"/>
          <a:ea typeface="+mn-ea"/>
          <a:cs typeface="+mn-cs"/>
        </a:defRPr>
      </a:lvl4pPr>
      <a:lvl5pPr marL="9022029" indent="-1002456" algn="l" defTabSz="4009798" rtl="0" eaLnBrk="1" latinLnBrk="0" hangingPunct="1">
        <a:spcBef>
          <a:spcPct val="20000"/>
        </a:spcBef>
        <a:buFont typeface="Arial" pitchFamily="34" charset="0"/>
        <a:buChar char="»"/>
        <a:defRPr sz="8800" kern="1200">
          <a:solidFill>
            <a:schemeClr val="tx1"/>
          </a:solidFill>
          <a:latin typeface="+mn-lt"/>
          <a:ea typeface="+mn-ea"/>
          <a:cs typeface="+mn-cs"/>
        </a:defRPr>
      </a:lvl5pPr>
      <a:lvl6pPr marL="11026937" indent="-1002456" algn="l" defTabSz="4009798" rtl="0" eaLnBrk="1" latinLnBrk="0" hangingPunct="1">
        <a:spcBef>
          <a:spcPct val="20000"/>
        </a:spcBef>
        <a:buFont typeface="Arial" pitchFamily="34" charset="0"/>
        <a:buChar char="•"/>
        <a:defRPr sz="8800" kern="1200">
          <a:solidFill>
            <a:schemeClr val="tx1"/>
          </a:solidFill>
          <a:latin typeface="+mn-lt"/>
          <a:ea typeface="+mn-ea"/>
          <a:cs typeface="+mn-cs"/>
        </a:defRPr>
      </a:lvl6pPr>
      <a:lvl7pPr marL="13031823" indent="-1002456" algn="l" defTabSz="4009798" rtl="0" eaLnBrk="1" latinLnBrk="0" hangingPunct="1">
        <a:spcBef>
          <a:spcPct val="20000"/>
        </a:spcBef>
        <a:buFont typeface="Arial" pitchFamily="34" charset="0"/>
        <a:buChar char="•"/>
        <a:defRPr sz="8800" kern="1200">
          <a:solidFill>
            <a:schemeClr val="tx1"/>
          </a:solidFill>
          <a:latin typeface="+mn-lt"/>
          <a:ea typeface="+mn-ea"/>
          <a:cs typeface="+mn-cs"/>
        </a:defRPr>
      </a:lvl7pPr>
      <a:lvl8pPr marL="15036735" indent="-1002456" algn="l" defTabSz="4009798" rtl="0" eaLnBrk="1" latinLnBrk="0" hangingPunct="1">
        <a:spcBef>
          <a:spcPct val="20000"/>
        </a:spcBef>
        <a:buFont typeface="Arial" pitchFamily="34" charset="0"/>
        <a:buChar char="•"/>
        <a:defRPr sz="8800" kern="1200">
          <a:solidFill>
            <a:schemeClr val="tx1"/>
          </a:solidFill>
          <a:latin typeface="+mn-lt"/>
          <a:ea typeface="+mn-ea"/>
          <a:cs typeface="+mn-cs"/>
        </a:defRPr>
      </a:lvl8pPr>
      <a:lvl9pPr marL="17041620" indent="-1002456" algn="l" defTabSz="4009798" rtl="0" eaLnBrk="1" latinLnBrk="0" hangingPunct="1">
        <a:spcBef>
          <a:spcPct val="20000"/>
        </a:spcBef>
        <a:buFont typeface="Arial" pitchFamily="34" charset="0"/>
        <a:buChar char="•"/>
        <a:defRPr sz="8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009798" rtl="0" eaLnBrk="1" latinLnBrk="0" hangingPunct="1">
        <a:defRPr sz="7900" kern="1200">
          <a:solidFill>
            <a:schemeClr val="tx1"/>
          </a:solidFill>
          <a:latin typeface="+mn-lt"/>
          <a:ea typeface="+mn-ea"/>
          <a:cs typeface="+mn-cs"/>
        </a:defRPr>
      </a:lvl1pPr>
      <a:lvl2pPr marL="2004890" algn="l" defTabSz="4009798" rtl="0" eaLnBrk="1" latinLnBrk="0" hangingPunct="1">
        <a:defRPr sz="7900" kern="1200">
          <a:solidFill>
            <a:schemeClr val="tx1"/>
          </a:solidFill>
          <a:latin typeface="+mn-lt"/>
          <a:ea typeface="+mn-ea"/>
          <a:cs typeface="+mn-cs"/>
        </a:defRPr>
      </a:lvl2pPr>
      <a:lvl3pPr marL="4009798" algn="l" defTabSz="4009798" rtl="0" eaLnBrk="1" latinLnBrk="0" hangingPunct="1">
        <a:defRPr sz="7900" kern="1200">
          <a:solidFill>
            <a:schemeClr val="tx1"/>
          </a:solidFill>
          <a:latin typeface="+mn-lt"/>
          <a:ea typeface="+mn-ea"/>
          <a:cs typeface="+mn-cs"/>
        </a:defRPr>
      </a:lvl3pPr>
      <a:lvl4pPr marL="6014683" algn="l" defTabSz="4009798" rtl="0" eaLnBrk="1" latinLnBrk="0" hangingPunct="1">
        <a:defRPr sz="7900" kern="1200">
          <a:solidFill>
            <a:schemeClr val="tx1"/>
          </a:solidFill>
          <a:latin typeface="+mn-lt"/>
          <a:ea typeface="+mn-ea"/>
          <a:cs typeface="+mn-cs"/>
        </a:defRPr>
      </a:lvl4pPr>
      <a:lvl5pPr marL="8019595" algn="l" defTabSz="4009798" rtl="0" eaLnBrk="1" latinLnBrk="0" hangingPunct="1">
        <a:defRPr sz="7900" kern="1200">
          <a:solidFill>
            <a:schemeClr val="tx1"/>
          </a:solidFill>
          <a:latin typeface="+mn-lt"/>
          <a:ea typeface="+mn-ea"/>
          <a:cs typeface="+mn-cs"/>
        </a:defRPr>
      </a:lvl5pPr>
      <a:lvl6pPr marL="10024481" algn="l" defTabSz="4009798" rtl="0" eaLnBrk="1" latinLnBrk="0" hangingPunct="1">
        <a:defRPr sz="7900" kern="1200">
          <a:solidFill>
            <a:schemeClr val="tx1"/>
          </a:solidFill>
          <a:latin typeface="+mn-lt"/>
          <a:ea typeface="+mn-ea"/>
          <a:cs typeface="+mn-cs"/>
        </a:defRPr>
      </a:lvl6pPr>
      <a:lvl7pPr marL="12029393" algn="l" defTabSz="4009798" rtl="0" eaLnBrk="1" latinLnBrk="0" hangingPunct="1">
        <a:defRPr sz="7900" kern="1200">
          <a:solidFill>
            <a:schemeClr val="tx1"/>
          </a:solidFill>
          <a:latin typeface="+mn-lt"/>
          <a:ea typeface="+mn-ea"/>
          <a:cs typeface="+mn-cs"/>
        </a:defRPr>
      </a:lvl7pPr>
      <a:lvl8pPr marL="14034279" algn="l" defTabSz="4009798" rtl="0" eaLnBrk="1" latinLnBrk="0" hangingPunct="1">
        <a:defRPr sz="7900" kern="1200">
          <a:solidFill>
            <a:schemeClr val="tx1"/>
          </a:solidFill>
          <a:latin typeface="+mn-lt"/>
          <a:ea typeface="+mn-ea"/>
          <a:cs typeface="+mn-cs"/>
        </a:defRPr>
      </a:lvl8pPr>
      <a:lvl9pPr marL="16039164" algn="l" defTabSz="4009798" rtl="0" eaLnBrk="1" latinLnBrk="0" hangingPunct="1">
        <a:defRPr sz="7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jpe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00000">
              <a:schemeClr val="tx1"/>
            </a:gs>
            <a:gs pos="11000">
              <a:schemeClr val="tx1"/>
            </a:gs>
            <a:gs pos="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829121" y="718423"/>
            <a:ext cx="25130792" cy="2759794"/>
          </a:xfrm>
          <a:prstGeom prst="rect">
            <a:avLst/>
          </a:prstGeom>
          <a:gradFill>
            <a:gsLst>
              <a:gs pos="100000">
                <a:schemeClr val="tx1"/>
              </a:gs>
              <a:gs pos="26000">
                <a:schemeClr val="tx1"/>
              </a:gs>
              <a:gs pos="0">
                <a:schemeClr val="bg1"/>
              </a:gs>
            </a:gsLst>
            <a:lin ang="5400000" scaled="1"/>
          </a:gradFill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fr-BE" sz="5400" b="1" dirty="0">
                <a:solidFill>
                  <a:schemeClr val="bg1"/>
                </a:solidFill>
                <a:latin typeface="Baskerville Old Face" panose="02020602080505020303" pitchFamily="18" charset="0"/>
              </a:rPr>
              <a:t>Intégration de notions théoriques en rapport avec l’adoption </a:t>
            </a:r>
            <a:endParaRPr lang="fr-BE" sz="5400" b="1" dirty="0" smtClean="0">
              <a:solidFill>
                <a:schemeClr val="bg1"/>
              </a:solidFill>
              <a:latin typeface="Baskerville Old Face" panose="02020602080505020303" pitchFamily="18" charset="0"/>
            </a:endParaRP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fr-BE" sz="5400" b="1" dirty="0" smtClean="0">
                <a:solidFill>
                  <a:schemeClr val="bg1"/>
                </a:solidFill>
                <a:latin typeface="Baskerville Old Face" panose="02020602080505020303" pitchFamily="18" charset="0"/>
              </a:rPr>
              <a:t>d’un </a:t>
            </a:r>
            <a:r>
              <a:rPr lang="fr-BE" sz="5400" b="1" dirty="0">
                <a:solidFill>
                  <a:schemeClr val="bg1"/>
                </a:solidFill>
                <a:latin typeface="Baskerville Old Face" panose="02020602080505020303" pitchFamily="18" charset="0"/>
              </a:rPr>
              <a:t>style de vie actif </a:t>
            </a:r>
            <a:r>
              <a:rPr lang="fr-BE" sz="5400" b="1" dirty="0" smtClean="0">
                <a:solidFill>
                  <a:schemeClr val="bg1"/>
                </a:solidFill>
                <a:latin typeface="Baskerville Old Face" panose="02020602080505020303" pitchFamily="18" charset="0"/>
              </a:rPr>
              <a:t>dans </a:t>
            </a:r>
            <a:r>
              <a:rPr lang="fr-BE" sz="5400" b="1" dirty="0">
                <a:solidFill>
                  <a:schemeClr val="bg1"/>
                </a:solidFill>
                <a:latin typeface="Baskerville Old Face" panose="02020602080505020303" pitchFamily="18" charset="0"/>
              </a:rPr>
              <a:t>le cadre d’un cycle de 13 séances d’éducation </a:t>
            </a:r>
            <a:r>
              <a:rPr lang="fr-BE" sz="5400" b="1" dirty="0" smtClean="0">
                <a:solidFill>
                  <a:schemeClr val="bg1"/>
                </a:solidFill>
                <a:latin typeface="Baskerville Old Face" panose="02020602080505020303" pitchFamily="18" charset="0"/>
              </a:rPr>
              <a:t>physique</a:t>
            </a: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fr-BE" sz="5400" b="1" dirty="0" smtClean="0">
                <a:solidFill>
                  <a:schemeClr val="bg1"/>
                </a:solidFill>
                <a:latin typeface="Baskerville Old Face" panose="02020602080505020303" pitchFamily="18" charset="0"/>
                <a:ea typeface="Calibri" panose="020F0502020204030204" pitchFamily="34" charset="0"/>
              </a:rPr>
              <a:t>Gilles </a:t>
            </a:r>
            <a:r>
              <a:rPr lang="fr-BE" sz="5400" b="1" dirty="0">
                <a:solidFill>
                  <a:schemeClr val="bg1"/>
                </a:solidFill>
                <a:latin typeface="Baskerville Old Face" panose="02020602080505020303" pitchFamily="18" charset="0"/>
                <a:ea typeface="Calibri" panose="020F0502020204030204" pitchFamily="34" charset="0"/>
              </a:rPr>
              <a:t>LOMBARD</a:t>
            </a:r>
            <a:endParaRPr lang="fr-BE" sz="5400" dirty="0">
              <a:solidFill>
                <a:schemeClr val="bg1"/>
              </a:solidFill>
              <a:effectLst/>
              <a:latin typeface="Baskerville Old Face" panose="02020602080505020303" pitchFamily="18" charset="0"/>
              <a:ea typeface="Calibri" panose="020F0502020204030204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612586" y="4311985"/>
            <a:ext cx="29091232" cy="34491831"/>
          </a:xfrm>
          <a:prstGeom prst="rect">
            <a:avLst/>
          </a:prstGeom>
          <a:gradFill flip="none" rotWithShape="1">
            <a:gsLst>
              <a:gs pos="0">
                <a:schemeClr val="accent6">
                  <a:lumMod val="75000"/>
                </a:schemeClr>
              </a:gs>
              <a:gs pos="100000">
                <a:schemeClr val="bg1"/>
              </a:gs>
              <a:gs pos="95000">
                <a:srgbClr val="FFD937"/>
              </a:gs>
              <a:gs pos="0">
                <a:srgbClr val="FFC000"/>
              </a:gs>
            </a:gsLst>
            <a:lin ang="5400000" scaled="1"/>
            <a:tileRect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 dirty="0"/>
          </a:p>
        </p:txBody>
      </p:sp>
      <p:sp>
        <p:nvSpPr>
          <p:cNvPr id="10" name="ZoneTexte 9"/>
          <p:cNvSpPr txBox="1"/>
          <p:nvPr/>
        </p:nvSpPr>
        <p:spPr>
          <a:xfrm>
            <a:off x="1314419" y="5119080"/>
            <a:ext cx="12187293" cy="830997"/>
          </a:xfrm>
          <a:prstGeom prst="rect">
            <a:avLst/>
          </a:prstGeom>
          <a:gradFill>
            <a:gsLst>
              <a:gs pos="0">
                <a:schemeClr val="bg1"/>
              </a:gs>
              <a:gs pos="100000">
                <a:schemeClr val="accent1">
                  <a:lumMod val="17000"/>
                  <a:lumOff val="83000"/>
                </a:schemeClr>
              </a:gs>
              <a:gs pos="100000">
                <a:schemeClr val="bg1"/>
              </a:gs>
              <a:gs pos="50000">
                <a:schemeClr val="accent1">
                  <a:lumMod val="20000"/>
                  <a:lumOff val="80000"/>
                </a:schemeClr>
              </a:gs>
            </a:gsLst>
            <a:lin ang="5400000" scaled="1"/>
          </a:gradFill>
        </p:spPr>
        <p:txBody>
          <a:bodyPr wrap="square" rtlCol="0">
            <a:spAutoFit/>
          </a:bodyPr>
          <a:lstStyle/>
          <a:p>
            <a:pPr algn="ctr"/>
            <a:r>
              <a:rPr lang="fr-BE" sz="4800" b="1" dirty="0" smtClean="0">
                <a:latin typeface="Berlin Sans FB" panose="020E0602020502020306" pitchFamily="34" charset="0"/>
              </a:rPr>
              <a:t>INTRODUCTION</a:t>
            </a:r>
            <a:endParaRPr lang="fr-BE" sz="4800" b="1" dirty="0">
              <a:latin typeface="Berlin Sans FB" panose="020E0602020502020306" pitchFamily="34" charset="0"/>
            </a:endParaRPr>
          </a:p>
        </p:txBody>
      </p:sp>
      <p:sp>
        <p:nvSpPr>
          <p:cNvPr id="11" name="ZoneTexte 10"/>
          <p:cNvSpPr txBox="1"/>
          <p:nvPr/>
        </p:nvSpPr>
        <p:spPr>
          <a:xfrm>
            <a:off x="1314419" y="6058557"/>
            <a:ext cx="12187293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BE" sz="4000" dirty="0" smtClean="0">
                <a:latin typeface="Berlin Sans FB" panose="020E0602020502020306" pitchFamily="34" charset="0"/>
                <a:ea typeface="DejaVu Sans Condensed" panose="020B0606030804020204" pitchFamily="34" charset="0"/>
                <a:cs typeface="DejaVu Sans Condensed" panose="020B0606030804020204" pitchFamily="34" charset="0"/>
              </a:rPr>
              <a:t>A l’heure actuelle, le </a:t>
            </a:r>
            <a:r>
              <a:rPr lang="fr-BE" sz="4000" dirty="0" smtClean="0">
                <a:latin typeface="Berlin Sans FB" panose="020E0602020502020306" pitchFamily="34" charset="0"/>
                <a:ea typeface="DejaVu Sans Condensed" panose="020B0606030804020204" pitchFamily="34" charset="0"/>
                <a:cs typeface="DejaVu Sans Condensed" panose="020B0606030804020204" pitchFamily="34" charset="0"/>
              </a:rPr>
              <a:t>professeur </a:t>
            </a:r>
            <a:r>
              <a:rPr lang="fr-BE" sz="4000" dirty="0" smtClean="0">
                <a:latin typeface="Berlin Sans FB" panose="020E0602020502020306" pitchFamily="34" charset="0"/>
                <a:ea typeface="DejaVu Sans Condensed" panose="020B0606030804020204" pitchFamily="34" charset="0"/>
                <a:cs typeface="DejaVu Sans Condensed" panose="020B0606030804020204" pitchFamily="34" charset="0"/>
              </a:rPr>
              <a:t>d’éducation physique </a:t>
            </a:r>
            <a:r>
              <a:rPr lang="fr-BE" sz="4000" dirty="0" smtClean="0">
                <a:latin typeface="Berlin Sans FB" panose="020E0602020502020306" pitchFamily="34" charset="0"/>
                <a:ea typeface="DejaVu Sans Condensed" panose="020B0606030804020204" pitchFamily="34" charset="0"/>
                <a:cs typeface="DejaVu Sans Condensed" panose="020B0606030804020204" pitchFamily="34" charset="0"/>
              </a:rPr>
              <a:t>devrait endosser </a:t>
            </a:r>
            <a:r>
              <a:rPr lang="fr-BE" sz="4000" dirty="0" smtClean="0">
                <a:latin typeface="Berlin Sans FB" panose="020E0602020502020306" pitchFamily="34" charset="0"/>
                <a:ea typeface="DejaVu Sans Condensed" panose="020B0606030804020204" pitchFamily="34" charset="0"/>
                <a:cs typeface="DejaVu Sans Condensed" panose="020B0606030804020204" pitchFamily="34" charset="0"/>
              </a:rPr>
              <a:t>un rôle d’éducateur à la santé (Pühse</a:t>
            </a:r>
            <a:r>
              <a:rPr lang="fr-BE" sz="4000" dirty="0">
                <a:latin typeface="Berlin Sans FB" panose="020E0602020502020306" pitchFamily="34" charset="0"/>
                <a:ea typeface="DejaVu Sans Condensed" panose="020B0606030804020204" pitchFamily="34" charset="0"/>
                <a:cs typeface="DejaVu Sans Condensed" panose="020B0606030804020204" pitchFamily="34" charset="0"/>
              </a:rPr>
              <a:t> </a:t>
            </a:r>
            <a:r>
              <a:rPr lang="fr-BE" sz="4000" dirty="0" smtClean="0">
                <a:latin typeface="Berlin Sans FB" panose="020E0602020502020306" pitchFamily="34" charset="0"/>
                <a:ea typeface="DejaVu Sans Condensed" panose="020B0606030804020204" pitchFamily="34" charset="0"/>
                <a:cs typeface="DejaVu Sans Condensed" panose="020B0606030804020204" pitchFamily="34" charset="0"/>
              </a:rPr>
              <a:t>et al., 2010). Dans cette optique, un projet ludique destiné à dispenser des informations utiles aux élèves pour le restant de leur vie, a été créé.</a:t>
            </a:r>
            <a:endParaRPr lang="fr-BE" sz="4000" dirty="0">
              <a:latin typeface="Berlin Sans FB" panose="020E0602020502020306" pitchFamily="34" charset="0"/>
              <a:ea typeface="DejaVu Sans Condensed" panose="020B0606030804020204" pitchFamily="34" charset="0"/>
              <a:cs typeface="DejaVu Sans Condensed" panose="020B0606030804020204" pitchFamily="34" charset="0"/>
            </a:endParaRPr>
          </a:p>
        </p:txBody>
      </p:sp>
      <p:sp>
        <p:nvSpPr>
          <p:cNvPr id="12" name="ZoneTexte 11"/>
          <p:cNvSpPr txBox="1"/>
          <p:nvPr/>
        </p:nvSpPr>
        <p:spPr>
          <a:xfrm>
            <a:off x="1214491" y="9692655"/>
            <a:ext cx="27733124" cy="830997"/>
          </a:xfrm>
          <a:prstGeom prst="rect">
            <a:avLst/>
          </a:prstGeom>
          <a:gradFill>
            <a:gsLst>
              <a:gs pos="0">
                <a:schemeClr val="bg1"/>
              </a:gs>
              <a:gs pos="50000">
                <a:schemeClr val="accent1">
                  <a:lumMod val="20000"/>
                  <a:lumOff val="80000"/>
                </a:schemeClr>
              </a:gs>
              <a:gs pos="100000">
                <a:schemeClr val="bg1"/>
              </a:gs>
              <a:gs pos="100000">
                <a:schemeClr val="bg1"/>
              </a:gs>
            </a:gsLst>
            <a:lin ang="5400000" scaled="1"/>
          </a:gradFill>
        </p:spPr>
        <p:txBody>
          <a:bodyPr wrap="square" rtlCol="0">
            <a:spAutoFit/>
          </a:bodyPr>
          <a:lstStyle/>
          <a:p>
            <a:pPr algn="ctr"/>
            <a:r>
              <a:rPr lang="fr-BE" sz="4800" b="1" dirty="0" smtClean="0">
                <a:latin typeface="Berlin Sans FB" panose="020E0602020502020306" pitchFamily="34" charset="0"/>
              </a:rPr>
              <a:t>CONTENU D’APPRENTISSAGE</a:t>
            </a:r>
            <a:endParaRPr lang="fr-BE" sz="4800" b="1" dirty="0">
              <a:latin typeface="Berlin Sans FB" panose="020E0602020502020306" pitchFamily="34" charset="0"/>
            </a:endParaRPr>
          </a:p>
        </p:txBody>
      </p:sp>
      <p:sp>
        <p:nvSpPr>
          <p:cNvPr id="52" name="ZoneTexte 51"/>
          <p:cNvSpPr txBox="1"/>
          <p:nvPr/>
        </p:nvSpPr>
        <p:spPr>
          <a:xfrm>
            <a:off x="1214491" y="22088768"/>
            <a:ext cx="27733124" cy="830997"/>
          </a:xfrm>
          <a:prstGeom prst="rect">
            <a:avLst/>
          </a:prstGeom>
          <a:gradFill>
            <a:gsLst>
              <a:gs pos="0">
                <a:schemeClr val="bg1"/>
              </a:gs>
              <a:gs pos="50000">
                <a:schemeClr val="accent1">
                  <a:lumMod val="20000"/>
                  <a:lumOff val="80000"/>
                </a:schemeClr>
              </a:gs>
              <a:gs pos="100000">
                <a:schemeClr val="bg1"/>
              </a:gs>
              <a:gs pos="100000">
                <a:schemeClr val="bg1"/>
              </a:gs>
            </a:gsLst>
            <a:lin ang="5400000" scaled="1"/>
          </a:gradFill>
        </p:spPr>
        <p:txBody>
          <a:bodyPr wrap="square" rtlCol="0">
            <a:spAutoFit/>
          </a:bodyPr>
          <a:lstStyle/>
          <a:p>
            <a:pPr algn="ctr"/>
            <a:r>
              <a:rPr lang="fr-BE" sz="4800" b="1" dirty="0" smtClean="0">
                <a:latin typeface="Berlin Sans FB" panose="020E0602020502020306" pitchFamily="34" charset="0"/>
              </a:rPr>
              <a:t>SITUATION FINALE</a:t>
            </a:r>
            <a:endParaRPr lang="fr-BE" sz="4800" b="1" dirty="0">
              <a:latin typeface="Berlin Sans FB" panose="020E0602020502020306" pitchFamily="34" charset="0"/>
            </a:endParaRPr>
          </a:p>
        </p:txBody>
      </p:sp>
      <p:sp>
        <p:nvSpPr>
          <p:cNvPr id="35" name="ZoneTexte 34"/>
          <p:cNvSpPr txBox="1"/>
          <p:nvPr/>
        </p:nvSpPr>
        <p:spPr>
          <a:xfrm>
            <a:off x="15415951" y="32879053"/>
            <a:ext cx="14287867" cy="830997"/>
          </a:xfrm>
          <a:prstGeom prst="rect">
            <a:avLst/>
          </a:prstGeom>
          <a:gradFill>
            <a:gsLst>
              <a:gs pos="0">
                <a:schemeClr val="bg1"/>
              </a:gs>
              <a:gs pos="50000">
                <a:schemeClr val="accent1">
                  <a:lumMod val="20000"/>
                  <a:lumOff val="80000"/>
                </a:schemeClr>
              </a:gs>
              <a:gs pos="100000">
                <a:schemeClr val="bg1"/>
              </a:gs>
              <a:gs pos="100000">
                <a:schemeClr val="bg1"/>
              </a:gs>
            </a:gsLst>
            <a:lin ang="5400000" scaled="1"/>
          </a:gradFill>
        </p:spPr>
        <p:txBody>
          <a:bodyPr wrap="square" rtlCol="0">
            <a:spAutoFit/>
          </a:bodyPr>
          <a:lstStyle/>
          <a:p>
            <a:pPr algn="ctr"/>
            <a:r>
              <a:rPr lang="fr-BE" sz="4800" b="1" dirty="0" smtClean="0">
                <a:latin typeface="Berlin Sans FB" panose="020E0602020502020306" pitchFamily="34" charset="0"/>
              </a:rPr>
              <a:t>CONCLUSION</a:t>
            </a:r>
            <a:endParaRPr lang="fr-BE" sz="4800" b="1" dirty="0">
              <a:latin typeface="Berlin Sans FB" panose="020E0602020502020306" pitchFamily="34" charset="0"/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15394518" y="33897269"/>
            <a:ext cx="14287868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BE" sz="4000" dirty="0">
                <a:latin typeface="Berlin Sans FB" panose="020E0602020502020306" pitchFamily="34" charset="0"/>
              </a:rPr>
              <a:t> </a:t>
            </a:r>
            <a:r>
              <a:rPr lang="fr-BE" sz="4000" dirty="0" smtClean="0">
                <a:latin typeface="Berlin Sans FB" panose="020E0602020502020306" pitchFamily="34" charset="0"/>
              </a:rPr>
              <a:t> Sentiment d’efficacité personnelle</a:t>
            </a:r>
          </a:p>
          <a:p>
            <a:pPr marL="571500" indent="-571500" algn="ctr">
              <a:buFontTx/>
              <a:buChar char="-"/>
            </a:pPr>
            <a:r>
              <a:rPr lang="fr-BE" sz="4000" dirty="0" smtClean="0">
                <a:latin typeface="Berlin Sans FB" panose="020E0602020502020306" pitchFamily="34" charset="0"/>
              </a:rPr>
              <a:t>Perception de la valeur de la tâche</a:t>
            </a:r>
          </a:p>
          <a:p>
            <a:pPr marL="571500" indent="-571500" algn="ctr">
              <a:buFontTx/>
              <a:buChar char="-"/>
            </a:pPr>
            <a:r>
              <a:rPr lang="fr-BE" sz="4000" dirty="0" smtClean="0">
                <a:latin typeface="Berlin Sans FB" panose="020E0602020502020306" pitchFamily="34" charset="0"/>
              </a:rPr>
              <a:t>Motivation intrinsèque pour la connaissance</a:t>
            </a:r>
          </a:p>
          <a:p>
            <a:pPr marL="571500" indent="-571500" algn="ctr">
              <a:buFontTx/>
              <a:buChar char="-"/>
            </a:pPr>
            <a:r>
              <a:rPr lang="fr-BE" sz="4000" dirty="0">
                <a:latin typeface="Berlin Sans FB" panose="020E0602020502020306" pitchFamily="34" charset="0"/>
              </a:rPr>
              <a:t>Réponse positive des élèves</a:t>
            </a:r>
          </a:p>
          <a:p>
            <a:pPr marL="571500" indent="-571500" algn="ctr">
              <a:buFontTx/>
              <a:buChar char="-"/>
            </a:pPr>
            <a:r>
              <a:rPr lang="fr-BE" sz="4000" dirty="0">
                <a:latin typeface="Berlin Sans FB" panose="020E0602020502020306" pitchFamily="34" charset="0"/>
              </a:rPr>
              <a:t>Ancrage sociétal sans diminution du temps d’engagement moteur</a:t>
            </a:r>
            <a:endParaRPr lang="fr-BE" sz="4000" dirty="0" smtClean="0">
              <a:latin typeface="Berlin Sans FB" panose="020E0602020502020306" pitchFamily="34" charset="0"/>
            </a:endParaRPr>
          </a:p>
        </p:txBody>
      </p:sp>
      <p:sp>
        <p:nvSpPr>
          <p:cNvPr id="36" name="ZoneTexte 35"/>
          <p:cNvSpPr txBox="1"/>
          <p:nvPr/>
        </p:nvSpPr>
        <p:spPr>
          <a:xfrm>
            <a:off x="2190324" y="37658288"/>
            <a:ext cx="1301450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2800" smtClean="0"/>
              <a:t>Pühse, U., Gerber, M., Mouton, A., Cloes, M. (2010). L’EPS : de l’exception à la normalité. </a:t>
            </a:r>
            <a:r>
              <a:rPr lang="fr-BE" sz="2800" i="1" smtClean="0"/>
              <a:t>Revue de l’Education Physique, 50, 2, 55-61.</a:t>
            </a:r>
            <a:endParaRPr lang="fr-BE" sz="2800" dirty="0"/>
          </a:p>
        </p:txBody>
      </p:sp>
      <p:sp>
        <p:nvSpPr>
          <p:cNvPr id="44" name="ZoneTexte 43"/>
          <p:cNvSpPr txBox="1"/>
          <p:nvPr/>
        </p:nvSpPr>
        <p:spPr>
          <a:xfrm>
            <a:off x="16968614" y="5119080"/>
            <a:ext cx="12187293" cy="830997"/>
          </a:xfrm>
          <a:prstGeom prst="rect">
            <a:avLst/>
          </a:prstGeom>
          <a:gradFill>
            <a:gsLst>
              <a:gs pos="0">
                <a:schemeClr val="bg1"/>
              </a:gs>
              <a:gs pos="100000">
                <a:schemeClr val="bg1"/>
              </a:gs>
              <a:gs pos="50000">
                <a:schemeClr val="accent1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5400000" scaled="1"/>
          </a:gradFill>
        </p:spPr>
        <p:txBody>
          <a:bodyPr wrap="square" rtlCol="0">
            <a:spAutoFit/>
          </a:bodyPr>
          <a:lstStyle/>
          <a:p>
            <a:pPr algn="ctr"/>
            <a:r>
              <a:rPr lang="fr-BE" sz="4800" b="1" dirty="0" smtClean="0">
                <a:latin typeface="Berlin Sans FB" panose="020E0602020502020306" pitchFamily="34" charset="0"/>
              </a:rPr>
              <a:t>CONTEXTE D’ENSEIGNEMENT</a:t>
            </a:r>
            <a:endParaRPr lang="fr-BE" sz="4800" b="1" dirty="0">
              <a:latin typeface="Berlin Sans FB" panose="020E0602020502020306" pitchFamily="34" charset="0"/>
            </a:endParaRPr>
          </a:p>
        </p:txBody>
      </p:sp>
      <p:sp>
        <p:nvSpPr>
          <p:cNvPr id="14" name="ZoneTexte 13"/>
          <p:cNvSpPr txBox="1"/>
          <p:nvPr/>
        </p:nvSpPr>
        <p:spPr>
          <a:xfrm>
            <a:off x="11124709" y="6985051"/>
            <a:ext cx="184731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fr-BE" dirty="0"/>
          </a:p>
        </p:txBody>
      </p:sp>
      <p:sp>
        <p:nvSpPr>
          <p:cNvPr id="47" name="ZoneTexte 46"/>
          <p:cNvSpPr txBox="1"/>
          <p:nvPr/>
        </p:nvSpPr>
        <p:spPr>
          <a:xfrm>
            <a:off x="17115283" y="6139614"/>
            <a:ext cx="12187293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 algn="ctr">
              <a:buFontTx/>
              <a:buChar char="-"/>
            </a:pPr>
            <a:r>
              <a:rPr lang="fr-BE" sz="4000" dirty="0" smtClean="0">
                <a:latin typeface="Berlin Sans FB" panose="020E0602020502020306" pitchFamily="34" charset="0"/>
                <a:ea typeface="DejaVu Sans Condensed" panose="020B0606030804020204" pitchFamily="34" charset="0"/>
                <a:cs typeface="DejaVu Sans Condensed" panose="020B0606030804020204" pitchFamily="34" charset="0"/>
              </a:rPr>
              <a:t>22 élèves (9 filles – 13 garçons)</a:t>
            </a:r>
          </a:p>
          <a:p>
            <a:pPr marL="571500" indent="-571500" algn="ctr">
              <a:buFontTx/>
              <a:buChar char="-"/>
            </a:pPr>
            <a:r>
              <a:rPr lang="fr-BE" sz="4000" dirty="0" smtClean="0">
                <a:latin typeface="Berlin Sans FB" panose="020E0602020502020306" pitchFamily="34" charset="0"/>
                <a:ea typeface="DejaVu Sans Condensed" panose="020B0606030804020204" pitchFamily="34" charset="0"/>
                <a:cs typeface="DejaVu Sans Condensed" panose="020B0606030804020204" pitchFamily="34" charset="0"/>
              </a:rPr>
              <a:t>4</a:t>
            </a:r>
            <a:r>
              <a:rPr lang="fr-BE" sz="4000" baseline="30000" dirty="0" smtClean="0">
                <a:latin typeface="Berlin Sans FB" panose="020E0602020502020306" pitchFamily="34" charset="0"/>
                <a:ea typeface="DejaVu Sans Condensed" panose="020B0606030804020204" pitchFamily="34" charset="0"/>
                <a:cs typeface="DejaVu Sans Condensed" panose="020B0606030804020204" pitchFamily="34" charset="0"/>
              </a:rPr>
              <a:t>ème</a:t>
            </a:r>
            <a:r>
              <a:rPr lang="fr-BE" sz="4000" dirty="0" smtClean="0">
                <a:latin typeface="Berlin Sans FB" panose="020E0602020502020306" pitchFamily="34" charset="0"/>
                <a:ea typeface="DejaVu Sans Condensed" panose="020B0606030804020204" pitchFamily="34" charset="0"/>
                <a:cs typeface="DejaVu Sans Condensed" panose="020B0606030804020204" pitchFamily="34" charset="0"/>
              </a:rPr>
              <a:t> secondaire général</a:t>
            </a:r>
          </a:p>
          <a:p>
            <a:pPr marL="571500" indent="-571500" algn="ctr">
              <a:buFontTx/>
              <a:buChar char="-"/>
            </a:pPr>
            <a:r>
              <a:rPr lang="fr-BE" sz="4000" dirty="0" smtClean="0">
                <a:latin typeface="Berlin Sans FB" panose="020E0602020502020306" pitchFamily="34" charset="0"/>
                <a:ea typeface="DejaVu Sans Condensed" panose="020B0606030804020204" pitchFamily="34" charset="0"/>
                <a:cs typeface="DejaVu Sans Condensed" panose="020B0606030804020204" pitchFamily="34" charset="0"/>
              </a:rPr>
              <a:t>13 séances de 2 x 50’</a:t>
            </a:r>
          </a:p>
          <a:p>
            <a:pPr marL="571500" indent="-571500" algn="ctr">
              <a:buFontTx/>
              <a:buChar char="-"/>
            </a:pPr>
            <a:r>
              <a:rPr lang="fr-BE" sz="4000" dirty="0" smtClean="0">
                <a:latin typeface="Berlin Sans FB" panose="020E0602020502020306" pitchFamily="34" charset="0"/>
                <a:ea typeface="DejaVu Sans Condensed" panose="020B0606030804020204" pitchFamily="34" charset="0"/>
                <a:cs typeface="DejaVu Sans Condensed" panose="020B0606030804020204" pitchFamily="34" charset="0"/>
              </a:rPr>
              <a:t>Athlétisme, </a:t>
            </a:r>
            <a:r>
              <a:rPr lang="fr-BE" sz="4000" dirty="0" err="1" smtClean="0">
                <a:latin typeface="Berlin Sans FB" panose="020E0602020502020306" pitchFamily="34" charset="0"/>
                <a:ea typeface="DejaVu Sans Condensed" panose="020B0606030804020204" pitchFamily="34" charset="0"/>
                <a:cs typeface="DejaVu Sans Condensed" panose="020B0606030804020204" pitchFamily="34" charset="0"/>
              </a:rPr>
              <a:t>tchoukball</a:t>
            </a:r>
            <a:r>
              <a:rPr lang="fr-BE" sz="4000" dirty="0" smtClean="0">
                <a:latin typeface="Berlin Sans FB" panose="020E0602020502020306" pitchFamily="34" charset="0"/>
                <a:ea typeface="DejaVu Sans Condensed" panose="020B0606030804020204" pitchFamily="34" charset="0"/>
                <a:cs typeface="DejaVu Sans Condensed" panose="020B0606030804020204" pitchFamily="34" charset="0"/>
              </a:rPr>
              <a:t>, baseball</a:t>
            </a:r>
            <a:endParaRPr lang="fr-BE" sz="4000" dirty="0">
              <a:latin typeface="Berlin Sans FB" panose="020E0602020502020306" pitchFamily="34" charset="0"/>
              <a:ea typeface="DejaVu Sans Condensed" panose="020B0606030804020204" pitchFamily="34" charset="0"/>
              <a:cs typeface="DejaVu Sans Condensed" panose="020B0606030804020204" pitchFamily="34" charset="0"/>
            </a:endParaRPr>
          </a:p>
        </p:txBody>
      </p:sp>
      <p:pic>
        <p:nvPicPr>
          <p:cNvPr id="23" name="Image 2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16099" y="13094296"/>
            <a:ext cx="5162652" cy="4372450"/>
          </a:xfrm>
          <a:prstGeom prst="rect">
            <a:avLst/>
          </a:prstGeom>
        </p:spPr>
      </p:pic>
      <p:cxnSp>
        <p:nvCxnSpPr>
          <p:cNvPr id="26" name="Connecteur droit 25"/>
          <p:cNvCxnSpPr/>
          <p:nvPr/>
        </p:nvCxnSpPr>
        <p:spPr>
          <a:xfrm flipV="1">
            <a:off x="7097425" y="12169627"/>
            <a:ext cx="0" cy="165618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Connecteur droit 52"/>
          <p:cNvCxnSpPr/>
          <p:nvPr/>
        </p:nvCxnSpPr>
        <p:spPr>
          <a:xfrm flipV="1">
            <a:off x="8461152" y="12613309"/>
            <a:ext cx="1512168" cy="189096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Connecteur droit 55"/>
          <p:cNvCxnSpPr/>
          <p:nvPr/>
        </p:nvCxnSpPr>
        <p:spPr>
          <a:xfrm flipV="1">
            <a:off x="7097425" y="16274083"/>
            <a:ext cx="0" cy="165618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Connecteur droit 56"/>
          <p:cNvCxnSpPr/>
          <p:nvPr/>
        </p:nvCxnSpPr>
        <p:spPr>
          <a:xfrm flipH="1" flipV="1">
            <a:off x="8461152" y="15810563"/>
            <a:ext cx="1512168" cy="210924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Connecteur droit 59"/>
          <p:cNvCxnSpPr/>
          <p:nvPr/>
        </p:nvCxnSpPr>
        <p:spPr>
          <a:xfrm flipH="1" flipV="1">
            <a:off x="4212680" y="12613309"/>
            <a:ext cx="1440160" cy="189925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Connecteur droit 61"/>
          <p:cNvCxnSpPr/>
          <p:nvPr/>
        </p:nvCxnSpPr>
        <p:spPr>
          <a:xfrm flipV="1">
            <a:off x="4212680" y="15810563"/>
            <a:ext cx="1440099" cy="210924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ZoneTexte 54"/>
          <p:cNvSpPr txBox="1"/>
          <p:nvPr/>
        </p:nvSpPr>
        <p:spPr>
          <a:xfrm>
            <a:off x="6072302" y="11150689"/>
            <a:ext cx="2351201" cy="1015663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perspectiveRelaxedModerately"/>
              <a:lightRig rig="threePt" dir="t"/>
            </a:scene3d>
          </a:bodyPr>
          <a:lstStyle/>
          <a:p>
            <a:r>
              <a:rPr lang="fr-BE" sz="6000" dirty="0" smtClean="0">
                <a:solidFill>
                  <a:schemeClr val="bg1"/>
                </a:solidFill>
                <a:effectLst>
                  <a:glow rad="228600">
                    <a:schemeClr val="tx1"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Rachis</a:t>
            </a:r>
            <a:endParaRPr lang="fr-BE" sz="6000" dirty="0">
              <a:solidFill>
                <a:schemeClr val="bg1"/>
              </a:solidFill>
              <a:effectLst>
                <a:glow rad="228600">
                  <a:schemeClr val="tx1">
                    <a:alpha val="4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9" name="ZoneTexte 58"/>
          <p:cNvSpPr txBox="1"/>
          <p:nvPr/>
        </p:nvSpPr>
        <p:spPr>
          <a:xfrm>
            <a:off x="9963862" y="11589979"/>
            <a:ext cx="3484976" cy="2862322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isometricLeftDown"/>
              <a:lightRig rig="threePt" dir="t"/>
            </a:scene3d>
          </a:bodyPr>
          <a:lstStyle/>
          <a:p>
            <a:pPr algn="ctr"/>
            <a:r>
              <a:rPr lang="fr-BE" sz="6000" dirty="0" smtClean="0">
                <a:solidFill>
                  <a:schemeClr val="bg1"/>
                </a:solidFill>
                <a:effectLst>
                  <a:glow rad="228600">
                    <a:schemeClr val="tx1"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Catégories d’activité physique</a:t>
            </a:r>
            <a:endParaRPr lang="fr-BE" sz="6000" dirty="0">
              <a:solidFill>
                <a:schemeClr val="bg1"/>
              </a:solidFill>
              <a:effectLst>
                <a:glow rad="228600">
                  <a:schemeClr val="tx1">
                    <a:alpha val="4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1" name="ZoneTexte 60"/>
          <p:cNvSpPr txBox="1"/>
          <p:nvPr/>
        </p:nvSpPr>
        <p:spPr>
          <a:xfrm>
            <a:off x="9678751" y="19013994"/>
            <a:ext cx="5979709" cy="1938992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isometricLeftDown"/>
              <a:lightRig rig="threePt" dir="t"/>
            </a:scene3d>
          </a:bodyPr>
          <a:lstStyle/>
          <a:p>
            <a:pPr algn="ctr"/>
            <a:r>
              <a:rPr lang="fr-BE" sz="6000" dirty="0" smtClean="0">
                <a:solidFill>
                  <a:schemeClr val="bg1"/>
                </a:solidFill>
                <a:effectLst>
                  <a:glow rad="228600">
                    <a:schemeClr val="tx1"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Recommandations pour la santé</a:t>
            </a:r>
            <a:endParaRPr lang="fr-BE" sz="6000" dirty="0">
              <a:solidFill>
                <a:schemeClr val="bg1"/>
              </a:solidFill>
              <a:effectLst>
                <a:glow rad="228600">
                  <a:schemeClr val="tx1">
                    <a:alpha val="4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3" name="ZoneTexte 62"/>
          <p:cNvSpPr txBox="1"/>
          <p:nvPr/>
        </p:nvSpPr>
        <p:spPr>
          <a:xfrm>
            <a:off x="5311908" y="17865512"/>
            <a:ext cx="3615099" cy="1015663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perspectiveRelaxedModerately"/>
              <a:lightRig rig="threePt" dir="t"/>
            </a:scene3d>
          </a:bodyPr>
          <a:lstStyle/>
          <a:p>
            <a:r>
              <a:rPr lang="fr-BE" sz="6000" dirty="0" smtClean="0">
                <a:solidFill>
                  <a:schemeClr val="bg1"/>
                </a:solidFill>
                <a:effectLst>
                  <a:glow rad="228600">
                    <a:schemeClr val="tx1"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Etirements</a:t>
            </a:r>
            <a:endParaRPr lang="fr-BE" sz="6000" dirty="0">
              <a:solidFill>
                <a:schemeClr val="bg1"/>
              </a:solidFill>
              <a:effectLst>
                <a:glow rad="228600">
                  <a:schemeClr val="tx1">
                    <a:alpha val="4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4" name="ZoneTexte 63"/>
          <p:cNvSpPr txBox="1"/>
          <p:nvPr/>
        </p:nvSpPr>
        <p:spPr>
          <a:xfrm>
            <a:off x="968280" y="18487054"/>
            <a:ext cx="3824897" cy="1015663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isometricRightUp"/>
              <a:lightRig rig="threePt" dir="t"/>
            </a:scene3d>
          </a:bodyPr>
          <a:lstStyle/>
          <a:p>
            <a:r>
              <a:rPr lang="fr-BE" sz="6000" dirty="0" smtClean="0">
                <a:solidFill>
                  <a:schemeClr val="bg1"/>
                </a:solidFill>
                <a:effectLst>
                  <a:glow rad="228600">
                    <a:schemeClr val="tx1"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Prévention</a:t>
            </a:r>
            <a:endParaRPr lang="fr-BE" sz="6000" dirty="0">
              <a:solidFill>
                <a:schemeClr val="bg1"/>
              </a:solidFill>
              <a:effectLst>
                <a:glow rad="228600">
                  <a:schemeClr val="tx1">
                    <a:alpha val="4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5" name="ZoneTexte 64"/>
          <p:cNvSpPr txBox="1"/>
          <p:nvPr/>
        </p:nvSpPr>
        <p:spPr>
          <a:xfrm>
            <a:off x="738813" y="11702916"/>
            <a:ext cx="3850712" cy="1938992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isometricRightUp"/>
              <a:lightRig rig="threePt" dir="t"/>
            </a:scene3d>
          </a:bodyPr>
          <a:lstStyle/>
          <a:p>
            <a:pPr algn="ctr"/>
            <a:r>
              <a:rPr lang="fr-BE" sz="6000" dirty="0" smtClean="0">
                <a:solidFill>
                  <a:schemeClr val="bg1"/>
                </a:solidFill>
                <a:effectLst>
                  <a:glow rad="228600">
                    <a:schemeClr val="tx1"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Règlement</a:t>
            </a:r>
            <a:r>
              <a:rPr lang="fr-BE" sz="6000" dirty="0" smtClean="0">
                <a:solidFill>
                  <a:schemeClr val="bg1"/>
                </a:solidFill>
                <a:effectLst>
                  <a:glow rad="228600">
                    <a:schemeClr val="tx1">
                      <a:alpha val="40000"/>
                    </a:schemeClr>
                  </a:glow>
                  <a:outerShdw blurRad="50800" dist="38100" dir="10800000" algn="r" rotWithShape="0">
                    <a:prstClr val="black">
                      <a:alpha val="40000"/>
                    </a:prstClr>
                  </a:outerShdw>
                </a:effectLst>
              </a:rPr>
              <a:t> sportif</a:t>
            </a:r>
            <a:endParaRPr lang="fr-BE" sz="6000" dirty="0">
              <a:solidFill>
                <a:schemeClr val="bg1"/>
              </a:solidFill>
              <a:effectLst>
                <a:glow rad="228600">
                  <a:schemeClr val="tx1">
                    <a:alpha val="40000"/>
                  </a:schemeClr>
                </a:glow>
                <a:outerShdw blurRad="50800" dist="38100" dir="10800000" algn="r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66" name="ZoneTexte 65"/>
          <p:cNvSpPr txBox="1"/>
          <p:nvPr/>
        </p:nvSpPr>
        <p:spPr>
          <a:xfrm>
            <a:off x="18823175" y="11406680"/>
            <a:ext cx="9918708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BE" sz="6000" b="1" u="sng" dirty="0" smtClean="0">
                <a:latin typeface="Berlin Sans FB" panose="020E0602020502020306" pitchFamily="34" charset="0"/>
                <a:ea typeface="DejaVu Sans Condensed" panose="020B0606030804020204" pitchFamily="34" charset="0"/>
                <a:cs typeface="DejaVu Sans Condensed" panose="020B0606030804020204" pitchFamily="34" charset="0"/>
              </a:rPr>
              <a:t>Base d’apprentissage</a:t>
            </a:r>
          </a:p>
          <a:p>
            <a:pPr marL="1143000" indent="-1143000">
              <a:buFontTx/>
              <a:buChar char="-"/>
            </a:pPr>
            <a:r>
              <a:rPr lang="fr-BE" sz="6000" dirty="0" smtClean="0">
                <a:latin typeface="Berlin Sans FB" panose="020E0602020502020306" pitchFamily="34" charset="0"/>
                <a:ea typeface="DejaVu Sans Condensed" panose="020B0606030804020204" pitchFamily="34" charset="0"/>
                <a:cs typeface="DejaVu Sans Condensed" panose="020B0606030804020204" pitchFamily="34" charset="0"/>
              </a:rPr>
              <a:t>Préconceptions</a:t>
            </a:r>
          </a:p>
          <a:p>
            <a:pPr marL="1143000" indent="-1143000">
              <a:buFontTx/>
              <a:buChar char="-"/>
            </a:pPr>
            <a:r>
              <a:rPr lang="fr-BE" sz="6000" dirty="0" smtClean="0">
                <a:latin typeface="Berlin Sans FB" panose="020E0602020502020306" pitchFamily="34" charset="0"/>
                <a:ea typeface="DejaVu Sans Condensed" panose="020B0606030804020204" pitchFamily="34" charset="0"/>
                <a:cs typeface="DejaVu Sans Condensed" panose="020B0606030804020204" pitchFamily="34" charset="0"/>
              </a:rPr>
              <a:t>Travaux à domicile</a:t>
            </a:r>
          </a:p>
          <a:p>
            <a:pPr marL="1143000" indent="-1143000">
              <a:buFontTx/>
              <a:buChar char="-"/>
            </a:pPr>
            <a:r>
              <a:rPr lang="fr-BE" sz="6000" dirty="0" smtClean="0">
                <a:latin typeface="Berlin Sans FB" panose="020E0602020502020306" pitchFamily="34" charset="0"/>
                <a:ea typeface="DejaVu Sans Condensed" panose="020B0606030804020204" pitchFamily="34" charset="0"/>
                <a:cs typeface="DejaVu Sans Condensed" panose="020B0606030804020204" pitchFamily="34" charset="0"/>
              </a:rPr>
              <a:t>Vécu des élèves</a:t>
            </a:r>
            <a:endParaRPr lang="fr-BE" sz="6000" dirty="0">
              <a:latin typeface="Berlin Sans FB" panose="020E0602020502020306" pitchFamily="34" charset="0"/>
              <a:ea typeface="DejaVu Sans Condensed" panose="020B0606030804020204" pitchFamily="34" charset="0"/>
              <a:cs typeface="DejaVu Sans Condensed" panose="020B0606030804020204" pitchFamily="34" charset="0"/>
            </a:endParaRPr>
          </a:p>
        </p:txBody>
      </p:sp>
      <p:sp>
        <p:nvSpPr>
          <p:cNvPr id="67" name="ZoneTexte 66"/>
          <p:cNvSpPr txBox="1"/>
          <p:nvPr/>
        </p:nvSpPr>
        <p:spPr>
          <a:xfrm>
            <a:off x="18202426" y="18736976"/>
            <a:ext cx="1001300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BE" sz="6000" dirty="0" smtClean="0">
                <a:latin typeface="Berlin Sans FB" panose="020E0602020502020306" pitchFamily="34" charset="0"/>
                <a:ea typeface="DejaVu Sans Condensed" panose="020B0606030804020204" pitchFamily="34" charset="0"/>
                <a:cs typeface="DejaVu Sans Condensed" panose="020B0606030804020204" pitchFamily="34" charset="0"/>
              </a:rPr>
              <a:t>Dossier d’éducation à la santé</a:t>
            </a:r>
            <a:endParaRPr lang="fr-BE" sz="6000" dirty="0">
              <a:latin typeface="Berlin Sans FB" panose="020E0602020502020306" pitchFamily="34" charset="0"/>
              <a:ea typeface="DejaVu Sans Condensed" panose="020B0606030804020204" pitchFamily="34" charset="0"/>
              <a:cs typeface="DejaVu Sans Condensed" panose="020B0606030804020204" pitchFamily="34" charset="0"/>
            </a:endParaRPr>
          </a:p>
        </p:txBody>
      </p:sp>
      <p:sp>
        <p:nvSpPr>
          <p:cNvPr id="70" name="Double flèche horizontale 69"/>
          <p:cNvSpPr/>
          <p:nvPr/>
        </p:nvSpPr>
        <p:spPr>
          <a:xfrm>
            <a:off x="13448838" y="13825811"/>
            <a:ext cx="3900201" cy="2448272"/>
          </a:xfrm>
          <a:prstGeom prst="leftRightArrow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71" name="Flèche vers le bas 70"/>
          <p:cNvSpPr/>
          <p:nvPr/>
        </p:nvSpPr>
        <p:spPr>
          <a:xfrm>
            <a:off x="22443508" y="15472077"/>
            <a:ext cx="1530842" cy="2985153"/>
          </a:xfrm>
          <a:prstGeom prst="downArrow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pic>
        <p:nvPicPr>
          <p:cNvPr id="1028" name="Picture 4" descr="http://mariners.fr/local/cache-vignettes/L462xH244/doc-490-89b7b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37039" y="24879910"/>
            <a:ext cx="12114957" cy="63983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8" name="ZoneTexte 77"/>
          <p:cNvSpPr txBox="1"/>
          <p:nvPr/>
        </p:nvSpPr>
        <p:spPr>
          <a:xfrm>
            <a:off x="640367" y="32879053"/>
            <a:ext cx="14118774" cy="835845"/>
          </a:xfrm>
          <a:prstGeom prst="rect">
            <a:avLst/>
          </a:prstGeom>
          <a:gradFill>
            <a:gsLst>
              <a:gs pos="0">
                <a:schemeClr val="bg1"/>
              </a:gs>
              <a:gs pos="50000">
                <a:schemeClr val="accent1">
                  <a:lumMod val="20000"/>
                  <a:lumOff val="80000"/>
                </a:schemeClr>
              </a:gs>
              <a:gs pos="100000">
                <a:schemeClr val="bg1"/>
              </a:gs>
              <a:gs pos="100000">
                <a:schemeClr val="bg1"/>
              </a:gs>
            </a:gsLst>
            <a:lin ang="5400000" scaled="1"/>
          </a:gradFill>
        </p:spPr>
        <p:txBody>
          <a:bodyPr wrap="square" rtlCol="0">
            <a:spAutoFit/>
          </a:bodyPr>
          <a:lstStyle/>
          <a:p>
            <a:pPr algn="ctr"/>
            <a:r>
              <a:rPr lang="fr-BE" sz="4800" b="1" dirty="0" smtClean="0">
                <a:latin typeface="Berlin Sans FB" panose="020E0602020502020306" pitchFamily="34" charset="0"/>
              </a:rPr>
              <a:t>LIMITES</a:t>
            </a:r>
            <a:endParaRPr lang="fr-BE" sz="4800" b="1" dirty="0">
              <a:latin typeface="Berlin Sans FB" panose="020E0602020502020306" pitchFamily="34" charset="0"/>
            </a:endParaRPr>
          </a:p>
        </p:txBody>
      </p:sp>
      <p:pic>
        <p:nvPicPr>
          <p:cNvPr id="1034" name="Picture 10" descr="http://st2.depositphotos.com/1292351/5570/v/450/depositphotos_55705075-Cartoon-baseball-pitcher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316171" y="25425083"/>
            <a:ext cx="949737" cy="1866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6" name="Image 7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7583515" y="26486527"/>
            <a:ext cx="1304432" cy="1881393"/>
          </a:xfrm>
          <a:prstGeom prst="rect">
            <a:avLst/>
          </a:prstGeom>
        </p:spPr>
      </p:pic>
      <p:pic>
        <p:nvPicPr>
          <p:cNvPr id="2" name="Image 1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2366624" y="24945971"/>
            <a:ext cx="1509495" cy="1743107"/>
          </a:xfrm>
          <a:prstGeom prst="rect">
            <a:avLst/>
          </a:prstGeom>
        </p:spPr>
      </p:pic>
      <p:pic>
        <p:nvPicPr>
          <p:cNvPr id="3" name="Picture 4" descr="http://www.rozierbasket.fr/wp-content/uploads/2015/09/bb_arbitre_1.jp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393171" y="26869303"/>
            <a:ext cx="1553601" cy="21933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http://www.usinenouvelle.com/expo/img/banc-avec-dossier-une-face-pieds-gris-001184014-product_zoom.jpg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07042" y="26689078"/>
            <a:ext cx="3026247" cy="22696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Image 3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9273467" y="26511867"/>
            <a:ext cx="1446943" cy="1753871"/>
          </a:xfrm>
          <a:prstGeom prst="rect">
            <a:avLst/>
          </a:prstGeom>
        </p:spPr>
      </p:pic>
      <p:pic>
        <p:nvPicPr>
          <p:cNvPr id="42" name="Image 41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0375776" y="26315898"/>
            <a:ext cx="1222183" cy="1481435"/>
          </a:xfrm>
          <a:prstGeom prst="rect">
            <a:avLst/>
          </a:prstGeom>
        </p:spPr>
      </p:pic>
      <p:pic>
        <p:nvPicPr>
          <p:cNvPr id="6" name="Picture 10" descr="http://i.istockimg.com/file_thumbview_approve/61530074/5/stock-illustration-61530074-dessin-anim%C3%A9-donner-un-pouce-lev%C3%A9-entra%C3%AEneur.jpg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42954" y="27942065"/>
            <a:ext cx="1365360" cy="21534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Bulle ronde 7"/>
          <p:cNvSpPr/>
          <p:nvPr/>
        </p:nvSpPr>
        <p:spPr>
          <a:xfrm>
            <a:off x="22054342" y="23172979"/>
            <a:ext cx="6333439" cy="2543337"/>
          </a:xfrm>
          <a:prstGeom prst="wedgeEllipseCallout">
            <a:avLst>
              <a:gd name="adj1" fmla="val -109411"/>
              <a:gd name="adj2" fmla="val 116075"/>
            </a:avLst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100000">
                <a:schemeClr val="accent1">
                  <a:lumMod val="43000"/>
                  <a:lumOff val="57000"/>
                </a:schemeClr>
              </a:gs>
              <a:gs pos="100000">
                <a:schemeClr val="accent1">
                  <a:lumMod val="45000"/>
                  <a:lumOff val="55000"/>
                </a:schemeClr>
              </a:gs>
              <a:gs pos="74000">
                <a:srgbClr val="00B0F0"/>
              </a:gs>
            </a:gsLst>
            <a:lin ang="54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BE" sz="4000" i="1" dirty="0" smtClean="0">
                <a:solidFill>
                  <a:schemeClr val="tx1"/>
                </a:solidFill>
                <a:latin typeface="Baskerville Old Face" panose="02020602080505020303" pitchFamily="18" charset="0"/>
              </a:rPr>
              <a:t>Orange</a:t>
            </a:r>
            <a:endParaRPr lang="fr-BE" sz="4000" i="1" dirty="0">
              <a:solidFill>
                <a:schemeClr val="tx1"/>
              </a:solidFill>
              <a:latin typeface="Baskerville Old Face" panose="02020602080505020303" pitchFamily="18" charset="0"/>
            </a:endParaRPr>
          </a:p>
        </p:txBody>
      </p:sp>
      <p:sp>
        <p:nvSpPr>
          <p:cNvPr id="49" name="Bulle ronde 48"/>
          <p:cNvSpPr/>
          <p:nvPr/>
        </p:nvSpPr>
        <p:spPr>
          <a:xfrm>
            <a:off x="1342433" y="24429473"/>
            <a:ext cx="5819607" cy="2321424"/>
          </a:xfrm>
          <a:prstGeom prst="wedgeEllipseCallout">
            <a:avLst>
              <a:gd name="adj1" fmla="val 117073"/>
              <a:gd name="adj2" fmla="val 131387"/>
            </a:avLst>
          </a:prstGeom>
          <a:gradFill>
            <a:gsLst>
              <a:gs pos="0">
                <a:schemeClr val="bg1"/>
              </a:gs>
              <a:gs pos="34000">
                <a:schemeClr val="tx2">
                  <a:lumMod val="60000"/>
                  <a:lumOff val="40000"/>
                </a:schemeClr>
              </a:gs>
              <a:gs pos="82000">
                <a:srgbClr val="002060"/>
              </a:gs>
              <a:gs pos="1000">
                <a:schemeClr val="bg1"/>
              </a:gs>
            </a:gsLst>
            <a:lin ang="54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BE" sz="4000" i="1" dirty="0" smtClean="0">
                <a:solidFill>
                  <a:schemeClr val="tx1"/>
                </a:solidFill>
                <a:latin typeface="Baskerville Old Face" panose="02020602080505020303" pitchFamily="18" charset="0"/>
              </a:rPr>
              <a:t>Que signifie l’acronyme BREF ?</a:t>
            </a:r>
            <a:endParaRPr lang="fr-BE" sz="4000" i="1" dirty="0">
              <a:solidFill>
                <a:schemeClr val="tx1"/>
              </a:solidFill>
              <a:latin typeface="Baskerville Old Face" panose="02020602080505020303" pitchFamily="18" charset="0"/>
            </a:endParaRPr>
          </a:p>
        </p:txBody>
      </p:sp>
      <p:sp>
        <p:nvSpPr>
          <p:cNvPr id="50" name="Bulle ronde 49"/>
          <p:cNvSpPr/>
          <p:nvPr/>
        </p:nvSpPr>
        <p:spPr>
          <a:xfrm>
            <a:off x="754943" y="27178387"/>
            <a:ext cx="5969681" cy="2501760"/>
          </a:xfrm>
          <a:prstGeom prst="wedgeEllipseCallout">
            <a:avLst>
              <a:gd name="adj1" fmla="val 105063"/>
              <a:gd name="adj2" fmla="val -45045"/>
            </a:avLst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100000">
                <a:schemeClr val="accent1">
                  <a:lumMod val="43000"/>
                  <a:lumOff val="57000"/>
                </a:schemeClr>
              </a:gs>
              <a:gs pos="100000">
                <a:schemeClr val="accent1">
                  <a:lumMod val="45000"/>
                  <a:lumOff val="55000"/>
                </a:schemeClr>
              </a:gs>
              <a:gs pos="74000">
                <a:srgbClr val="00B0F0"/>
              </a:gs>
            </a:gsLst>
            <a:lin ang="54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BE" sz="4000" i="1" dirty="0" smtClean="0">
                <a:solidFill>
                  <a:schemeClr val="tx1"/>
                </a:solidFill>
                <a:latin typeface="Baskerville Old Face" panose="02020602080505020303" pitchFamily="18" charset="0"/>
              </a:rPr>
              <a:t>Bandage, repos, élévation, froid</a:t>
            </a:r>
            <a:endParaRPr lang="fr-BE" sz="4000" i="1" dirty="0">
              <a:solidFill>
                <a:schemeClr val="tx1"/>
              </a:solidFill>
              <a:latin typeface="Baskerville Old Face" panose="02020602080505020303" pitchFamily="18" charset="0"/>
            </a:endParaRPr>
          </a:p>
        </p:txBody>
      </p:sp>
      <p:sp>
        <p:nvSpPr>
          <p:cNvPr id="54" name="Bulle ronde 53"/>
          <p:cNvSpPr/>
          <p:nvPr/>
        </p:nvSpPr>
        <p:spPr>
          <a:xfrm>
            <a:off x="2283735" y="29883830"/>
            <a:ext cx="6623307" cy="2765947"/>
          </a:xfrm>
          <a:prstGeom prst="wedgeEllipseCallout">
            <a:avLst>
              <a:gd name="adj1" fmla="val 83240"/>
              <a:gd name="adj2" fmla="val -90859"/>
            </a:avLst>
          </a:prstGeom>
          <a:gradFill>
            <a:gsLst>
              <a:gs pos="82000">
                <a:schemeClr val="tx2">
                  <a:lumMod val="60000"/>
                  <a:lumOff val="40000"/>
                </a:schemeClr>
              </a:gs>
              <a:gs pos="16000">
                <a:schemeClr val="bg1"/>
              </a:gs>
              <a:gs pos="100000">
                <a:srgbClr val="002060"/>
              </a:gs>
              <a:gs pos="1000">
                <a:schemeClr val="bg1"/>
              </a:gs>
            </a:gsLst>
            <a:lin ang="54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BE" sz="4000" i="1" dirty="0" smtClean="0">
                <a:solidFill>
                  <a:schemeClr val="tx1"/>
                </a:solidFill>
                <a:latin typeface="Baskerville Old Face" panose="02020602080505020303" pitchFamily="18" charset="0"/>
              </a:rPr>
              <a:t>Bonne réponse ! 2 fromages gagnés comme votre joueur est sur la base n°2</a:t>
            </a:r>
            <a:endParaRPr lang="fr-BE" sz="4000" i="1" dirty="0">
              <a:solidFill>
                <a:schemeClr val="tx1"/>
              </a:solidFill>
              <a:latin typeface="Baskerville Old Face" panose="02020602080505020303" pitchFamily="18" charset="0"/>
            </a:endParaRPr>
          </a:p>
        </p:txBody>
      </p:sp>
      <p:sp>
        <p:nvSpPr>
          <p:cNvPr id="19" name="ZoneTexte 18"/>
          <p:cNvSpPr txBox="1"/>
          <p:nvPr/>
        </p:nvSpPr>
        <p:spPr>
          <a:xfrm>
            <a:off x="22140019" y="26315898"/>
            <a:ext cx="7015888" cy="58169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BE" sz="3600" b="1" i="1" u="sng" dirty="0" smtClean="0">
                <a:latin typeface="Berlin Sans FB" panose="020E0602020502020306" pitchFamily="34" charset="0"/>
                <a:ea typeface="DejaVu Sans Condensed" panose="020B0606030804020204" pitchFamily="34" charset="0"/>
                <a:cs typeface="DejaVu Sans Condensed" panose="020B0606030804020204" pitchFamily="34" charset="0"/>
              </a:rPr>
              <a:t>En quelques mots</a:t>
            </a:r>
          </a:p>
          <a:p>
            <a:pPr algn="ctr"/>
            <a:endParaRPr lang="fr-BE" sz="2800" b="1" i="1" u="sng" dirty="0" smtClean="0">
              <a:latin typeface="Berlin Sans FB" panose="020E0602020502020306" pitchFamily="34" charset="0"/>
              <a:ea typeface="DejaVu Sans Condensed" panose="020B0606030804020204" pitchFamily="34" charset="0"/>
              <a:cs typeface="DejaVu Sans Condensed" panose="020B0606030804020204" pitchFamily="34" charset="0"/>
            </a:endParaRPr>
          </a:p>
          <a:p>
            <a:pPr marL="457200" indent="-457200" algn="ctr">
              <a:buFontTx/>
              <a:buChar char="-"/>
            </a:pPr>
            <a:r>
              <a:rPr lang="fr-BE" sz="2800" dirty="0" smtClean="0">
                <a:latin typeface="Berlin Sans FB" panose="020E0602020502020306" pitchFamily="34" charset="0"/>
                <a:ea typeface="DejaVu Sans Condensed" panose="020B0606030804020204" pitchFamily="34" charset="0"/>
                <a:cs typeface="DejaVu Sans Condensed" panose="020B0606030804020204" pitchFamily="34" charset="0"/>
              </a:rPr>
              <a:t>3 équipes dont 1 à l’arbitrage</a:t>
            </a:r>
          </a:p>
          <a:p>
            <a:pPr marL="457200" indent="-457200" algn="ctr">
              <a:buFontTx/>
              <a:buChar char="-"/>
            </a:pPr>
            <a:r>
              <a:rPr lang="fr-BE" sz="2800" dirty="0" smtClean="0">
                <a:latin typeface="Berlin Sans FB" panose="020E0602020502020306" pitchFamily="34" charset="0"/>
                <a:ea typeface="DejaVu Sans Condensed" panose="020B0606030804020204" pitchFamily="34" charset="0"/>
                <a:cs typeface="DejaVu Sans Condensed" panose="020B0606030804020204" pitchFamily="34" charset="0"/>
              </a:rPr>
              <a:t>L’attaquant le plus avancé choisi la couleur</a:t>
            </a:r>
          </a:p>
          <a:p>
            <a:pPr marL="457200" indent="-457200" algn="ctr">
              <a:buFontTx/>
              <a:buChar char="-"/>
            </a:pPr>
            <a:r>
              <a:rPr lang="fr-BE" sz="2800" dirty="0" smtClean="0">
                <a:latin typeface="Berlin Sans FB" panose="020E0602020502020306" pitchFamily="34" charset="0"/>
                <a:ea typeface="DejaVu Sans Condensed" panose="020B0606030804020204" pitchFamily="34" charset="0"/>
                <a:cs typeface="DejaVu Sans Condensed" panose="020B0606030804020204" pitchFamily="34" charset="0"/>
              </a:rPr>
              <a:t>L’enseignant pose la question</a:t>
            </a:r>
          </a:p>
          <a:p>
            <a:pPr marL="457200" indent="-457200" algn="ctr">
              <a:buFontTx/>
              <a:buChar char="-"/>
            </a:pPr>
            <a:r>
              <a:rPr lang="fr-BE" sz="2800" dirty="0" smtClean="0">
                <a:latin typeface="Berlin Sans FB" panose="020E0602020502020306" pitchFamily="34" charset="0"/>
                <a:ea typeface="DejaVu Sans Condensed" panose="020B0606030804020204" pitchFamily="34" charset="0"/>
                <a:cs typeface="DejaVu Sans Condensed" panose="020B0606030804020204" pitchFamily="34" charset="0"/>
              </a:rPr>
              <a:t>Les joueurs en attente répondent</a:t>
            </a:r>
          </a:p>
          <a:p>
            <a:pPr marL="457200" indent="-457200" algn="ctr">
              <a:buFontTx/>
              <a:buChar char="-"/>
            </a:pPr>
            <a:r>
              <a:rPr lang="fr-BE" sz="2800" dirty="0" smtClean="0">
                <a:latin typeface="Berlin Sans FB" panose="020E0602020502020306" pitchFamily="34" charset="0"/>
                <a:ea typeface="DejaVu Sans Condensed" panose="020B0606030804020204" pitchFamily="34" charset="0"/>
                <a:cs typeface="DejaVu Sans Condensed" panose="020B0606030804020204" pitchFamily="34" charset="0"/>
              </a:rPr>
              <a:t>Le nombre de fromages gagnés équivaut au numéro de la base atteinte</a:t>
            </a:r>
          </a:p>
          <a:p>
            <a:pPr marL="457200" indent="-457200" algn="ctr">
              <a:buFontTx/>
              <a:buChar char="-"/>
            </a:pPr>
            <a:r>
              <a:rPr lang="fr-BE" sz="2800" dirty="0" smtClean="0">
                <a:latin typeface="Berlin Sans FB" panose="020E0602020502020306" pitchFamily="34" charset="0"/>
                <a:ea typeface="DejaVu Sans Condensed" panose="020B0606030804020204" pitchFamily="34" charset="0"/>
                <a:cs typeface="DejaVu Sans Condensed" panose="020B0606030804020204" pitchFamily="34" charset="0"/>
              </a:rPr>
              <a:t>Quand un joueur fait un tour, il gagne un fromage bonus</a:t>
            </a:r>
          </a:p>
          <a:p>
            <a:pPr algn="ctr"/>
            <a:r>
              <a:rPr lang="fr-BE" sz="2800" dirty="0" smtClean="0">
                <a:latin typeface="Berlin Sans FB" panose="020E0602020502020306" pitchFamily="34" charset="0"/>
                <a:ea typeface="DejaVu Sans Condensed" panose="020B0606030804020204" pitchFamily="34" charset="0"/>
                <a:cs typeface="DejaVu Sans Condensed" panose="020B0606030804020204" pitchFamily="34" charset="0"/>
                <a:sym typeface="Wingdings" panose="05000000000000000000" pitchFamily="2" charset="2"/>
              </a:rPr>
              <a:t> L’équipe gagnante est celle qui obtient le plus de fromages (obligation d’en avoir un de chaque couleur)</a:t>
            </a:r>
            <a:endParaRPr lang="fr-BE" sz="2800" dirty="0">
              <a:latin typeface="Berlin Sans FB" panose="020E0602020502020306" pitchFamily="34" charset="0"/>
              <a:ea typeface="DejaVu Sans Condensed" panose="020B0606030804020204" pitchFamily="34" charset="0"/>
              <a:cs typeface="DejaVu Sans Condensed" panose="020B0606030804020204" pitchFamily="34" charset="0"/>
            </a:endParaRPr>
          </a:p>
        </p:txBody>
      </p:sp>
      <p:sp>
        <p:nvSpPr>
          <p:cNvPr id="68" name="ZoneTexte 67"/>
          <p:cNvSpPr txBox="1"/>
          <p:nvPr/>
        </p:nvSpPr>
        <p:spPr>
          <a:xfrm>
            <a:off x="-46509" y="33897269"/>
            <a:ext cx="14287868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 algn="ctr">
              <a:buFontTx/>
              <a:buChar char="-"/>
            </a:pPr>
            <a:r>
              <a:rPr lang="fr-BE" sz="4000" dirty="0" smtClean="0">
                <a:latin typeface="Berlin Sans FB" panose="020E0602020502020306" pitchFamily="34" charset="0"/>
              </a:rPr>
              <a:t>Dépendant du niveau de maturité de la classe</a:t>
            </a:r>
          </a:p>
          <a:p>
            <a:pPr marL="571500" indent="-571500" algn="ctr">
              <a:buFontTx/>
              <a:buChar char="-"/>
            </a:pPr>
            <a:r>
              <a:rPr lang="fr-BE" sz="4000" dirty="0" smtClean="0">
                <a:latin typeface="Berlin Sans FB" panose="020E0602020502020306" pitchFamily="34" charset="0"/>
              </a:rPr>
              <a:t>Nécessité de l’auto-arbitrage par les élèves</a:t>
            </a:r>
          </a:p>
          <a:p>
            <a:pPr algn="ctr"/>
            <a:r>
              <a:rPr lang="fr-BE" sz="4000" dirty="0" smtClean="0">
                <a:latin typeface="Berlin Sans FB" panose="020E0602020502020306" pitchFamily="34" charset="0"/>
              </a:rPr>
              <a:t>       Temps de préparation pour l’enseignant la première année</a:t>
            </a:r>
          </a:p>
          <a:p>
            <a:pPr algn="ctr"/>
            <a:r>
              <a:rPr lang="fr-BE" sz="4000" dirty="0">
                <a:latin typeface="Berlin Sans FB" panose="020E0602020502020306" pitchFamily="34" charset="0"/>
              </a:rPr>
              <a:t> </a:t>
            </a:r>
            <a:r>
              <a:rPr lang="fr-BE" sz="4000" dirty="0" smtClean="0">
                <a:latin typeface="Berlin Sans FB" panose="020E0602020502020306" pitchFamily="34" charset="0"/>
              </a:rPr>
              <a:t>  Motivation indispensable de l’enseignant</a:t>
            </a:r>
          </a:p>
        </p:txBody>
      </p:sp>
      <p:sp>
        <p:nvSpPr>
          <p:cNvPr id="20" name="Accolade ouvrante 19"/>
          <p:cNvSpPr/>
          <p:nvPr/>
        </p:nvSpPr>
        <p:spPr>
          <a:xfrm>
            <a:off x="16824672" y="34141174"/>
            <a:ext cx="969822" cy="1627263"/>
          </a:xfrm>
          <a:prstGeom prst="leftBrace">
            <a:avLst/>
          </a:prstGeom>
          <a:ln w="476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BE" dirty="0"/>
          </a:p>
        </p:txBody>
      </p:sp>
      <p:sp>
        <p:nvSpPr>
          <p:cNvPr id="21" name="ZoneTexte 20"/>
          <p:cNvSpPr txBox="1"/>
          <p:nvPr/>
        </p:nvSpPr>
        <p:spPr>
          <a:xfrm>
            <a:off x="15204831" y="33922770"/>
            <a:ext cx="2150676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BE" sz="4000" b="1" i="1" dirty="0" smtClean="0"/>
              <a:t>Modèle </a:t>
            </a:r>
          </a:p>
          <a:p>
            <a:pPr algn="ctr"/>
            <a:r>
              <a:rPr lang="fr-BE" sz="4000" b="1" i="1" dirty="0" smtClean="0"/>
              <a:t>de </a:t>
            </a:r>
          </a:p>
          <a:p>
            <a:pPr algn="ctr"/>
            <a:r>
              <a:rPr lang="fr-BE" sz="4000" b="1" i="1" dirty="0" smtClean="0"/>
              <a:t>VIAU</a:t>
            </a:r>
            <a:endParaRPr lang="fr-BE" sz="4000" b="1" i="1" dirty="0"/>
          </a:p>
        </p:txBody>
      </p:sp>
      <p:pic>
        <p:nvPicPr>
          <p:cNvPr id="1036" name="Picture 12" descr="http://antibiotiques-tpe.e-monsite.com/medias/images/livres-3.jpg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8280" y="37067368"/>
            <a:ext cx="1032356" cy="16636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4" name="Triangle isocèle 23"/>
          <p:cNvSpPr/>
          <p:nvPr/>
        </p:nvSpPr>
        <p:spPr>
          <a:xfrm>
            <a:off x="19622392" y="6237769"/>
            <a:ext cx="484187" cy="458486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69" name="Triangle isocèle 68"/>
          <p:cNvSpPr/>
          <p:nvPr/>
        </p:nvSpPr>
        <p:spPr>
          <a:xfrm>
            <a:off x="1799548" y="33930018"/>
            <a:ext cx="484187" cy="458486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72" name="Triangle isocèle 71"/>
          <p:cNvSpPr/>
          <p:nvPr/>
        </p:nvSpPr>
        <p:spPr>
          <a:xfrm>
            <a:off x="20258979" y="6838251"/>
            <a:ext cx="484187" cy="458486"/>
          </a:xfrm>
          <a:prstGeom prst="triangle">
            <a:avLst/>
          </a:prstGeom>
          <a:solidFill>
            <a:schemeClr val="accent6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73" name="Triangle isocèle 72"/>
          <p:cNvSpPr/>
          <p:nvPr/>
        </p:nvSpPr>
        <p:spPr>
          <a:xfrm>
            <a:off x="18821582" y="14420742"/>
            <a:ext cx="484187" cy="458486"/>
          </a:xfrm>
          <a:prstGeom prst="triangle">
            <a:avLst/>
          </a:prstGeom>
          <a:solidFill>
            <a:srgbClr val="FF0066"/>
          </a:solidFill>
          <a:ln>
            <a:solidFill>
              <a:srgbClr val="FF00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74" name="Triangle isocèle 73"/>
          <p:cNvSpPr/>
          <p:nvPr/>
        </p:nvSpPr>
        <p:spPr>
          <a:xfrm>
            <a:off x="18821582" y="13524462"/>
            <a:ext cx="484187" cy="458486"/>
          </a:xfrm>
          <a:prstGeom prst="triangle">
            <a:avLst/>
          </a:prstGeom>
          <a:solidFill>
            <a:schemeClr val="accent6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77" name="Triangle isocèle 76"/>
          <p:cNvSpPr/>
          <p:nvPr/>
        </p:nvSpPr>
        <p:spPr>
          <a:xfrm>
            <a:off x="18823175" y="12608538"/>
            <a:ext cx="484187" cy="458486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79" name="Triangle isocèle 78"/>
          <p:cNvSpPr/>
          <p:nvPr/>
        </p:nvSpPr>
        <p:spPr>
          <a:xfrm>
            <a:off x="20716179" y="7416886"/>
            <a:ext cx="484187" cy="458486"/>
          </a:xfrm>
          <a:prstGeom prst="triangle">
            <a:avLst/>
          </a:prstGeom>
          <a:solidFill>
            <a:srgbClr val="FF0066"/>
          </a:solidFill>
          <a:ln>
            <a:solidFill>
              <a:srgbClr val="FF00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80" name="Triangle isocèle 79"/>
          <p:cNvSpPr/>
          <p:nvPr/>
        </p:nvSpPr>
        <p:spPr>
          <a:xfrm>
            <a:off x="19443005" y="8041248"/>
            <a:ext cx="484187" cy="458486"/>
          </a:xfrm>
          <a:prstGeom prst="triangl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81" name="Triangle isocèle 80"/>
          <p:cNvSpPr/>
          <p:nvPr/>
        </p:nvSpPr>
        <p:spPr>
          <a:xfrm>
            <a:off x="19280902" y="35813591"/>
            <a:ext cx="484187" cy="458486"/>
          </a:xfrm>
          <a:prstGeom prst="triangl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82" name="Triangle isocèle 81"/>
          <p:cNvSpPr/>
          <p:nvPr/>
        </p:nvSpPr>
        <p:spPr>
          <a:xfrm>
            <a:off x="2194041" y="34548666"/>
            <a:ext cx="484187" cy="458486"/>
          </a:xfrm>
          <a:prstGeom prst="triangle">
            <a:avLst/>
          </a:prstGeom>
          <a:solidFill>
            <a:schemeClr val="accent6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83" name="Triangle isocèle 82"/>
          <p:cNvSpPr/>
          <p:nvPr/>
        </p:nvSpPr>
        <p:spPr>
          <a:xfrm>
            <a:off x="694979" y="35184871"/>
            <a:ext cx="484187" cy="458486"/>
          </a:xfrm>
          <a:prstGeom prst="triangle">
            <a:avLst/>
          </a:prstGeom>
          <a:solidFill>
            <a:srgbClr val="FF0066"/>
          </a:solidFill>
          <a:ln>
            <a:solidFill>
              <a:srgbClr val="FF00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84" name="Triangle isocèle 83"/>
          <p:cNvSpPr/>
          <p:nvPr/>
        </p:nvSpPr>
        <p:spPr>
          <a:xfrm>
            <a:off x="2283735" y="35768438"/>
            <a:ext cx="484187" cy="458486"/>
          </a:xfrm>
          <a:prstGeom prst="triangl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85" name="Triangle isocèle 84"/>
          <p:cNvSpPr/>
          <p:nvPr/>
        </p:nvSpPr>
        <p:spPr>
          <a:xfrm>
            <a:off x="16038075" y="36393146"/>
            <a:ext cx="484187" cy="458486"/>
          </a:xfrm>
          <a:prstGeom prst="triangl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86" name="Triangle isocèle 85"/>
          <p:cNvSpPr/>
          <p:nvPr/>
        </p:nvSpPr>
        <p:spPr>
          <a:xfrm>
            <a:off x="17585573" y="35174541"/>
            <a:ext cx="484187" cy="458486"/>
          </a:xfrm>
          <a:prstGeom prst="triangle">
            <a:avLst/>
          </a:prstGeom>
          <a:solidFill>
            <a:srgbClr val="FF0066"/>
          </a:solidFill>
          <a:ln>
            <a:solidFill>
              <a:srgbClr val="FF00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87" name="Triangle isocèle 86"/>
          <p:cNvSpPr/>
          <p:nvPr/>
        </p:nvSpPr>
        <p:spPr>
          <a:xfrm>
            <a:off x="18403760" y="34536484"/>
            <a:ext cx="484187" cy="458486"/>
          </a:xfrm>
          <a:prstGeom prst="triangle">
            <a:avLst/>
          </a:prstGeom>
          <a:solidFill>
            <a:schemeClr val="accent6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88" name="Triangle isocèle 87"/>
          <p:cNvSpPr/>
          <p:nvPr/>
        </p:nvSpPr>
        <p:spPr>
          <a:xfrm>
            <a:off x="18508666" y="33930018"/>
            <a:ext cx="484187" cy="458486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89" name="Triangle isocèle 88"/>
          <p:cNvSpPr/>
          <p:nvPr/>
        </p:nvSpPr>
        <p:spPr>
          <a:xfrm>
            <a:off x="23150784" y="27317080"/>
            <a:ext cx="398923" cy="383311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90" name="Triangle isocèle 89"/>
          <p:cNvSpPr/>
          <p:nvPr/>
        </p:nvSpPr>
        <p:spPr>
          <a:xfrm>
            <a:off x="22084785" y="27736635"/>
            <a:ext cx="398923" cy="383311"/>
          </a:xfrm>
          <a:prstGeom prst="triangle">
            <a:avLst/>
          </a:prstGeom>
          <a:solidFill>
            <a:schemeClr val="accent6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91" name="Triangle isocèle 90"/>
          <p:cNvSpPr/>
          <p:nvPr/>
        </p:nvSpPr>
        <p:spPr>
          <a:xfrm>
            <a:off x="23111535" y="28150848"/>
            <a:ext cx="398923" cy="383311"/>
          </a:xfrm>
          <a:prstGeom prst="triangle">
            <a:avLst/>
          </a:prstGeom>
          <a:solidFill>
            <a:srgbClr val="FF0066"/>
          </a:solidFill>
          <a:ln>
            <a:solidFill>
              <a:srgbClr val="FF00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92" name="Triangle isocèle 91"/>
          <p:cNvSpPr/>
          <p:nvPr/>
        </p:nvSpPr>
        <p:spPr>
          <a:xfrm>
            <a:off x="22751861" y="28575452"/>
            <a:ext cx="398923" cy="383311"/>
          </a:xfrm>
          <a:prstGeom prst="triangl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93" name="Triangle isocèle 92"/>
          <p:cNvSpPr/>
          <p:nvPr/>
        </p:nvSpPr>
        <p:spPr>
          <a:xfrm>
            <a:off x="22280340" y="29073490"/>
            <a:ext cx="398923" cy="383311"/>
          </a:xfrm>
          <a:prstGeom prst="triangl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94" name="Triangle isocèle 93"/>
          <p:cNvSpPr/>
          <p:nvPr/>
        </p:nvSpPr>
        <p:spPr>
          <a:xfrm>
            <a:off x="22202968" y="29819668"/>
            <a:ext cx="398923" cy="383311"/>
          </a:xfrm>
          <a:prstGeom prst="triangle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75" name="ZoneTexte 74"/>
          <p:cNvSpPr txBox="1"/>
          <p:nvPr/>
        </p:nvSpPr>
        <p:spPr>
          <a:xfrm>
            <a:off x="15972547" y="38004160"/>
            <a:ext cx="1301450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BE" sz="2800" dirty="0" smtClean="0"/>
              <a:t>Colloque ‘Education physique’ – Liège, 24 février 2016</a:t>
            </a:r>
            <a:endParaRPr lang="fr-BE" sz="2800" dirty="0"/>
          </a:p>
        </p:txBody>
      </p:sp>
    </p:spTree>
    <p:extLst>
      <p:ext uri="{BB962C8B-B14F-4D97-AF65-F5344CB8AC3E}">
        <p14:creationId xmlns:p14="http://schemas.microsoft.com/office/powerpoint/2010/main" val="1336471588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3827</TotalTime>
  <Words>318</Words>
  <Application>Microsoft Office PowerPoint</Application>
  <PresentationFormat>Personnalisé</PresentationFormat>
  <Paragraphs>52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8" baseType="lpstr">
      <vt:lpstr>Arial</vt:lpstr>
      <vt:lpstr>Baskerville Old Face</vt:lpstr>
      <vt:lpstr>Berlin Sans FB</vt:lpstr>
      <vt:lpstr>Calibri</vt:lpstr>
      <vt:lpstr>DejaVu Sans Condensed</vt:lpstr>
      <vt:lpstr>Wingdings</vt:lpstr>
      <vt:lpstr>Thème Office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ISALINE</dc:creator>
  <cp:lastModifiedBy>Marc Cloes</cp:lastModifiedBy>
  <cp:revision>260</cp:revision>
  <cp:lastPrinted>2015-06-04T07:34:55Z</cp:lastPrinted>
  <dcterms:created xsi:type="dcterms:W3CDTF">2012-04-28T08:30:45Z</dcterms:created>
  <dcterms:modified xsi:type="dcterms:W3CDTF">2016-02-14T17:34:29Z</dcterms:modified>
</cp:coreProperties>
</file>