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7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1121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614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96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350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63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68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39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4557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36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267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9A3E3-7670-DD40-8554-88255D3FB077}" type="datetimeFigureOut">
              <a:rPr lang="fr-FR" smtClean="0"/>
              <a:t>15/03/17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BD74-B707-5443-A44F-AFEA128758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101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3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95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8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1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9547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21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412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286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7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61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4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2435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01866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05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90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2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72502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2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6815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2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22264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2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8955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365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90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53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2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7724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42693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732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51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421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128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2904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171223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 descr="Folie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2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Folie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3066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Macintosh PowerPoint</Application>
  <PresentationFormat>Présentation à l'écran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Liège, Dépt. de Géologie/ Paléontologi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Jean-Marc MARION</dc:creator>
  <cp:lastModifiedBy>Jean-Marc MARION</cp:lastModifiedBy>
  <cp:revision>4</cp:revision>
  <dcterms:created xsi:type="dcterms:W3CDTF">2017-03-15T12:09:51Z</dcterms:created>
  <dcterms:modified xsi:type="dcterms:W3CDTF">2017-03-15T13:00:26Z</dcterms:modified>
</cp:coreProperties>
</file>