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42808525" cy="30279975"/>
  <p:notesSz cx="9931400" cy="6794500"/>
  <p:defaultTextStyle>
    <a:defPPr>
      <a:defRPr lang="fr-FR"/>
    </a:defPPr>
    <a:lvl1pPr algn="l" defTabSz="1994489" rtl="0" fontAlgn="base">
      <a:spcBef>
        <a:spcPct val="0"/>
      </a:spcBef>
      <a:spcAft>
        <a:spcPct val="0"/>
      </a:spcAft>
      <a:defRPr kern="1200">
        <a:solidFill>
          <a:schemeClr val="tx1"/>
        </a:solidFill>
        <a:latin typeface="Arial" charset="0"/>
        <a:ea typeface="ＭＳ Ｐゴシック" pitchFamily="-65" charset="-128"/>
        <a:cs typeface="+mn-cs"/>
      </a:defRPr>
    </a:lvl1pPr>
    <a:lvl2pPr marL="1994489" algn="l" defTabSz="1994489" rtl="0" fontAlgn="base">
      <a:spcBef>
        <a:spcPct val="0"/>
      </a:spcBef>
      <a:spcAft>
        <a:spcPct val="0"/>
      </a:spcAft>
      <a:defRPr kern="1200">
        <a:solidFill>
          <a:schemeClr val="tx1"/>
        </a:solidFill>
        <a:latin typeface="Arial" charset="0"/>
        <a:ea typeface="ＭＳ Ｐゴシック" pitchFamily="-65" charset="-128"/>
        <a:cs typeface="+mn-cs"/>
      </a:defRPr>
    </a:lvl2pPr>
    <a:lvl3pPr marL="3988979" algn="l" defTabSz="1994489" rtl="0" fontAlgn="base">
      <a:spcBef>
        <a:spcPct val="0"/>
      </a:spcBef>
      <a:spcAft>
        <a:spcPct val="0"/>
      </a:spcAft>
      <a:defRPr kern="1200">
        <a:solidFill>
          <a:schemeClr val="tx1"/>
        </a:solidFill>
        <a:latin typeface="Arial" charset="0"/>
        <a:ea typeface="ＭＳ Ｐゴシック" pitchFamily="-65" charset="-128"/>
        <a:cs typeface="+mn-cs"/>
      </a:defRPr>
    </a:lvl3pPr>
    <a:lvl4pPr marL="5983468" algn="l" defTabSz="1994489" rtl="0" fontAlgn="base">
      <a:spcBef>
        <a:spcPct val="0"/>
      </a:spcBef>
      <a:spcAft>
        <a:spcPct val="0"/>
      </a:spcAft>
      <a:defRPr kern="1200">
        <a:solidFill>
          <a:schemeClr val="tx1"/>
        </a:solidFill>
        <a:latin typeface="Arial" charset="0"/>
        <a:ea typeface="ＭＳ Ｐゴシック" pitchFamily="-65" charset="-128"/>
        <a:cs typeface="+mn-cs"/>
      </a:defRPr>
    </a:lvl4pPr>
    <a:lvl5pPr marL="7977957" algn="l" defTabSz="1994489" rtl="0" fontAlgn="base">
      <a:spcBef>
        <a:spcPct val="0"/>
      </a:spcBef>
      <a:spcAft>
        <a:spcPct val="0"/>
      </a:spcAft>
      <a:defRPr kern="1200">
        <a:solidFill>
          <a:schemeClr val="tx1"/>
        </a:solidFill>
        <a:latin typeface="Arial" charset="0"/>
        <a:ea typeface="ＭＳ Ｐゴシック" pitchFamily="-65" charset="-128"/>
        <a:cs typeface="+mn-cs"/>
      </a:defRPr>
    </a:lvl5pPr>
    <a:lvl6pPr marL="9972446" algn="l" defTabSz="3988979" rtl="0" eaLnBrk="1" latinLnBrk="0" hangingPunct="1">
      <a:defRPr kern="1200">
        <a:solidFill>
          <a:schemeClr val="tx1"/>
        </a:solidFill>
        <a:latin typeface="Arial" charset="0"/>
        <a:ea typeface="ＭＳ Ｐゴシック" pitchFamily="-65" charset="-128"/>
        <a:cs typeface="+mn-cs"/>
      </a:defRPr>
    </a:lvl6pPr>
    <a:lvl7pPr marL="11966936" algn="l" defTabSz="3988979" rtl="0" eaLnBrk="1" latinLnBrk="0" hangingPunct="1">
      <a:defRPr kern="1200">
        <a:solidFill>
          <a:schemeClr val="tx1"/>
        </a:solidFill>
        <a:latin typeface="Arial" charset="0"/>
        <a:ea typeface="ＭＳ Ｐゴシック" pitchFamily="-65" charset="-128"/>
        <a:cs typeface="+mn-cs"/>
      </a:defRPr>
    </a:lvl7pPr>
    <a:lvl8pPr marL="13961425" algn="l" defTabSz="3988979" rtl="0" eaLnBrk="1" latinLnBrk="0" hangingPunct="1">
      <a:defRPr kern="1200">
        <a:solidFill>
          <a:schemeClr val="tx1"/>
        </a:solidFill>
        <a:latin typeface="Arial" charset="0"/>
        <a:ea typeface="ＭＳ Ｐゴシック" pitchFamily="-65" charset="-128"/>
        <a:cs typeface="+mn-cs"/>
      </a:defRPr>
    </a:lvl8pPr>
    <a:lvl9pPr marL="15955914" algn="l" defTabSz="3988979" rtl="0" eaLnBrk="1" latinLnBrk="0" hangingPunct="1">
      <a:defRPr kern="1200">
        <a:solidFill>
          <a:schemeClr val="tx1"/>
        </a:solidFill>
        <a:latin typeface="Arial" charset="0"/>
        <a:ea typeface="ＭＳ Ｐゴシック" pitchFamily="-65" charset="-128"/>
        <a:cs typeface="+mn-cs"/>
      </a:defRPr>
    </a:lvl9pPr>
  </p:defaultTextStyle>
  <p:extLst>
    <p:ext uri="{EFAFB233-063F-42B5-8137-9DF3F51BA10A}">
      <p15:sldGuideLst xmlns:p15="http://schemas.microsoft.com/office/powerpoint/2012/main">
        <p15:guide id="1" orient="horz" pos="9537">
          <p15:clr>
            <a:srgbClr val="A4A3A4"/>
          </p15:clr>
        </p15:guide>
        <p15:guide id="2" pos="13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8C6"/>
    <a:srgbClr val="FF5CCF"/>
    <a:srgbClr val="8DC040"/>
    <a:srgbClr val="DC5B26"/>
    <a:srgbClr val="FFD652"/>
    <a:srgbClr val="FFBE3C"/>
    <a:srgbClr val="FF9900"/>
    <a:srgbClr val="383579"/>
    <a:srgbClr val="CD0066"/>
    <a:srgbClr val="A988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7050" autoAdjust="0"/>
  </p:normalViewPr>
  <p:slideViewPr>
    <p:cSldViewPr snapToObjects="1">
      <p:cViewPr>
        <p:scale>
          <a:sx n="60" d="100"/>
          <a:sy n="60" d="100"/>
        </p:scale>
        <p:origin x="-514" y="-4872"/>
      </p:cViewPr>
      <p:guideLst>
        <p:guide orient="horz" pos="9537"/>
        <p:guide pos="1348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04381" cy="33994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4700" y="0"/>
            <a:ext cx="4304381" cy="339943"/>
          </a:xfrm>
          <a:prstGeom prst="rect">
            <a:avLst/>
          </a:prstGeom>
        </p:spPr>
        <p:txBody>
          <a:bodyPr vert="horz" lIns="91440" tIns="45720" rIns="91440" bIns="45720" rtlCol="0"/>
          <a:lstStyle>
            <a:lvl1pPr algn="r">
              <a:defRPr sz="1200"/>
            </a:lvl1pPr>
          </a:lstStyle>
          <a:p>
            <a:fld id="{D0C6B740-DB4D-430D-9CC0-38AAAF588E8A}" type="datetimeFigureOut">
              <a:rPr lang="fr-FR" smtClean="0"/>
              <a:pPr/>
              <a:t>09/01/2017</a:t>
            </a:fld>
            <a:endParaRPr lang="fr-FR"/>
          </a:p>
        </p:txBody>
      </p:sp>
      <p:sp>
        <p:nvSpPr>
          <p:cNvPr id="4" name="Espace réservé du pied de page 3"/>
          <p:cNvSpPr>
            <a:spLocks noGrp="1"/>
          </p:cNvSpPr>
          <p:nvPr>
            <p:ph type="ftr" sz="quarter" idx="2"/>
          </p:nvPr>
        </p:nvSpPr>
        <p:spPr>
          <a:xfrm>
            <a:off x="1" y="6453471"/>
            <a:ext cx="4304381" cy="33994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4700" y="6453471"/>
            <a:ext cx="4304381" cy="339943"/>
          </a:xfrm>
          <a:prstGeom prst="rect">
            <a:avLst/>
          </a:prstGeom>
        </p:spPr>
        <p:txBody>
          <a:bodyPr vert="horz" lIns="91440" tIns="45720" rIns="91440" bIns="45720" rtlCol="0" anchor="b"/>
          <a:lstStyle>
            <a:lvl1pPr algn="r">
              <a:defRPr sz="1200"/>
            </a:lvl1pPr>
          </a:lstStyle>
          <a:p>
            <a:fld id="{343B1CD1-D937-4B9F-9FE0-2C8931B6F5A5}" type="slidenum">
              <a:rPr lang="fr-FR" smtClean="0"/>
              <a:pPr/>
              <a:t>‹N°›</a:t>
            </a:fld>
            <a:endParaRPr lang="fr-FR"/>
          </a:p>
        </p:txBody>
      </p:sp>
    </p:spTree>
    <p:extLst>
      <p:ext uri="{BB962C8B-B14F-4D97-AF65-F5344CB8AC3E}">
        <p14:creationId xmlns:p14="http://schemas.microsoft.com/office/powerpoint/2010/main" val="1578110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4303606" cy="339725"/>
          </a:xfrm>
          <a:prstGeom prst="rect">
            <a:avLst/>
          </a:prstGeom>
        </p:spPr>
        <p:txBody>
          <a:bodyPr vert="horz" wrap="square" lIns="92135" tIns="46068" rIns="92135" bIns="46068" numCol="1" anchor="t" anchorCtr="0" compatLnSpc="1">
            <a:prstTxWarp prst="textNoShape">
              <a:avLst/>
            </a:prstTxWarp>
          </a:bodyPr>
          <a:lstStyle>
            <a:lvl1pPr>
              <a:defRPr sz="1200">
                <a:latin typeface="Calibri" pitchFamily="-65" charset="0"/>
              </a:defRPr>
            </a:lvl1pPr>
          </a:lstStyle>
          <a:p>
            <a:endParaRPr lang="fr-FR"/>
          </a:p>
        </p:txBody>
      </p:sp>
      <p:sp>
        <p:nvSpPr>
          <p:cNvPr id="3" name="Espace réservé de la date 2"/>
          <p:cNvSpPr>
            <a:spLocks noGrp="1"/>
          </p:cNvSpPr>
          <p:nvPr>
            <p:ph type="dt" idx="1"/>
          </p:nvPr>
        </p:nvSpPr>
        <p:spPr>
          <a:xfrm>
            <a:off x="5625498" y="1"/>
            <a:ext cx="4303606" cy="339725"/>
          </a:xfrm>
          <a:prstGeom prst="rect">
            <a:avLst/>
          </a:prstGeom>
        </p:spPr>
        <p:txBody>
          <a:bodyPr vert="horz" wrap="square" lIns="92135" tIns="46068" rIns="92135" bIns="46068" numCol="1" anchor="t" anchorCtr="0" compatLnSpc="1">
            <a:prstTxWarp prst="textNoShape">
              <a:avLst/>
            </a:prstTxWarp>
          </a:bodyPr>
          <a:lstStyle>
            <a:lvl1pPr algn="r">
              <a:defRPr sz="1200">
                <a:latin typeface="Calibri" pitchFamily="-65" charset="0"/>
              </a:defRPr>
            </a:lvl1pPr>
          </a:lstStyle>
          <a:p>
            <a:fld id="{ED4F7FA4-C068-467B-998E-7E0943374210}" type="datetime1">
              <a:rPr lang="fr-FR"/>
              <a:pPr/>
              <a:t>09/01/2017</a:t>
            </a:fld>
            <a:endParaRPr lang="fr-FR"/>
          </a:p>
        </p:txBody>
      </p:sp>
      <p:sp>
        <p:nvSpPr>
          <p:cNvPr id="4" name="Espace réservé de l'image des diapositives 3"/>
          <p:cNvSpPr>
            <a:spLocks noGrp="1" noRot="1" noChangeAspect="1"/>
          </p:cNvSpPr>
          <p:nvPr>
            <p:ph type="sldImg" idx="2"/>
          </p:nvPr>
        </p:nvSpPr>
        <p:spPr>
          <a:xfrm>
            <a:off x="3163888" y="509588"/>
            <a:ext cx="3603625" cy="2547937"/>
          </a:xfrm>
          <a:prstGeom prst="rect">
            <a:avLst/>
          </a:prstGeom>
          <a:noFill/>
          <a:ln w="12700">
            <a:solidFill>
              <a:prstClr val="black"/>
            </a:solidFill>
          </a:ln>
        </p:spPr>
        <p:txBody>
          <a:bodyPr vert="horz" wrap="square" lIns="92135" tIns="46068" rIns="92135" bIns="46068" numCol="1" anchor="ctr" anchorCtr="0" compatLnSpc="1">
            <a:prstTxWarp prst="textNoShape">
              <a:avLst/>
            </a:prstTxWarp>
          </a:bodyPr>
          <a:lstStyle/>
          <a:p>
            <a:pPr lvl="0"/>
            <a:endParaRPr lang="fr-FR" smtClean="0"/>
          </a:p>
        </p:txBody>
      </p:sp>
      <p:sp>
        <p:nvSpPr>
          <p:cNvPr id="5" name="Espace réservé des commentaires 4"/>
          <p:cNvSpPr>
            <a:spLocks noGrp="1"/>
          </p:cNvSpPr>
          <p:nvPr>
            <p:ph type="body" sz="quarter" idx="3"/>
          </p:nvPr>
        </p:nvSpPr>
        <p:spPr>
          <a:xfrm>
            <a:off x="993140" y="3227388"/>
            <a:ext cx="7945120" cy="3057525"/>
          </a:xfrm>
          <a:prstGeom prst="rect">
            <a:avLst/>
          </a:prstGeom>
        </p:spPr>
        <p:txBody>
          <a:bodyPr vert="horz" wrap="square" lIns="92135" tIns="46068" rIns="92135" bIns="46068" numCol="1" anchor="t" anchorCtr="0" compatLnSpc="1">
            <a:prstTxWarp prst="textNoShape">
              <a:avLst/>
            </a:prstTxWarp>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smtClean="0"/>
          </a:p>
        </p:txBody>
      </p:sp>
      <p:sp>
        <p:nvSpPr>
          <p:cNvPr id="6" name="Espace réservé du pied de page 5"/>
          <p:cNvSpPr>
            <a:spLocks noGrp="1"/>
          </p:cNvSpPr>
          <p:nvPr>
            <p:ph type="ftr" sz="quarter" idx="4"/>
          </p:nvPr>
        </p:nvSpPr>
        <p:spPr>
          <a:xfrm>
            <a:off x="2" y="6453597"/>
            <a:ext cx="4303606" cy="339725"/>
          </a:xfrm>
          <a:prstGeom prst="rect">
            <a:avLst/>
          </a:prstGeom>
        </p:spPr>
        <p:txBody>
          <a:bodyPr vert="horz" wrap="square" lIns="92135" tIns="46068" rIns="92135" bIns="46068" numCol="1" anchor="b" anchorCtr="0" compatLnSpc="1">
            <a:prstTxWarp prst="textNoShape">
              <a:avLst/>
            </a:prstTxWarp>
          </a:bodyPr>
          <a:lstStyle>
            <a:lvl1pPr>
              <a:defRPr sz="1200">
                <a:latin typeface="Calibri" pitchFamily="-65" charset="0"/>
              </a:defRPr>
            </a:lvl1pPr>
          </a:lstStyle>
          <a:p>
            <a:endParaRPr lang="fr-FR"/>
          </a:p>
        </p:txBody>
      </p:sp>
      <p:sp>
        <p:nvSpPr>
          <p:cNvPr id="7" name="Espace réservé du numéro de diapositive 6"/>
          <p:cNvSpPr>
            <a:spLocks noGrp="1"/>
          </p:cNvSpPr>
          <p:nvPr>
            <p:ph type="sldNum" sz="quarter" idx="5"/>
          </p:nvPr>
        </p:nvSpPr>
        <p:spPr>
          <a:xfrm>
            <a:off x="5625498" y="6453597"/>
            <a:ext cx="4303606" cy="339725"/>
          </a:xfrm>
          <a:prstGeom prst="rect">
            <a:avLst/>
          </a:prstGeom>
        </p:spPr>
        <p:txBody>
          <a:bodyPr vert="horz" wrap="square" lIns="92135" tIns="46068" rIns="92135" bIns="46068" numCol="1" anchor="b" anchorCtr="0" compatLnSpc="1">
            <a:prstTxWarp prst="textNoShape">
              <a:avLst/>
            </a:prstTxWarp>
          </a:bodyPr>
          <a:lstStyle>
            <a:lvl1pPr algn="r">
              <a:defRPr sz="1200">
                <a:latin typeface="Calibri" pitchFamily="-65" charset="0"/>
              </a:defRPr>
            </a:lvl1pPr>
          </a:lstStyle>
          <a:p>
            <a:fld id="{DEB0655F-93EB-4AAD-A9CA-396D15226B39}" type="slidenum">
              <a:rPr lang="fr-FR"/>
              <a:pPr/>
              <a:t>‹N°›</a:t>
            </a:fld>
            <a:endParaRPr lang="fr-FR"/>
          </a:p>
        </p:txBody>
      </p:sp>
    </p:spTree>
    <p:extLst>
      <p:ext uri="{BB962C8B-B14F-4D97-AF65-F5344CB8AC3E}">
        <p14:creationId xmlns:p14="http://schemas.microsoft.com/office/powerpoint/2010/main" val="2646614687"/>
      </p:ext>
    </p:extLst>
  </p:cSld>
  <p:clrMap bg1="lt1" tx1="dk1" bg2="lt2" tx2="dk2" accent1="accent1" accent2="accent2" accent3="accent3" accent4="accent4" accent5="accent5" accent6="accent6" hlink="hlink" folHlink="folHlink"/>
  <p:notesStyle>
    <a:lvl1pPr algn="l" defTabSz="1994489" rtl="0" eaLnBrk="0" fontAlgn="base" hangingPunct="0">
      <a:spcBef>
        <a:spcPct val="30000"/>
      </a:spcBef>
      <a:spcAft>
        <a:spcPct val="0"/>
      </a:spcAft>
      <a:defRPr sz="5200" kern="1200">
        <a:solidFill>
          <a:schemeClr val="tx1"/>
        </a:solidFill>
        <a:latin typeface="+mn-lt"/>
        <a:ea typeface="ＭＳ Ｐゴシック" pitchFamily="-65" charset="-128"/>
        <a:cs typeface="ＭＳ Ｐゴシック" pitchFamily="-65" charset="-128"/>
      </a:defRPr>
    </a:lvl1pPr>
    <a:lvl2pPr marL="1994489" algn="l" defTabSz="1994489" rtl="0" eaLnBrk="0" fontAlgn="base" hangingPunct="0">
      <a:spcBef>
        <a:spcPct val="30000"/>
      </a:spcBef>
      <a:spcAft>
        <a:spcPct val="0"/>
      </a:spcAft>
      <a:defRPr sz="5200" kern="1200">
        <a:solidFill>
          <a:schemeClr val="tx1"/>
        </a:solidFill>
        <a:latin typeface="+mn-lt"/>
        <a:ea typeface="ＭＳ Ｐゴシック" pitchFamily="-65" charset="-128"/>
        <a:cs typeface="+mn-cs"/>
      </a:defRPr>
    </a:lvl2pPr>
    <a:lvl3pPr marL="3988979" algn="l" defTabSz="1994489" rtl="0" eaLnBrk="0" fontAlgn="base" hangingPunct="0">
      <a:spcBef>
        <a:spcPct val="30000"/>
      </a:spcBef>
      <a:spcAft>
        <a:spcPct val="0"/>
      </a:spcAft>
      <a:defRPr sz="5200" kern="1200">
        <a:solidFill>
          <a:schemeClr val="tx1"/>
        </a:solidFill>
        <a:latin typeface="+mn-lt"/>
        <a:ea typeface="ＭＳ Ｐゴシック" pitchFamily="-65" charset="-128"/>
        <a:cs typeface="+mn-cs"/>
      </a:defRPr>
    </a:lvl3pPr>
    <a:lvl4pPr marL="5983468" algn="l" defTabSz="1994489" rtl="0" eaLnBrk="0" fontAlgn="base" hangingPunct="0">
      <a:spcBef>
        <a:spcPct val="30000"/>
      </a:spcBef>
      <a:spcAft>
        <a:spcPct val="0"/>
      </a:spcAft>
      <a:defRPr sz="5200" kern="1200">
        <a:solidFill>
          <a:schemeClr val="tx1"/>
        </a:solidFill>
        <a:latin typeface="+mn-lt"/>
        <a:ea typeface="ＭＳ Ｐゴシック" pitchFamily="-65" charset="-128"/>
        <a:cs typeface="+mn-cs"/>
      </a:defRPr>
    </a:lvl4pPr>
    <a:lvl5pPr marL="7977957" algn="l" defTabSz="1994489" rtl="0" eaLnBrk="0" fontAlgn="base" hangingPunct="0">
      <a:spcBef>
        <a:spcPct val="30000"/>
      </a:spcBef>
      <a:spcAft>
        <a:spcPct val="0"/>
      </a:spcAft>
      <a:defRPr sz="5200" kern="1200">
        <a:solidFill>
          <a:schemeClr val="tx1"/>
        </a:solidFill>
        <a:latin typeface="+mn-lt"/>
        <a:ea typeface="ＭＳ Ｐゴシック" pitchFamily="-65" charset="-128"/>
        <a:cs typeface="+mn-cs"/>
      </a:defRPr>
    </a:lvl5pPr>
    <a:lvl6pPr marL="9972446" algn="l" defTabSz="1994489" rtl="0" eaLnBrk="1" latinLnBrk="0" hangingPunct="1">
      <a:defRPr sz="5200" kern="1200">
        <a:solidFill>
          <a:schemeClr val="tx1"/>
        </a:solidFill>
        <a:latin typeface="+mn-lt"/>
        <a:ea typeface="+mn-ea"/>
        <a:cs typeface="+mn-cs"/>
      </a:defRPr>
    </a:lvl6pPr>
    <a:lvl7pPr marL="11966936" algn="l" defTabSz="1994489" rtl="0" eaLnBrk="1" latinLnBrk="0" hangingPunct="1">
      <a:defRPr sz="5200" kern="1200">
        <a:solidFill>
          <a:schemeClr val="tx1"/>
        </a:solidFill>
        <a:latin typeface="+mn-lt"/>
        <a:ea typeface="+mn-ea"/>
        <a:cs typeface="+mn-cs"/>
      </a:defRPr>
    </a:lvl7pPr>
    <a:lvl8pPr marL="13961425" algn="l" defTabSz="1994489" rtl="0" eaLnBrk="1" latinLnBrk="0" hangingPunct="1">
      <a:defRPr sz="5200" kern="1200">
        <a:solidFill>
          <a:schemeClr val="tx1"/>
        </a:solidFill>
        <a:latin typeface="+mn-lt"/>
        <a:ea typeface="+mn-ea"/>
        <a:cs typeface="+mn-cs"/>
      </a:defRPr>
    </a:lvl8pPr>
    <a:lvl9pPr marL="15955914" algn="l" defTabSz="1994489" rtl="0" eaLnBrk="1" latinLnBrk="0" hangingPunct="1">
      <a:defRPr sz="5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e l'image des diapositives 1"/>
          <p:cNvSpPr>
            <a:spLocks noGrp="1" noRot="1" noChangeAspect="1"/>
          </p:cNvSpPr>
          <p:nvPr>
            <p:ph type="sldImg"/>
          </p:nvPr>
        </p:nvSpPr>
        <p:spPr bwMode="auto">
          <a:xfrm>
            <a:off x="3163888" y="509588"/>
            <a:ext cx="3603625" cy="2547937"/>
          </a:xfrm>
          <a:noFill/>
          <a:ln>
            <a:solidFill>
              <a:srgbClr val="000000"/>
            </a:solidFill>
            <a:miter lim="800000"/>
            <a:headEnd/>
            <a:tailEnd/>
          </a:ln>
        </p:spPr>
      </p:sp>
      <p:sp>
        <p:nvSpPr>
          <p:cNvPr id="15363" name="Espace réservé des commentaires 2"/>
          <p:cNvSpPr>
            <a:spLocks noGrp="1"/>
          </p:cNvSpPr>
          <p:nvPr>
            <p:ph type="body" idx="1"/>
          </p:nvPr>
        </p:nvSpPr>
        <p:spPr bwMode="auto">
          <a:noFill/>
        </p:spPr>
        <p:txBody>
          <a:bodyPr/>
          <a:lstStyle/>
          <a:p>
            <a:pPr eaLnBrk="1" hangingPunct="1">
              <a:spcBef>
                <a:spcPct val="0"/>
              </a:spcBef>
            </a:pPr>
            <a:endParaRPr lang="fr-FR" baseline="0" dirty="0" smtClean="0"/>
          </a:p>
        </p:txBody>
      </p:sp>
      <p:sp>
        <p:nvSpPr>
          <p:cNvPr id="15364" name="Espace réservé du numéro de diapositive 3"/>
          <p:cNvSpPr>
            <a:spLocks noGrp="1"/>
          </p:cNvSpPr>
          <p:nvPr>
            <p:ph type="sldNum" sz="quarter" idx="5"/>
          </p:nvPr>
        </p:nvSpPr>
        <p:spPr bwMode="auto">
          <a:ln>
            <a:miter lim="800000"/>
            <a:headEnd/>
            <a:tailEnd/>
          </a:ln>
        </p:spPr>
        <p:txBody>
          <a:bodyPr/>
          <a:lstStyle/>
          <a:p>
            <a:fld id="{44B31F13-D3CD-43A4-8D33-C8B1E0AADA4D}" type="slidenum">
              <a:rPr lang="fr-FR"/>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3210640" y="9406425"/>
            <a:ext cx="36387246" cy="6490569"/>
          </a:xfrm>
        </p:spPr>
        <p:txBody>
          <a:bodyPr/>
          <a:lstStyle/>
          <a:p>
            <a:r>
              <a:rPr lang="nl-BE" smtClean="0"/>
              <a:t>Cliquez et modifiez le titre</a:t>
            </a:r>
            <a:endParaRPr lang="fr-FR"/>
          </a:p>
        </p:txBody>
      </p:sp>
      <p:sp>
        <p:nvSpPr>
          <p:cNvPr id="3" name="Sous-titre 2"/>
          <p:cNvSpPr>
            <a:spLocks noGrp="1"/>
          </p:cNvSpPr>
          <p:nvPr>
            <p:ph type="subTitle" idx="1"/>
          </p:nvPr>
        </p:nvSpPr>
        <p:spPr>
          <a:xfrm>
            <a:off x="6421280" y="17158654"/>
            <a:ext cx="29965968" cy="7738215"/>
          </a:xfrm>
        </p:spPr>
        <p:txBody>
          <a:bodyPr/>
          <a:lstStyle>
            <a:lvl1pPr marL="0" indent="0" algn="ctr">
              <a:buNone/>
              <a:defRPr>
                <a:solidFill>
                  <a:schemeClr val="tx1">
                    <a:tint val="75000"/>
                  </a:schemeClr>
                </a:solidFill>
              </a:defRPr>
            </a:lvl1pPr>
            <a:lvl2pPr marL="1994489" indent="0" algn="ctr">
              <a:buNone/>
              <a:defRPr>
                <a:solidFill>
                  <a:schemeClr val="tx1">
                    <a:tint val="75000"/>
                  </a:schemeClr>
                </a:solidFill>
              </a:defRPr>
            </a:lvl2pPr>
            <a:lvl3pPr marL="3988979" indent="0" algn="ctr">
              <a:buNone/>
              <a:defRPr>
                <a:solidFill>
                  <a:schemeClr val="tx1">
                    <a:tint val="75000"/>
                  </a:schemeClr>
                </a:solidFill>
              </a:defRPr>
            </a:lvl3pPr>
            <a:lvl4pPr marL="5983468" indent="0" algn="ctr">
              <a:buNone/>
              <a:defRPr>
                <a:solidFill>
                  <a:schemeClr val="tx1">
                    <a:tint val="75000"/>
                  </a:schemeClr>
                </a:solidFill>
              </a:defRPr>
            </a:lvl4pPr>
            <a:lvl5pPr marL="7977957" indent="0" algn="ctr">
              <a:buNone/>
              <a:defRPr>
                <a:solidFill>
                  <a:schemeClr val="tx1">
                    <a:tint val="75000"/>
                  </a:schemeClr>
                </a:solidFill>
              </a:defRPr>
            </a:lvl5pPr>
            <a:lvl6pPr marL="9972446" indent="0" algn="ctr">
              <a:buNone/>
              <a:defRPr>
                <a:solidFill>
                  <a:schemeClr val="tx1">
                    <a:tint val="75000"/>
                  </a:schemeClr>
                </a:solidFill>
              </a:defRPr>
            </a:lvl6pPr>
            <a:lvl7pPr marL="11966936" indent="0" algn="ctr">
              <a:buNone/>
              <a:defRPr>
                <a:solidFill>
                  <a:schemeClr val="tx1">
                    <a:tint val="75000"/>
                  </a:schemeClr>
                </a:solidFill>
              </a:defRPr>
            </a:lvl7pPr>
            <a:lvl8pPr marL="13961425" indent="0" algn="ctr">
              <a:buNone/>
              <a:defRPr>
                <a:solidFill>
                  <a:schemeClr val="tx1">
                    <a:tint val="75000"/>
                  </a:schemeClr>
                </a:solidFill>
              </a:defRPr>
            </a:lvl8pPr>
            <a:lvl9pPr marL="15955914" indent="0" algn="ctr">
              <a:buNone/>
              <a:defRPr>
                <a:solidFill>
                  <a:schemeClr val="tx1">
                    <a:tint val="75000"/>
                  </a:schemeClr>
                </a:solidFill>
              </a:defRPr>
            </a:lvl9pPr>
          </a:lstStyle>
          <a:p>
            <a:r>
              <a:rPr lang="nl-BE"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fld id="{32271716-36D9-413A-A775-779C2444D270}" type="datetime1">
              <a:rPr lang="fr-FR"/>
              <a:pPr/>
              <a:t>09/01/2017</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2A3F9919-56BC-4E69-B1AC-909F434325DD}" type="slidenum">
              <a:rPr lang="fr-F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8889549C-641F-489F-9172-6F0E247A1459}" type="datetime1">
              <a:rPr lang="fr-FR"/>
              <a:pPr/>
              <a:t>09/01/2017</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6B92CD13-0D20-4A71-9EDE-CF4DD1A1EA03}"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3277134" y="1752314"/>
            <a:ext cx="7223940" cy="37317265"/>
          </a:xfrm>
        </p:spPr>
        <p:txBody>
          <a:bodyPr vert="eaVert"/>
          <a:lstStyle/>
          <a:p>
            <a:r>
              <a:rPr lang="nl-BE" smtClean="0"/>
              <a:t>Cliquez et modifiez le titre</a:t>
            </a:r>
            <a:endParaRPr lang="fr-FR"/>
          </a:p>
        </p:txBody>
      </p:sp>
      <p:sp>
        <p:nvSpPr>
          <p:cNvPr id="3" name="Espace réservé du texte vertical 2"/>
          <p:cNvSpPr>
            <a:spLocks noGrp="1"/>
          </p:cNvSpPr>
          <p:nvPr>
            <p:ph type="body" orient="vert" idx="1"/>
          </p:nvPr>
        </p:nvSpPr>
        <p:spPr>
          <a:xfrm>
            <a:off x="1605326" y="1752314"/>
            <a:ext cx="20958343" cy="37317265"/>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10204563-42EB-4630-9BD4-BC5ED2B4E32E}" type="datetime1">
              <a:rPr lang="fr-FR"/>
              <a:pPr/>
              <a:t>09/01/2017</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9FFDBC96-9789-42A3-8187-0A31FC061BB4}" type="slidenum">
              <a:rPr lang="fr-F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idx="1"/>
          </p:nvPr>
        </p:nvSpPr>
        <p:spPr/>
        <p:txBody>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7423C760-11B4-44B5-A522-3ECD377186F6}" type="datetime1">
              <a:rPr lang="fr-FR"/>
              <a:pPr/>
              <a:t>09/01/2017</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FA92A28D-3463-49D0-B836-5161990ABA07}" type="slidenum">
              <a:rPr lang="fr-F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3381579" y="19457695"/>
            <a:ext cx="36387246" cy="6013940"/>
          </a:xfrm>
        </p:spPr>
        <p:txBody>
          <a:bodyPr anchor="t"/>
          <a:lstStyle>
            <a:lvl1pPr algn="l">
              <a:defRPr sz="17400" b="1" cap="all"/>
            </a:lvl1pPr>
          </a:lstStyle>
          <a:p>
            <a:r>
              <a:rPr lang="nl-BE" smtClean="0"/>
              <a:t>Cliquez et modifiez le titre</a:t>
            </a:r>
            <a:endParaRPr lang="fr-FR"/>
          </a:p>
        </p:txBody>
      </p:sp>
      <p:sp>
        <p:nvSpPr>
          <p:cNvPr id="3" name="Espace réservé du texte 2"/>
          <p:cNvSpPr>
            <a:spLocks noGrp="1"/>
          </p:cNvSpPr>
          <p:nvPr>
            <p:ph type="body" idx="1"/>
          </p:nvPr>
        </p:nvSpPr>
        <p:spPr>
          <a:xfrm>
            <a:off x="3381579" y="12833952"/>
            <a:ext cx="36387246" cy="6623743"/>
          </a:xfrm>
        </p:spPr>
        <p:txBody>
          <a:bodyPr anchor="b"/>
          <a:lstStyle>
            <a:lvl1pPr marL="0" indent="0">
              <a:buNone/>
              <a:defRPr sz="8700">
                <a:solidFill>
                  <a:schemeClr val="tx1">
                    <a:tint val="75000"/>
                  </a:schemeClr>
                </a:solidFill>
              </a:defRPr>
            </a:lvl1pPr>
            <a:lvl2pPr marL="1994489" indent="0">
              <a:buNone/>
              <a:defRPr sz="7900">
                <a:solidFill>
                  <a:schemeClr val="tx1">
                    <a:tint val="75000"/>
                  </a:schemeClr>
                </a:solidFill>
              </a:defRPr>
            </a:lvl2pPr>
            <a:lvl3pPr marL="3988979" indent="0">
              <a:buNone/>
              <a:defRPr sz="7000">
                <a:solidFill>
                  <a:schemeClr val="tx1">
                    <a:tint val="75000"/>
                  </a:schemeClr>
                </a:solidFill>
              </a:defRPr>
            </a:lvl3pPr>
            <a:lvl4pPr marL="5983468" indent="0">
              <a:buNone/>
              <a:defRPr sz="6100">
                <a:solidFill>
                  <a:schemeClr val="tx1">
                    <a:tint val="75000"/>
                  </a:schemeClr>
                </a:solidFill>
              </a:defRPr>
            </a:lvl4pPr>
            <a:lvl5pPr marL="7977957" indent="0">
              <a:buNone/>
              <a:defRPr sz="6100">
                <a:solidFill>
                  <a:schemeClr val="tx1">
                    <a:tint val="75000"/>
                  </a:schemeClr>
                </a:solidFill>
              </a:defRPr>
            </a:lvl5pPr>
            <a:lvl6pPr marL="9972446" indent="0">
              <a:buNone/>
              <a:defRPr sz="6100">
                <a:solidFill>
                  <a:schemeClr val="tx1">
                    <a:tint val="75000"/>
                  </a:schemeClr>
                </a:solidFill>
              </a:defRPr>
            </a:lvl6pPr>
            <a:lvl7pPr marL="11966936" indent="0">
              <a:buNone/>
              <a:defRPr sz="6100">
                <a:solidFill>
                  <a:schemeClr val="tx1">
                    <a:tint val="75000"/>
                  </a:schemeClr>
                </a:solidFill>
              </a:defRPr>
            </a:lvl7pPr>
            <a:lvl8pPr marL="13961425" indent="0">
              <a:buNone/>
              <a:defRPr sz="6100">
                <a:solidFill>
                  <a:schemeClr val="tx1">
                    <a:tint val="75000"/>
                  </a:schemeClr>
                </a:solidFill>
              </a:defRPr>
            </a:lvl8pPr>
            <a:lvl9pPr marL="15955914" indent="0">
              <a:buNone/>
              <a:defRPr sz="6100">
                <a:solidFill>
                  <a:schemeClr val="tx1">
                    <a:tint val="75000"/>
                  </a:schemeClr>
                </a:solidFill>
              </a:defRPr>
            </a:lvl9pPr>
          </a:lstStyle>
          <a:p>
            <a:pPr lvl="0"/>
            <a:r>
              <a:rPr lang="nl-BE"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99685E68-BDDF-4D30-B37F-FB5575A3C9CC}" type="datetime1">
              <a:rPr lang="fr-FR"/>
              <a:pPr/>
              <a:t>09/01/2017</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7E3109E1-A06A-40F5-AB5B-5888432D0595}" type="slidenum">
              <a:rPr lang="fr-F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sz="half" idx="1"/>
          </p:nvPr>
        </p:nvSpPr>
        <p:spPr>
          <a:xfrm>
            <a:off x="1605326" y="10205481"/>
            <a:ext cx="14091140" cy="28864105"/>
          </a:xfrm>
        </p:spPr>
        <p:txBody>
          <a:bodyPr/>
          <a:lstStyle>
            <a:lvl1pPr>
              <a:defRPr sz="12200"/>
            </a:lvl1pPr>
            <a:lvl2pPr>
              <a:defRPr sz="10500"/>
            </a:lvl2pPr>
            <a:lvl3pPr>
              <a:defRPr sz="8700"/>
            </a:lvl3pPr>
            <a:lvl4pPr>
              <a:defRPr sz="7900"/>
            </a:lvl4pPr>
            <a:lvl5pPr>
              <a:defRPr sz="7900"/>
            </a:lvl5pPr>
            <a:lvl6pPr>
              <a:defRPr sz="7900"/>
            </a:lvl6pPr>
            <a:lvl7pPr>
              <a:defRPr sz="7900"/>
            </a:lvl7pPr>
            <a:lvl8pPr>
              <a:defRPr sz="7900"/>
            </a:lvl8pPr>
            <a:lvl9pPr>
              <a:defRPr sz="79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contenu 3"/>
          <p:cNvSpPr>
            <a:spLocks noGrp="1"/>
          </p:cNvSpPr>
          <p:nvPr>
            <p:ph sz="half" idx="2"/>
          </p:nvPr>
        </p:nvSpPr>
        <p:spPr>
          <a:xfrm>
            <a:off x="16409941" y="10205481"/>
            <a:ext cx="14091140" cy="28864105"/>
          </a:xfrm>
        </p:spPr>
        <p:txBody>
          <a:bodyPr/>
          <a:lstStyle>
            <a:lvl1pPr>
              <a:defRPr sz="12200"/>
            </a:lvl1pPr>
            <a:lvl2pPr>
              <a:defRPr sz="10500"/>
            </a:lvl2pPr>
            <a:lvl3pPr>
              <a:defRPr sz="8700"/>
            </a:lvl3pPr>
            <a:lvl4pPr>
              <a:defRPr sz="7900"/>
            </a:lvl4pPr>
            <a:lvl5pPr>
              <a:defRPr sz="7900"/>
            </a:lvl5pPr>
            <a:lvl6pPr>
              <a:defRPr sz="7900"/>
            </a:lvl6pPr>
            <a:lvl7pPr>
              <a:defRPr sz="7900"/>
            </a:lvl7pPr>
            <a:lvl8pPr>
              <a:defRPr sz="7900"/>
            </a:lvl8pPr>
            <a:lvl9pPr>
              <a:defRPr sz="79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e la date 3"/>
          <p:cNvSpPr>
            <a:spLocks noGrp="1"/>
          </p:cNvSpPr>
          <p:nvPr>
            <p:ph type="dt" sz="half" idx="10"/>
          </p:nvPr>
        </p:nvSpPr>
        <p:spPr/>
        <p:txBody>
          <a:bodyPr/>
          <a:lstStyle>
            <a:lvl1pPr>
              <a:defRPr/>
            </a:lvl1pPr>
          </a:lstStyle>
          <a:p>
            <a:fld id="{E464C4C4-A51E-4015-B494-F87567ADFAD4}" type="datetime1">
              <a:rPr lang="fr-FR"/>
              <a:pPr/>
              <a:t>09/01/2017</a:t>
            </a:fld>
            <a:endParaRPr lang="fr-FR"/>
          </a:p>
        </p:txBody>
      </p:sp>
      <p:sp>
        <p:nvSpPr>
          <p:cNvPr id="6" name="Espace réservé du pied de page 4"/>
          <p:cNvSpPr>
            <a:spLocks noGrp="1"/>
          </p:cNvSpPr>
          <p:nvPr>
            <p:ph type="ftr" sz="quarter" idx="11"/>
          </p:nvPr>
        </p:nvSpPr>
        <p:spPr/>
        <p:txBody>
          <a:bodyPr/>
          <a:lstStyle>
            <a:lvl1pPr>
              <a:defRPr/>
            </a:lvl1pPr>
          </a:lstStyle>
          <a:p>
            <a:endParaRPr lang="fr-FR"/>
          </a:p>
        </p:txBody>
      </p:sp>
      <p:sp>
        <p:nvSpPr>
          <p:cNvPr id="7" name="Espace réservé du numéro de diapositive 5"/>
          <p:cNvSpPr>
            <a:spLocks noGrp="1"/>
          </p:cNvSpPr>
          <p:nvPr>
            <p:ph type="sldNum" sz="quarter" idx="12"/>
          </p:nvPr>
        </p:nvSpPr>
        <p:spPr/>
        <p:txBody>
          <a:bodyPr/>
          <a:lstStyle>
            <a:lvl1pPr>
              <a:defRPr/>
            </a:lvl1pPr>
          </a:lstStyle>
          <a:p>
            <a:fld id="{77488212-5DD5-4AA9-BEAC-E687385C8A8B}" type="slidenum">
              <a:rPr lang="fr-F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2140427" y="1212604"/>
            <a:ext cx="38527672" cy="5046662"/>
          </a:xfrm>
        </p:spPr>
        <p:txBody>
          <a:bodyPr/>
          <a:lstStyle>
            <a:lvl1pPr>
              <a:defRPr/>
            </a:lvl1pPr>
          </a:lstStyle>
          <a:p>
            <a:r>
              <a:rPr lang="nl-BE" smtClean="0"/>
              <a:t>Cliquez et modifiez le titre</a:t>
            </a:r>
            <a:endParaRPr lang="fr-FR"/>
          </a:p>
        </p:txBody>
      </p:sp>
      <p:sp>
        <p:nvSpPr>
          <p:cNvPr id="3" name="Espace réservé du texte 2"/>
          <p:cNvSpPr>
            <a:spLocks noGrp="1"/>
          </p:cNvSpPr>
          <p:nvPr>
            <p:ph type="body" idx="1"/>
          </p:nvPr>
        </p:nvSpPr>
        <p:spPr>
          <a:xfrm>
            <a:off x="2140431" y="6777952"/>
            <a:ext cx="18914532" cy="2824726"/>
          </a:xfrm>
        </p:spPr>
        <p:txBody>
          <a:bodyPr anchor="b"/>
          <a:lstStyle>
            <a:lvl1pPr marL="0" indent="0">
              <a:buNone/>
              <a:defRPr sz="10500" b="1"/>
            </a:lvl1pPr>
            <a:lvl2pPr marL="1994489" indent="0">
              <a:buNone/>
              <a:defRPr sz="8700" b="1"/>
            </a:lvl2pPr>
            <a:lvl3pPr marL="3988979" indent="0">
              <a:buNone/>
              <a:defRPr sz="7900" b="1"/>
            </a:lvl3pPr>
            <a:lvl4pPr marL="5983468" indent="0">
              <a:buNone/>
              <a:defRPr sz="7000" b="1"/>
            </a:lvl4pPr>
            <a:lvl5pPr marL="7977957" indent="0">
              <a:buNone/>
              <a:defRPr sz="7000" b="1"/>
            </a:lvl5pPr>
            <a:lvl6pPr marL="9972446" indent="0">
              <a:buNone/>
              <a:defRPr sz="7000" b="1"/>
            </a:lvl6pPr>
            <a:lvl7pPr marL="11966936" indent="0">
              <a:buNone/>
              <a:defRPr sz="7000" b="1"/>
            </a:lvl7pPr>
            <a:lvl8pPr marL="13961425" indent="0">
              <a:buNone/>
              <a:defRPr sz="7000" b="1"/>
            </a:lvl8pPr>
            <a:lvl9pPr marL="15955914" indent="0">
              <a:buNone/>
              <a:defRPr sz="7000" b="1"/>
            </a:lvl9pPr>
          </a:lstStyle>
          <a:p>
            <a:pPr lvl="0"/>
            <a:r>
              <a:rPr lang="nl-BE" smtClean="0"/>
              <a:t>Cliquez pour modifier les styles du texte du masque</a:t>
            </a:r>
          </a:p>
        </p:txBody>
      </p:sp>
      <p:sp>
        <p:nvSpPr>
          <p:cNvPr id="4" name="Espace réservé du contenu 3"/>
          <p:cNvSpPr>
            <a:spLocks noGrp="1"/>
          </p:cNvSpPr>
          <p:nvPr>
            <p:ph sz="half" idx="2"/>
          </p:nvPr>
        </p:nvSpPr>
        <p:spPr>
          <a:xfrm>
            <a:off x="2140431" y="9602678"/>
            <a:ext cx="18914532" cy="17446034"/>
          </a:xfrm>
        </p:spPr>
        <p:txBody>
          <a:bodyPr/>
          <a:lstStyle>
            <a:lvl1pPr>
              <a:defRPr sz="10500"/>
            </a:lvl1pPr>
            <a:lvl2pPr>
              <a:defRPr sz="8700"/>
            </a:lvl2pPr>
            <a:lvl3pPr>
              <a:defRPr sz="7900"/>
            </a:lvl3pPr>
            <a:lvl4pPr>
              <a:defRPr sz="7000"/>
            </a:lvl4pPr>
            <a:lvl5pPr>
              <a:defRPr sz="7000"/>
            </a:lvl5pPr>
            <a:lvl6pPr>
              <a:defRPr sz="7000"/>
            </a:lvl6pPr>
            <a:lvl7pPr>
              <a:defRPr sz="7000"/>
            </a:lvl7pPr>
            <a:lvl8pPr>
              <a:defRPr sz="7000"/>
            </a:lvl8pPr>
            <a:lvl9pPr>
              <a:defRPr sz="7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u texte 4"/>
          <p:cNvSpPr>
            <a:spLocks noGrp="1"/>
          </p:cNvSpPr>
          <p:nvPr>
            <p:ph type="body" sz="quarter" idx="3"/>
          </p:nvPr>
        </p:nvSpPr>
        <p:spPr>
          <a:xfrm>
            <a:off x="21746145" y="6777952"/>
            <a:ext cx="18921960" cy="2824726"/>
          </a:xfrm>
        </p:spPr>
        <p:txBody>
          <a:bodyPr anchor="b"/>
          <a:lstStyle>
            <a:lvl1pPr marL="0" indent="0">
              <a:buNone/>
              <a:defRPr sz="10500" b="1"/>
            </a:lvl1pPr>
            <a:lvl2pPr marL="1994489" indent="0">
              <a:buNone/>
              <a:defRPr sz="8700" b="1"/>
            </a:lvl2pPr>
            <a:lvl3pPr marL="3988979" indent="0">
              <a:buNone/>
              <a:defRPr sz="7900" b="1"/>
            </a:lvl3pPr>
            <a:lvl4pPr marL="5983468" indent="0">
              <a:buNone/>
              <a:defRPr sz="7000" b="1"/>
            </a:lvl4pPr>
            <a:lvl5pPr marL="7977957" indent="0">
              <a:buNone/>
              <a:defRPr sz="7000" b="1"/>
            </a:lvl5pPr>
            <a:lvl6pPr marL="9972446" indent="0">
              <a:buNone/>
              <a:defRPr sz="7000" b="1"/>
            </a:lvl6pPr>
            <a:lvl7pPr marL="11966936" indent="0">
              <a:buNone/>
              <a:defRPr sz="7000" b="1"/>
            </a:lvl7pPr>
            <a:lvl8pPr marL="13961425" indent="0">
              <a:buNone/>
              <a:defRPr sz="7000" b="1"/>
            </a:lvl8pPr>
            <a:lvl9pPr marL="15955914" indent="0">
              <a:buNone/>
              <a:defRPr sz="7000" b="1"/>
            </a:lvl9pPr>
          </a:lstStyle>
          <a:p>
            <a:pPr lvl="0"/>
            <a:r>
              <a:rPr lang="nl-BE" smtClean="0"/>
              <a:t>Cliquez pour modifier les styles du texte du masque</a:t>
            </a:r>
          </a:p>
        </p:txBody>
      </p:sp>
      <p:sp>
        <p:nvSpPr>
          <p:cNvPr id="6" name="Espace réservé du contenu 5"/>
          <p:cNvSpPr>
            <a:spLocks noGrp="1"/>
          </p:cNvSpPr>
          <p:nvPr>
            <p:ph sz="quarter" idx="4"/>
          </p:nvPr>
        </p:nvSpPr>
        <p:spPr>
          <a:xfrm>
            <a:off x="21746145" y="9602678"/>
            <a:ext cx="18921960" cy="17446034"/>
          </a:xfrm>
        </p:spPr>
        <p:txBody>
          <a:bodyPr/>
          <a:lstStyle>
            <a:lvl1pPr>
              <a:defRPr sz="10500"/>
            </a:lvl1pPr>
            <a:lvl2pPr>
              <a:defRPr sz="8700"/>
            </a:lvl2pPr>
            <a:lvl3pPr>
              <a:defRPr sz="7900"/>
            </a:lvl3pPr>
            <a:lvl4pPr>
              <a:defRPr sz="7000"/>
            </a:lvl4pPr>
            <a:lvl5pPr>
              <a:defRPr sz="7000"/>
            </a:lvl5pPr>
            <a:lvl6pPr>
              <a:defRPr sz="7000"/>
            </a:lvl6pPr>
            <a:lvl7pPr>
              <a:defRPr sz="7000"/>
            </a:lvl7pPr>
            <a:lvl8pPr>
              <a:defRPr sz="7000"/>
            </a:lvl8pPr>
            <a:lvl9pPr>
              <a:defRPr sz="7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7" name="Espace réservé de la date 3"/>
          <p:cNvSpPr>
            <a:spLocks noGrp="1"/>
          </p:cNvSpPr>
          <p:nvPr>
            <p:ph type="dt" sz="half" idx="10"/>
          </p:nvPr>
        </p:nvSpPr>
        <p:spPr/>
        <p:txBody>
          <a:bodyPr/>
          <a:lstStyle>
            <a:lvl1pPr>
              <a:defRPr/>
            </a:lvl1pPr>
          </a:lstStyle>
          <a:p>
            <a:fld id="{C8712232-6681-4CC9-A2A4-9101DE285AA9}" type="datetime1">
              <a:rPr lang="fr-FR"/>
              <a:pPr/>
              <a:t>09/01/2017</a:t>
            </a:fld>
            <a:endParaRPr lang="fr-FR"/>
          </a:p>
        </p:txBody>
      </p:sp>
      <p:sp>
        <p:nvSpPr>
          <p:cNvPr id="8" name="Espace réservé du pied de page 4"/>
          <p:cNvSpPr>
            <a:spLocks noGrp="1"/>
          </p:cNvSpPr>
          <p:nvPr>
            <p:ph type="ftr" sz="quarter" idx="11"/>
          </p:nvPr>
        </p:nvSpPr>
        <p:spPr/>
        <p:txBody>
          <a:bodyPr/>
          <a:lstStyle>
            <a:lvl1pPr>
              <a:defRPr/>
            </a:lvl1pPr>
          </a:lstStyle>
          <a:p>
            <a:endParaRPr lang="fr-FR"/>
          </a:p>
        </p:txBody>
      </p:sp>
      <p:sp>
        <p:nvSpPr>
          <p:cNvPr id="9" name="Espace réservé du numéro de diapositive 5"/>
          <p:cNvSpPr>
            <a:spLocks noGrp="1"/>
          </p:cNvSpPr>
          <p:nvPr>
            <p:ph type="sldNum" sz="quarter" idx="12"/>
          </p:nvPr>
        </p:nvSpPr>
        <p:spPr/>
        <p:txBody>
          <a:bodyPr/>
          <a:lstStyle>
            <a:lvl1pPr>
              <a:defRPr/>
            </a:lvl1pPr>
          </a:lstStyle>
          <a:p>
            <a:fld id="{FC306003-BCE4-4C2E-9BA5-B0FE8AF47A12}"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e la date 3"/>
          <p:cNvSpPr>
            <a:spLocks noGrp="1"/>
          </p:cNvSpPr>
          <p:nvPr>
            <p:ph type="dt" sz="half" idx="10"/>
          </p:nvPr>
        </p:nvSpPr>
        <p:spPr/>
        <p:txBody>
          <a:bodyPr/>
          <a:lstStyle>
            <a:lvl1pPr>
              <a:defRPr/>
            </a:lvl1pPr>
          </a:lstStyle>
          <a:p>
            <a:fld id="{F5D3ACA2-B1F3-4990-9A5A-C949049D1FEF}" type="datetime1">
              <a:rPr lang="fr-FR"/>
              <a:pPr/>
              <a:t>09/01/2017</a:t>
            </a:fld>
            <a:endParaRPr lang="fr-FR"/>
          </a:p>
        </p:txBody>
      </p:sp>
      <p:sp>
        <p:nvSpPr>
          <p:cNvPr id="4" name="Espace réservé du pied de page 4"/>
          <p:cNvSpPr>
            <a:spLocks noGrp="1"/>
          </p:cNvSpPr>
          <p:nvPr>
            <p:ph type="ftr" sz="quarter" idx="11"/>
          </p:nvPr>
        </p:nvSpPr>
        <p:spPr/>
        <p:txBody>
          <a:bodyPr/>
          <a:lstStyle>
            <a:lvl1pPr>
              <a:defRPr/>
            </a:lvl1pPr>
          </a:lstStyle>
          <a:p>
            <a:endParaRPr lang="fr-FR"/>
          </a:p>
        </p:txBody>
      </p:sp>
      <p:sp>
        <p:nvSpPr>
          <p:cNvPr id="5" name="Espace réservé du numéro de diapositive 5"/>
          <p:cNvSpPr>
            <a:spLocks noGrp="1"/>
          </p:cNvSpPr>
          <p:nvPr>
            <p:ph type="sldNum" sz="quarter" idx="12"/>
          </p:nvPr>
        </p:nvSpPr>
        <p:spPr/>
        <p:txBody>
          <a:bodyPr/>
          <a:lstStyle>
            <a:lvl1pPr>
              <a:defRPr/>
            </a:lvl1pPr>
          </a:lstStyle>
          <a:p>
            <a:fld id="{CB32C9C8-30A9-49A1-B0FE-5A2E8040145F}"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fld id="{525096C8-2367-4F72-8A88-CC40C2BED81C}" type="datetime1">
              <a:rPr lang="fr-FR"/>
              <a:pPr/>
              <a:t>09/01/2017</a:t>
            </a:fld>
            <a:endParaRPr lang="fr-FR"/>
          </a:p>
        </p:txBody>
      </p:sp>
      <p:sp>
        <p:nvSpPr>
          <p:cNvPr id="3" name="Espace réservé du pied de page 4"/>
          <p:cNvSpPr>
            <a:spLocks noGrp="1"/>
          </p:cNvSpPr>
          <p:nvPr>
            <p:ph type="ftr" sz="quarter" idx="11"/>
          </p:nvPr>
        </p:nvSpPr>
        <p:spPr/>
        <p:txBody>
          <a:bodyPr/>
          <a:lstStyle>
            <a:lvl1pPr>
              <a:defRPr/>
            </a:lvl1pPr>
          </a:lstStyle>
          <a:p>
            <a:endParaRPr lang="fr-FR"/>
          </a:p>
        </p:txBody>
      </p:sp>
      <p:sp>
        <p:nvSpPr>
          <p:cNvPr id="4" name="Espace réservé du numéro de diapositive 5"/>
          <p:cNvSpPr>
            <a:spLocks noGrp="1"/>
          </p:cNvSpPr>
          <p:nvPr>
            <p:ph type="sldNum" sz="quarter" idx="12"/>
          </p:nvPr>
        </p:nvSpPr>
        <p:spPr/>
        <p:txBody>
          <a:bodyPr/>
          <a:lstStyle>
            <a:lvl1pPr>
              <a:defRPr/>
            </a:lvl1pPr>
          </a:lstStyle>
          <a:p>
            <a:fld id="{E281CCF8-D699-4767-9C97-391F2271BFDE}"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140432" y="1205592"/>
            <a:ext cx="14083711" cy="5130774"/>
          </a:xfrm>
        </p:spPr>
        <p:txBody>
          <a:bodyPr anchor="b"/>
          <a:lstStyle>
            <a:lvl1pPr algn="l">
              <a:defRPr sz="8700" b="1"/>
            </a:lvl1pPr>
          </a:lstStyle>
          <a:p>
            <a:r>
              <a:rPr lang="nl-BE" smtClean="0"/>
              <a:t>Cliquez et modifiez le titre</a:t>
            </a:r>
            <a:endParaRPr lang="fr-FR"/>
          </a:p>
        </p:txBody>
      </p:sp>
      <p:sp>
        <p:nvSpPr>
          <p:cNvPr id="3" name="Espace réservé du contenu 2"/>
          <p:cNvSpPr>
            <a:spLocks noGrp="1"/>
          </p:cNvSpPr>
          <p:nvPr>
            <p:ph idx="1"/>
          </p:nvPr>
        </p:nvSpPr>
        <p:spPr>
          <a:xfrm>
            <a:off x="16736946" y="1205598"/>
            <a:ext cx="23931158" cy="25843120"/>
          </a:xfrm>
        </p:spPr>
        <p:txBody>
          <a:bodyPr/>
          <a:lstStyle>
            <a:lvl1pPr>
              <a:defRPr sz="14000"/>
            </a:lvl1pPr>
            <a:lvl2pPr>
              <a:defRPr sz="12200"/>
            </a:lvl2pPr>
            <a:lvl3pPr>
              <a:defRPr sz="10500"/>
            </a:lvl3pPr>
            <a:lvl4pPr>
              <a:defRPr sz="8700"/>
            </a:lvl4pPr>
            <a:lvl5pPr>
              <a:defRPr sz="8700"/>
            </a:lvl5pPr>
            <a:lvl6pPr>
              <a:defRPr sz="8700"/>
            </a:lvl6pPr>
            <a:lvl7pPr>
              <a:defRPr sz="8700"/>
            </a:lvl7pPr>
            <a:lvl8pPr>
              <a:defRPr sz="8700"/>
            </a:lvl8pPr>
            <a:lvl9pPr>
              <a:defRPr sz="87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texte 3"/>
          <p:cNvSpPr>
            <a:spLocks noGrp="1"/>
          </p:cNvSpPr>
          <p:nvPr>
            <p:ph type="body" sz="half" idx="2"/>
          </p:nvPr>
        </p:nvSpPr>
        <p:spPr>
          <a:xfrm>
            <a:off x="2140432" y="6336373"/>
            <a:ext cx="14083711" cy="20712346"/>
          </a:xfrm>
        </p:spPr>
        <p:txBody>
          <a:bodyPr/>
          <a:lstStyle>
            <a:lvl1pPr marL="0" indent="0">
              <a:buNone/>
              <a:defRPr sz="6100"/>
            </a:lvl1pPr>
            <a:lvl2pPr marL="1994489" indent="0">
              <a:buNone/>
              <a:defRPr sz="5200"/>
            </a:lvl2pPr>
            <a:lvl3pPr marL="3988979" indent="0">
              <a:buNone/>
              <a:defRPr sz="4400"/>
            </a:lvl3pPr>
            <a:lvl4pPr marL="5983468" indent="0">
              <a:buNone/>
              <a:defRPr sz="3900"/>
            </a:lvl4pPr>
            <a:lvl5pPr marL="7977957" indent="0">
              <a:buNone/>
              <a:defRPr sz="3900"/>
            </a:lvl5pPr>
            <a:lvl6pPr marL="9972446" indent="0">
              <a:buNone/>
              <a:defRPr sz="3900"/>
            </a:lvl6pPr>
            <a:lvl7pPr marL="11966936" indent="0">
              <a:buNone/>
              <a:defRPr sz="3900"/>
            </a:lvl7pPr>
            <a:lvl8pPr marL="13961425" indent="0">
              <a:buNone/>
              <a:defRPr sz="3900"/>
            </a:lvl8pPr>
            <a:lvl9pPr marL="15955914" indent="0">
              <a:buNone/>
              <a:defRPr sz="3900"/>
            </a:lvl9pPr>
          </a:lstStyle>
          <a:p>
            <a:pPr lvl="0"/>
            <a:r>
              <a:rPr lang="nl-BE"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fld id="{38803C87-DEBE-4432-A27A-6B4F41C83202}" type="datetime1">
              <a:rPr lang="fr-FR"/>
              <a:pPr/>
              <a:t>09/01/2017</a:t>
            </a:fld>
            <a:endParaRPr lang="fr-FR"/>
          </a:p>
        </p:txBody>
      </p:sp>
      <p:sp>
        <p:nvSpPr>
          <p:cNvPr id="6" name="Espace réservé du pied de page 4"/>
          <p:cNvSpPr>
            <a:spLocks noGrp="1"/>
          </p:cNvSpPr>
          <p:nvPr>
            <p:ph type="ftr" sz="quarter" idx="11"/>
          </p:nvPr>
        </p:nvSpPr>
        <p:spPr/>
        <p:txBody>
          <a:bodyPr/>
          <a:lstStyle>
            <a:lvl1pPr>
              <a:defRPr/>
            </a:lvl1pPr>
          </a:lstStyle>
          <a:p>
            <a:endParaRPr lang="fr-FR"/>
          </a:p>
        </p:txBody>
      </p:sp>
      <p:sp>
        <p:nvSpPr>
          <p:cNvPr id="7" name="Espace réservé du numéro de diapositive 5"/>
          <p:cNvSpPr>
            <a:spLocks noGrp="1"/>
          </p:cNvSpPr>
          <p:nvPr>
            <p:ph type="sldNum" sz="quarter" idx="12"/>
          </p:nvPr>
        </p:nvSpPr>
        <p:spPr/>
        <p:txBody>
          <a:bodyPr/>
          <a:lstStyle>
            <a:lvl1pPr>
              <a:defRPr/>
            </a:lvl1pPr>
          </a:lstStyle>
          <a:p>
            <a:fld id="{509A0737-ECEF-42E7-AC40-FB1A1A8D4C45}"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0770" y="21195983"/>
            <a:ext cx="25685115" cy="2502306"/>
          </a:xfrm>
        </p:spPr>
        <p:txBody>
          <a:bodyPr anchor="b"/>
          <a:lstStyle>
            <a:lvl1pPr algn="l">
              <a:defRPr sz="8700" b="1"/>
            </a:lvl1pPr>
          </a:lstStyle>
          <a:p>
            <a:r>
              <a:rPr lang="nl-BE" smtClean="0"/>
              <a:t>Cliquez et modifiez le titre</a:t>
            </a:r>
            <a:endParaRPr lang="fr-FR"/>
          </a:p>
        </p:txBody>
      </p:sp>
      <p:sp>
        <p:nvSpPr>
          <p:cNvPr id="3" name="Espace réservé pour une image  2"/>
          <p:cNvSpPr>
            <a:spLocks noGrp="1"/>
          </p:cNvSpPr>
          <p:nvPr>
            <p:ph type="pic" idx="1"/>
          </p:nvPr>
        </p:nvSpPr>
        <p:spPr>
          <a:xfrm>
            <a:off x="8390770" y="2705573"/>
            <a:ext cx="25685115" cy="18167985"/>
          </a:xfrm>
        </p:spPr>
        <p:txBody>
          <a:bodyPr rtlCol="0">
            <a:normAutofit/>
          </a:bodyPr>
          <a:lstStyle>
            <a:lvl1pPr marL="0" indent="0">
              <a:buNone/>
              <a:defRPr sz="14000"/>
            </a:lvl1pPr>
            <a:lvl2pPr marL="1994489" indent="0">
              <a:buNone/>
              <a:defRPr sz="12200"/>
            </a:lvl2pPr>
            <a:lvl3pPr marL="3988979" indent="0">
              <a:buNone/>
              <a:defRPr sz="10500"/>
            </a:lvl3pPr>
            <a:lvl4pPr marL="5983468" indent="0">
              <a:buNone/>
              <a:defRPr sz="8700"/>
            </a:lvl4pPr>
            <a:lvl5pPr marL="7977957" indent="0">
              <a:buNone/>
              <a:defRPr sz="8700"/>
            </a:lvl5pPr>
            <a:lvl6pPr marL="9972446" indent="0">
              <a:buNone/>
              <a:defRPr sz="8700"/>
            </a:lvl6pPr>
            <a:lvl7pPr marL="11966936" indent="0">
              <a:buNone/>
              <a:defRPr sz="8700"/>
            </a:lvl7pPr>
            <a:lvl8pPr marL="13961425" indent="0">
              <a:buNone/>
              <a:defRPr sz="8700"/>
            </a:lvl8pPr>
            <a:lvl9pPr marL="15955914" indent="0">
              <a:buNone/>
              <a:defRPr sz="8700"/>
            </a:lvl9pPr>
          </a:lstStyle>
          <a:p>
            <a:pPr lvl="0"/>
            <a:endParaRPr lang="fr-FR" noProof="0"/>
          </a:p>
        </p:txBody>
      </p:sp>
      <p:sp>
        <p:nvSpPr>
          <p:cNvPr id="4" name="Espace réservé du texte 3"/>
          <p:cNvSpPr>
            <a:spLocks noGrp="1"/>
          </p:cNvSpPr>
          <p:nvPr>
            <p:ph type="body" sz="half" idx="2"/>
          </p:nvPr>
        </p:nvSpPr>
        <p:spPr>
          <a:xfrm>
            <a:off x="8390770" y="23698289"/>
            <a:ext cx="25685115" cy="3553690"/>
          </a:xfrm>
        </p:spPr>
        <p:txBody>
          <a:bodyPr/>
          <a:lstStyle>
            <a:lvl1pPr marL="0" indent="0">
              <a:buNone/>
              <a:defRPr sz="6100"/>
            </a:lvl1pPr>
            <a:lvl2pPr marL="1994489" indent="0">
              <a:buNone/>
              <a:defRPr sz="5200"/>
            </a:lvl2pPr>
            <a:lvl3pPr marL="3988979" indent="0">
              <a:buNone/>
              <a:defRPr sz="4400"/>
            </a:lvl3pPr>
            <a:lvl4pPr marL="5983468" indent="0">
              <a:buNone/>
              <a:defRPr sz="3900"/>
            </a:lvl4pPr>
            <a:lvl5pPr marL="7977957" indent="0">
              <a:buNone/>
              <a:defRPr sz="3900"/>
            </a:lvl5pPr>
            <a:lvl6pPr marL="9972446" indent="0">
              <a:buNone/>
              <a:defRPr sz="3900"/>
            </a:lvl6pPr>
            <a:lvl7pPr marL="11966936" indent="0">
              <a:buNone/>
              <a:defRPr sz="3900"/>
            </a:lvl7pPr>
            <a:lvl8pPr marL="13961425" indent="0">
              <a:buNone/>
              <a:defRPr sz="3900"/>
            </a:lvl8pPr>
            <a:lvl9pPr marL="15955914" indent="0">
              <a:buNone/>
              <a:defRPr sz="3900"/>
            </a:lvl9pPr>
          </a:lstStyle>
          <a:p>
            <a:pPr lvl="0"/>
            <a:r>
              <a:rPr lang="nl-BE"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fld id="{485DCE23-4E64-4455-87A0-58940E2DA5DB}" type="datetime1">
              <a:rPr lang="fr-FR"/>
              <a:pPr/>
              <a:t>09/01/2017</a:t>
            </a:fld>
            <a:endParaRPr lang="fr-FR"/>
          </a:p>
        </p:txBody>
      </p:sp>
      <p:sp>
        <p:nvSpPr>
          <p:cNvPr id="6" name="Espace réservé du pied de page 4"/>
          <p:cNvSpPr>
            <a:spLocks noGrp="1"/>
          </p:cNvSpPr>
          <p:nvPr>
            <p:ph type="ftr" sz="quarter" idx="11"/>
          </p:nvPr>
        </p:nvSpPr>
        <p:spPr/>
        <p:txBody>
          <a:bodyPr/>
          <a:lstStyle>
            <a:lvl1pPr>
              <a:defRPr/>
            </a:lvl1pPr>
          </a:lstStyle>
          <a:p>
            <a:endParaRPr lang="fr-FR"/>
          </a:p>
        </p:txBody>
      </p:sp>
      <p:sp>
        <p:nvSpPr>
          <p:cNvPr id="7" name="Espace réservé du numéro de diapositive 5"/>
          <p:cNvSpPr>
            <a:spLocks noGrp="1"/>
          </p:cNvSpPr>
          <p:nvPr>
            <p:ph type="sldNum" sz="quarter" idx="12"/>
          </p:nvPr>
        </p:nvSpPr>
        <p:spPr/>
        <p:txBody>
          <a:bodyPr/>
          <a:lstStyle>
            <a:lvl1pPr>
              <a:defRPr/>
            </a:lvl1pPr>
          </a:lstStyle>
          <a:p>
            <a:fld id="{1114ADBD-BCB4-422C-98B3-69ABB4D6390F}"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2140427" y="1213142"/>
            <a:ext cx="38527672" cy="5046662"/>
          </a:xfrm>
          <a:prstGeom prst="rect">
            <a:avLst/>
          </a:prstGeom>
          <a:noFill/>
          <a:ln w="9525">
            <a:noFill/>
            <a:miter lim="800000"/>
            <a:headEnd/>
            <a:tailEnd/>
          </a:ln>
        </p:spPr>
        <p:txBody>
          <a:bodyPr vert="horz" wrap="square" lIns="398898" tIns="199449" rIns="398898" bIns="199449" numCol="1" anchor="ctr" anchorCtr="0" compatLnSpc="1">
            <a:prstTxWarp prst="textNoShape">
              <a:avLst/>
            </a:prstTxWarp>
          </a:bodyPr>
          <a:lstStyle/>
          <a:p>
            <a:pPr lvl="0"/>
            <a:r>
              <a:rPr lang="nl-BE" smtClean="0"/>
              <a:t>Cliquez et modifiez le titre</a:t>
            </a:r>
            <a:endParaRPr lang="fr-FR" smtClean="0"/>
          </a:p>
        </p:txBody>
      </p:sp>
      <p:sp>
        <p:nvSpPr>
          <p:cNvPr id="1027" name="Espace réservé du texte 2"/>
          <p:cNvSpPr>
            <a:spLocks noGrp="1"/>
          </p:cNvSpPr>
          <p:nvPr>
            <p:ph type="body" idx="1"/>
          </p:nvPr>
        </p:nvSpPr>
        <p:spPr bwMode="auto">
          <a:xfrm>
            <a:off x="2140427" y="7065332"/>
            <a:ext cx="38527672" cy="19982841"/>
          </a:xfrm>
          <a:prstGeom prst="rect">
            <a:avLst/>
          </a:prstGeom>
          <a:noFill/>
          <a:ln w="9525">
            <a:noFill/>
            <a:miter lim="800000"/>
            <a:headEnd/>
            <a:tailEnd/>
          </a:ln>
        </p:spPr>
        <p:txBody>
          <a:bodyPr vert="horz" wrap="square" lIns="398898" tIns="199449" rIns="398898" bIns="199449" numCol="1" anchor="t" anchorCtr="0" compatLnSpc="1">
            <a:prstTxWarp prst="textNoShape">
              <a:avLst/>
            </a:prstTxWarp>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smtClean="0"/>
          </a:p>
        </p:txBody>
      </p:sp>
      <p:sp>
        <p:nvSpPr>
          <p:cNvPr id="4" name="Espace réservé de la date 3"/>
          <p:cNvSpPr>
            <a:spLocks noGrp="1"/>
          </p:cNvSpPr>
          <p:nvPr>
            <p:ph type="dt" sz="half" idx="2"/>
          </p:nvPr>
        </p:nvSpPr>
        <p:spPr>
          <a:xfrm>
            <a:off x="2140427" y="28067209"/>
            <a:ext cx="9988656" cy="1611051"/>
          </a:xfrm>
          <a:prstGeom prst="rect">
            <a:avLst/>
          </a:prstGeom>
        </p:spPr>
        <p:txBody>
          <a:bodyPr vert="horz" wrap="square" lIns="398898" tIns="199449" rIns="398898" bIns="199449" numCol="1" anchor="ctr" anchorCtr="0" compatLnSpc="1">
            <a:prstTxWarp prst="textNoShape">
              <a:avLst/>
            </a:prstTxWarp>
          </a:bodyPr>
          <a:lstStyle>
            <a:lvl1pPr>
              <a:defRPr sz="5200">
                <a:solidFill>
                  <a:srgbClr val="8E8F8F"/>
                </a:solidFill>
                <a:latin typeface="Calibri" pitchFamily="-65" charset="0"/>
              </a:defRPr>
            </a:lvl1pPr>
          </a:lstStyle>
          <a:p>
            <a:fld id="{0BBE5181-18E2-478D-AD25-8097C83FBA30}" type="datetime1">
              <a:rPr lang="fr-FR"/>
              <a:pPr/>
              <a:t>09/01/2017</a:t>
            </a:fld>
            <a:endParaRPr lang="fr-FR"/>
          </a:p>
        </p:txBody>
      </p:sp>
      <p:sp>
        <p:nvSpPr>
          <p:cNvPr id="5" name="Espace réservé du pied de page 4"/>
          <p:cNvSpPr>
            <a:spLocks noGrp="1"/>
          </p:cNvSpPr>
          <p:nvPr>
            <p:ph type="ftr" sz="quarter" idx="3"/>
          </p:nvPr>
        </p:nvSpPr>
        <p:spPr>
          <a:xfrm>
            <a:off x="14626247" y="28067209"/>
            <a:ext cx="13556033" cy="1611051"/>
          </a:xfrm>
          <a:prstGeom prst="rect">
            <a:avLst/>
          </a:prstGeom>
        </p:spPr>
        <p:txBody>
          <a:bodyPr vert="horz" wrap="square" lIns="398898" tIns="199449" rIns="398898" bIns="199449" numCol="1" anchor="ctr" anchorCtr="0" compatLnSpc="1">
            <a:prstTxWarp prst="textNoShape">
              <a:avLst/>
            </a:prstTxWarp>
          </a:bodyPr>
          <a:lstStyle>
            <a:lvl1pPr algn="ctr">
              <a:defRPr sz="5200">
                <a:solidFill>
                  <a:srgbClr val="8E8F8F"/>
                </a:solidFill>
                <a:latin typeface="Calibri" pitchFamily="-65" charset="0"/>
              </a:defRPr>
            </a:lvl1pPr>
          </a:lstStyle>
          <a:p>
            <a:endParaRPr lang="fr-FR"/>
          </a:p>
        </p:txBody>
      </p:sp>
      <p:sp>
        <p:nvSpPr>
          <p:cNvPr id="6" name="Espace réservé du numéro de diapositive 5"/>
          <p:cNvSpPr>
            <a:spLocks noGrp="1"/>
          </p:cNvSpPr>
          <p:nvPr>
            <p:ph type="sldNum" sz="quarter" idx="4"/>
          </p:nvPr>
        </p:nvSpPr>
        <p:spPr>
          <a:xfrm>
            <a:off x="30679443" y="28067209"/>
            <a:ext cx="9988656" cy="1611051"/>
          </a:xfrm>
          <a:prstGeom prst="rect">
            <a:avLst/>
          </a:prstGeom>
        </p:spPr>
        <p:txBody>
          <a:bodyPr vert="horz" wrap="square" lIns="398898" tIns="199449" rIns="398898" bIns="199449" numCol="1" anchor="ctr" anchorCtr="0" compatLnSpc="1">
            <a:prstTxWarp prst="textNoShape">
              <a:avLst/>
            </a:prstTxWarp>
          </a:bodyPr>
          <a:lstStyle>
            <a:lvl1pPr algn="r">
              <a:defRPr sz="5200">
                <a:solidFill>
                  <a:srgbClr val="8E8F8F"/>
                </a:solidFill>
                <a:latin typeface="Calibri" pitchFamily="-65" charset="0"/>
              </a:defRPr>
            </a:lvl1pPr>
          </a:lstStyle>
          <a:p>
            <a:fld id="{E393FE3F-8913-4010-BE29-83246EE986E3}"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994489" rtl="0" eaLnBrk="0" fontAlgn="base" hangingPunct="0">
        <a:spcBef>
          <a:spcPct val="0"/>
        </a:spcBef>
        <a:spcAft>
          <a:spcPct val="0"/>
        </a:spcAft>
        <a:defRPr sz="19200" kern="1200">
          <a:solidFill>
            <a:schemeClr val="tx1"/>
          </a:solidFill>
          <a:latin typeface="+mj-lt"/>
          <a:ea typeface="ＭＳ Ｐゴシック" pitchFamily="-65" charset="-128"/>
          <a:cs typeface="ＭＳ Ｐゴシック" pitchFamily="-65" charset="-128"/>
        </a:defRPr>
      </a:lvl1pPr>
      <a:lvl2pPr algn="ctr" defTabSz="1994489" rtl="0" eaLnBrk="0" fontAlgn="base" hangingPunct="0">
        <a:spcBef>
          <a:spcPct val="0"/>
        </a:spcBef>
        <a:spcAft>
          <a:spcPct val="0"/>
        </a:spcAft>
        <a:defRPr sz="19200">
          <a:solidFill>
            <a:schemeClr val="tx1"/>
          </a:solidFill>
          <a:latin typeface="Calibri" pitchFamily="-65" charset="0"/>
          <a:ea typeface="ＭＳ Ｐゴシック" pitchFamily="-65" charset="-128"/>
          <a:cs typeface="ＭＳ Ｐゴシック" pitchFamily="-65" charset="-128"/>
        </a:defRPr>
      </a:lvl2pPr>
      <a:lvl3pPr algn="ctr" defTabSz="1994489" rtl="0" eaLnBrk="0" fontAlgn="base" hangingPunct="0">
        <a:spcBef>
          <a:spcPct val="0"/>
        </a:spcBef>
        <a:spcAft>
          <a:spcPct val="0"/>
        </a:spcAft>
        <a:defRPr sz="19200">
          <a:solidFill>
            <a:schemeClr val="tx1"/>
          </a:solidFill>
          <a:latin typeface="Calibri" pitchFamily="-65" charset="0"/>
          <a:ea typeface="ＭＳ Ｐゴシック" pitchFamily="-65" charset="-128"/>
          <a:cs typeface="ＭＳ Ｐゴシック" pitchFamily="-65" charset="-128"/>
        </a:defRPr>
      </a:lvl3pPr>
      <a:lvl4pPr algn="ctr" defTabSz="1994489" rtl="0" eaLnBrk="0" fontAlgn="base" hangingPunct="0">
        <a:spcBef>
          <a:spcPct val="0"/>
        </a:spcBef>
        <a:spcAft>
          <a:spcPct val="0"/>
        </a:spcAft>
        <a:defRPr sz="19200">
          <a:solidFill>
            <a:schemeClr val="tx1"/>
          </a:solidFill>
          <a:latin typeface="Calibri" pitchFamily="-65" charset="0"/>
          <a:ea typeface="ＭＳ Ｐゴシック" pitchFamily="-65" charset="-128"/>
          <a:cs typeface="ＭＳ Ｐゴシック" pitchFamily="-65" charset="-128"/>
        </a:defRPr>
      </a:lvl4pPr>
      <a:lvl5pPr algn="ctr" defTabSz="1994489" rtl="0" eaLnBrk="0" fontAlgn="base" hangingPunct="0">
        <a:spcBef>
          <a:spcPct val="0"/>
        </a:spcBef>
        <a:spcAft>
          <a:spcPct val="0"/>
        </a:spcAft>
        <a:defRPr sz="19200">
          <a:solidFill>
            <a:schemeClr val="tx1"/>
          </a:solidFill>
          <a:latin typeface="Calibri" pitchFamily="-65" charset="0"/>
          <a:ea typeface="ＭＳ Ｐゴシック" pitchFamily="-65" charset="-128"/>
          <a:cs typeface="ＭＳ Ｐゴシック" pitchFamily="-65" charset="-128"/>
        </a:defRPr>
      </a:lvl5pPr>
      <a:lvl6pPr marL="1994489" algn="ctr" defTabSz="1994489" rtl="0" fontAlgn="base">
        <a:spcBef>
          <a:spcPct val="0"/>
        </a:spcBef>
        <a:spcAft>
          <a:spcPct val="0"/>
        </a:spcAft>
        <a:defRPr sz="19200">
          <a:solidFill>
            <a:schemeClr val="tx1"/>
          </a:solidFill>
          <a:latin typeface="Calibri" pitchFamily="-65" charset="0"/>
          <a:ea typeface="ＭＳ Ｐゴシック" pitchFamily="-65" charset="-128"/>
          <a:cs typeface="ＭＳ Ｐゴシック" pitchFamily="-65" charset="-128"/>
        </a:defRPr>
      </a:lvl6pPr>
      <a:lvl7pPr marL="3988979" algn="ctr" defTabSz="1994489" rtl="0" fontAlgn="base">
        <a:spcBef>
          <a:spcPct val="0"/>
        </a:spcBef>
        <a:spcAft>
          <a:spcPct val="0"/>
        </a:spcAft>
        <a:defRPr sz="19200">
          <a:solidFill>
            <a:schemeClr val="tx1"/>
          </a:solidFill>
          <a:latin typeface="Calibri" pitchFamily="-65" charset="0"/>
          <a:ea typeface="ＭＳ Ｐゴシック" pitchFamily="-65" charset="-128"/>
          <a:cs typeface="ＭＳ Ｐゴシック" pitchFamily="-65" charset="-128"/>
        </a:defRPr>
      </a:lvl7pPr>
      <a:lvl8pPr marL="5983468" algn="ctr" defTabSz="1994489" rtl="0" fontAlgn="base">
        <a:spcBef>
          <a:spcPct val="0"/>
        </a:spcBef>
        <a:spcAft>
          <a:spcPct val="0"/>
        </a:spcAft>
        <a:defRPr sz="19200">
          <a:solidFill>
            <a:schemeClr val="tx1"/>
          </a:solidFill>
          <a:latin typeface="Calibri" pitchFamily="-65" charset="0"/>
          <a:ea typeface="ＭＳ Ｐゴシック" pitchFamily="-65" charset="-128"/>
          <a:cs typeface="ＭＳ Ｐゴシック" pitchFamily="-65" charset="-128"/>
        </a:defRPr>
      </a:lvl8pPr>
      <a:lvl9pPr marL="7977957" algn="ctr" defTabSz="1994489" rtl="0" fontAlgn="base">
        <a:spcBef>
          <a:spcPct val="0"/>
        </a:spcBef>
        <a:spcAft>
          <a:spcPct val="0"/>
        </a:spcAft>
        <a:defRPr sz="19200">
          <a:solidFill>
            <a:schemeClr val="tx1"/>
          </a:solidFill>
          <a:latin typeface="Calibri" pitchFamily="-65" charset="0"/>
          <a:ea typeface="ＭＳ Ｐゴシック" pitchFamily="-65" charset="-128"/>
          <a:cs typeface="ＭＳ Ｐゴシック" pitchFamily="-65" charset="-128"/>
        </a:defRPr>
      </a:lvl9pPr>
    </p:titleStyle>
    <p:bodyStyle>
      <a:lvl1pPr marL="1495867" indent="-1495867" algn="l" defTabSz="1994489" rtl="0" eaLnBrk="0" fontAlgn="base" hangingPunct="0">
        <a:spcBef>
          <a:spcPct val="20000"/>
        </a:spcBef>
        <a:spcAft>
          <a:spcPct val="0"/>
        </a:spcAft>
        <a:buFont typeface="Arial" charset="0"/>
        <a:buChar char="•"/>
        <a:defRPr sz="14000" kern="1200">
          <a:solidFill>
            <a:schemeClr val="tx1"/>
          </a:solidFill>
          <a:latin typeface="+mn-lt"/>
          <a:ea typeface="ＭＳ Ｐゴシック" pitchFamily="-65" charset="-128"/>
          <a:cs typeface="ＭＳ Ｐゴシック" pitchFamily="-65" charset="-128"/>
        </a:defRPr>
      </a:lvl1pPr>
      <a:lvl2pPr marL="3241045" indent="-1246556" algn="l" defTabSz="1994489" rtl="0" eaLnBrk="0" fontAlgn="base" hangingPunct="0">
        <a:spcBef>
          <a:spcPct val="20000"/>
        </a:spcBef>
        <a:spcAft>
          <a:spcPct val="0"/>
        </a:spcAft>
        <a:buFont typeface="Arial" charset="0"/>
        <a:buChar char="–"/>
        <a:defRPr sz="12200" kern="1200">
          <a:solidFill>
            <a:schemeClr val="tx1"/>
          </a:solidFill>
          <a:latin typeface="+mn-lt"/>
          <a:ea typeface="ＭＳ Ｐゴシック" pitchFamily="-65" charset="-128"/>
          <a:cs typeface="+mn-cs"/>
        </a:defRPr>
      </a:lvl2pPr>
      <a:lvl3pPr marL="4986223" indent="-997245" algn="l" defTabSz="1994489" rtl="0" eaLnBrk="0" fontAlgn="base" hangingPunct="0">
        <a:spcBef>
          <a:spcPct val="20000"/>
        </a:spcBef>
        <a:spcAft>
          <a:spcPct val="0"/>
        </a:spcAft>
        <a:buFont typeface="Arial" charset="0"/>
        <a:buChar char="•"/>
        <a:defRPr sz="10500" kern="1200">
          <a:solidFill>
            <a:schemeClr val="tx1"/>
          </a:solidFill>
          <a:latin typeface="+mn-lt"/>
          <a:ea typeface="ＭＳ Ｐゴシック" pitchFamily="-65" charset="-128"/>
          <a:cs typeface="+mn-cs"/>
        </a:defRPr>
      </a:lvl3pPr>
      <a:lvl4pPr marL="6980712" indent="-997245" algn="l" defTabSz="1994489" rtl="0" eaLnBrk="0" fontAlgn="base" hangingPunct="0">
        <a:spcBef>
          <a:spcPct val="20000"/>
        </a:spcBef>
        <a:spcAft>
          <a:spcPct val="0"/>
        </a:spcAft>
        <a:buFont typeface="Arial" charset="0"/>
        <a:buChar char="–"/>
        <a:defRPr sz="8700" kern="1200">
          <a:solidFill>
            <a:schemeClr val="tx1"/>
          </a:solidFill>
          <a:latin typeface="+mn-lt"/>
          <a:ea typeface="ＭＳ Ｐゴシック" pitchFamily="-65" charset="-128"/>
          <a:cs typeface="+mn-cs"/>
        </a:defRPr>
      </a:lvl4pPr>
      <a:lvl5pPr marL="8975202" indent="-997245" algn="l" defTabSz="1994489" rtl="0" eaLnBrk="0" fontAlgn="base" hangingPunct="0">
        <a:spcBef>
          <a:spcPct val="20000"/>
        </a:spcBef>
        <a:spcAft>
          <a:spcPct val="0"/>
        </a:spcAft>
        <a:buFont typeface="Arial" charset="0"/>
        <a:buChar char="»"/>
        <a:defRPr sz="8700" kern="1200">
          <a:solidFill>
            <a:schemeClr val="tx1"/>
          </a:solidFill>
          <a:latin typeface="+mn-lt"/>
          <a:ea typeface="ＭＳ Ｐゴシック" pitchFamily="-65" charset="-128"/>
          <a:cs typeface="+mn-cs"/>
        </a:defRPr>
      </a:lvl5pPr>
      <a:lvl6pPr marL="10969691" indent="-997245" algn="l" defTabSz="1994489" rtl="0" eaLnBrk="1" latinLnBrk="0" hangingPunct="1">
        <a:spcBef>
          <a:spcPct val="20000"/>
        </a:spcBef>
        <a:buFont typeface="Arial"/>
        <a:buChar char="•"/>
        <a:defRPr sz="8700" kern="1200">
          <a:solidFill>
            <a:schemeClr val="tx1"/>
          </a:solidFill>
          <a:latin typeface="+mn-lt"/>
          <a:ea typeface="+mn-ea"/>
          <a:cs typeface="+mn-cs"/>
        </a:defRPr>
      </a:lvl6pPr>
      <a:lvl7pPr marL="12964180" indent="-997245" algn="l" defTabSz="1994489" rtl="0" eaLnBrk="1" latinLnBrk="0" hangingPunct="1">
        <a:spcBef>
          <a:spcPct val="20000"/>
        </a:spcBef>
        <a:buFont typeface="Arial"/>
        <a:buChar char="•"/>
        <a:defRPr sz="8700" kern="1200">
          <a:solidFill>
            <a:schemeClr val="tx1"/>
          </a:solidFill>
          <a:latin typeface="+mn-lt"/>
          <a:ea typeface="+mn-ea"/>
          <a:cs typeface="+mn-cs"/>
        </a:defRPr>
      </a:lvl7pPr>
      <a:lvl8pPr marL="14958670" indent="-997245" algn="l" defTabSz="1994489" rtl="0" eaLnBrk="1" latinLnBrk="0" hangingPunct="1">
        <a:spcBef>
          <a:spcPct val="20000"/>
        </a:spcBef>
        <a:buFont typeface="Arial"/>
        <a:buChar char="•"/>
        <a:defRPr sz="8700" kern="1200">
          <a:solidFill>
            <a:schemeClr val="tx1"/>
          </a:solidFill>
          <a:latin typeface="+mn-lt"/>
          <a:ea typeface="+mn-ea"/>
          <a:cs typeface="+mn-cs"/>
        </a:defRPr>
      </a:lvl8pPr>
      <a:lvl9pPr marL="16953159" indent="-997245" algn="l" defTabSz="1994489" rtl="0" eaLnBrk="1" latinLnBrk="0" hangingPunct="1">
        <a:spcBef>
          <a:spcPct val="20000"/>
        </a:spcBef>
        <a:buFont typeface="Arial"/>
        <a:buChar char="•"/>
        <a:defRPr sz="8700" kern="1200">
          <a:solidFill>
            <a:schemeClr val="tx1"/>
          </a:solidFill>
          <a:latin typeface="+mn-lt"/>
          <a:ea typeface="+mn-ea"/>
          <a:cs typeface="+mn-cs"/>
        </a:defRPr>
      </a:lvl9pPr>
    </p:bodyStyle>
    <p:otherStyle>
      <a:defPPr>
        <a:defRPr lang="fr-FR"/>
      </a:defPPr>
      <a:lvl1pPr marL="0" algn="l" defTabSz="1994489" rtl="0" eaLnBrk="1" latinLnBrk="0" hangingPunct="1">
        <a:defRPr sz="7900" kern="1200">
          <a:solidFill>
            <a:schemeClr val="tx1"/>
          </a:solidFill>
          <a:latin typeface="+mn-lt"/>
          <a:ea typeface="+mn-ea"/>
          <a:cs typeface="+mn-cs"/>
        </a:defRPr>
      </a:lvl1pPr>
      <a:lvl2pPr marL="1994489" algn="l" defTabSz="1994489" rtl="0" eaLnBrk="1" latinLnBrk="0" hangingPunct="1">
        <a:defRPr sz="7900" kern="1200">
          <a:solidFill>
            <a:schemeClr val="tx1"/>
          </a:solidFill>
          <a:latin typeface="+mn-lt"/>
          <a:ea typeface="+mn-ea"/>
          <a:cs typeface="+mn-cs"/>
        </a:defRPr>
      </a:lvl2pPr>
      <a:lvl3pPr marL="3988979" algn="l" defTabSz="1994489" rtl="0" eaLnBrk="1" latinLnBrk="0" hangingPunct="1">
        <a:defRPr sz="7900" kern="1200">
          <a:solidFill>
            <a:schemeClr val="tx1"/>
          </a:solidFill>
          <a:latin typeface="+mn-lt"/>
          <a:ea typeface="+mn-ea"/>
          <a:cs typeface="+mn-cs"/>
        </a:defRPr>
      </a:lvl3pPr>
      <a:lvl4pPr marL="5983468" algn="l" defTabSz="1994489" rtl="0" eaLnBrk="1" latinLnBrk="0" hangingPunct="1">
        <a:defRPr sz="7900" kern="1200">
          <a:solidFill>
            <a:schemeClr val="tx1"/>
          </a:solidFill>
          <a:latin typeface="+mn-lt"/>
          <a:ea typeface="+mn-ea"/>
          <a:cs typeface="+mn-cs"/>
        </a:defRPr>
      </a:lvl4pPr>
      <a:lvl5pPr marL="7977957" algn="l" defTabSz="1994489" rtl="0" eaLnBrk="1" latinLnBrk="0" hangingPunct="1">
        <a:defRPr sz="7900" kern="1200">
          <a:solidFill>
            <a:schemeClr val="tx1"/>
          </a:solidFill>
          <a:latin typeface="+mn-lt"/>
          <a:ea typeface="+mn-ea"/>
          <a:cs typeface="+mn-cs"/>
        </a:defRPr>
      </a:lvl5pPr>
      <a:lvl6pPr marL="9972446" algn="l" defTabSz="1994489" rtl="0" eaLnBrk="1" latinLnBrk="0" hangingPunct="1">
        <a:defRPr sz="7900" kern="1200">
          <a:solidFill>
            <a:schemeClr val="tx1"/>
          </a:solidFill>
          <a:latin typeface="+mn-lt"/>
          <a:ea typeface="+mn-ea"/>
          <a:cs typeface="+mn-cs"/>
        </a:defRPr>
      </a:lvl6pPr>
      <a:lvl7pPr marL="11966936" algn="l" defTabSz="1994489" rtl="0" eaLnBrk="1" latinLnBrk="0" hangingPunct="1">
        <a:defRPr sz="7900" kern="1200">
          <a:solidFill>
            <a:schemeClr val="tx1"/>
          </a:solidFill>
          <a:latin typeface="+mn-lt"/>
          <a:ea typeface="+mn-ea"/>
          <a:cs typeface="+mn-cs"/>
        </a:defRPr>
      </a:lvl7pPr>
      <a:lvl8pPr marL="13961425" algn="l" defTabSz="1994489" rtl="0" eaLnBrk="1" latinLnBrk="0" hangingPunct="1">
        <a:defRPr sz="7900" kern="1200">
          <a:solidFill>
            <a:schemeClr val="tx1"/>
          </a:solidFill>
          <a:latin typeface="+mn-lt"/>
          <a:ea typeface="+mn-ea"/>
          <a:cs typeface="+mn-cs"/>
        </a:defRPr>
      </a:lvl8pPr>
      <a:lvl9pPr marL="15955914" algn="l" defTabSz="1994489" rtl="0" eaLnBrk="1" latinLnBrk="0" hangingPunct="1">
        <a:defRPr sz="7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59" name="Rectangle 58"/>
          <p:cNvSpPr>
            <a:spLocks noChangeArrowheads="1"/>
          </p:cNvSpPr>
          <p:nvPr/>
        </p:nvSpPr>
        <p:spPr bwMode="auto">
          <a:xfrm>
            <a:off x="21480462" y="10339387"/>
            <a:ext cx="20497796" cy="14299200"/>
          </a:xfrm>
          <a:prstGeom prst="rect">
            <a:avLst/>
          </a:prstGeom>
          <a:gradFill rotWithShape="1">
            <a:gsLst>
              <a:gs pos="0">
                <a:srgbClr val="FFFFFF"/>
              </a:gs>
              <a:gs pos="100000">
                <a:srgbClr val="FFFFFF"/>
              </a:gs>
            </a:gsLst>
            <a:lin ang="5400000"/>
          </a:gradFill>
          <a:ln w="9525">
            <a:noFill/>
            <a:round/>
            <a:headEnd/>
            <a:tailEnd/>
          </a:ln>
          <a:effectLst>
            <a:outerShdw dist="23000" dir="5400000" rotWithShape="0">
              <a:srgbClr val="808080">
                <a:alpha val="34999"/>
              </a:srgbClr>
            </a:outerShdw>
          </a:effectLst>
        </p:spPr>
        <p:txBody>
          <a:bodyPr lIns="398898" tIns="199449" rIns="398898" bIns="199449" numCol="1" spcCol="360000" anchor="t"/>
          <a:lstStyle/>
          <a:p>
            <a:pPr>
              <a:buFont typeface="Wingdings" charset="2"/>
              <a:buChar char="ü"/>
            </a:pPr>
            <a:r>
              <a:rPr lang="fr-FR" sz="3600" dirty="0" smtClean="0"/>
              <a:t> pNGAL (et donc uNGAL) ne font pas mieux que la diurèse des 24 premières heures ou que la mesure du taux plasmatique de créatinine </a:t>
            </a:r>
            <a:r>
              <a:rPr lang="fr-FR" sz="3600" dirty="0" smtClean="0">
                <a:solidFill>
                  <a:srgbClr val="2D3235"/>
                </a:solidFill>
              </a:rPr>
              <a:t>pour prédire l’IRA :</a:t>
            </a:r>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Tx/>
              <a:buChar char="-"/>
            </a:pPr>
            <a:endParaRPr lang="fr-FR" sz="3600" dirty="0" smtClean="0"/>
          </a:p>
          <a:p>
            <a:pPr>
              <a:buFont typeface="Wingdings" charset="2"/>
              <a:buChar char="ü"/>
            </a:pPr>
            <a:r>
              <a:rPr lang="fr-FR" sz="3600" dirty="0" smtClean="0"/>
              <a:t> </a:t>
            </a:r>
            <a:r>
              <a:rPr lang="fr-FR" sz="3600" dirty="0" smtClean="0">
                <a:solidFill>
                  <a:srgbClr val="2D3235"/>
                </a:solidFill>
              </a:rPr>
              <a:t>Analyse Multivariée (pNGAL et uNGAL étant les variables étudiées) :  </a:t>
            </a:r>
          </a:p>
          <a:p>
            <a:pPr marL="609600" indent="-50800">
              <a:buFontTx/>
              <a:buChar char="-"/>
            </a:pPr>
            <a:r>
              <a:rPr lang="fr-FR" sz="3600" dirty="0" smtClean="0">
                <a:solidFill>
                  <a:srgbClr val="2D3235"/>
                </a:solidFill>
              </a:rPr>
              <a:t> Association entre pNGAL et pCréat, CRP et albumine </a:t>
            </a:r>
          </a:p>
          <a:p>
            <a:pPr marL="609600" indent="-50800">
              <a:buFontTx/>
              <a:buChar char="-"/>
            </a:pPr>
            <a:r>
              <a:rPr lang="fr-FR" sz="3600" dirty="0" smtClean="0">
                <a:solidFill>
                  <a:srgbClr val="2D3235"/>
                </a:solidFill>
              </a:rPr>
              <a:t> Association entre uNGAL et pCréat et leucocyturie</a:t>
            </a:r>
          </a:p>
          <a:p>
            <a:pPr>
              <a:buFontTx/>
              <a:buChar char="-"/>
            </a:pPr>
            <a:endParaRPr lang="fr-FR" sz="3600" dirty="0" smtClean="0"/>
          </a:p>
          <a:p>
            <a:endParaRPr lang="fr-FR" sz="3600" dirty="0" smtClean="0"/>
          </a:p>
        </p:txBody>
      </p:sp>
      <p:sp>
        <p:nvSpPr>
          <p:cNvPr id="100" name="Rectangle 99"/>
          <p:cNvSpPr>
            <a:spLocks noChangeArrowheads="1"/>
          </p:cNvSpPr>
          <p:nvPr/>
        </p:nvSpPr>
        <p:spPr bwMode="auto">
          <a:xfrm>
            <a:off x="744110" y="10339387"/>
            <a:ext cx="21125292" cy="14299200"/>
          </a:xfrm>
          <a:prstGeom prst="rect">
            <a:avLst/>
          </a:prstGeom>
          <a:gradFill rotWithShape="1">
            <a:gsLst>
              <a:gs pos="0">
                <a:srgbClr val="FFFFFF"/>
              </a:gs>
              <a:gs pos="100000">
                <a:srgbClr val="FFFFFF"/>
              </a:gs>
            </a:gsLst>
            <a:lin ang="5400000"/>
          </a:gradFill>
          <a:ln w="9525">
            <a:noFill/>
            <a:round/>
            <a:headEnd/>
            <a:tailEnd/>
          </a:ln>
          <a:effectLst>
            <a:outerShdw dist="23000" dir="5400000" rotWithShape="0">
              <a:srgbClr val="808080">
                <a:alpha val="34999"/>
              </a:srgbClr>
            </a:outerShdw>
          </a:effectLst>
        </p:spPr>
        <p:txBody>
          <a:bodyPr lIns="398898" tIns="199449" rIns="398898" bIns="199449" numCol="1" spcCol="360000" anchor="t"/>
          <a:lstStyle/>
          <a:p>
            <a:pPr>
              <a:buFont typeface="Wingdings" charset="2"/>
              <a:buChar char="ü"/>
            </a:pPr>
            <a:r>
              <a:rPr lang="fr-FR" sz="3600" dirty="0" smtClean="0"/>
              <a:t> Données</a:t>
            </a:r>
            <a:r>
              <a:rPr lang="fr-FR" sz="3200" dirty="0" smtClean="0"/>
              <a:t> :</a:t>
            </a:r>
          </a:p>
          <a:p>
            <a:pPr marL="1079500" lvl="1">
              <a:buFont typeface="Arial"/>
              <a:buChar char="•"/>
              <a:tabLst>
                <a:tab pos="1066800" algn="l"/>
              </a:tabLst>
            </a:pPr>
            <a:r>
              <a:rPr lang="fr-FR" sz="3200" dirty="0" smtClean="0"/>
              <a:t> A l’admission en USI :</a:t>
            </a:r>
          </a:p>
          <a:p>
            <a:pPr marL="3073990" lvl="2">
              <a:buFont typeface="Arial"/>
              <a:buChar char="•"/>
              <a:tabLst>
                <a:tab pos="1066800" algn="l"/>
              </a:tabLst>
            </a:pPr>
            <a:r>
              <a:rPr lang="fr-FR" sz="3200" dirty="0" smtClean="0"/>
              <a:t> </a:t>
            </a:r>
            <a:r>
              <a:rPr lang="fr-FR" sz="3200" dirty="0" smtClean="0">
                <a:solidFill>
                  <a:schemeClr val="bg1"/>
                </a:solidFill>
              </a:rPr>
              <a:t>Âge médian [IQR] = 64 ans [20] </a:t>
            </a:r>
          </a:p>
          <a:p>
            <a:pPr marL="3073990" lvl="2">
              <a:buFont typeface="Arial"/>
              <a:buChar char="•"/>
              <a:tabLst>
                <a:tab pos="1066800" algn="l"/>
              </a:tabLst>
            </a:pPr>
            <a:r>
              <a:rPr lang="fr-FR" sz="3200" dirty="0" smtClean="0">
                <a:solidFill>
                  <a:schemeClr val="bg1"/>
                </a:solidFill>
              </a:rPr>
              <a:t> Score SAPSII moyen (DS) = 46 (17) </a:t>
            </a:r>
          </a:p>
          <a:p>
            <a:pPr marL="3073990" lvl="2">
              <a:buFont typeface="Arial"/>
              <a:buChar char="•"/>
              <a:tabLst>
                <a:tab pos="1066800" algn="l"/>
              </a:tabLst>
            </a:pPr>
            <a:r>
              <a:rPr lang="fr-FR" sz="3200" dirty="0" smtClean="0">
                <a:solidFill>
                  <a:schemeClr val="bg1"/>
                </a:solidFill>
              </a:rPr>
              <a:t> pCréat médiane = 9.7 [8.4] mg/dl </a:t>
            </a:r>
          </a:p>
          <a:p>
            <a:pPr marL="3073990" lvl="2">
              <a:buFont typeface="Arial"/>
              <a:buChar char="•"/>
              <a:tabLst>
                <a:tab pos="1066800" algn="l"/>
              </a:tabLst>
            </a:pPr>
            <a:r>
              <a:rPr lang="fr-FR" sz="3200" dirty="0" smtClean="0">
                <a:solidFill>
                  <a:schemeClr val="bg1"/>
                </a:solidFill>
              </a:rPr>
              <a:t> diurèse médiane [IQR] des 24 premières heures = 1432 [1340] ml</a:t>
            </a:r>
          </a:p>
          <a:p>
            <a:pPr marL="1320800" lvl="1">
              <a:buFont typeface="Arial"/>
              <a:buChar char="•"/>
            </a:pPr>
            <a:r>
              <a:rPr lang="fr-FR" sz="3200" dirty="0" smtClean="0">
                <a:solidFill>
                  <a:schemeClr val="bg1"/>
                </a:solidFill>
              </a:rPr>
              <a:t> Mortalité intra USI = 14.7%.</a:t>
            </a:r>
          </a:p>
          <a:p>
            <a:pPr marL="1320800" lvl="1">
              <a:buFont typeface="Arial"/>
              <a:buChar char="•"/>
            </a:pPr>
            <a:r>
              <a:rPr lang="fr-FR" sz="3200" dirty="0" smtClean="0"/>
              <a:t> </a:t>
            </a:r>
            <a:r>
              <a:rPr lang="fr-FR" sz="3200" smtClean="0"/>
              <a:t>Prévalence </a:t>
            </a:r>
            <a:r>
              <a:rPr lang="fr-FR" sz="3200" smtClean="0"/>
              <a:t>d</a:t>
            </a:r>
            <a:r>
              <a:rPr lang="fr-FR" sz="3200" smtClean="0">
                <a:solidFill>
                  <a:srgbClr val="2D3235"/>
                </a:solidFill>
              </a:rPr>
              <a:t>e </a:t>
            </a:r>
            <a:r>
              <a:rPr lang="fr-FR" sz="3200" dirty="0" smtClean="0"/>
              <a:t>IRA de stade 1 = 21% (stade 2 : 3% ; stade 3 = 2%)</a:t>
            </a:r>
          </a:p>
          <a:p>
            <a:endParaRPr lang="fr-FR" sz="3200" dirty="0" smtClean="0"/>
          </a:p>
          <a:p>
            <a:pPr>
              <a:buFont typeface="Wingdings" charset="2"/>
              <a:buChar char="ü"/>
            </a:pPr>
            <a:r>
              <a:rPr lang="fr-FR" sz="3200" dirty="0" smtClean="0">
                <a:solidFill>
                  <a:srgbClr val="2D3235"/>
                </a:solidFill>
              </a:rPr>
              <a:t> </a:t>
            </a:r>
            <a:r>
              <a:rPr lang="fr-FR" sz="3600" dirty="0" smtClean="0">
                <a:solidFill>
                  <a:srgbClr val="2D3235"/>
                </a:solidFill>
              </a:rPr>
              <a:t>pNGAL est prédictif de l’IRA</a:t>
            </a:r>
            <a:endParaRPr lang="fr-FR" sz="3600" i="1" dirty="0" smtClean="0">
              <a:solidFill>
                <a:srgbClr val="2D3235"/>
              </a:solidFill>
            </a:endParaRPr>
          </a:p>
          <a:p>
            <a:endParaRPr lang="fr-FR" sz="3600" dirty="0" smtClean="0"/>
          </a:p>
          <a:p>
            <a:pPr>
              <a:buFont typeface="Wingdings" charset="2"/>
              <a:buChar char="ü"/>
            </a:pPr>
            <a:r>
              <a:rPr lang="fr-FR" sz="3600" dirty="0" smtClean="0"/>
              <a:t> pNGAL est meilleur que uNGAL :</a:t>
            </a:r>
          </a:p>
          <a:p>
            <a:pPr>
              <a:buFontTx/>
              <a:buChar char="-"/>
            </a:pPr>
            <a:endParaRPr lang="fr-FR" sz="3600" dirty="0" smtClean="0"/>
          </a:p>
          <a:p>
            <a:pPr>
              <a:buFontTx/>
              <a:buChar char="-"/>
            </a:pPr>
            <a:endParaRPr lang="fr-FR" sz="3600" dirty="0" smtClean="0"/>
          </a:p>
        </p:txBody>
      </p:sp>
      <p:sp>
        <p:nvSpPr>
          <p:cNvPr id="45" name="Rectangle 44"/>
          <p:cNvSpPr>
            <a:spLocks noChangeArrowheads="1"/>
          </p:cNvSpPr>
          <p:nvPr/>
        </p:nvSpPr>
        <p:spPr bwMode="auto">
          <a:xfrm>
            <a:off x="665940" y="28932187"/>
            <a:ext cx="41376111" cy="1044000"/>
          </a:xfrm>
          <a:prstGeom prst="rect">
            <a:avLst/>
          </a:prstGeom>
          <a:gradFill rotWithShape="1">
            <a:gsLst>
              <a:gs pos="0">
                <a:srgbClr val="FFFFFF"/>
              </a:gs>
              <a:gs pos="100000">
                <a:srgbClr val="FFFFFF"/>
              </a:gs>
            </a:gsLst>
            <a:lin ang="5400000"/>
          </a:gradFill>
          <a:ln w="9525">
            <a:solidFill>
              <a:schemeClr val="accent1"/>
            </a:solidFill>
            <a:round/>
            <a:headEnd/>
            <a:tailEnd/>
          </a:ln>
          <a:effectLst>
            <a:outerShdw dist="23000" dir="5400000" rotWithShape="0">
              <a:srgbClr val="808080">
                <a:alpha val="34999"/>
              </a:srgbClr>
            </a:outerShdw>
          </a:effectLst>
        </p:spPr>
        <p:txBody>
          <a:bodyPr lIns="398898" tIns="199449" rIns="398898" bIns="199449" anchor="ctr"/>
          <a:lstStyle/>
          <a:p>
            <a:pPr>
              <a:buFont typeface="Wingdings" charset="2"/>
              <a:buChar char="ü"/>
            </a:pPr>
            <a:r>
              <a:rPr lang="fr-FR" sz="3600" dirty="0" smtClean="0">
                <a:solidFill>
                  <a:srgbClr val="2D3235"/>
                </a:solidFill>
              </a:rPr>
              <a:t> La valeur ajoutée de la concentration de NGAL urinaire ou plasmatique en pratique clinique </a:t>
            </a:r>
            <a:r>
              <a:rPr lang="fr-FR" sz="3600" smtClean="0">
                <a:solidFill>
                  <a:srgbClr val="2D3235"/>
                </a:solidFill>
              </a:rPr>
              <a:t>pour prédire l’IRA </a:t>
            </a:r>
            <a:r>
              <a:rPr lang="fr-FR" sz="3600" dirty="0" smtClean="0">
                <a:solidFill>
                  <a:srgbClr val="2D3235"/>
                </a:solidFill>
              </a:rPr>
              <a:t>reste discutable.</a:t>
            </a:r>
            <a:endParaRPr lang="fr-FR" sz="3600" dirty="0">
              <a:solidFill>
                <a:srgbClr val="2D3235"/>
              </a:solidFill>
            </a:endParaRPr>
          </a:p>
        </p:txBody>
      </p:sp>
      <p:sp>
        <p:nvSpPr>
          <p:cNvPr id="46" name="Rectangle 45"/>
          <p:cNvSpPr>
            <a:spLocks noChangeArrowheads="1"/>
          </p:cNvSpPr>
          <p:nvPr/>
        </p:nvSpPr>
        <p:spPr bwMode="auto">
          <a:xfrm>
            <a:off x="728122" y="4956179"/>
            <a:ext cx="20172083" cy="3942000"/>
          </a:xfrm>
          <a:prstGeom prst="rect">
            <a:avLst/>
          </a:prstGeom>
          <a:gradFill rotWithShape="1">
            <a:gsLst>
              <a:gs pos="0">
                <a:srgbClr val="FFFFFF"/>
              </a:gs>
              <a:gs pos="100000">
                <a:srgbClr val="FFFFFF"/>
              </a:gs>
            </a:gsLst>
            <a:lin ang="5400000"/>
          </a:gradFill>
          <a:ln w="9525">
            <a:solidFill>
              <a:schemeClr val="accent1"/>
            </a:solidFill>
            <a:round/>
            <a:headEnd/>
            <a:tailEnd/>
          </a:ln>
          <a:effectLst>
            <a:outerShdw dist="23000" dir="5400000" rotWithShape="0">
              <a:srgbClr val="808080">
                <a:alpha val="34999"/>
              </a:srgbClr>
            </a:outerShdw>
          </a:effectLst>
        </p:spPr>
        <p:txBody>
          <a:bodyPr lIns="398898" tIns="199449" rIns="398898" bIns="199449" anchor="ctr"/>
          <a:lstStyle/>
          <a:p>
            <a:pPr>
              <a:buFont typeface="Arial"/>
              <a:buChar char="•"/>
            </a:pPr>
            <a:r>
              <a:rPr lang="fr-FR" sz="4000" smtClean="0"/>
              <a:t> La mesure de</a:t>
            </a:r>
            <a:r>
              <a:rPr lang="fr-FR" sz="4000" strike="sngStrike" smtClean="0"/>
              <a:t> </a:t>
            </a:r>
            <a:r>
              <a:rPr lang="fr-FR" sz="4000" smtClean="0"/>
              <a:t>NGAL – dans le sang ou dans les urines – est considérée comme un outil prometteur de diagnostic et prédiction de l’insuffisance rénale aigue</a:t>
            </a:r>
          </a:p>
          <a:p>
            <a:pPr>
              <a:buFont typeface="Arial"/>
              <a:buChar char="•"/>
            </a:pPr>
            <a:endParaRPr lang="fr-FR" sz="4000" smtClean="0"/>
          </a:p>
          <a:p>
            <a:pPr>
              <a:buFont typeface="Arial"/>
              <a:buChar char="•"/>
            </a:pPr>
            <a:r>
              <a:rPr lang="fr-FR" sz="4000" smtClean="0"/>
              <a:t> Notre étude évalue la performance clinique de ce marqueur NGAL. </a:t>
            </a:r>
            <a:endParaRPr lang="fr-FR" sz="4000">
              <a:latin typeface="+mn-lt"/>
              <a:cs typeface="Helvetica"/>
            </a:endParaRPr>
          </a:p>
        </p:txBody>
      </p:sp>
      <p:sp>
        <p:nvSpPr>
          <p:cNvPr id="48" name="Rectangle 47"/>
          <p:cNvSpPr>
            <a:spLocks noChangeArrowheads="1"/>
          </p:cNvSpPr>
          <p:nvPr/>
        </p:nvSpPr>
        <p:spPr bwMode="auto">
          <a:xfrm>
            <a:off x="21480462" y="4942987"/>
            <a:ext cx="20462400" cy="3942000"/>
          </a:xfrm>
          <a:prstGeom prst="rect">
            <a:avLst/>
          </a:prstGeom>
          <a:gradFill rotWithShape="1">
            <a:gsLst>
              <a:gs pos="0">
                <a:srgbClr val="FFFFFF"/>
              </a:gs>
              <a:gs pos="100000">
                <a:srgbClr val="FFFFFF"/>
              </a:gs>
            </a:gsLst>
            <a:lin ang="5400000"/>
          </a:gradFill>
          <a:ln w="9525">
            <a:solidFill>
              <a:schemeClr val="accent1"/>
            </a:solidFill>
            <a:round/>
            <a:headEnd/>
            <a:tailEnd/>
          </a:ln>
          <a:effectLst>
            <a:outerShdw dist="23000" dir="5400000" rotWithShape="0">
              <a:srgbClr val="808080">
                <a:alpha val="34999"/>
              </a:srgbClr>
            </a:outerShdw>
          </a:effectLst>
        </p:spPr>
        <p:txBody>
          <a:bodyPr lIns="398898" tIns="199449" rIns="398898" bIns="199449" anchor="ctr"/>
          <a:lstStyle/>
          <a:p>
            <a:pPr>
              <a:spcAft>
                <a:spcPts val="1200"/>
              </a:spcAft>
              <a:buFont typeface="Arial"/>
              <a:buChar char="•"/>
            </a:pPr>
            <a:r>
              <a:rPr lang="fr-FR" sz="3300" smtClean="0">
                <a:solidFill>
                  <a:srgbClr val="2D3235"/>
                </a:solidFill>
              </a:rPr>
              <a:t> 98 patients admis aux USI médicaux du CHU de Liège</a:t>
            </a:r>
            <a:endParaRPr lang="fr-FR" sz="3300" i="1" strike="sngStrike" smtClean="0">
              <a:solidFill>
                <a:srgbClr val="2D3235"/>
              </a:solidFill>
            </a:endParaRPr>
          </a:p>
          <a:p>
            <a:pPr>
              <a:spcAft>
                <a:spcPts val="1200"/>
              </a:spcAft>
              <a:buFont typeface="Arial"/>
              <a:buChar char="•"/>
            </a:pPr>
            <a:r>
              <a:rPr lang="fr-FR" sz="3300" smtClean="0">
                <a:solidFill>
                  <a:srgbClr val="2D3235"/>
                </a:solidFill>
              </a:rPr>
              <a:t> Exclusion des patients greffés rénaux et dialysés</a:t>
            </a:r>
          </a:p>
          <a:p>
            <a:pPr>
              <a:spcAft>
                <a:spcPts val="1200"/>
              </a:spcAft>
              <a:buFont typeface="Arial"/>
              <a:buChar char="•"/>
            </a:pPr>
            <a:r>
              <a:rPr lang="fr-FR" sz="3300" smtClean="0">
                <a:solidFill>
                  <a:srgbClr val="2D3235"/>
                </a:solidFill>
              </a:rPr>
              <a:t> Exclusion des morts précoces</a:t>
            </a:r>
          </a:p>
          <a:p>
            <a:pPr>
              <a:spcAft>
                <a:spcPts val="600"/>
              </a:spcAft>
              <a:buFont typeface="Arial"/>
              <a:buChar char="•"/>
            </a:pPr>
            <a:r>
              <a:rPr lang="fr-FR" sz="3300" smtClean="0">
                <a:solidFill>
                  <a:srgbClr val="2D3235"/>
                </a:solidFill>
              </a:rPr>
              <a:t> Mesure de uNGAL et pNGAL (Bioporto) dans les 24h depuis l’admission aux SI ; </a:t>
            </a:r>
          </a:p>
          <a:p>
            <a:pPr>
              <a:spcAft>
                <a:spcPts val="600"/>
              </a:spcAft>
              <a:buFont typeface="Arial"/>
              <a:buChar char="•"/>
            </a:pPr>
            <a:r>
              <a:rPr lang="fr-FR" sz="3300" smtClean="0">
                <a:solidFill>
                  <a:srgbClr val="2D3235"/>
                </a:solidFill>
              </a:rPr>
              <a:t> Comparaison à la créatinine plasmatique d’admission (pCréat) et à la diurèse des 24 premières heures ; </a:t>
            </a:r>
          </a:p>
          <a:p>
            <a:pPr>
              <a:buFont typeface="Arial"/>
              <a:buChar char="•"/>
            </a:pPr>
            <a:r>
              <a:rPr lang="fr-FR" sz="3300" smtClean="0">
                <a:solidFill>
                  <a:srgbClr val="2D3235"/>
                </a:solidFill>
              </a:rPr>
              <a:t> Critères KDIGO d’IRA : majoration de pCréat  (x 1.5-1.9 de la valeur de base ou +  ≥ 0.3 mg/dL)</a:t>
            </a:r>
          </a:p>
        </p:txBody>
      </p:sp>
      <p:sp>
        <p:nvSpPr>
          <p:cNvPr id="54" name="Rectangle 53"/>
          <p:cNvSpPr/>
          <p:nvPr/>
        </p:nvSpPr>
        <p:spPr>
          <a:xfrm>
            <a:off x="728122" y="4014787"/>
            <a:ext cx="20172083" cy="941394"/>
          </a:xfrm>
          <a:prstGeom prst="rect">
            <a:avLst/>
          </a:prstGeom>
          <a:solidFill>
            <a:srgbClr val="8DC040"/>
          </a:solidFill>
          <a:effectLst/>
        </p:spPr>
        <p:style>
          <a:lnRef idx="1">
            <a:schemeClr val="accent1"/>
          </a:lnRef>
          <a:fillRef idx="3">
            <a:schemeClr val="accent1"/>
          </a:fillRef>
          <a:effectRef idx="2">
            <a:schemeClr val="accent1"/>
          </a:effectRef>
          <a:fontRef idx="minor">
            <a:schemeClr val="lt1"/>
          </a:fontRef>
        </p:style>
        <p:txBody>
          <a:bodyPr lIns="398898" tIns="199449" rIns="398898" bIns="199449" rtlCol="0" anchor="ctr"/>
          <a:lstStyle/>
          <a:p>
            <a:pPr algn="ctr"/>
            <a:r>
              <a:rPr lang="fr-FR" sz="6600" b="1" smtClean="0">
                <a:solidFill>
                  <a:schemeClr val="bg2"/>
                </a:solidFill>
                <a:latin typeface="Tw Cen MT" panose="020B0602020104020603" pitchFamily="34" charset="0"/>
                <a:cs typeface="Helvetica"/>
              </a:rPr>
              <a:t>Introduction</a:t>
            </a:r>
            <a:endParaRPr lang="fr-FR" sz="7000" b="1">
              <a:solidFill>
                <a:schemeClr val="bg2"/>
              </a:solidFill>
              <a:latin typeface="Tw Cen MT" panose="020B0602020104020603" pitchFamily="34" charset="0"/>
              <a:cs typeface="Helvetica"/>
            </a:endParaRPr>
          </a:p>
        </p:txBody>
      </p:sp>
      <p:sp>
        <p:nvSpPr>
          <p:cNvPr id="55" name="Rectangle 54"/>
          <p:cNvSpPr/>
          <p:nvPr/>
        </p:nvSpPr>
        <p:spPr>
          <a:xfrm>
            <a:off x="21480462" y="3987793"/>
            <a:ext cx="20462400" cy="941394"/>
          </a:xfrm>
          <a:prstGeom prst="rect">
            <a:avLst/>
          </a:prstGeom>
          <a:solidFill>
            <a:srgbClr val="8DC040"/>
          </a:solidFill>
          <a:effectLst/>
        </p:spPr>
        <p:style>
          <a:lnRef idx="1">
            <a:schemeClr val="accent1"/>
          </a:lnRef>
          <a:fillRef idx="3">
            <a:schemeClr val="accent1"/>
          </a:fillRef>
          <a:effectRef idx="2">
            <a:schemeClr val="accent1"/>
          </a:effectRef>
          <a:fontRef idx="minor">
            <a:schemeClr val="lt1"/>
          </a:fontRef>
        </p:style>
        <p:txBody>
          <a:bodyPr lIns="398898" tIns="199449" rIns="398898" bIns="199449" rtlCol="0" anchor="ctr"/>
          <a:lstStyle/>
          <a:p>
            <a:pPr algn="ctr"/>
            <a:r>
              <a:rPr lang="fr-FR" sz="6000" b="1" smtClean="0">
                <a:solidFill>
                  <a:srgbClr val="FFFFFF"/>
                </a:solidFill>
              </a:rPr>
              <a:t>Patients et méthodologie</a:t>
            </a:r>
            <a:endParaRPr lang="fr-FR" sz="6000" b="1">
              <a:solidFill>
                <a:srgbClr val="FFFFFF"/>
              </a:solidFill>
              <a:latin typeface="Tw Cen MT" panose="020B0602020104020603" pitchFamily="34" charset="0"/>
              <a:cs typeface="Helvetica"/>
            </a:endParaRPr>
          </a:p>
        </p:txBody>
      </p:sp>
      <p:sp>
        <p:nvSpPr>
          <p:cNvPr id="56" name="Rectangle 55"/>
          <p:cNvSpPr/>
          <p:nvPr/>
        </p:nvSpPr>
        <p:spPr>
          <a:xfrm>
            <a:off x="665941" y="28017787"/>
            <a:ext cx="41376110" cy="878400"/>
          </a:xfrm>
          <a:prstGeom prst="rect">
            <a:avLst/>
          </a:prstGeom>
          <a:solidFill>
            <a:srgbClr val="8DC040"/>
          </a:solidFill>
          <a:effectLst/>
        </p:spPr>
        <p:style>
          <a:lnRef idx="1">
            <a:schemeClr val="accent1"/>
          </a:lnRef>
          <a:fillRef idx="3">
            <a:schemeClr val="accent1"/>
          </a:fillRef>
          <a:effectRef idx="2">
            <a:schemeClr val="accent1"/>
          </a:effectRef>
          <a:fontRef idx="minor">
            <a:schemeClr val="lt1"/>
          </a:fontRef>
        </p:style>
        <p:txBody>
          <a:bodyPr lIns="398898" tIns="199449" rIns="398898" bIns="199449" rtlCol="0" anchor="ctr"/>
          <a:lstStyle/>
          <a:p>
            <a:pPr algn="ctr"/>
            <a:r>
              <a:rPr lang="fr-FR" sz="6600" b="1" smtClean="0">
                <a:solidFill>
                  <a:schemeClr val="bg2"/>
                </a:solidFill>
                <a:latin typeface="Tw Cen MT" panose="020B0602020104020603" pitchFamily="34" charset="0"/>
                <a:cs typeface="Helvetica"/>
              </a:rPr>
              <a:t>Conclusion</a:t>
            </a:r>
            <a:endParaRPr lang="fr-FR" sz="6600" b="1">
              <a:solidFill>
                <a:schemeClr val="bg2"/>
              </a:solidFill>
              <a:latin typeface="Tw Cen MT" panose="020B0602020104020603" pitchFamily="34" charset="0"/>
              <a:cs typeface="Helvetica"/>
            </a:endParaRPr>
          </a:p>
        </p:txBody>
      </p:sp>
      <p:pic>
        <p:nvPicPr>
          <p:cNvPr id="63" name="Image 62"/>
          <p:cNvPicPr>
            <a:picLocks noChangeAspect="1"/>
          </p:cNvPicPr>
          <p:nvPr/>
        </p:nvPicPr>
        <p:blipFill>
          <a:blip r:embed="rId3"/>
          <a:stretch>
            <a:fillRect/>
          </a:stretch>
        </p:blipFill>
        <p:spPr>
          <a:xfrm>
            <a:off x="8400785" y="15216187"/>
            <a:ext cx="11022277" cy="8292666"/>
          </a:xfrm>
          <a:prstGeom prst="rect">
            <a:avLst/>
          </a:prstGeom>
        </p:spPr>
      </p:pic>
      <p:sp>
        <p:nvSpPr>
          <p:cNvPr id="101" name="Rectangle 100"/>
          <p:cNvSpPr/>
          <p:nvPr/>
        </p:nvSpPr>
        <p:spPr>
          <a:xfrm>
            <a:off x="758862" y="9348787"/>
            <a:ext cx="41205600" cy="941394"/>
          </a:xfrm>
          <a:prstGeom prst="rect">
            <a:avLst/>
          </a:prstGeom>
          <a:solidFill>
            <a:srgbClr val="8DC040"/>
          </a:solidFill>
          <a:effectLst/>
        </p:spPr>
        <p:style>
          <a:lnRef idx="1">
            <a:schemeClr val="accent1"/>
          </a:lnRef>
          <a:fillRef idx="3">
            <a:schemeClr val="accent1"/>
          </a:fillRef>
          <a:effectRef idx="2">
            <a:schemeClr val="accent1"/>
          </a:effectRef>
          <a:fontRef idx="minor">
            <a:schemeClr val="lt1"/>
          </a:fontRef>
        </p:style>
        <p:txBody>
          <a:bodyPr lIns="398898" tIns="199449" rIns="398898" bIns="199449" rtlCol="0" anchor="ctr"/>
          <a:lstStyle/>
          <a:p>
            <a:pPr algn="ctr"/>
            <a:r>
              <a:rPr lang="fr-FR" sz="6600" b="1" smtClean="0">
                <a:solidFill>
                  <a:srgbClr val="FFFFFF"/>
                </a:solidFill>
                <a:latin typeface="Tw Cen MT" panose="020B0602020104020603" pitchFamily="34" charset="0"/>
                <a:cs typeface="Helvetica"/>
              </a:rPr>
              <a:t>Résultats</a:t>
            </a:r>
          </a:p>
        </p:txBody>
      </p:sp>
      <p:sp>
        <p:nvSpPr>
          <p:cNvPr id="39" name="Tytuł 1"/>
          <p:cNvSpPr>
            <a:spLocks noGrp="1"/>
          </p:cNvSpPr>
          <p:nvPr>
            <p:ph type="ctrTitle"/>
          </p:nvPr>
        </p:nvSpPr>
        <p:spPr>
          <a:xfrm>
            <a:off x="5783263" y="0"/>
            <a:ext cx="32767028" cy="3384979"/>
          </a:xfrm>
          <a:noFill/>
          <a:ln>
            <a:noFill/>
          </a:ln>
        </p:spPr>
        <p:txBody>
          <a:bodyPr>
            <a:noAutofit/>
          </a:bodyPr>
          <a:lstStyle/>
          <a:p>
            <a:pPr>
              <a:spcAft>
                <a:spcPts val="0"/>
              </a:spcAft>
            </a:pPr>
            <a:r>
              <a:rPr lang="fr-FR" sz="7200" b="1" dirty="0" smtClean="0">
                <a:solidFill>
                  <a:srgbClr val="FF9900"/>
                </a:solidFill>
              </a:rPr>
              <a:t>Valeur ajoutée des mesures plasmatiques ou urinaires de NGAL en pratique clinique </a:t>
            </a:r>
            <a:r>
              <a:rPr lang="fr-FR" sz="5700" b="1" dirty="0" smtClean="0">
                <a:solidFill>
                  <a:schemeClr val="bg2"/>
                </a:solidFill>
                <a:latin typeface="Century Gothic" panose="020B0502020202020204" pitchFamily="34" charset="0"/>
                <a:cs typeface="Arial" panose="020B0604020202020204" pitchFamily="34" charset="0"/>
              </a:rPr>
              <a:t/>
            </a:r>
            <a:br>
              <a:rPr lang="fr-FR" sz="5700" b="1" dirty="0" smtClean="0">
                <a:solidFill>
                  <a:schemeClr val="bg2"/>
                </a:solidFill>
                <a:latin typeface="Century Gothic" panose="020B0502020202020204" pitchFamily="34" charset="0"/>
                <a:cs typeface="Arial" panose="020B0604020202020204" pitchFamily="34" charset="0"/>
              </a:rPr>
            </a:br>
            <a:r>
              <a:rPr lang="fr-FR" sz="4400" dirty="0" smtClean="0">
                <a:solidFill>
                  <a:schemeClr val="bg2"/>
                </a:solidFill>
              </a:rPr>
              <a:t>Gregoire E </a:t>
            </a:r>
            <a:r>
              <a:rPr lang="fr-FR" sz="4400" dirty="0" smtClean="0">
                <a:solidFill>
                  <a:srgbClr val="FFFFFF"/>
                </a:solidFill>
                <a:latin typeface="Arial"/>
                <a:ea typeface="Arial"/>
                <a:cs typeface="Arial"/>
                <a:sym typeface="Arial"/>
              </a:rPr>
              <a:t>(1)</a:t>
            </a:r>
            <a:r>
              <a:rPr lang="fr-FR" sz="4400" dirty="0" smtClean="0">
                <a:solidFill>
                  <a:schemeClr val="bg2"/>
                </a:solidFill>
              </a:rPr>
              <a:t>, </a:t>
            </a:r>
            <a:r>
              <a:rPr lang="fr-FR" sz="4400" dirty="0" smtClean="0">
                <a:solidFill>
                  <a:srgbClr val="FFFFFF"/>
                </a:solidFill>
              </a:rPr>
              <a:t>Claisse G </a:t>
            </a:r>
            <a:r>
              <a:rPr lang="fr-FR" sz="4400" dirty="0" smtClean="0">
                <a:solidFill>
                  <a:srgbClr val="FFFFFF"/>
                </a:solidFill>
                <a:latin typeface="Arial"/>
                <a:ea typeface="Arial"/>
                <a:cs typeface="Arial"/>
                <a:sym typeface="Arial"/>
              </a:rPr>
              <a:t>(2)</a:t>
            </a:r>
            <a:r>
              <a:rPr lang="fr-FR" sz="4400" dirty="0" smtClean="0">
                <a:solidFill>
                  <a:srgbClr val="FFFFFF"/>
                </a:solidFill>
              </a:rPr>
              <a:t>, Guiot J </a:t>
            </a:r>
            <a:r>
              <a:rPr lang="fr-FR" sz="4400" dirty="0" smtClean="0">
                <a:solidFill>
                  <a:srgbClr val="FFFFFF"/>
                </a:solidFill>
                <a:latin typeface="Arial"/>
                <a:ea typeface="Arial"/>
                <a:cs typeface="Arial"/>
                <a:sym typeface="Arial"/>
              </a:rPr>
              <a:t>(3)</a:t>
            </a:r>
            <a:r>
              <a:rPr lang="fr-FR" sz="4400" dirty="0" smtClean="0">
                <a:solidFill>
                  <a:srgbClr val="FFFFFF"/>
                </a:solidFill>
              </a:rPr>
              <a:t>, Morimont P </a:t>
            </a:r>
            <a:r>
              <a:rPr lang="fr-FR" sz="4400" dirty="0" smtClean="0">
                <a:solidFill>
                  <a:srgbClr val="FFFFFF"/>
                </a:solidFill>
                <a:latin typeface="Arial"/>
                <a:ea typeface="Arial"/>
                <a:cs typeface="Arial"/>
                <a:sym typeface="Arial"/>
              </a:rPr>
              <a:t>(3)</a:t>
            </a:r>
            <a:r>
              <a:rPr lang="fr-FR" sz="4400" dirty="0" smtClean="0">
                <a:solidFill>
                  <a:srgbClr val="FFFFFF"/>
                </a:solidFill>
              </a:rPr>
              <a:t>, Krzesinski JM (1), Mariat C (2), Lambermont B (</a:t>
            </a:r>
            <a:r>
              <a:rPr lang="fr-FR" sz="4400" dirty="0" smtClean="0">
                <a:solidFill>
                  <a:srgbClr val="FFFFFF"/>
                </a:solidFill>
                <a:latin typeface="Arial"/>
                <a:ea typeface="Arial"/>
                <a:cs typeface="Arial"/>
                <a:sym typeface="Arial"/>
              </a:rPr>
              <a:t>3</a:t>
            </a:r>
            <a:r>
              <a:rPr lang="fr-FR" sz="4400" dirty="0" smtClean="0">
                <a:solidFill>
                  <a:srgbClr val="FFFFFF"/>
                </a:solidFill>
              </a:rPr>
              <a:t>), Cavalier E (4), Delanaye P(1) </a:t>
            </a:r>
            <a:r>
              <a:rPr lang="fr-FR" sz="5700" b="1" dirty="0" smtClean="0">
                <a:solidFill>
                  <a:schemeClr val="bg2"/>
                </a:solidFill>
                <a:latin typeface="Century Gothic" panose="020B0502020202020204" pitchFamily="34" charset="0"/>
                <a:cs typeface="Arial" panose="020B0604020202020204" pitchFamily="34" charset="0"/>
              </a:rPr>
              <a:t/>
            </a:r>
            <a:br>
              <a:rPr lang="fr-FR" sz="5700" b="1" dirty="0" smtClean="0">
                <a:solidFill>
                  <a:schemeClr val="bg2"/>
                </a:solidFill>
                <a:latin typeface="Century Gothic" panose="020B0502020202020204" pitchFamily="34" charset="0"/>
                <a:cs typeface="Arial" panose="020B0604020202020204" pitchFamily="34" charset="0"/>
              </a:rPr>
            </a:br>
            <a:r>
              <a:rPr lang="fr-FR" sz="2800" dirty="0" smtClean="0">
                <a:solidFill>
                  <a:schemeClr val="bg2"/>
                </a:solidFill>
                <a:latin typeface="Arial"/>
                <a:ea typeface="Arial"/>
                <a:cs typeface="Arial"/>
                <a:sym typeface="Arial"/>
              </a:rPr>
              <a:t> </a:t>
            </a:r>
            <a:r>
              <a:rPr lang="fr-FR" sz="2400" dirty="0" smtClean="0">
                <a:solidFill>
                  <a:schemeClr val="bg2"/>
                </a:solidFill>
                <a:latin typeface="Arial"/>
                <a:ea typeface="Arial"/>
                <a:cs typeface="Arial"/>
                <a:sym typeface="Arial"/>
              </a:rPr>
              <a:t>(1) Service de Néphrologie, (3) Service de Soins intensifs Médicaux, (4) Service de Chimie Médicale, Hôpital universitaire de Liège, Université de Liège, Liège, Belgique, </a:t>
            </a:r>
            <a:br>
              <a:rPr lang="fr-FR" sz="2400" dirty="0" smtClean="0">
                <a:solidFill>
                  <a:schemeClr val="bg2"/>
                </a:solidFill>
                <a:latin typeface="Arial"/>
                <a:ea typeface="Arial"/>
                <a:cs typeface="Arial"/>
                <a:sym typeface="Arial"/>
              </a:rPr>
            </a:br>
            <a:r>
              <a:rPr lang="fr-FR" sz="2400" dirty="0" smtClean="0">
                <a:solidFill>
                  <a:schemeClr val="bg2"/>
                </a:solidFill>
                <a:latin typeface="Arial"/>
                <a:ea typeface="Arial"/>
                <a:cs typeface="Arial"/>
                <a:sym typeface="Arial"/>
              </a:rPr>
              <a:t>(2) Service de Soins Intensifs Néphrologiques, Hôpital Nord, Université Jean Monnet de Saint Etienne, Saint Etienne, France</a:t>
            </a:r>
            <a:endParaRPr lang="fr-FR" sz="4100" dirty="0">
              <a:solidFill>
                <a:schemeClr val="bg2"/>
              </a:solidFill>
              <a:latin typeface="Century Gothic" panose="020B0502020202020204" pitchFamily="34" charset="0"/>
              <a:cs typeface="Arial" panose="020B0604020202020204" pitchFamily="34" charset="0"/>
            </a:endParaRPr>
          </a:p>
        </p:txBody>
      </p:sp>
      <p:sp>
        <p:nvSpPr>
          <p:cNvPr id="35" name="Rectangle 34"/>
          <p:cNvSpPr>
            <a:spLocks noChangeArrowheads="1"/>
          </p:cNvSpPr>
          <p:nvPr/>
        </p:nvSpPr>
        <p:spPr bwMode="auto">
          <a:xfrm>
            <a:off x="677862" y="25960387"/>
            <a:ext cx="41376111" cy="1584000"/>
          </a:xfrm>
          <a:prstGeom prst="rect">
            <a:avLst/>
          </a:prstGeom>
          <a:gradFill rotWithShape="1">
            <a:gsLst>
              <a:gs pos="0">
                <a:srgbClr val="FFFFFF"/>
              </a:gs>
              <a:gs pos="100000">
                <a:srgbClr val="FFFFFF"/>
              </a:gs>
            </a:gsLst>
            <a:lin ang="5400000"/>
          </a:gradFill>
          <a:ln w="9525">
            <a:solidFill>
              <a:schemeClr val="accent1"/>
            </a:solidFill>
            <a:round/>
            <a:headEnd/>
            <a:tailEnd/>
          </a:ln>
          <a:effectLst>
            <a:outerShdw dist="23000" dir="5400000" rotWithShape="0">
              <a:srgbClr val="808080">
                <a:alpha val="34999"/>
              </a:srgbClr>
            </a:outerShdw>
          </a:effectLst>
        </p:spPr>
        <p:txBody>
          <a:bodyPr lIns="398898" tIns="199449" rIns="398898" bIns="199449" anchor="ctr"/>
          <a:lstStyle/>
          <a:p>
            <a:pPr>
              <a:buFont typeface="Wingdings" charset="2"/>
              <a:buChar char="ü"/>
            </a:pPr>
            <a:r>
              <a:rPr lang="fr-FR" sz="3600" dirty="0" smtClean="0">
                <a:solidFill>
                  <a:srgbClr val="2D3235"/>
                </a:solidFill>
              </a:rPr>
              <a:t> La performance</a:t>
            </a:r>
            <a:r>
              <a:rPr lang="fr-FR" sz="3600" i="1" dirty="0" smtClean="0">
                <a:solidFill>
                  <a:srgbClr val="2D3235"/>
                </a:solidFill>
              </a:rPr>
              <a:t> </a:t>
            </a:r>
            <a:r>
              <a:rPr lang="fr-FR" sz="3600" dirty="0" smtClean="0">
                <a:solidFill>
                  <a:srgbClr val="2D3235"/>
                </a:solidFill>
              </a:rPr>
              <a:t>clinique du marqueur NGAL n’est pas supérieure à celle des marqueurs simples et habituellement utilisés, à savoir </a:t>
            </a:r>
            <a:r>
              <a:rPr lang="fr-FR" sz="3600" dirty="0" err="1" smtClean="0">
                <a:solidFill>
                  <a:srgbClr val="2D3235"/>
                </a:solidFill>
              </a:rPr>
              <a:t>pCréat</a:t>
            </a:r>
            <a:r>
              <a:rPr lang="fr-FR" sz="3600" dirty="0" smtClean="0">
                <a:solidFill>
                  <a:srgbClr val="2D3235"/>
                </a:solidFill>
              </a:rPr>
              <a:t> et la diurèse de 24h. </a:t>
            </a:r>
          </a:p>
          <a:p>
            <a:pPr>
              <a:buFont typeface="Wingdings" charset="2"/>
              <a:buChar char="ü"/>
            </a:pPr>
            <a:r>
              <a:rPr lang="fr-FR" sz="3600" dirty="0" smtClean="0">
                <a:solidFill>
                  <a:srgbClr val="2D3235"/>
                </a:solidFill>
              </a:rPr>
              <a:t> Il existe une association entre </a:t>
            </a:r>
            <a:r>
              <a:rPr lang="fr-FR" sz="3600" dirty="0" err="1" smtClean="0">
                <a:solidFill>
                  <a:srgbClr val="2D3235"/>
                </a:solidFill>
              </a:rPr>
              <a:t>p-</a:t>
            </a:r>
            <a:r>
              <a:rPr lang="fr-FR" sz="3600" dirty="0" smtClean="0">
                <a:solidFill>
                  <a:srgbClr val="2D3235"/>
                </a:solidFill>
              </a:rPr>
              <a:t> et </a:t>
            </a:r>
            <a:r>
              <a:rPr lang="fr-FR" sz="3600" dirty="0" err="1" smtClean="0">
                <a:solidFill>
                  <a:srgbClr val="2D3235"/>
                </a:solidFill>
              </a:rPr>
              <a:t>u-NGAL</a:t>
            </a:r>
            <a:r>
              <a:rPr lang="fr-FR" sz="3600" dirty="0" smtClean="0">
                <a:solidFill>
                  <a:srgbClr val="2D3235"/>
                </a:solidFill>
              </a:rPr>
              <a:t> et différents paramètres biologiques (CRP, albumine, créatinine). Cela suggère un risque significatif de colinéarité et de faux positifs.</a:t>
            </a:r>
            <a:endParaRPr lang="fr-FR" sz="3600" dirty="0">
              <a:solidFill>
                <a:srgbClr val="2D3235"/>
              </a:solidFill>
            </a:endParaRPr>
          </a:p>
        </p:txBody>
      </p:sp>
      <p:sp>
        <p:nvSpPr>
          <p:cNvPr id="36" name="Rectangle 35"/>
          <p:cNvSpPr/>
          <p:nvPr/>
        </p:nvSpPr>
        <p:spPr>
          <a:xfrm>
            <a:off x="677863" y="25122187"/>
            <a:ext cx="41376110" cy="878400"/>
          </a:xfrm>
          <a:prstGeom prst="rect">
            <a:avLst/>
          </a:prstGeom>
          <a:solidFill>
            <a:srgbClr val="8DC040"/>
          </a:solidFill>
          <a:effectLst/>
        </p:spPr>
        <p:style>
          <a:lnRef idx="1">
            <a:schemeClr val="accent1"/>
          </a:lnRef>
          <a:fillRef idx="3">
            <a:schemeClr val="accent1"/>
          </a:fillRef>
          <a:effectRef idx="2">
            <a:schemeClr val="accent1"/>
          </a:effectRef>
          <a:fontRef idx="minor">
            <a:schemeClr val="lt1"/>
          </a:fontRef>
        </p:style>
        <p:txBody>
          <a:bodyPr lIns="398898" tIns="199449" rIns="398898" bIns="199449" rtlCol="0" anchor="ctr"/>
          <a:lstStyle/>
          <a:p>
            <a:pPr algn="ctr"/>
            <a:r>
              <a:rPr lang="fr-FR" sz="6600" b="1" smtClean="0">
                <a:solidFill>
                  <a:schemeClr val="bg2"/>
                </a:solidFill>
                <a:latin typeface="Tw Cen MT" panose="020B0602020104020603" pitchFamily="34" charset="0"/>
                <a:cs typeface="Helvetica"/>
              </a:rPr>
              <a:t>Discussion</a:t>
            </a:r>
            <a:endParaRPr lang="fr-FR" sz="6600" b="1">
              <a:solidFill>
                <a:schemeClr val="bg2"/>
              </a:solidFill>
              <a:latin typeface="Tw Cen MT" panose="020B0602020104020603" pitchFamily="34" charset="0"/>
              <a:cs typeface="Helvetica"/>
            </a:endParaRPr>
          </a:p>
        </p:txBody>
      </p:sp>
      <p:sp>
        <p:nvSpPr>
          <p:cNvPr id="65" name="ZoneTexte 64"/>
          <p:cNvSpPr txBox="1"/>
          <p:nvPr/>
        </p:nvSpPr>
        <p:spPr>
          <a:xfrm>
            <a:off x="10355262" y="23083391"/>
            <a:ext cx="8032536" cy="850923"/>
          </a:xfrm>
          <a:prstGeom prst="rect">
            <a:avLst/>
          </a:prstGeom>
          <a:noFill/>
          <a:ln w="25400">
            <a:solidFill>
              <a:schemeClr val="tx1"/>
            </a:solidFill>
          </a:ln>
        </p:spPr>
        <p:txBody>
          <a:bodyPr wrap="square" rtlCol="0">
            <a:spAutoFit/>
          </a:bodyPr>
          <a:lstStyle/>
          <a:p>
            <a:r>
              <a:rPr lang="fr-FR" sz="2400" smtClean="0"/>
              <a:t>           pNGAL (NGAL plasmatique Bioporto, ng/ml)</a:t>
            </a:r>
          </a:p>
          <a:p>
            <a:r>
              <a:rPr lang="fr-FR" sz="2400" smtClean="0"/>
              <a:t>           uNGAL (NGAL urinaire Bioporto, ng/gcréat)</a:t>
            </a:r>
          </a:p>
          <a:p>
            <a:endParaRPr lang="fr-FR" sz="2400"/>
          </a:p>
        </p:txBody>
      </p:sp>
      <p:cxnSp>
        <p:nvCxnSpPr>
          <p:cNvPr id="67" name="Connecteur droit 66"/>
          <p:cNvCxnSpPr/>
          <p:nvPr/>
        </p:nvCxnSpPr>
        <p:spPr>
          <a:xfrm>
            <a:off x="10682307" y="23635396"/>
            <a:ext cx="501406" cy="20"/>
          </a:xfrm>
          <a:prstGeom prst="line">
            <a:avLst/>
          </a:prstGeom>
          <a:ln w="38100">
            <a:solidFill>
              <a:srgbClr val="008000"/>
            </a:solidFill>
          </a:ln>
        </p:spPr>
        <p:style>
          <a:lnRef idx="2">
            <a:schemeClr val="accent1"/>
          </a:lnRef>
          <a:fillRef idx="0">
            <a:schemeClr val="accent1"/>
          </a:fillRef>
          <a:effectRef idx="1">
            <a:schemeClr val="accent1"/>
          </a:effectRef>
          <a:fontRef idx="minor">
            <a:schemeClr val="tx1"/>
          </a:fontRef>
        </p:style>
      </p:cxnSp>
      <p:cxnSp>
        <p:nvCxnSpPr>
          <p:cNvPr id="68" name="Connecteur droit 67"/>
          <p:cNvCxnSpPr/>
          <p:nvPr/>
        </p:nvCxnSpPr>
        <p:spPr>
          <a:xfrm>
            <a:off x="10670356" y="23369448"/>
            <a:ext cx="501406" cy="20"/>
          </a:xfrm>
          <a:prstGeom prst="line">
            <a:avLst/>
          </a:prstGeom>
          <a:ln w="38100">
            <a:solidFill>
              <a:srgbClr val="3366FF"/>
            </a:solidFill>
          </a:ln>
        </p:spPr>
        <p:style>
          <a:lnRef idx="2">
            <a:schemeClr val="accent1"/>
          </a:lnRef>
          <a:fillRef idx="0">
            <a:schemeClr val="accent1"/>
          </a:fillRef>
          <a:effectRef idx="1">
            <a:schemeClr val="accent1"/>
          </a:effectRef>
          <a:fontRef idx="minor">
            <a:schemeClr val="tx1"/>
          </a:fontRef>
        </p:style>
      </p:cxnSp>
      <p:graphicFrame>
        <p:nvGraphicFramePr>
          <p:cNvPr id="69" name="Tableau 68"/>
          <p:cNvGraphicFramePr>
            <a:graphicFrameLocks noGrp="1"/>
          </p:cNvGraphicFramePr>
          <p:nvPr>
            <p:extLst>
              <p:ext uri="{D42A27DB-BD31-4B8C-83A1-F6EECF244321}">
                <p14:modId xmlns:p14="http://schemas.microsoft.com/office/powerpoint/2010/main" val="1068546063"/>
              </p:ext>
            </p:extLst>
          </p:nvPr>
        </p:nvGraphicFramePr>
        <p:xfrm>
          <a:off x="2125661" y="16830371"/>
          <a:ext cx="5638801" cy="3956563"/>
        </p:xfrm>
        <a:graphic>
          <a:graphicData uri="http://schemas.openxmlformats.org/drawingml/2006/table">
            <a:tbl>
              <a:tblPr firstRow="1" bandRow="1">
                <a:tableStyleId>{5C22544A-7EE6-4342-B048-85BDC9FD1C3A}</a:tableStyleId>
              </a:tblPr>
              <a:tblGrid>
                <a:gridCol w="1318474">
                  <a:extLst>
                    <a:ext uri="{9D8B030D-6E8A-4147-A177-3AD203B41FA5}">
                      <a16:colId xmlns:a16="http://schemas.microsoft.com/office/drawing/2014/main" val="20000"/>
                    </a:ext>
                  </a:extLst>
                </a:gridCol>
                <a:gridCol w="2294502">
                  <a:extLst>
                    <a:ext uri="{9D8B030D-6E8A-4147-A177-3AD203B41FA5}">
                      <a16:colId xmlns:a16="http://schemas.microsoft.com/office/drawing/2014/main" val="20001"/>
                    </a:ext>
                  </a:extLst>
                </a:gridCol>
                <a:gridCol w="2025825">
                  <a:extLst>
                    <a:ext uri="{9D8B030D-6E8A-4147-A177-3AD203B41FA5}">
                      <a16:colId xmlns:a16="http://schemas.microsoft.com/office/drawing/2014/main" val="20002"/>
                    </a:ext>
                  </a:extLst>
                </a:gridCol>
              </a:tblGrid>
              <a:tr h="725253">
                <a:tc>
                  <a:txBody>
                    <a:bodyPr/>
                    <a:lstStyle/>
                    <a:p>
                      <a:pPr>
                        <a:spcAft>
                          <a:spcPts val="0"/>
                        </a:spcAft>
                      </a:pPr>
                      <a:endParaRPr lang="fr-FR" sz="18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3366FF"/>
                    </a:solidFill>
                  </a:tcPr>
                </a:tc>
                <a:tc>
                  <a:txBody>
                    <a:bodyPr/>
                    <a:lstStyle/>
                    <a:p>
                      <a:pPr>
                        <a:spcAft>
                          <a:spcPts val="0"/>
                        </a:spcAft>
                      </a:pPr>
                      <a:r>
                        <a:rPr lang="fr-FR" sz="2800" dirty="0" smtClean="0">
                          <a:solidFill>
                            <a:srgbClr val="FFFFFF"/>
                          </a:solidFill>
                        </a:rPr>
                        <a:t>pNGAL</a:t>
                      </a:r>
                      <a:endParaRPr lang="fr-FR" sz="18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3366FF"/>
                    </a:solidFill>
                  </a:tcPr>
                </a:tc>
                <a:tc>
                  <a:txBody>
                    <a:bodyPr/>
                    <a:lstStyle/>
                    <a:p>
                      <a:pPr>
                        <a:spcAft>
                          <a:spcPts val="0"/>
                        </a:spcAft>
                      </a:pPr>
                      <a:r>
                        <a:rPr lang="fr-FR" sz="2800" dirty="0" smtClean="0">
                          <a:solidFill>
                            <a:srgbClr val="FFFFFF"/>
                          </a:solidFill>
                        </a:rPr>
                        <a:t>uNGAL</a:t>
                      </a:r>
                      <a:endParaRPr lang="fr-FR" sz="18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3366FF"/>
                    </a:solidFill>
                  </a:tcPr>
                </a:tc>
                <a:extLst>
                  <a:ext uri="{0D108BD9-81ED-4DB2-BD59-A6C34878D82A}">
                    <a16:rowId xmlns:a16="http://schemas.microsoft.com/office/drawing/2014/main" val="10000"/>
                  </a:ext>
                </a:extLst>
              </a:tr>
              <a:tr h="611613">
                <a:tc>
                  <a:txBody>
                    <a:bodyPr/>
                    <a:lstStyle/>
                    <a:p>
                      <a:pPr>
                        <a:spcAft>
                          <a:spcPts val="0"/>
                        </a:spcAft>
                      </a:pPr>
                      <a:r>
                        <a:rPr lang="fr-FR" sz="2200" dirty="0" smtClean="0"/>
                        <a:t>ASC</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FR" sz="2200" dirty="0" smtClean="0"/>
                        <a:t>0,758</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endParaRPr lang="en-US" sz="2200" dirty="0" smtClean="0"/>
                    </a:p>
                    <a:p>
                      <a:pPr>
                        <a:spcAft>
                          <a:spcPts val="0"/>
                        </a:spcAft>
                      </a:pPr>
                      <a:r>
                        <a:rPr lang="en-US" sz="2200" dirty="0" smtClean="0"/>
                        <a:t>0,627</a:t>
                      </a:r>
                    </a:p>
                    <a:p>
                      <a:pPr>
                        <a:spcAft>
                          <a:spcPts val="0"/>
                        </a:spcAft>
                      </a:pP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extLst>
                  <a:ext uri="{0D108BD9-81ED-4DB2-BD59-A6C34878D82A}">
                    <a16:rowId xmlns:a16="http://schemas.microsoft.com/office/drawing/2014/main" val="10001"/>
                  </a:ext>
                </a:extLst>
              </a:tr>
              <a:tr h="549070">
                <a:tc>
                  <a:txBody>
                    <a:bodyPr/>
                    <a:lstStyle/>
                    <a:p>
                      <a:pPr>
                        <a:spcAft>
                          <a:spcPts val="0"/>
                        </a:spcAft>
                      </a:pPr>
                      <a:r>
                        <a:rPr lang="fr-FR" sz="2200" dirty="0" smtClean="0"/>
                        <a:t>Valeur</a:t>
                      </a:r>
                      <a:r>
                        <a:rPr lang="fr-FR" sz="2200" baseline="0" dirty="0" smtClean="0"/>
                        <a:t>-p</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FR" sz="2200" dirty="0" smtClean="0"/>
                        <a:t>p</a:t>
                      </a:r>
                      <a:r>
                        <a:rPr lang="fr-FR" sz="2200" baseline="0" dirty="0" smtClean="0"/>
                        <a:t> &lt; 0,0001</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solidFill>
                  </a:tcPr>
                </a:tc>
                <a:tc>
                  <a:txBody>
                    <a:bodyPr/>
                    <a:lstStyle/>
                    <a:p>
                      <a:pPr>
                        <a:spcAft>
                          <a:spcPts val="0"/>
                        </a:spcAft>
                      </a:pPr>
                      <a:r>
                        <a:rPr lang="en-US" sz="2200" dirty="0" smtClean="0"/>
                        <a:t>p &lt; 0,07</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solidFill>
                  </a:tcPr>
                </a:tc>
                <a:extLst>
                  <a:ext uri="{0D108BD9-81ED-4DB2-BD59-A6C34878D82A}">
                    <a16:rowId xmlns:a16="http://schemas.microsoft.com/office/drawing/2014/main" val="10002"/>
                  </a:ext>
                </a:extLst>
              </a:tr>
              <a:tr h="1285240">
                <a:tc>
                  <a:txBody>
                    <a:bodyPr/>
                    <a:lstStyle/>
                    <a:p>
                      <a:pPr>
                        <a:spcAft>
                          <a:spcPts val="0"/>
                        </a:spcAft>
                      </a:pPr>
                      <a:r>
                        <a:rPr lang="fr-FR" sz="2200" dirty="0" smtClean="0"/>
                        <a:t>Index de </a:t>
                      </a:r>
                    </a:p>
                    <a:p>
                      <a:pPr>
                        <a:spcAft>
                          <a:spcPts val="0"/>
                        </a:spcAft>
                      </a:pPr>
                      <a:r>
                        <a:rPr lang="fr-FR" sz="2200" dirty="0" smtClean="0"/>
                        <a:t>Youden</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BE" sz="2200" noProof="0" dirty="0" smtClean="0"/>
                        <a:t>Critère = </a:t>
                      </a:r>
                    </a:p>
                    <a:p>
                      <a:pPr>
                        <a:spcAft>
                          <a:spcPts val="600"/>
                        </a:spcAft>
                      </a:pPr>
                      <a:r>
                        <a:rPr lang="fr-BE" sz="2200" noProof="0" dirty="0" smtClean="0"/>
                        <a:t>265 ng/ml</a:t>
                      </a:r>
                    </a:p>
                    <a:p>
                      <a:pPr>
                        <a:spcAft>
                          <a:spcPts val="600"/>
                        </a:spcAft>
                      </a:pPr>
                      <a:r>
                        <a:rPr lang="fr-BE" sz="2200" noProof="0" dirty="0" smtClean="0"/>
                        <a:t>Sensibilité 73.3 % </a:t>
                      </a:r>
                    </a:p>
                    <a:p>
                      <a:pPr>
                        <a:spcAft>
                          <a:spcPts val="600"/>
                        </a:spcAft>
                      </a:pPr>
                      <a:r>
                        <a:rPr lang="fr-BE" sz="2200" noProof="0" dirty="0" smtClean="0"/>
                        <a:t>Specificité 80 %</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BE" sz="2200" noProof="0" dirty="0" smtClean="0"/>
                        <a:t>Critère = </a:t>
                      </a:r>
                    </a:p>
                    <a:p>
                      <a:pPr>
                        <a:spcAft>
                          <a:spcPts val="600"/>
                        </a:spcAft>
                      </a:pPr>
                      <a:r>
                        <a:rPr lang="fr-BE" sz="2200" noProof="0" dirty="0" smtClean="0"/>
                        <a:t>215 ng/gcréat</a:t>
                      </a:r>
                    </a:p>
                    <a:p>
                      <a:pPr>
                        <a:spcAft>
                          <a:spcPts val="600"/>
                        </a:spcAft>
                      </a:pPr>
                      <a:r>
                        <a:rPr lang="fr-BE" sz="2200" noProof="0" dirty="0" smtClean="0"/>
                        <a:t>Sensibilité 60%</a:t>
                      </a:r>
                    </a:p>
                    <a:p>
                      <a:pPr>
                        <a:spcAft>
                          <a:spcPts val="600"/>
                        </a:spcAft>
                      </a:pPr>
                      <a:r>
                        <a:rPr lang="fr-BE" sz="2200" noProof="0" dirty="0" smtClean="0"/>
                        <a:t>Specificité 71%</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extLst>
                  <a:ext uri="{0D108BD9-81ED-4DB2-BD59-A6C34878D82A}">
                    <a16:rowId xmlns:a16="http://schemas.microsoft.com/office/drawing/2014/main" val="10003"/>
                  </a:ext>
                </a:extLst>
              </a:tr>
            </a:tbl>
          </a:graphicData>
        </a:graphic>
      </p:graphicFrame>
      <p:graphicFrame>
        <p:nvGraphicFramePr>
          <p:cNvPr id="85" name="Tableau 84"/>
          <p:cNvGraphicFramePr>
            <a:graphicFrameLocks noGrp="1"/>
          </p:cNvGraphicFramePr>
          <p:nvPr>
            <p:extLst>
              <p:ext uri="{D42A27DB-BD31-4B8C-83A1-F6EECF244321}">
                <p14:modId xmlns:p14="http://schemas.microsoft.com/office/powerpoint/2010/main" val="841041252"/>
              </p:ext>
            </p:extLst>
          </p:nvPr>
        </p:nvGraphicFramePr>
        <p:xfrm>
          <a:off x="2125660" y="20796397"/>
          <a:ext cx="5638801" cy="2922745"/>
        </p:xfrm>
        <a:graphic>
          <a:graphicData uri="http://schemas.openxmlformats.org/drawingml/2006/table">
            <a:tbl>
              <a:tblPr firstRow="1" firstCol="1" bandRow="1">
                <a:tableStyleId>{5C22544A-7EE6-4342-B048-85BDC9FD1C3A}</a:tableStyleId>
              </a:tblPr>
              <a:tblGrid>
                <a:gridCol w="3142838">
                  <a:extLst>
                    <a:ext uri="{9D8B030D-6E8A-4147-A177-3AD203B41FA5}">
                      <a16:colId xmlns:a16="http://schemas.microsoft.com/office/drawing/2014/main" val="616731247"/>
                    </a:ext>
                  </a:extLst>
                </a:gridCol>
                <a:gridCol w="2495963">
                  <a:extLst>
                    <a:ext uri="{9D8B030D-6E8A-4147-A177-3AD203B41FA5}">
                      <a16:colId xmlns:a16="http://schemas.microsoft.com/office/drawing/2014/main" val="1965857267"/>
                    </a:ext>
                  </a:extLst>
                </a:gridCol>
              </a:tblGrid>
              <a:tr h="584549">
                <a:tc gridSpan="2">
                  <a:txBody>
                    <a:bodyPr/>
                    <a:lstStyle/>
                    <a:p>
                      <a:pPr algn="ctr">
                        <a:lnSpc>
                          <a:spcPct val="107000"/>
                        </a:lnSpc>
                        <a:spcBef>
                          <a:spcPts val="600"/>
                        </a:spcBef>
                        <a:spcAft>
                          <a:spcPts val="0"/>
                        </a:spcAft>
                      </a:pPr>
                      <a:r>
                        <a:rPr lang="fr-FR" sz="2800" b="1" noProof="0" dirty="0" smtClean="0">
                          <a:solidFill>
                            <a:srgbClr val="FFFFFF"/>
                          </a:solidFill>
                          <a:effectLst/>
                        </a:rPr>
                        <a:t>uNGAL ~ pNGAL</a:t>
                      </a:r>
                      <a:endParaRPr lang="fr-FR" sz="4000" b="1" noProof="0" dirty="0">
                        <a:solidFill>
                          <a:srgbClr val="FFFFFF"/>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66FF"/>
                    </a:solidFill>
                  </a:tcPr>
                </a:tc>
                <a:tc hMerge="1">
                  <a:txBody>
                    <a:bodyPr/>
                    <a:lstStyle/>
                    <a:p>
                      <a:endParaRPr lang="en-US"/>
                    </a:p>
                  </a:txBody>
                  <a:tcPr/>
                </a:tc>
                <a:extLst>
                  <a:ext uri="{0D108BD9-81ED-4DB2-BD59-A6C34878D82A}">
                    <a16:rowId xmlns:a16="http://schemas.microsoft.com/office/drawing/2014/main" val="2523894067"/>
                  </a:ext>
                </a:extLst>
              </a:tr>
              <a:tr h="584549">
                <a:tc>
                  <a:txBody>
                    <a:bodyPr/>
                    <a:lstStyle/>
                    <a:p>
                      <a:pPr algn="l">
                        <a:lnSpc>
                          <a:spcPct val="107000"/>
                        </a:lnSpc>
                        <a:spcAft>
                          <a:spcPts val="0"/>
                        </a:spcAft>
                      </a:pPr>
                      <a:r>
                        <a:rPr lang="fr-FR" sz="2200" b="0" noProof="0" dirty="0" smtClean="0">
                          <a:solidFill>
                            <a:schemeClr val="bg1"/>
                          </a:solidFill>
                          <a:effectLst/>
                        </a:rPr>
                        <a:t>Différence</a:t>
                      </a:r>
                      <a:r>
                        <a:rPr lang="fr-FR" sz="2200" b="0" baseline="0" noProof="0" dirty="0" smtClean="0">
                          <a:solidFill>
                            <a:schemeClr val="bg1"/>
                          </a:solidFill>
                          <a:effectLst/>
                        </a:rPr>
                        <a:t> entre les aires</a:t>
                      </a:r>
                      <a:endParaRPr lang="fr-FR" sz="2200" b="0" noProof="0" dirty="0">
                        <a:solidFill>
                          <a:schemeClr val="bg1"/>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FR" sz="2200" b="0" noProof="0" dirty="0" smtClean="0">
                          <a:solidFill>
                            <a:schemeClr val="tx1"/>
                          </a:solidFill>
                          <a:effectLst/>
                        </a:rPr>
                        <a:t>0,131</a:t>
                      </a:r>
                      <a:endParaRPr lang="fr-FR" sz="2200" b="0" noProof="0" dirty="0">
                        <a:solidFill>
                          <a:schemeClr val="tx1"/>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3226441"/>
                  </a:ext>
                </a:extLst>
              </a:tr>
              <a:tr h="584549">
                <a:tc>
                  <a:txBody>
                    <a:bodyPr/>
                    <a:lstStyle/>
                    <a:p>
                      <a:pPr algn="l">
                        <a:lnSpc>
                          <a:spcPct val="107000"/>
                        </a:lnSpc>
                        <a:spcAft>
                          <a:spcPts val="0"/>
                        </a:spcAft>
                      </a:pPr>
                      <a:r>
                        <a:rPr lang="fr-FR" sz="2200" b="0" noProof="0" dirty="0" smtClean="0">
                          <a:solidFill>
                            <a:schemeClr val="bg1"/>
                          </a:solidFill>
                          <a:effectLst/>
                        </a:rPr>
                        <a:t>Erreur standard</a:t>
                      </a:r>
                      <a:endParaRPr lang="fr-FR" sz="2200" b="0" noProof="0" dirty="0">
                        <a:solidFill>
                          <a:schemeClr val="bg1"/>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FR" sz="2200" b="0" noProof="0" dirty="0" smtClean="0">
                          <a:solidFill>
                            <a:schemeClr val="tx1"/>
                          </a:solidFill>
                          <a:effectLst/>
                        </a:rPr>
                        <a:t>0,0595</a:t>
                      </a:r>
                      <a:endParaRPr lang="fr-FR" sz="2200" b="0" noProof="0" dirty="0">
                        <a:solidFill>
                          <a:schemeClr val="tx1"/>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9590047"/>
                  </a:ext>
                </a:extLst>
              </a:tr>
              <a:tr h="584549">
                <a:tc>
                  <a:txBody>
                    <a:bodyPr/>
                    <a:lstStyle/>
                    <a:p>
                      <a:pPr algn="l">
                        <a:lnSpc>
                          <a:spcPct val="107000"/>
                        </a:lnSpc>
                        <a:spcAft>
                          <a:spcPts val="0"/>
                        </a:spcAft>
                      </a:pPr>
                      <a:r>
                        <a:rPr lang="fr-FR" sz="2200" b="0" noProof="0" dirty="0" smtClean="0">
                          <a:solidFill>
                            <a:schemeClr val="bg1"/>
                          </a:solidFill>
                          <a:effectLst/>
                        </a:rPr>
                        <a:t>Interval</a:t>
                      </a:r>
                      <a:r>
                        <a:rPr lang="fr-FR" sz="2200" b="0" baseline="0" noProof="0" dirty="0" smtClean="0">
                          <a:solidFill>
                            <a:schemeClr val="bg1"/>
                          </a:solidFill>
                          <a:effectLst/>
                        </a:rPr>
                        <a:t> de confiance </a:t>
                      </a:r>
                      <a:r>
                        <a:rPr lang="fr-FR" sz="2200" b="0" noProof="0" dirty="0" smtClean="0">
                          <a:solidFill>
                            <a:schemeClr val="bg1"/>
                          </a:solidFill>
                          <a:effectLst/>
                        </a:rPr>
                        <a:t>95%</a:t>
                      </a:r>
                      <a:endParaRPr lang="fr-FR" sz="2200" b="0" noProof="0" dirty="0">
                        <a:solidFill>
                          <a:schemeClr val="bg1"/>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FR" sz="2200" b="0" noProof="0" dirty="0" smtClean="0">
                          <a:solidFill>
                            <a:schemeClr val="tx1"/>
                          </a:solidFill>
                          <a:effectLst/>
                        </a:rPr>
                        <a:t>0,0147 à 0,248</a:t>
                      </a:r>
                      <a:endParaRPr lang="fr-FR" sz="2200" b="0" noProof="0" dirty="0">
                        <a:solidFill>
                          <a:schemeClr val="tx1"/>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8553123"/>
                  </a:ext>
                </a:extLst>
              </a:tr>
              <a:tr h="584549">
                <a:tc>
                  <a:txBody>
                    <a:bodyPr/>
                    <a:lstStyle/>
                    <a:p>
                      <a:pPr algn="l">
                        <a:lnSpc>
                          <a:spcPct val="107000"/>
                        </a:lnSpc>
                        <a:spcAft>
                          <a:spcPts val="0"/>
                        </a:spcAft>
                      </a:pPr>
                      <a:r>
                        <a:rPr lang="fr-FR" sz="2200" b="0" noProof="0" dirty="0" smtClean="0">
                          <a:solidFill>
                            <a:schemeClr val="bg1"/>
                          </a:solidFill>
                          <a:effectLst/>
                        </a:rPr>
                        <a:t>Degré de signification</a:t>
                      </a:r>
                      <a:endParaRPr lang="fr-FR" sz="2200" b="0" noProof="0" dirty="0">
                        <a:solidFill>
                          <a:schemeClr val="bg1"/>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FR" sz="2200" b="0" noProof="0" dirty="0" smtClean="0">
                          <a:solidFill>
                            <a:schemeClr val="tx1"/>
                          </a:solidFill>
                          <a:effectLst/>
                        </a:rPr>
                        <a:t>p = 0,0273</a:t>
                      </a:r>
                      <a:endParaRPr lang="fr-FR" sz="2200" b="0" noProof="0" dirty="0">
                        <a:solidFill>
                          <a:schemeClr val="tx1"/>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1354833964"/>
                  </a:ext>
                </a:extLst>
              </a:tr>
            </a:tbl>
          </a:graphicData>
        </a:graphic>
      </p:graphicFrame>
      <p:pic>
        <p:nvPicPr>
          <p:cNvPr id="99" name="Image 98"/>
          <p:cNvPicPr>
            <a:picLocks noChangeAspect="1"/>
          </p:cNvPicPr>
          <p:nvPr/>
        </p:nvPicPr>
        <p:blipFill>
          <a:blip r:embed="rId4"/>
          <a:stretch>
            <a:fillRect/>
          </a:stretch>
        </p:blipFill>
        <p:spPr>
          <a:xfrm>
            <a:off x="22137643" y="12048744"/>
            <a:ext cx="11550827" cy="8690325"/>
          </a:xfrm>
          <a:prstGeom prst="rect">
            <a:avLst/>
          </a:prstGeom>
        </p:spPr>
      </p:pic>
      <p:graphicFrame>
        <p:nvGraphicFramePr>
          <p:cNvPr id="84" name="Tableau 83"/>
          <p:cNvGraphicFramePr>
            <a:graphicFrameLocks noGrp="1"/>
          </p:cNvGraphicFramePr>
          <p:nvPr>
            <p:extLst>
              <p:ext uri="{D42A27DB-BD31-4B8C-83A1-F6EECF244321}">
                <p14:modId xmlns:p14="http://schemas.microsoft.com/office/powerpoint/2010/main" val="727179519"/>
              </p:ext>
            </p:extLst>
          </p:nvPr>
        </p:nvGraphicFramePr>
        <p:xfrm>
          <a:off x="36034662" y="16103787"/>
          <a:ext cx="5443688" cy="7010400"/>
        </p:xfrm>
        <a:graphic>
          <a:graphicData uri="http://schemas.openxmlformats.org/drawingml/2006/table">
            <a:tbl>
              <a:tblPr firstRow="1" firstCol="1" bandRow="1">
                <a:tableStyleId>{5C22544A-7EE6-4342-B048-85BDC9FD1C3A}</a:tableStyleId>
              </a:tblPr>
              <a:tblGrid>
                <a:gridCol w="3295948">
                  <a:extLst>
                    <a:ext uri="{9D8B030D-6E8A-4147-A177-3AD203B41FA5}">
                      <a16:colId xmlns:a16="http://schemas.microsoft.com/office/drawing/2014/main" val="616731247"/>
                    </a:ext>
                  </a:extLst>
                </a:gridCol>
                <a:gridCol w="2147740">
                  <a:extLst>
                    <a:ext uri="{9D8B030D-6E8A-4147-A177-3AD203B41FA5}">
                      <a16:colId xmlns:a16="http://schemas.microsoft.com/office/drawing/2014/main" val="1965857267"/>
                    </a:ext>
                  </a:extLst>
                </a:gridCol>
              </a:tblGrid>
              <a:tr h="467360">
                <a:tc gridSpan="2">
                  <a:txBody>
                    <a:bodyPr/>
                    <a:lstStyle/>
                    <a:p>
                      <a:pPr algn="ctr">
                        <a:lnSpc>
                          <a:spcPct val="107000"/>
                        </a:lnSpc>
                        <a:spcBef>
                          <a:spcPts val="600"/>
                        </a:spcBef>
                        <a:spcAft>
                          <a:spcPts val="0"/>
                        </a:spcAft>
                      </a:pPr>
                      <a:r>
                        <a:rPr lang="fr-FR" sz="2400" b="1" noProof="0" dirty="0" err="1" smtClean="0">
                          <a:solidFill>
                            <a:schemeClr val="bg2"/>
                          </a:solidFill>
                          <a:effectLst/>
                        </a:rPr>
                        <a:t>pNGAL</a:t>
                      </a:r>
                      <a:r>
                        <a:rPr lang="fr-FR" sz="2400" b="1" noProof="0" dirty="0" smtClean="0">
                          <a:solidFill>
                            <a:schemeClr val="bg2"/>
                          </a:solidFill>
                          <a:effectLst/>
                        </a:rPr>
                        <a:t> ~ Diurèse</a:t>
                      </a:r>
                      <a:endParaRPr lang="fr-FR" sz="3600" b="1" noProof="0" dirty="0">
                        <a:solidFill>
                          <a:schemeClr val="bg2"/>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66FF"/>
                    </a:solidFill>
                  </a:tcPr>
                </a:tc>
                <a:tc hMerge="1">
                  <a:txBody>
                    <a:bodyPr/>
                    <a:lstStyle/>
                    <a:p>
                      <a:endParaRPr lang="en-US"/>
                    </a:p>
                  </a:txBody>
                  <a:tcPr/>
                </a:tc>
                <a:extLst>
                  <a:ext uri="{0D108BD9-81ED-4DB2-BD59-A6C34878D82A}">
                    <a16:rowId xmlns:a16="http://schemas.microsoft.com/office/drawing/2014/main" val="2523894067"/>
                  </a:ext>
                </a:extLst>
              </a:tr>
              <a:tr h="467360">
                <a:tc>
                  <a:txBody>
                    <a:bodyPr/>
                    <a:lstStyle/>
                    <a:p>
                      <a:pPr>
                        <a:lnSpc>
                          <a:spcPct val="107000"/>
                        </a:lnSpc>
                        <a:spcAft>
                          <a:spcPts val="0"/>
                        </a:spcAft>
                      </a:pPr>
                      <a:r>
                        <a:rPr lang="fr-FR" sz="2200" b="0" noProof="0" smtClean="0">
                          <a:solidFill>
                            <a:schemeClr val="bg1"/>
                          </a:solidFill>
                          <a:effectLst/>
                        </a:rPr>
                        <a:t>Différence</a:t>
                      </a:r>
                      <a:r>
                        <a:rPr lang="fr-FR" sz="2200" b="0" baseline="0" noProof="0" smtClean="0">
                          <a:solidFill>
                            <a:schemeClr val="bg1"/>
                          </a:solidFill>
                          <a:effectLst/>
                        </a:rPr>
                        <a:t> entre les aires</a:t>
                      </a:r>
                      <a:endParaRPr lang="fr-FR" sz="2200" b="0" noProof="0">
                        <a:solidFill>
                          <a:schemeClr val="bg1"/>
                        </a:solidFill>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FR" sz="2200" b="0" noProof="0" smtClean="0">
                          <a:solidFill>
                            <a:schemeClr val="tx1"/>
                          </a:solidFill>
                          <a:effectLst/>
                        </a:rPr>
                        <a:t>0,0230</a:t>
                      </a:r>
                      <a:endParaRPr lang="fr-FR" sz="2200" b="0" noProof="0">
                        <a:solidFill>
                          <a:schemeClr val="tx1"/>
                        </a:solidFill>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3226441"/>
                  </a:ext>
                </a:extLst>
              </a:tr>
              <a:tr h="467360">
                <a:tc>
                  <a:txBody>
                    <a:bodyPr/>
                    <a:lstStyle/>
                    <a:p>
                      <a:pPr>
                        <a:lnSpc>
                          <a:spcPct val="107000"/>
                        </a:lnSpc>
                        <a:spcAft>
                          <a:spcPts val="0"/>
                        </a:spcAft>
                      </a:pPr>
                      <a:r>
                        <a:rPr lang="fr-FR" sz="2200" b="0" noProof="0" smtClean="0">
                          <a:solidFill>
                            <a:schemeClr val="bg1"/>
                          </a:solidFill>
                          <a:effectLst/>
                        </a:rPr>
                        <a:t>Erreur standard</a:t>
                      </a:r>
                      <a:endParaRPr lang="fr-FR" sz="2200" b="0" noProof="0">
                        <a:solidFill>
                          <a:schemeClr val="bg1"/>
                        </a:solidFill>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FR" sz="2200" b="0" noProof="0" smtClean="0">
                          <a:solidFill>
                            <a:schemeClr val="tx1"/>
                          </a:solidFill>
                          <a:effectLst/>
                        </a:rPr>
                        <a:t>0,0753</a:t>
                      </a:r>
                      <a:endParaRPr lang="fr-FR" sz="2200" b="0" noProof="0">
                        <a:solidFill>
                          <a:schemeClr val="tx1"/>
                        </a:solidFill>
                        <a:effectLst/>
                        <a:latin typeface="Times New Roman" panose="02020603050405020304" pitchFamily="18" charset="0"/>
                        <a:ea typeface="Calibri" panose="020F0502020204030204" pitchFamily="34" charset="0"/>
                      </a:endParaRPr>
                    </a:p>
                  </a:txBody>
                  <a:tcPr marL="57150" marR="57150" marT="19050"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9590047"/>
                  </a:ext>
                </a:extLst>
              </a:tr>
              <a:tr h="467360">
                <a:tc>
                  <a:txBody>
                    <a:bodyPr/>
                    <a:lstStyle/>
                    <a:p>
                      <a:pPr>
                        <a:lnSpc>
                          <a:spcPct val="107000"/>
                        </a:lnSpc>
                        <a:spcAft>
                          <a:spcPts val="0"/>
                        </a:spcAft>
                      </a:pPr>
                      <a:r>
                        <a:rPr lang="fr-FR" sz="2200" b="0" noProof="0" dirty="0" smtClean="0">
                          <a:solidFill>
                            <a:schemeClr val="bg1"/>
                          </a:solidFill>
                          <a:effectLst/>
                        </a:rPr>
                        <a:t>Intervalle</a:t>
                      </a:r>
                      <a:r>
                        <a:rPr lang="fr-FR" sz="2200" b="0" baseline="0" noProof="0" dirty="0" smtClean="0">
                          <a:solidFill>
                            <a:schemeClr val="bg1"/>
                          </a:solidFill>
                          <a:effectLst/>
                        </a:rPr>
                        <a:t> de confiance </a:t>
                      </a:r>
                      <a:r>
                        <a:rPr lang="fr-FR" sz="2200" b="0" noProof="0" dirty="0" smtClean="0">
                          <a:solidFill>
                            <a:schemeClr val="bg1"/>
                          </a:solidFill>
                          <a:effectLst/>
                        </a:rPr>
                        <a:t>95%</a:t>
                      </a:r>
                      <a:endParaRPr lang="fr-FR" sz="2200" b="0" noProof="0" dirty="0">
                        <a:solidFill>
                          <a:schemeClr val="bg1"/>
                        </a:solidFill>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FR" sz="2200" b="0" noProof="0" smtClean="0">
                          <a:solidFill>
                            <a:schemeClr val="tx1"/>
                          </a:solidFill>
                          <a:effectLst/>
                        </a:rPr>
                        <a:t>-0,125 to 0,171</a:t>
                      </a:r>
                      <a:endParaRPr lang="fr-FR" sz="2200" b="0" noProof="0">
                        <a:solidFill>
                          <a:schemeClr val="tx1"/>
                        </a:solidFill>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8553123"/>
                  </a:ext>
                </a:extLst>
              </a:tr>
              <a:tr h="467360">
                <a:tc>
                  <a:txBody>
                    <a:bodyPr/>
                    <a:lstStyle/>
                    <a:p>
                      <a:pPr>
                        <a:lnSpc>
                          <a:spcPct val="107000"/>
                        </a:lnSpc>
                        <a:spcAft>
                          <a:spcPts val="0"/>
                        </a:spcAft>
                      </a:pPr>
                      <a:r>
                        <a:rPr lang="fr-FR" sz="2200" b="0" noProof="0" smtClean="0">
                          <a:solidFill>
                            <a:schemeClr val="bg1"/>
                          </a:solidFill>
                          <a:effectLst/>
                        </a:rPr>
                        <a:t>Degré de signification</a:t>
                      </a:r>
                      <a:endParaRPr lang="fr-FR" sz="2200" b="0" noProof="0">
                        <a:solidFill>
                          <a:schemeClr val="bg1"/>
                        </a:solidFill>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FR" sz="2200" b="0" noProof="0" smtClean="0">
                          <a:solidFill>
                            <a:schemeClr val="tx1"/>
                          </a:solidFill>
                          <a:effectLst/>
                        </a:rPr>
                        <a:t>P = 0,7599</a:t>
                      </a:r>
                      <a:endParaRPr lang="fr-FR" sz="2200" b="0" noProof="0">
                        <a:solidFill>
                          <a:schemeClr val="tx1"/>
                        </a:solidFill>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1354833964"/>
                  </a:ext>
                </a:extLst>
              </a:tr>
              <a:tr h="467360">
                <a:tc gridSpan="2">
                  <a:txBody>
                    <a:bodyPr/>
                    <a:lstStyle/>
                    <a:p>
                      <a:pPr algn="ctr">
                        <a:lnSpc>
                          <a:spcPct val="107000"/>
                        </a:lnSpc>
                        <a:spcAft>
                          <a:spcPts val="0"/>
                        </a:spcAft>
                      </a:pPr>
                      <a:r>
                        <a:rPr lang="fr-FR" sz="2400" b="1" noProof="0" dirty="0" err="1" smtClean="0">
                          <a:solidFill>
                            <a:srgbClr val="FFFFFF"/>
                          </a:solidFill>
                          <a:effectLst/>
                        </a:rPr>
                        <a:t>pNGAL</a:t>
                      </a:r>
                      <a:r>
                        <a:rPr lang="fr-FR" sz="2400" b="1" noProof="0" dirty="0" smtClean="0">
                          <a:solidFill>
                            <a:srgbClr val="FFFFFF"/>
                          </a:solidFill>
                          <a:effectLst/>
                        </a:rPr>
                        <a:t> ~ </a:t>
                      </a:r>
                      <a:r>
                        <a:rPr lang="fr-FR" sz="2400" b="1" noProof="0" dirty="0" err="1" smtClean="0">
                          <a:solidFill>
                            <a:srgbClr val="FFFFFF"/>
                          </a:solidFill>
                          <a:effectLst/>
                        </a:rPr>
                        <a:t>pCréat</a:t>
                      </a:r>
                      <a:endParaRPr lang="fr-FR" sz="3600" b="1" noProof="0" dirty="0">
                        <a:solidFill>
                          <a:srgbClr val="FFFFFF"/>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66FF"/>
                    </a:solidFill>
                  </a:tcPr>
                </a:tc>
                <a:tc hMerge="1">
                  <a:txBody>
                    <a:bodyPr/>
                    <a:lstStyle/>
                    <a:p>
                      <a:endParaRPr lang="en-US"/>
                    </a:p>
                  </a:txBody>
                  <a:tcPr/>
                </a:tc>
                <a:extLst>
                  <a:ext uri="{0D108BD9-81ED-4DB2-BD59-A6C34878D82A}">
                    <a16:rowId xmlns:a16="http://schemas.microsoft.com/office/drawing/2014/main" val="118998928"/>
                  </a:ext>
                </a:extLst>
              </a:tr>
              <a:tr h="467360">
                <a:tc>
                  <a:txBody>
                    <a:bodyPr/>
                    <a:lstStyle/>
                    <a:p>
                      <a:pPr>
                        <a:lnSpc>
                          <a:spcPct val="107000"/>
                        </a:lnSpc>
                        <a:spcAft>
                          <a:spcPts val="0"/>
                        </a:spcAft>
                      </a:pPr>
                      <a:r>
                        <a:rPr lang="fr-FR" sz="2200" b="0" noProof="0" dirty="0" smtClean="0">
                          <a:effectLst/>
                        </a:rPr>
                        <a:t>Différence</a:t>
                      </a:r>
                      <a:r>
                        <a:rPr lang="fr-FR" sz="2200" b="0" baseline="0" noProof="0" dirty="0" smtClean="0">
                          <a:effectLst/>
                        </a:rPr>
                        <a:t> entre les aires</a:t>
                      </a:r>
                      <a:endParaRPr lang="fr-FR" sz="2200" b="0" noProof="0" dirty="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200" b="0" noProof="0" smtClean="0">
                          <a:effectLst/>
                        </a:rPr>
                        <a:t>0,0207</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1037209"/>
                  </a:ext>
                </a:extLst>
              </a:tr>
              <a:tr h="467360">
                <a:tc>
                  <a:txBody>
                    <a:bodyPr/>
                    <a:lstStyle/>
                    <a:p>
                      <a:pPr>
                        <a:lnSpc>
                          <a:spcPct val="107000"/>
                        </a:lnSpc>
                        <a:spcAft>
                          <a:spcPts val="0"/>
                        </a:spcAft>
                      </a:pPr>
                      <a:r>
                        <a:rPr lang="fr-FR" sz="2200" b="0" noProof="0" smtClean="0">
                          <a:effectLst/>
                        </a:rPr>
                        <a:t>Erreur standard</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200" b="0" noProof="0" smtClean="0">
                          <a:effectLst/>
                        </a:rPr>
                        <a:t>0,0509</a:t>
                      </a:r>
                      <a:endParaRPr lang="fr-FR" sz="2200" b="0" noProof="0">
                        <a:effectLst/>
                        <a:latin typeface="Times New Roman" panose="02020603050405020304" pitchFamily="18" charset="0"/>
                        <a:ea typeface="Calibri" panose="020F0502020204030204" pitchFamily="34" charset="0"/>
                      </a:endParaRPr>
                    </a:p>
                  </a:txBody>
                  <a:tcPr marL="57150" marR="57150" marT="19050"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7821380"/>
                  </a:ext>
                </a:extLst>
              </a:tr>
              <a:tr h="467360">
                <a:tc>
                  <a:txBody>
                    <a:bodyPr/>
                    <a:lstStyle/>
                    <a:p>
                      <a:pPr>
                        <a:lnSpc>
                          <a:spcPct val="107000"/>
                        </a:lnSpc>
                        <a:spcAft>
                          <a:spcPts val="0"/>
                        </a:spcAft>
                      </a:pPr>
                      <a:r>
                        <a:rPr lang="fr-FR" sz="2200" b="0" noProof="0" dirty="0" smtClean="0">
                          <a:effectLst/>
                        </a:rPr>
                        <a:t>Intervalle</a:t>
                      </a:r>
                      <a:r>
                        <a:rPr lang="fr-FR" sz="2200" b="0" baseline="0" noProof="0" dirty="0" smtClean="0">
                          <a:effectLst/>
                        </a:rPr>
                        <a:t> de confiance </a:t>
                      </a:r>
                      <a:r>
                        <a:rPr lang="fr-FR" sz="2200" b="0" noProof="0" dirty="0" smtClean="0">
                          <a:effectLst/>
                        </a:rPr>
                        <a:t>95%</a:t>
                      </a:r>
                      <a:endParaRPr lang="fr-FR" sz="2200" b="0" noProof="0" dirty="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200" b="0" noProof="0" smtClean="0">
                          <a:effectLst/>
                        </a:rPr>
                        <a:t>-0,0790 to 0,120</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4020264"/>
                  </a:ext>
                </a:extLst>
              </a:tr>
              <a:tr h="467360">
                <a:tc>
                  <a:txBody>
                    <a:bodyPr/>
                    <a:lstStyle/>
                    <a:p>
                      <a:pPr>
                        <a:lnSpc>
                          <a:spcPct val="107000"/>
                        </a:lnSpc>
                        <a:spcAft>
                          <a:spcPts val="0"/>
                        </a:spcAft>
                      </a:pPr>
                      <a:r>
                        <a:rPr lang="fr-FR" sz="2200" b="0" noProof="0" smtClean="0">
                          <a:effectLst/>
                        </a:rPr>
                        <a:t>Degré de signification</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200" b="0" noProof="0" smtClean="0">
                          <a:effectLst/>
                        </a:rPr>
                        <a:t>P = 0,6844</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3882137724"/>
                  </a:ext>
                </a:extLst>
              </a:tr>
              <a:tr h="467360">
                <a:tc gridSpan="2">
                  <a:txBody>
                    <a:bodyPr/>
                    <a:lstStyle/>
                    <a:p>
                      <a:pPr algn="ctr">
                        <a:lnSpc>
                          <a:spcPct val="107000"/>
                        </a:lnSpc>
                        <a:spcAft>
                          <a:spcPts val="0"/>
                        </a:spcAft>
                      </a:pPr>
                      <a:r>
                        <a:rPr lang="fr-FR" sz="2400" b="1" noProof="0" smtClean="0">
                          <a:solidFill>
                            <a:srgbClr val="FFFFFF"/>
                          </a:solidFill>
                          <a:effectLst/>
                        </a:rPr>
                        <a:t>Diurèse ~ pCréat</a:t>
                      </a:r>
                      <a:endParaRPr lang="fr-FR" sz="3600" b="1" noProof="0">
                        <a:solidFill>
                          <a:srgbClr val="FFFFFF"/>
                        </a:solidFill>
                        <a:effectLst/>
                        <a:latin typeface="Times New Roman" panose="02020603050405020304" pitchFamily="18" charset="0"/>
                        <a:ea typeface="Calibri" panose="020F0502020204030204" pitchFamily="34" charset="0"/>
                      </a:endParaRPr>
                    </a:p>
                  </a:txBody>
                  <a:tcPr marL="57150" marR="57150" marT="19050"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66FF"/>
                    </a:solidFill>
                  </a:tcPr>
                </a:tc>
                <a:tc hMerge="1">
                  <a:txBody>
                    <a:bodyPr/>
                    <a:lstStyle/>
                    <a:p>
                      <a:endParaRPr lang="en-US"/>
                    </a:p>
                  </a:txBody>
                  <a:tcPr/>
                </a:tc>
                <a:extLst>
                  <a:ext uri="{0D108BD9-81ED-4DB2-BD59-A6C34878D82A}">
                    <a16:rowId xmlns:a16="http://schemas.microsoft.com/office/drawing/2014/main" val="1099541898"/>
                  </a:ext>
                </a:extLst>
              </a:tr>
              <a:tr h="467360">
                <a:tc>
                  <a:txBody>
                    <a:bodyPr/>
                    <a:lstStyle/>
                    <a:p>
                      <a:pPr marL="0" marR="0" indent="0" algn="l" defTabSz="1994489" rtl="0" eaLnBrk="1" fontAlgn="auto" latinLnBrk="0" hangingPunct="1">
                        <a:lnSpc>
                          <a:spcPct val="107000"/>
                        </a:lnSpc>
                        <a:spcBef>
                          <a:spcPts val="0"/>
                        </a:spcBef>
                        <a:spcAft>
                          <a:spcPts val="0"/>
                        </a:spcAft>
                        <a:buClrTx/>
                        <a:buSzTx/>
                        <a:buFontTx/>
                        <a:buNone/>
                        <a:tabLst/>
                        <a:defRPr/>
                      </a:pPr>
                      <a:r>
                        <a:rPr lang="fr-FR" sz="2200" b="0" noProof="0" smtClean="0">
                          <a:effectLst/>
                        </a:rPr>
                        <a:t>Différence</a:t>
                      </a:r>
                      <a:r>
                        <a:rPr lang="fr-FR" sz="2200" b="0" baseline="0" noProof="0" smtClean="0">
                          <a:effectLst/>
                        </a:rPr>
                        <a:t> entre les aires</a:t>
                      </a:r>
                      <a:r>
                        <a:rPr lang="fr-FR" sz="2200" b="0" noProof="0" smtClean="0">
                          <a:effectLst/>
                        </a:rPr>
                        <a:t> </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200" b="0" noProof="0" smtClean="0">
                          <a:effectLst/>
                        </a:rPr>
                        <a:t>0,00233</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1546469"/>
                  </a:ext>
                </a:extLst>
              </a:tr>
              <a:tr h="467360">
                <a:tc>
                  <a:txBody>
                    <a:bodyPr/>
                    <a:lstStyle/>
                    <a:p>
                      <a:pPr>
                        <a:lnSpc>
                          <a:spcPct val="107000"/>
                        </a:lnSpc>
                        <a:spcAft>
                          <a:spcPts val="0"/>
                        </a:spcAft>
                      </a:pPr>
                      <a:r>
                        <a:rPr lang="fr-FR" sz="2200" b="0" noProof="0" smtClean="0">
                          <a:effectLst/>
                        </a:rPr>
                        <a:t>Erreur standard</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200" b="0" noProof="0" smtClean="0">
                          <a:effectLst/>
                        </a:rPr>
                        <a:t>0,0812</a:t>
                      </a:r>
                      <a:endParaRPr lang="fr-FR" sz="2200" b="0" noProof="0">
                        <a:effectLst/>
                        <a:latin typeface="Times New Roman" panose="02020603050405020304" pitchFamily="18" charset="0"/>
                        <a:ea typeface="Calibri" panose="020F0502020204030204" pitchFamily="34" charset="0"/>
                      </a:endParaRPr>
                    </a:p>
                  </a:txBody>
                  <a:tcPr marL="57150" marR="57150" marT="19050"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5100303"/>
                  </a:ext>
                </a:extLst>
              </a:tr>
              <a:tr h="467360">
                <a:tc>
                  <a:txBody>
                    <a:bodyPr/>
                    <a:lstStyle/>
                    <a:p>
                      <a:pPr>
                        <a:lnSpc>
                          <a:spcPct val="107000"/>
                        </a:lnSpc>
                        <a:spcAft>
                          <a:spcPts val="0"/>
                        </a:spcAft>
                      </a:pPr>
                      <a:r>
                        <a:rPr lang="fr-FR" sz="2200" b="0" noProof="0" dirty="0" smtClean="0">
                          <a:effectLst/>
                        </a:rPr>
                        <a:t>Intervalle</a:t>
                      </a:r>
                      <a:r>
                        <a:rPr lang="fr-FR" sz="2200" b="0" baseline="0" noProof="0" dirty="0" smtClean="0">
                          <a:effectLst/>
                        </a:rPr>
                        <a:t> de confiance </a:t>
                      </a:r>
                      <a:r>
                        <a:rPr lang="fr-FR" sz="2200" b="0" noProof="0" dirty="0" smtClean="0">
                          <a:effectLst/>
                        </a:rPr>
                        <a:t>95%</a:t>
                      </a:r>
                      <a:endParaRPr lang="fr-FR" sz="2200" b="0" noProof="0" dirty="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200" b="0" noProof="0" smtClean="0">
                          <a:effectLst/>
                        </a:rPr>
                        <a:t>-0,157 to 0,162</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747253"/>
                  </a:ext>
                </a:extLst>
              </a:tr>
              <a:tr h="467360">
                <a:tc>
                  <a:txBody>
                    <a:bodyPr/>
                    <a:lstStyle/>
                    <a:p>
                      <a:pPr>
                        <a:lnSpc>
                          <a:spcPct val="107000"/>
                        </a:lnSpc>
                        <a:spcAft>
                          <a:spcPts val="0"/>
                        </a:spcAft>
                      </a:pPr>
                      <a:r>
                        <a:rPr lang="fr-FR" sz="2200" b="0" noProof="0" smtClean="0">
                          <a:effectLst/>
                        </a:rPr>
                        <a:t>Degré de signification</a:t>
                      </a:r>
                      <a:endParaRPr lang="fr-FR" sz="2200" b="0" noProof="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200" b="0" noProof="0" dirty="0" smtClean="0">
                          <a:effectLst/>
                        </a:rPr>
                        <a:t>P = 0,9771</a:t>
                      </a:r>
                      <a:endParaRPr lang="fr-FR" sz="2200" b="0" noProof="0" dirty="0">
                        <a:effectLst/>
                        <a:latin typeface="Times New Roman" panose="02020603050405020304" pitchFamily="18" charset="0"/>
                        <a:ea typeface="Calibri" panose="020F0502020204030204" pitchFamily="34" charset="0"/>
                      </a:endParaRPr>
                    </a:p>
                  </a:txBody>
                  <a:tcPr marL="57150" marR="57150" marT="19050" marB="95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solidFill>
                  </a:tcPr>
                </a:tc>
                <a:extLst>
                  <a:ext uri="{0D108BD9-81ED-4DB2-BD59-A6C34878D82A}">
                    <a16:rowId xmlns:a16="http://schemas.microsoft.com/office/drawing/2014/main" val="4283047538"/>
                  </a:ext>
                </a:extLst>
              </a:tr>
            </a:tbl>
          </a:graphicData>
        </a:graphic>
      </p:graphicFrame>
      <p:graphicFrame>
        <p:nvGraphicFramePr>
          <p:cNvPr id="102" name="Tableau 101"/>
          <p:cNvGraphicFramePr>
            <a:graphicFrameLocks noGrp="1"/>
          </p:cNvGraphicFramePr>
          <p:nvPr>
            <p:extLst>
              <p:ext uri="{D42A27DB-BD31-4B8C-83A1-F6EECF244321}">
                <p14:modId xmlns:p14="http://schemas.microsoft.com/office/powerpoint/2010/main" val="1989478004"/>
              </p:ext>
            </p:extLst>
          </p:nvPr>
        </p:nvGraphicFramePr>
        <p:xfrm>
          <a:off x="33688470" y="11863387"/>
          <a:ext cx="7789880" cy="4132525"/>
        </p:xfrm>
        <a:graphic>
          <a:graphicData uri="http://schemas.openxmlformats.org/drawingml/2006/table">
            <a:tbl>
              <a:tblPr firstRow="1" bandRow="1">
                <a:tableStyleId>{5C22544A-7EE6-4342-B048-85BDC9FD1C3A}</a:tableStyleId>
              </a:tblPr>
              <a:tblGrid>
                <a:gridCol w="1166609">
                  <a:extLst>
                    <a:ext uri="{9D8B030D-6E8A-4147-A177-3AD203B41FA5}">
                      <a16:colId xmlns:a16="http://schemas.microsoft.com/office/drawing/2014/main" val="20000"/>
                    </a:ext>
                  </a:extLst>
                </a:gridCol>
                <a:gridCol w="2160645">
                  <a:extLst>
                    <a:ext uri="{9D8B030D-6E8A-4147-A177-3AD203B41FA5}">
                      <a16:colId xmlns:a16="http://schemas.microsoft.com/office/drawing/2014/main" val="20001"/>
                    </a:ext>
                  </a:extLst>
                </a:gridCol>
                <a:gridCol w="2302118">
                  <a:extLst>
                    <a:ext uri="{9D8B030D-6E8A-4147-A177-3AD203B41FA5}">
                      <a16:colId xmlns:a16="http://schemas.microsoft.com/office/drawing/2014/main" val="20002"/>
                    </a:ext>
                  </a:extLst>
                </a:gridCol>
                <a:gridCol w="2160508">
                  <a:extLst>
                    <a:ext uri="{9D8B030D-6E8A-4147-A177-3AD203B41FA5}">
                      <a16:colId xmlns:a16="http://schemas.microsoft.com/office/drawing/2014/main" val="20003"/>
                    </a:ext>
                  </a:extLst>
                </a:gridCol>
              </a:tblGrid>
              <a:tr h="0">
                <a:tc>
                  <a:txBody>
                    <a:bodyPr/>
                    <a:lstStyle/>
                    <a:p>
                      <a:pPr>
                        <a:spcAft>
                          <a:spcPts val="0"/>
                        </a:spcAft>
                      </a:pPr>
                      <a:endParaRPr lang="fr-FR" sz="2800" dirty="0">
                        <a:solidFill>
                          <a:schemeClr val="bg2"/>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3366FF"/>
                    </a:solidFill>
                  </a:tcPr>
                </a:tc>
                <a:tc>
                  <a:txBody>
                    <a:bodyPr/>
                    <a:lstStyle/>
                    <a:p>
                      <a:pPr>
                        <a:spcAft>
                          <a:spcPts val="0"/>
                        </a:spcAft>
                      </a:pPr>
                      <a:r>
                        <a:rPr lang="fr-FR" sz="2800" dirty="0" smtClean="0">
                          <a:solidFill>
                            <a:schemeClr val="bg2"/>
                          </a:solidFill>
                        </a:rPr>
                        <a:t>pNGAL</a:t>
                      </a:r>
                      <a:endParaRPr lang="fr-FR" sz="2800" dirty="0">
                        <a:solidFill>
                          <a:schemeClr val="bg2"/>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3366FF"/>
                    </a:solidFill>
                  </a:tcPr>
                </a:tc>
                <a:tc>
                  <a:txBody>
                    <a:bodyPr/>
                    <a:lstStyle/>
                    <a:p>
                      <a:pPr>
                        <a:spcAft>
                          <a:spcPts val="0"/>
                        </a:spcAft>
                      </a:pPr>
                      <a:r>
                        <a:rPr lang="fr-FR" sz="2800" dirty="0" smtClean="0">
                          <a:solidFill>
                            <a:schemeClr val="bg2"/>
                          </a:solidFill>
                        </a:rPr>
                        <a:t>pCréat</a:t>
                      </a:r>
                      <a:endParaRPr lang="fr-FR" sz="2800" dirty="0">
                        <a:solidFill>
                          <a:schemeClr val="bg2"/>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3366FF"/>
                    </a:solidFill>
                  </a:tcPr>
                </a:tc>
                <a:tc>
                  <a:txBody>
                    <a:bodyPr/>
                    <a:lstStyle/>
                    <a:p>
                      <a:pPr>
                        <a:spcAft>
                          <a:spcPts val="0"/>
                        </a:spcAft>
                      </a:pPr>
                      <a:r>
                        <a:rPr lang="fr-FR" sz="2800" dirty="0" smtClean="0">
                          <a:solidFill>
                            <a:schemeClr val="bg2"/>
                          </a:solidFill>
                        </a:rPr>
                        <a:t>Diurèse 24h</a:t>
                      </a:r>
                      <a:endParaRPr lang="fr-FR" sz="2800" dirty="0">
                        <a:solidFill>
                          <a:schemeClr val="bg2"/>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3366FF"/>
                    </a:solidFill>
                  </a:tcPr>
                </a:tc>
                <a:extLst>
                  <a:ext uri="{0D108BD9-81ED-4DB2-BD59-A6C34878D82A}">
                    <a16:rowId xmlns:a16="http://schemas.microsoft.com/office/drawing/2014/main" val="10000"/>
                  </a:ext>
                </a:extLst>
              </a:tr>
              <a:tr h="510563">
                <a:tc>
                  <a:txBody>
                    <a:bodyPr/>
                    <a:lstStyle/>
                    <a:p>
                      <a:pPr>
                        <a:spcAft>
                          <a:spcPts val="0"/>
                        </a:spcAft>
                      </a:pPr>
                      <a:r>
                        <a:rPr lang="fr-FR" sz="2200" dirty="0" smtClean="0"/>
                        <a:t>ASC</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FR" sz="2200" dirty="0" smtClean="0"/>
                        <a:t>0,758</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en-US" sz="2200" dirty="0" smtClean="0"/>
                        <a:t>0,737</a:t>
                      </a:r>
                    </a:p>
                    <a:p>
                      <a:pPr>
                        <a:spcAft>
                          <a:spcPts val="0"/>
                        </a:spcAft>
                      </a:pP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FR" sz="2200" dirty="0" smtClean="0"/>
                        <a:t>0,735</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extLst>
                  <a:ext uri="{0D108BD9-81ED-4DB2-BD59-A6C34878D82A}">
                    <a16:rowId xmlns:a16="http://schemas.microsoft.com/office/drawing/2014/main" val="10001"/>
                  </a:ext>
                </a:extLst>
              </a:tr>
              <a:tr h="520645">
                <a:tc>
                  <a:txBody>
                    <a:bodyPr/>
                    <a:lstStyle/>
                    <a:p>
                      <a:pPr>
                        <a:spcAft>
                          <a:spcPts val="0"/>
                        </a:spcAft>
                      </a:pPr>
                      <a:r>
                        <a:rPr lang="fr-FR" sz="2200" dirty="0" smtClean="0"/>
                        <a:t>Valeur</a:t>
                      </a:r>
                      <a:r>
                        <a:rPr lang="fr-FR" sz="2200" baseline="0" dirty="0" smtClean="0"/>
                        <a:t>-p</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FR" sz="2200" dirty="0" smtClean="0"/>
                        <a:t>p</a:t>
                      </a:r>
                      <a:r>
                        <a:rPr lang="fr-FR" sz="2200" baseline="0" dirty="0" smtClean="0"/>
                        <a:t> &lt; 0,0001</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solidFill>
                  </a:tcPr>
                </a:tc>
                <a:tc>
                  <a:txBody>
                    <a:bodyPr/>
                    <a:lstStyle/>
                    <a:p>
                      <a:pPr>
                        <a:spcAft>
                          <a:spcPts val="0"/>
                        </a:spcAft>
                      </a:pPr>
                      <a:r>
                        <a:rPr lang="en-US" sz="2200" dirty="0" smtClean="0"/>
                        <a:t>p &lt; 0,0001</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solidFill>
                  </a:tcPr>
                </a:tc>
                <a:tc>
                  <a:txBody>
                    <a:bodyPr/>
                    <a:lstStyle/>
                    <a:p>
                      <a:pPr>
                        <a:spcAft>
                          <a:spcPts val="0"/>
                        </a:spcAft>
                      </a:pPr>
                      <a:r>
                        <a:rPr lang="fr-FR" sz="2200" dirty="0" smtClean="0"/>
                        <a:t>0,0002</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solidFill>
                  </a:tcPr>
                </a:tc>
                <a:extLst>
                  <a:ext uri="{0D108BD9-81ED-4DB2-BD59-A6C34878D82A}">
                    <a16:rowId xmlns:a16="http://schemas.microsoft.com/office/drawing/2014/main" val="10002"/>
                  </a:ext>
                </a:extLst>
              </a:tr>
              <a:tr h="1263191">
                <a:tc>
                  <a:txBody>
                    <a:bodyPr/>
                    <a:lstStyle/>
                    <a:p>
                      <a:pPr>
                        <a:spcAft>
                          <a:spcPts val="0"/>
                        </a:spcAft>
                      </a:pPr>
                      <a:r>
                        <a:rPr lang="fr-FR" sz="2200" dirty="0" smtClean="0"/>
                        <a:t>Index de </a:t>
                      </a:r>
                    </a:p>
                    <a:p>
                      <a:pPr>
                        <a:spcAft>
                          <a:spcPts val="0"/>
                        </a:spcAft>
                      </a:pPr>
                      <a:r>
                        <a:rPr lang="fr-FR" sz="2200" dirty="0" smtClean="0"/>
                        <a:t>Youden</a:t>
                      </a:r>
                      <a:endParaRPr lang="fr-FR" sz="2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BE" sz="2200" noProof="0" dirty="0" smtClean="0"/>
                        <a:t>Critère = </a:t>
                      </a:r>
                    </a:p>
                    <a:p>
                      <a:pPr>
                        <a:spcAft>
                          <a:spcPts val="600"/>
                        </a:spcAft>
                      </a:pPr>
                      <a:r>
                        <a:rPr lang="fr-BE" sz="2200" noProof="0" dirty="0" smtClean="0"/>
                        <a:t>265 ng/ml</a:t>
                      </a:r>
                    </a:p>
                    <a:p>
                      <a:pPr>
                        <a:spcAft>
                          <a:spcPts val="600"/>
                        </a:spcAft>
                      </a:pPr>
                      <a:r>
                        <a:rPr lang="fr-BE" sz="2200" noProof="0" dirty="0" smtClean="0"/>
                        <a:t>Sensibilité 73.3 % </a:t>
                      </a:r>
                    </a:p>
                    <a:p>
                      <a:pPr>
                        <a:spcAft>
                          <a:spcPts val="600"/>
                        </a:spcAft>
                      </a:pPr>
                      <a:r>
                        <a:rPr lang="fr-BE" sz="2200" noProof="0" dirty="0" smtClean="0"/>
                        <a:t>Specificité 80 %</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BE" sz="2200" noProof="0" dirty="0" smtClean="0"/>
                        <a:t>Critère = </a:t>
                      </a:r>
                    </a:p>
                    <a:p>
                      <a:pPr>
                        <a:spcAft>
                          <a:spcPts val="600"/>
                        </a:spcAft>
                      </a:pPr>
                      <a:r>
                        <a:rPr lang="fr-BE" sz="2200" noProof="0" dirty="0" smtClean="0"/>
                        <a:t>9,5 mg/dl</a:t>
                      </a:r>
                    </a:p>
                    <a:p>
                      <a:pPr>
                        <a:spcAft>
                          <a:spcPts val="600"/>
                        </a:spcAft>
                      </a:pPr>
                      <a:r>
                        <a:rPr lang="fr-BE" sz="2200" noProof="0" dirty="0" smtClean="0"/>
                        <a:t>Sensibilité 90 %</a:t>
                      </a:r>
                    </a:p>
                    <a:p>
                      <a:pPr>
                        <a:spcAft>
                          <a:spcPts val="600"/>
                        </a:spcAft>
                      </a:pPr>
                      <a:r>
                        <a:rPr lang="fr-BE" sz="2200" noProof="0" dirty="0" smtClean="0"/>
                        <a:t>Specificité 58.67 %</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tc>
                  <a:txBody>
                    <a:bodyPr/>
                    <a:lstStyle/>
                    <a:p>
                      <a:pPr>
                        <a:spcAft>
                          <a:spcPts val="0"/>
                        </a:spcAft>
                      </a:pPr>
                      <a:r>
                        <a:rPr lang="fr-BE" sz="2200" noProof="0" dirty="0" smtClean="0"/>
                        <a:t>Critère = </a:t>
                      </a:r>
                    </a:p>
                    <a:p>
                      <a:pPr>
                        <a:spcAft>
                          <a:spcPts val="600"/>
                        </a:spcAft>
                      </a:pPr>
                      <a:r>
                        <a:rPr lang="fr-BE" sz="2200" noProof="0" dirty="0" smtClean="0"/>
                        <a:t>1100 ml</a:t>
                      </a:r>
                    </a:p>
                    <a:p>
                      <a:pPr>
                        <a:spcAft>
                          <a:spcPts val="600"/>
                        </a:spcAft>
                      </a:pPr>
                      <a:r>
                        <a:rPr lang="fr-BE" sz="2200" noProof="0" dirty="0" smtClean="0"/>
                        <a:t>Sensibilité 65 %</a:t>
                      </a:r>
                    </a:p>
                    <a:p>
                      <a:pPr>
                        <a:spcAft>
                          <a:spcPts val="600"/>
                        </a:spcAft>
                      </a:pPr>
                      <a:r>
                        <a:rPr lang="fr-BE" sz="2200" noProof="0" dirty="0" smtClean="0"/>
                        <a:t>Specificité 78.7 %</a:t>
                      </a:r>
                    </a:p>
                    <a:p>
                      <a:pPr>
                        <a:spcAft>
                          <a:spcPts val="0"/>
                        </a:spcAft>
                      </a:pPr>
                      <a:endParaRPr lang="fr-BE" sz="2200" noProof="0" dirty="0" smtClean="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solidFill>
                  </a:tcPr>
                </a:tc>
                <a:extLst>
                  <a:ext uri="{0D108BD9-81ED-4DB2-BD59-A6C34878D82A}">
                    <a16:rowId xmlns:a16="http://schemas.microsoft.com/office/drawing/2014/main" val="10003"/>
                  </a:ext>
                </a:extLst>
              </a:tr>
            </a:tbl>
          </a:graphicData>
        </a:graphic>
      </p:graphicFrame>
      <p:sp>
        <p:nvSpPr>
          <p:cNvPr id="86" name="ZoneTexte 85"/>
          <p:cNvSpPr txBox="1"/>
          <p:nvPr/>
        </p:nvSpPr>
        <p:spPr>
          <a:xfrm>
            <a:off x="23690262" y="20416659"/>
            <a:ext cx="9296400" cy="1200328"/>
          </a:xfrm>
          <a:prstGeom prst="rect">
            <a:avLst/>
          </a:prstGeom>
          <a:noFill/>
          <a:ln w="25400">
            <a:solidFill>
              <a:schemeClr val="tx1"/>
            </a:solidFill>
          </a:ln>
        </p:spPr>
        <p:txBody>
          <a:bodyPr wrap="square" rtlCol="0">
            <a:spAutoFit/>
          </a:bodyPr>
          <a:lstStyle/>
          <a:p>
            <a:r>
              <a:rPr lang="fr-FR" sz="2400" dirty="0" smtClean="0"/>
              <a:t>           </a:t>
            </a:r>
            <a:r>
              <a:rPr lang="fr-FR" sz="2400" dirty="0" err="1" smtClean="0"/>
              <a:t>pNGAL</a:t>
            </a:r>
            <a:r>
              <a:rPr lang="fr-FR" sz="2400" dirty="0" smtClean="0"/>
              <a:t> (NGAL plasmatique </a:t>
            </a:r>
            <a:r>
              <a:rPr lang="fr-FR" sz="2400" dirty="0" err="1" smtClean="0"/>
              <a:t>Bioporto</a:t>
            </a:r>
            <a:r>
              <a:rPr lang="fr-FR" sz="2400" dirty="0" smtClean="0"/>
              <a:t>, </a:t>
            </a:r>
            <a:r>
              <a:rPr lang="fr-FR" sz="2400" dirty="0" err="1" smtClean="0"/>
              <a:t>ng</a:t>
            </a:r>
            <a:r>
              <a:rPr lang="fr-FR" sz="2400" dirty="0" smtClean="0"/>
              <a:t>/ml)</a:t>
            </a:r>
          </a:p>
          <a:p>
            <a:r>
              <a:rPr lang="fr-FR" sz="2400" dirty="0" smtClean="0"/>
              <a:t>           Diurèse 24h</a:t>
            </a:r>
          </a:p>
          <a:p>
            <a:r>
              <a:rPr lang="fr-FR" sz="2400" dirty="0" smtClean="0"/>
              <a:t>           </a:t>
            </a:r>
            <a:r>
              <a:rPr lang="fr-FR" sz="2400" dirty="0" err="1" smtClean="0"/>
              <a:t>pCréat</a:t>
            </a:r>
            <a:endParaRPr lang="fr-FR" sz="2400" dirty="0"/>
          </a:p>
        </p:txBody>
      </p:sp>
      <p:cxnSp>
        <p:nvCxnSpPr>
          <p:cNvPr id="87" name="Connecteur droit 86"/>
          <p:cNvCxnSpPr/>
          <p:nvPr/>
        </p:nvCxnSpPr>
        <p:spPr>
          <a:xfrm>
            <a:off x="23869556" y="21002538"/>
            <a:ext cx="580300" cy="246"/>
          </a:xfrm>
          <a:prstGeom prst="line">
            <a:avLst/>
          </a:prstGeom>
          <a:ln w="38100">
            <a:solidFill>
              <a:srgbClr val="008000"/>
            </a:solidFill>
          </a:ln>
        </p:spPr>
        <p:style>
          <a:lnRef idx="2">
            <a:schemeClr val="accent1"/>
          </a:lnRef>
          <a:fillRef idx="0">
            <a:schemeClr val="accent1"/>
          </a:fillRef>
          <a:effectRef idx="1">
            <a:schemeClr val="accent1"/>
          </a:effectRef>
          <a:fontRef idx="minor">
            <a:schemeClr val="tx1"/>
          </a:fontRef>
        </p:style>
      </p:cxnSp>
      <p:cxnSp>
        <p:nvCxnSpPr>
          <p:cNvPr id="88" name="Connecteur droit 87"/>
          <p:cNvCxnSpPr/>
          <p:nvPr/>
        </p:nvCxnSpPr>
        <p:spPr>
          <a:xfrm>
            <a:off x="23857605" y="20629018"/>
            <a:ext cx="580300" cy="246"/>
          </a:xfrm>
          <a:prstGeom prst="line">
            <a:avLst/>
          </a:prstGeom>
          <a:ln w="38100">
            <a:solidFill>
              <a:srgbClr val="002060"/>
            </a:solidFill>
          </a:ln>
        </p:spPr>
        <p:style>
          <a:lnRef idx="2">
            <a:schemeClr val="accent1"/>
          </a:lnRef>
          <a:fillRef idx="0">
            <a:schemeClr val="accent1"/>
          </a:fillRef>
          <a:effectRef idx="1">
            <a:schemeClr val="accent1"/>
          </a:effectRef>
          <a:fontRef idx="minor">
            <a:schemeClr val="tx1"/>
          </a:fontRef>
        </p:style>
      </p:cxnSp>
      <p:cxnSp>
        <p:nvCxnSpPr>
          <p:cNvPr id="89" name="Connecteur droit 88"/>
          <p:cNvCxnSpPr/>
          <p:nvPr/>
        </p:nvCxnSpPr>
        <p:spPr>
          <a:xfrm>
            <a:off x="23869556" y="21383538"/>
            <a:ext cx="580300" cy="246"/>
          </a:xfrm>
          <a:prstGeom prst="line">
            <a:avLst/>
          </a:prstGeom>
          <a:ln w="38100">
            <a:solidFill>
              <a:srgbClr val="FF6600"/>
            </a:solidFill>
          </a:ln>
        </p:spPr>
        <p:style>
          <a:lnRef idx="2">
            <a:schemeClr val="accent1"/>
          </a:lnRef>
          <a:fillRef idx="0">
            <a:schemeClr val="accent1"/>
          </a:fillRef>
          <a:effectRef idx="1">
            <a:schemeClr val="accent1"/>
          </a:effectRef>
          <a:fontRef idx="minor">
            <a:schemeClr val="tx1"/>
          </a:fontRef>
        </p:style>
      </p:cxnSp>
      <p:sp>
        <p:nvSpPr>
          <p:cNvPr id="27" name="ZoneTexte 26"/>
          <p:cNvSpPr txBox="1"/>
          <p:nvPr/>
        </p:nvSpPr>
        <p:spPr>
          <a:xfrm>
            <a:off x="13098462" y="22378987"/>
            <a:ext cx="2905363" cy="673200"/>
          </a:xfrm>
          <a:prstGeom prst="rect">
            <a:avLst/>
          </a:prstGeom>
          <a:solidFill>
            <a:schemeClr val="bg2"/>
          </a:solidFill>
        </p:spPr>
        <p:txBody>
          <a:bodyPr wrap="square" rtlCol="0">
            <a:spAutoFit/>
          </a:bodyPr>
          <a:lstStyle/>
          <a:p>
            <a:r>
              <a:rPr lang="fr-FR" sz="3200" b="1" dirty="0" smtClean="0">
                <a:latin typeface="+mj-lt"/>
              </a:rPr>
              <a:t>100 – spécificité</a:t>
            </a:r>
            <a:endParaRPr lang="fr-FR" sz="3200" b="1" dirty="0">
              <a:latin typeface="+mj-lt"/>
            </a:endParaRPr>
          </a:p>
        </p:txBody>
      </p:sp>
      <p:sp>
        <p:nvSpPr>
          <p:cNvPr id="28" name="ZoneTexte 27"/>
          <p:cNvSpPr txBox="1"/>
          <p:nvPr/>
        </p:nvSpPr>
        <p:spPr>
          <a:xfrm>
            <a:off x="26966862" y="19736811"/>
            <a:ext cx="2905363" cy="584776"/>
          </a:xfrm>
          <a:prstGeom prst="rect">
            <a:avLst/>
          </a:prstGeom>
          <a:solidFill>
            <a:schemeClr val="bg2"/>
          </a:solidFill>
        </p:spPr>
        <p:txBody>
          <a:bodyPr wrap="none" rtlCol="0">
            <a:spAutoFit/>
          </a:bodyPr>
          <a:lstStyle/>
          <a:p>
            <a:r>
              <a:rPr lang="fr-FR" sz="3200" b="1" smtClean="0">
                <a:latin typeface="+mj-lt"/>
              </a:rPr>
              <a:t>100 – spécificité</a:t>
            </a:r>
            <a:endParaRPr lang="fr-FR" sz="3200" b="1">
              <a:latin typeface="+mj-lt"/>
            </a:endParaRPr>
          </a:p>
        </p:txBody>
      </p:sp>
      <p:sp>
        <p:nvSpPr>
          <p:cNvPr id="29" name="ZoneTexte 28"/>
          <p:cNvSpPr txBox="1"/>
          <p:nvPr/>
        </p:nvSpPr>
        <p:spPr>
          <a:xfrm>
            <a:off x="23718351" y="14887348"/>
            <a:ext cx="677108" cy="2233839"/>
          </a:xfrm>
          <a:prstGeom prst="rect">
            <a:avLst/>
          </a:prstGeom>
          <a:solidFill>
            <a:schemeClr val="bg2"/>
          </a:solidFill>
        </p:spPr>
        <p:txBody>
          <a:bodyPr vert="vert270" wrap="square" rtlCol="0" anchor="ctr">
            <a:spAutoFit/>
          </a:bodyPr>
          <a:lstStyle/>
          <a:p>
            <a:pPr algn="ctr"/>
            <a:r>
              <a:rPr lang="fr-FR" sz="3200" b="1" dirty="0" smtClean="0">
                <a:latin typeface="+mj-lt"/>
              </a:rPr>
              <a:t>Sensiblité</a:t>
            </a:r>
          </a:p>
        </p:txBody>
      </p:sp>
      <p:sp>
        <p:nvSpPr>
          <p:cNvPr id="30" name="ZoneTexte 29"/>
          <p:cNvSpPr txBox="1"/>
          <p:nvPr/>
        </p:nvSpPr>
        <p:spPr>
          <a:xfrm>
            <a:off x="9982953" y="17425987"/>
            <a:ext cx="677108" cy="2667000"/>
          </a:xfrm>
          <a:prstGeom prst="rect">
            <a:avLst/>
          </a:prstGeom>
          <a:solidFill>
            <a:schemeClr val="bg2"/>
          </a:solidFill>
        </p:spPr>
        <p:txBody>
          <a:bodyPr vert="vert270" wrap="square" rtlCol="0" anchor="ctr">
            <a:spAutoFit/>
          </a:bodyPr>
          <a:lstStyle/>
          <a:p>
            <a:pPr algn="ctr"/>
            <a:r>
              <a:rPr lang="fr-FR" sz="3200" b="1" dirty="0" smtClean="0">
                <a:latin typeface="+mj-lt"/>
              </a:rPr>
              <a:t>Sensiblité</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e 14">
      <a:dk1>
        <a:srgbClr val="2D3235"/>
      </a:dk1>
      <a:lt1>
        <a:srgbClr val="2D3235"/>
      </a:lt1>
      <a:dk2>
        <a:srgbClr val="FFFFFF"/>
      </a:dk2>
      <a:lt2>
        <a:srgbClr val="FFFFFF"/>
      </a:lt2>
      <a:accent1>
        <a:srgbClr val="FFFFFF"/>
      </a:accent1>
      <a:accent2>
        <a:srgbClr val="C00000"/>
      </a:accent2>
      <a:accent3>
        <a:srgbClr val="E2007A"/>
      </a:accent3>
      <a:accent4>
        <a:srgbClr val="79B51C"/>
      </a:accent4>
      <a:accent5>
        <a:srgbClr val="F9F60E"/>
      </a:accent5>
      <a:accent6>
        <a:srgbClr val="7030A0"/>
      </a:accent6>
      <a:hlink>
        <a:srgbClr val="00A3D6"/>
      </a:hlink>
      <a:folHlink>
        <a:srgbClr val="694F07"/>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9259</TotalTime>
  <Words>612</Words>
  <Application>Microsoft Office PowerPoint</Application>
  <PresentationFormat>Personnalisé</PresentationFormat>
  <Paragraphs>144</Paragraphs>
  <Slides>1</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vt:i4>
      </vt:variant>
    </vt:vector>
  </HeadingPairs>
  <TitlesOfParts>
    <vt:vector size="10" baseType="lpstr">
      <vt:lpstr>ＭＳ Ｐゴシック</vt:lpstr>
      <vt:lpstr>Arial</vt:lpstr>
      <vt:lpstr>Calibri</vt:lpstr>
      <vt:lpstr>Century Gothic</vt:lpstr>
      <vt:lpstr>Helvetica</vt:lpstr>
      <vt:lpstr>Times New Roman</vt:lpstr>
      <vt:lpstr>Tw Cen MT</vt:lpstr>
      <vt:lpstr>Wingdings</vt:lpstr>
      <vt:lpstr>Thème Office</vt:lpstr>
      <vt:lpstr>Valeur ajoutée des mesures plasmatiques ou urinaires de NGAL en pratique clinique  Gregoire E (1), Claisse G (2), Guiot J (3), Morimont P (3), Krzesinski JM (1), Mariat C (2), Lambermont B (3), Cavalier E (4), Delanaye P(1)   (1) Service de Néphrologie, (3) Service de Soins intensifs Médicaux, (4) Service de Chimie Médicale, Hôpital universitaire de Liège, Université de Liège, Liège, Belgique,  (2) Service de Soins Intensifs Néphrologiques, Hôpital Nord, Université Jean Monnet de Saint Etienne, Saint Etienne, France</vt:lpstr>
    </vt:vector>
  </TitlesOfParts>
  <Company>Ulg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Aurélie Gouverneur</dc:creator>
  <cp:lastModifiedBy>PDelanaye</cp:lastModifiedBy>
  <cp:revision>280</cp:revision>
  <cp:lastPrinted>2016-09-28T13:03:26Z</cp:lastPrinted>
  <dcterms:created xsi:type="dcterms:W3CDTF">2017-01-06T17:34:38Z</dcterms:created>
  <dcterms:modified xsi:type="dcterms:W3CDTF">2017-01-09T12:36:22Z</dcterms:modified>
</cp:coreProperties>
</file>