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gif" ContentType="image/gif"/>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93" r:id="rId1"/>
  </p:sldMasterIdLst>
  <p:notesMasterIdLst>
    <p:notesMasterId r:id="rId3"/>
  </p:notesMasterIdLst>
  <p:sldIdLst>
    <p:sldId id="257" r:id="rId2"/>
  </p:sldIdLst>
  <p:sldSz cx="32405638" cy="39603363"/>
  <p:notesSz cx="6858000" cy="9144000"/>
  <p:defaultTextStyle>
    <a:defPPr>
      <a:defRPr lang="fr-FR"/>
    </a:defPPr>
    <a:lvl1pPr marL="0" algn="l" defTabSz="2057400" rtl="0" eaLnBrk="1" latinLnBrk="0" hangingPunct="1">
      <a:defRPr sz="8100" kern="1200">
        <a:solidFill>
          <a:schemeClr val="tx1"/>
        </a:solidFill>
        <a:latin typeface="+mn-lt"/>
        <a:ea typeface="+mn-ea"/>
        <a:cs typeface="+mn-cs"/>
      </a:defRPr>
    </a:lvl1pPr>
    <a:lvl2pPr marL="2057400" algn="l" defTabSz="2057400" rtl="0" eaLnBrk="1" latinLnBrk="0" hangingPunct="1">
      <a:defRPr sz="8100" kern="1200">
        <a:solidFill>
          <a:schemeClr val="tx1"/>
        </a:solidFill>
        <a:latin typeface="+mn-lt"/>
        <a:ea typeface="+mn-ea"/>
        <a:cs typeface="+mn-cs"/>
      </a:defRPr>
    </a:lvl2pPr>
    <a:lvl3pPr marL="4114800" algn="l" defTabSz="2057400" rtl="0" eaLnBrk="1" latinLnBrk="0" hangingPunct="1">
      <a:defRPr sz="8100" kern="1200">
        <a:solidFill>
          <a:schemeClr val="tx1"/>
        </a:solidFill>
        <a:latin typeface="+mn-lt"/>
        <a:ea typeface="+mn-ea"/>
        <a:cs typeface="+mn-cs"/>
      </a:defRPr>
    </a:lvl3pPr>
    <a:lvl4pPr marL="6172200" algn="l" defTabSz="2057400" rtl="0" eaLnBrk="1" latinLnBrk="0" hangingPunct="1">
      <a:defRPr sz="8100" kern="1200">
        <a:solidFill>
          <a:schemeClr val="tx1"/>
        </a:solidFill>
        <a:latin typeface="+mn-lt"/>
        <a:ea typeface="+mn-ea"/>
        <a:cs typeface="+mn-cs"/>
      </a:defRPr>
    </a:lvl4pPr>
    <a:lvl5pPr marL="8229600" algn="l" defTabSz="2057400" rtl="0" eaLnBrk="1" latinLnBrk="0" hangingPunct="1">
      <a:defRPr sz="8100" kern="1200">
        <a:solidFill>
          <a:schemeClr val="tx1"/>
        </a:solidFill>
        <a:latin typeface="+mn-lt"/>
        <a:ea typeface="+mn-ea"/>
        <a:cs typeface="+mn-cs"/>
      </a:defRPr>
    </a:lvl5pPr>
    <a:lvl6pPr marL="10287000" algn="l" defTabSz="2057400" rtl="0" eaLnBrk="1" latinLnBrk="0" hangingPunct="1">
      <a:defRPr sz="8100" kern="1200">
        <a:solidFill>
          <a:schemeClr val="tx1"/>
        </a:solidFill>
        <a:latin typeface="+mn-lt"/>
        <a:ea typeface="+mn-ea"/>
        <a:cs typeface="+mn-cs"/>
      </a:defRPr>
    </a:lvl6pPr>
    <a:lvl7pPr marL="12344400" algn="l" defTabSz="2057400" rtl="0" eaLnBrk="1" latinLnBrk="0" hangingPunct="1">
      <a:defRPr sz="8100" kern="1200">
        <a:solidFill>
          <a:schemeClr val="tx1"/>
        </a:solidFill>
        <a:latin typeface="+mn-lt"/>
        <a:ea typeface="+mn-ea"/>
        <a:cs typeface="+mn-cs"/>
      </a:defRPr>
    </a:lvl7pPr>
    <a:lvl8pPr marL="14401800" algn="l" defTabSz="2057400" rtl="0" eaLnBrk="1" latinLnBrk="0" hangingPunct="1">
      <a:defRPr sz="8100" kern="1200">
        <a:solidFill>
          <a:schemeClr val="tx1"/>
        </a:solidFill>
        <a:latin typeface="+mn-lt"/>
        <a:ea typeface="+mn-ea"/>
        <a:cs typeface="+mn-cs"/>
      </a:defRPr>
    </a:lvl8pPr>
    <a:lvl9pPr marL="16459200" algn="l" defTabSz="2057400" rtl="0" eaLnBrk="1" latinLnBrk="0" hangingPunct="1">
      <a:defRPr sz="81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2474">
          <p15:clr>
            <a:srgbClr val="A4A3A4"/>
          </p15:clr>
        </p15:guide>
        <p15:guide id="2" pos="1020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15620"/>
    <p:restoredTop sz="94660"/>
  </p:normalViewPr>
  <p:slideViewPr>
    <p:cSldViewPr snapToGrid="0" snapToObjects="1">
      <p:cViewPr>
        <p:scale>
          <a:sx n="40" d="100"/>
          <a:sy n="40" d="100"/>
        </p:scale>
        <p:origin x="-456" y="5472"/>
      </p:cViewPr>
      <p:guideLst>
        <p:guide orient="horz" pos="12474"/>
        <p:guide pos="10207"/>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4" Type="http://schemas.openxmlformats.org/officeDocument/2006/relationships/printerSettings" Target="printerSettings/printerSettings1.bin"/><Relationship Id="rId5" Type="http://schemas.openxmlformats.org/officeDocument/2006/relationships/presProps" Target="presProps.xml"/><Relationship Id="rId6" Type="http://schemas.openxmlformats.org/officeDocument/2006/relationships/viewProps" Target="viewProps.xml"/><Relationship Id="rId7" Type="http://schemas.openxmlformats.org/officeDocument/2006/relationships/theme" Target="theme/theme1.xml"/><Relationship Id="rId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D2E2FBE-FF0F-7C4D-8FED-8A852C8B66E6}" type="datetimeFigureOut">
              <a:rPr lang="fr-FR" smtClean="0"/>
              <a:pPr/>
              <a:t>8/12/16</a:t>
            </a:fld>
            <a:endParaRPr lang="fr-FR"/>
          </a:p>
        </p:txBody>
      </p:sp>
      <p:sp>
        <p:nvSpPr>
          <p:cNvPr id="4" name="Espace réservé de l'image des diapositives 3"/>
          <p:cNvSpPr>
            <a:spLocks noGrp="1" noRot="1" noChangeAspect="1"/>
          </p:cNvSpPr>
          <p:nvPr>
            <p:ph type="sldImg" idx="2"/>
          </p:nvPr>
        </p:nvSpPr>
        <p:spPr>
          <a:xfrm>
            <a:off x="2025650" y="685800"/>
            <a:ext cx="28067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D2BD859-C6F0-A340-8A47-C888F82E464D}" type="slidenum">
              <a:rPr lang="fr-FR" smtClean="0"/>
              <a:pPr/>
              <a:t>‹#›</a:t>
            </a:fld>
            <a:endParaRPr lang="fr-FR"/>
          </a:p>
        </p:txBody>
      </p:sp>
    </p:spTree>
    <p:extLst>
      <p:ext uri="{BB962C8B-B14F-4D97-AF65-F5344CB8AC3E}">
        <p14:creationId xmlns:p14="http://schemas.microsoft.com/office/powerpoint/2010/main" val="2654124265"/>
      </p:ext>
    </p:extLst>
  </p:cSld>
  <p:clrMap bg1="lt1" tx1="dk1" bg2="lt2" tx2="dk2" accent1="accent1" accent2="accent2" accent3="accent3" accent4="accent4" accent5="accent5" accent6="accent6" hlink="hlink" folHlink="folHlink"/>
  <p:notesStyle>
    <a:lvl1pPr marL="0" algn="l" defTabSz="2057400" rtl="0" eaLnBrk="1" latinLnBrk="0" hangingPunct="1">
      <a:defRPr sz="5400" kern="1200">
        <a:solidFill>
          <a:schemeClr val="tx1"/>
        </a:solidFill>
        <a:latin typeface="+mn-lt"/>
        <a:ea typeface="+mn-ea"/>
        <a:cs typeface="+mn-cs"/>
      </a:defRPr>
    </a:lvl1pPr>
    <a:lvl2pPr marL="2057400" algn="l" defTabSz="2057400" rtl="0" eaLnBrk="1" latinLnBrk="0" hangingPunct="1">
      <a:defRPr sz="5400" kern="1200">
        <a:solidFill>
          <a:schemeClr val="tx1"/>
        </a:solidFill>
        <a:latin typeface="+mn-lt"/>
        <a:ea typeface="+mn-ea"/>
        <a:cs typeface="+mn-cs"/>
      </a:defRPr>
    </a:lvl2pPr>
    <a:lvl3pPr marL="4114800" algn="l" defTabSz="2057400" rtl="0" eaLnBrk="1" latinLnBrk="0" hangingPunct="1">
      <a:defRPr sz="5400" kern="1200">
        <a:solidFill>
          <a:schemeClr val="tx1"/>
        </a:solidFill>
        <a:latin typeface="+mn-lt"/>
        <a:ea typeface="+mn-ea"/>
        <a:cs typeface="+mn-cs"/>
      </a:defRPr>
    </a:lvl3pPr>
    <a:lvl4pPr marL="6172200" algn="l" defTabSz="2057400" rtl="0" eaLnBrk="1" latinLnBrk="0" hangingPunct="1">
      <a:defRPr sz="5400" kern="1200">
        <a:solidFill>
          <a:schemeClr val="tx1"/>
        </a:solidFill>
        <a:latin typeface="+mn-lt"/>
        <a:ea typeface="+mn-ea"/>
        <a:cs typeface="+mn-cs"/>
      </a:defRPr>
    </a:lvl4pPr>
    <a:lvl5pPr marL="8229600" algn="l" defTabSz="2057400" rtl="0" eaLnBrk="1" latinLnBrk="0" hangingPunct="1">
      <a:defRPr sz="5400" kern="1200">
        <a:solidFill>
          <a:schemeClr val="tx1"/>
        </a:solidFill>
        <a:latin typeface="+mn-lt"/>
        <a:ea typeface="+mn-ea"/>
        <a:cs typeface="+mn-cs"/>
      </a:defRPr>
    </a:lvl5pPr>
    <a:lvl6pPr marL="10287000" algn="l" defTabSz="2057400" rtl="0" eaLnBrk="1" latinLnBrk="0" hangingPunct="1">
      <a:defRPr sz="5400" kern="1200">
        <a:solidFill>
          <a:schemeClr val="tx1"/>
        </a:solidFill>
        <a:latin typeface="+mn-lt"/>
        <a:ea typeface="+mn-ea"/>
        <a:cs typeface="+mn-cs"/>
      </a:defRPr>
    </a:lvl6pPr>
    <a:lvl7pPr marL="12344400" algn="l" defTabSz="2057400" rtl="0" eaLnBrk="1" latinLnBrk="0" hangingPunct="1">
      <a:defRPr sz="5400" kern="1200">
        <a:solidFill>
          <a:schemeClr val="tx1"/>
        </a:solidFill>
        <a:latin typeface="+mn-lt"/>
        <a:ea typeface="+mn-ea"/>
        <a:cs typeface="+mn-cs"/>
      </a:defRPr>
    </a:lvl7pPr>
    <a:lvl8pPr marL="14401800" algn="l" defTabSz="2057400" rtl="0" eaLnBrk="1" latinLnBrk="0" hangingPunct="1">
      <a:defRPr sz="5400" kern="1200">
        <a:solidFill>
          <a:schemeClr val="tx1"/>
        </a:solidFill>
        <a:latin typeface="+mn-lt"/>
        <a:ea typeface="+mn-ea"/>
        <a:cs typeface="+mn-cs"/>
      </a:defRPr>
    </a:lvl8pPr>
    <a:lvl9pPr marL="16459200" algn="l" defTabSz="2057400" rtl="0" eaLnBrk="1" latinLnBrk="0" hangingPunct="1">
      <a:defRPr sz="5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Shape 85"/>
          <p:cNvSpPr>
            <a:spLocks noGrp="1" noRot="1" noChangeAspect="1"/>
          </p:cNvSpPr>
          <p:nvPr>
            <p:ph type="sldImg" idx="2"/>
          </p:nvPr>
        </p:nvSpPr>
        <p:spPr>
          <a:xfrm>
            <a:off x="2025650" y="685800"/>
            <a:ext cx="28067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86" name="Shape 86"/>
          <p:cNvSpPr txBox="1">
            <a:spLocks noGrp="1"/>
          </p:cNvSpPr>
          <p:nvPr>
            <p:ph type="body" idx="1"/>
          </p:nvPr>
        </p:nvSpPr>
        <p:spPr>
          <a:xfrm>
            <a:off x="685800" y="4343401"/>
            <a:ext cx="5486400" cy="4114800"/>
          </a:xfrm>
          <a:prstGeom prst="rect">
            <a:avLst/>
          </a:prstGeom>
          <a:noFill/>
          <a:ln>
            <a:noFill/>
          </a:ln>
        </p:spPr>
        <p:txBody>
          <a:bodyPr lIns="92125" tIns="46050" rIns="92125" bIns="46050" anchor="t" anchorCtr="0">
            <a:noAutofit/>
          </a:bodyPr>
          <a:lstStyle/>
          <a:p>
            <a:pPr marL="0" marR="0" lvl="0" indent="0" algn="l" rtl="0">
              <a:spcBef>
                <a:spcPts val="0"/>
              </a:spcBef>
              <a:spcAft>
                <a:spcPts val="0"/>
              </a:spcAft>
              <a:buSzPct val="25000"/>
              <a:buNone/>
            </a:pPr>
            <a:endParaRPr sz="5200" b="0" i="0" u="none" strike="noStrike" cap="none">
              <a:solidFill>
                <a:schemeClr val="dk1"/>
              </a:solidFill>
              <a:latin typeface="Calibri"/>
              <a:ea typeface="Calibri"/>
              <a:cs typeface="Calibri"/>
              <a:sym typeface="Calibri"/>
            </a:endParaRPr>
          </a:p>
        </p:txBody>
      </p:sp>
      <p:sp>
        <p:nvSpPr>
          <p:cNvPr id="87" name="Shape 87"/>
          <p:cNvSpPr txBox="1">
            <a:spLocks noGrp="1"/>
          </p:cNvSpPr>
          <p:nvPr>
            <p:ph type="sldNum" idx="12"/>
          </p:nvPr>
        </p:nvSpPr>
        <p:spPr>
          <a:xfrm>
            <a:off x="3884615" y="8685213"/>
            <a:ext cx="2971800" cy="457199"/>
          </a:xfrm>
          <a:prstGeom prst="rect">
            <a:avLst/>
          </a:prstGeom>
          <a:noFill/>
          <a:ln>
            <a:noFill/>
          </a:ln>
        </p:spPr>
        <p:txBody>
          <a:bodyPr lIns="92125" tIns="46050" rIns="92125" bIns="46050" anchor="b" anchorCtr="0">
            <a:noAutofit/>
          </a:bodyPr>
          <a:lstStyle/>
          <a:p>
            <a:pPr marL="0" marR="0" lvl="0" indent="0" algn="r" rtl="0">
              <a:spcBef>
                <a:spcPts val="0"/>
              </a:spcBef>
              <a:spcAft>
                <a:spcPts val="0"/>
              </a:spcAft>
              <a:buSzPct val="25000"/>
              <a:buNone/>
            </a:pPr>
            <a:fld id="{00000000-1234-1234-1234-123412341234}" type="slidenum">
              <a:rPr lang="fr-BE" sz="1200" b="0" i="0" u="none" strike="noStrike" cap="none">
                <a:solidFill>
                  <a:schemeClr val="dk1"/>
                </a:solidFill>
                <a:latin typeface="Calibri"/>
                <a:ea typeface="Calibri"/>
                <a:cs typeface="Calibri"/>
                <a:sym typeface="Calibri"/>
              </a:rPr>
              <a:pPr marL="0" marR="0" lvl="0" indent="0" algn="r" rtl="0">
                <a:spcBef>
                  <a:spcPts val="0"/>
                </a:spcBef>
                <a:spcAft>
                  <a:spcPts val="0"/>
                </a:spcAft>
                <a:buSzPct val="25000"/>
                <a:buNone/>
              </a:pPr>
              <a:t>1</a:t>
            </a:fld>
            <a:endParaRPr lang="fr-B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5483578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2430423" y="12302714"/>
            <a:ext cx="27544792" cy="8489054"/>
          </a:xfrm>
        </p:spPr>
        <p:txBody>
          <a:bodyPr/>
          <a:lstStyle/>
          <a:p>
            <a:r>
              <a:rPr lang="fr-FR" smtClean="0"/>
              <a:t>Cliquez et modifiez le titre</a:t>
            </a:r>
            <a:endParaRPr lang="fr-FR"/>
          </a:p>
        </p:txBody>
      </p:sp>
      <p:sp>
        <p:nvSpPr>
          <p:cNvPr id="3" name="Sous-titre 2"/>
          <p:cNvSpPr>
            <a:spLocks noGrp="1"/>
          </p:cNvSpPr>
          <p:nvPr>
            <p:ph type="subTitle" idx="1"/>
          </p:nvPr>
        </p:nvSpPr>
        <p:spPr>
          <a:xfrm>
            <a:off x="4860846" y="22441906"/>
            <a:ext cx="22683947" cy="10120859"/>
          </a:xfrm>
        </p:spPr>
        <p:txBody>
          <a:bodyPr/>
          <a:lstStyle>
            <a:lvl1pPr marL="0" indent="0" algn="ctr">
              <a:buNone/>
              <a:defRPr>
                <a:solidFill>
                  <a:schemeClr val="tx1">
                    <a:tint val="75000"/>
                  </a:schemeClr>
                </a:solidFill>
              </a:defRPr>
            </a:lvl1pPr>
            <a:lvl2pPr marL="2056986" indent="0" algn="ctr">
              <a:buNone/>
              <a:defRPr>
                <a:solidFill>
                  <a:schemeClr val="tx1">
                    <a:tint val="75000"/>
                  </a:schemeClr>
                </a:solidFill>
              </a:defRPr>
            </a:lvl2pPr>
            <a:lvl3pPr marL="4113981" indent="0" algn="ctr">
              <a:buNone/>
              <a:defRPr>
                <a:solidFill>
                  <a:schemeClr val="tx1">
                    <a:tint val="75000"/>
                  </a:schemeClr>
                </a:solidFill>
              </a:defRPr>
            </a:lvl3pPr>
            <a:lvl4pPr marL="6170967" indent="0" algn="ctr">
              <a:buNone/>
              <a:defRPr>
                <a:solidFill>
                  <a:schemeClr val="tx1">
                    <a:tint val="75000"/>
                  </a:schemeClr>
                </a:solidFill>
              </a:defRPr>
            </a:lvl4pPr>
            <a:lvl5pPr marL="8227953" indent="0" algn="ctr">
              <a:buNone/>
              <a:defRPr>
                <a:solidFill>
                  <a:schemeClr val="tx1">
                    <a:tint val="75000"/>
                  </a:schemeClr>
                </a:solidFill>
              </a:defRPr>
            </a:lvl5pPr>
            <a:lvl6pPr marL="10284944" indent="0" algn="ctr">
              <a:buNone/>
              <a:defRPr>
                <a:solidFill>
                  <a:schemeClr val="tx1">
                    <a:tint val="75000"/>
                  </a:schemeClr>
                </a:solidFill>
              </a:defRPr>
            </a:lvl6pPr>
            <a:lvl7pPr marL="12341934" indent="0" algn="ctr">
              <a:buNone/>
              <a:defRPr>
                <a:solidFill>
                  <a:schemeClr val="tx1">
                    <a:tint val="75000"/>
                  </a:schemeClr>
                </a:solidFill>
              </a:defRPr>
            </a:lvl7pPr>
            <a:lvl8pPr marL="14398920" indent="0" algn="ctr">
              <a:buNone/>
              <a:defRPr>
                <a:solidFill>
                  <a:schemeClr val="tx1">
                    <a:tint val="75000"/>
                  </a:schemeClr>
                </a:solidFill>
              </a:defRPr>
            </a:lvl8pPr>
            <a:lvl9pPr marL="16455906"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DFF54AB0-3522-9140-AE84-ABE891DF0D8A}" type="datetimeFigureOut">
              <a:rPr lang="fr-FR" smtClean="0"/>
              <a:pPr/>
              <a:t>8/12/16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F5CE407-6216-4202-80E4-A30DC2F709B2}" type="slidenum">
              <a:rPr lang="en-US" smtClean="0"/>
              <a:pPr/>
              <a:t>‹#›</a:t>
            </a:fld>
            <a:endParaRPr lang="en-US"/>
          </a:p>
        </p:txBody>
      </p:sp>
    </p:spTree>
    <p:extLst>
      <p:ext uri="{BB962C8B-B14F-4D97-AF65-F5344CB8AC3E}">
        <p14:creationId xmlns:p14="http://schemas.microsoft.com/office/powerpoint/2010/main" val="41210818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FF54AB0-3522-9140-AE84-ABE891DF0D8A}" type="datetimeFigureOut">
              <a:rPr lang="fr-FR" smtClean="0"/>
              <a:pPr/>
              <a:t>8/12/16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119AEE8-2B33-554A-8F3C-05BFCD71439E}" type="slidenum">
              <a:rPr lang="fr-FR" smtClean="0"/>
              <a:pPr/>
              <a:t>‹#›</a:t>
            </a:fld>
            <a:endParaRPr lang="fr-FR"/>
          </a:p>
        </p:txBody>
      </p:sp>
    </p:spTree>
    <p:extLst>
      <p:ext uri="{BB962C8B-B14F-4D97-AF65-F5344CB8AC3E}">
        <p14:creationId xmlns:p14="http://schemas.microsoft.com/office/powerpoint/2010/main" val="7751706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23494087" y="1585985"/>
            <a:ext cx="7291269" cy="33791203"/>
          </a:xfrm>
        </p:spPr>
        <p:txBody>
          <a:bodyPr vert="eaVert"/>
          <a:lstStyle/>
          <a:p>
            <a:r>
              <a:rPr lang="fr-FR" smtClean="0"/>
              <a:t>Cliquez et modifiez le titre</a:t>
            </a:r>
            <a:endParaRPr lang="fr-FR"/>
          </a:p>
        </p:txBody>
      </p:sp>
      <p:sp>
        <p:nvSpPr>
          <p:cNvPr id="3" name="Espace réservé du texte vertical 2"/>
          <p:cNvSpPr>
            <a:spLocks noGrp="1"/>
          </p:cNvSpPr>
          <p:nvPr>
            <p:ph type="body" orient="vert" idx="1"/>
          </p:nvPr>
        </p:nvSpPr>
        <p:spPr>
          <a:xfrm>
            <a:off x="1620282" y="1585985"/>
            <a:ext cx="21333712" cy="33791203"/>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FF54AB0-3522-9140-AE84-ABE891DF0D8A}" type="datetimeFigureOut">
              <a:rPr lang="fr-FR" smtClean="0"/>
              <a:pPr/>
              <a:t>8/12/16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119AEE8-2B33-554A-8F3C-05BFCD71439E}" type="slidenum">
              <a:rPr lang="fr-FR" smtClean="0"/>
              <a:pPr/>
              <a:t>‹#›</a:t>
            </a:fld>
            <a:endParaRPr lang="fr-FR"/>
          </a:p>
        </p:txBody>
      </p:sp>
    </p:spTree>
    <p:extLst>
      <p:ext uri="{BB962C8B-B14F-4D97-AF65-F5344CB8AC3E}">
        <p14:creationId xmlns:p14="http://schemas.microsoft.com/office/powerpoint/2010/main" val="2764022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FF54AB0-3522-9140-AE84-ABE891DF0D8A}" type="datetimeFigureOut">
              <a:rPr lang="fr-FR" smtClean="0"/>
              <a:pPr/>
              <a:t>8/12/16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119AEE8-2B33-554A-8F3C-05BFCD71439E}" type="slidenum">
              <a:rPr lang="fr-FR" smtClean="0"/>
              <a:pPr/>
              <a:t>‹#›</a:t>
            </a:fld>
            <a:endParaRPr lang="fr-FR"/>
          </a:p>
        </p:txBody>
      </p:sp>
    </p:spTree>
    <p:extLst>
      <p:ext uri="{BB962C8B-B14F-4D97-AF65-F5344CB8AC3E}">
        <p14:creationId xmlns:p14="http://schemas.microsoft.com/office/powerpoint/2010/main" val="2639848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2559822" y="25448836"/>
            <a:ext cx="27544792" cy="7865668"/>
          </a:xfrm>
        </p:spPr>
        <p:txBody>
          <a:bodyPr anchor="t"/>
          <a:lstStyle>
            <a:lvl1pPr algn="l">
              <a:defRPr sz="18000" b="1" cap="all"/>
            </a:lvl1pPr>
          </a:lstStyle>
          <a:p>
            <a:r>
              <a:rPr lang="fr-FR" smtClean="0"/>
              <a:t>Cliquez et modifiez le titre</a:t>
            </a:r>
            <a:endParaRPr lang="fr-FR"/>
          </a:p>
        </p:txBody>
      </p:sp>
      <p:sp>
        <p:nvSpPr>
          <p:cNvPr id="3" name="Espace réservé du texte 2"/>
          <p:cNvSpPr>
            <a:spLocks noGrp="1"/>
          </p:cNvSpPr>
          <p:nvPr>
            <p:ph type="body" idx="1"/>
          </p:nvPr>
        </p:nvSpPr>
        <p:spPr>
          <a:xfrm>
            <a:off x="2559822" y="16785609"/>
            <a:ext cx="27544792" cy="8663233"/>
          </a:xfrm>
        </p:spPr>
        <p:txBody>
          <a:bodyPr anchor="b"/>
          <a:lstStyle>
            <a:lvl1pPr marL="0" indent="0">
              <a:buNone/>
              <a:defRPr sz="9000">
                <a:solidFill>
                  <a:schemeClr val="tx1">
                    <a:tint val="75000"/>
                  </a:schemeClr>
                </a:solidFill>
              </a:defRPr>
            </a:lvl1pPr>
            <a:lvl2pPr marL="2056986" indent="0">
              <a:buNone/>
              <a:defRPr sz="8100">
                <a:solidFill>
                  <a:schemeClr val="tx1">
                    <a:tint val="75000"/>
                  </a:schemeClr>
                </a:solidFill>
              </a:defRPr>
            </a:lvl2pPr>
            <a:lvl3pPr marL="4113981" indent="0">
              <a:buNone/>
              <a:defRPr sz="7200">
                <a:solidFill>
                  <a:schemeClr val="tx1">
                    <a:tint val="75000"/>
                  </a:schemeClr>
                </a:solidFill>
              </a:defRPr>
            </a:lvl3pPr>
            <a:lvl4pPr marL="6170967" indent="0">
              <a:buNone/>
              <a:defRPr sz="6300">
                <a:solidFill>
                  <a:schemeClr val="tx1">
                    <a:tint val="75000"/>
                  </a:schemeClr>
                </a:solidFill>
              </a:defRPr>
            </a:lvl4pPr>
            <a:lvl5pPr marL="8227953" indent="0">
              <a:buNone/>
              <a:defRPr sz="6300">
                <a:solidFill>
                  <a:schemeClr val="tx1">
                    <a:tint val="75000"/>
                  </a:schemeClr>
                </a:solidFill>
              </a:defRPr>
            </a:lvl5pPr>
            <a:lvl6pPr marL="10284944" indent="0">
              <a:buNone/>
              <a:defRPr sz="6300">
                <a:solidFill>
                  <a:schemeClr val="tx1">
                    <a:tint val="75000"/>
                  </a:schemeClr>
                </a:solidFill>
              </a:defRPr>
            </a:lvl6pPr>
            <a:lvl7pPr marL="12341934" indent="0">
              <a:buNone/>
              <a:defRPr sz="6300">
                <a:solidFill>
                  <a:schemeClr val="tx1">
                    <a:tint val="75000"/>
                  </a:schemeClr>
                </a:solidFill>
              </a:defRPr>
            </a:lvl7pPr>
            <a:lvl8pPr marL="14398920" indent="0">
              <a:buNone/>
              <a:defRPr sz="6300">
                <a:solidFill>
                  <a:schemeClr val="tx1">
                    <a:tint val="75000"/>
                  </a:schemeClr>
                </a:solidFill>
              </a:defRPr>
            </a:lvl8pPr>
            <a:lvl9pPr marL="16455906" indent="0">
              <a:buNone/>
              <a:defRPr sz="63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DFF54AB0-3522-9140-AE84-ABE891DF0D8A}" type="datetimeFigureOut">
              <a:rPr lang="fr-FR" smtClean="0"/>
              <a:pPr/>
              <a:t>8/12/16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119AEE8-2B33-554A-8F3C-05BFCD71439E}" type="slidenum">
              <a:rPr lang="fr-FR" smtClean="0"/>
              <a:pPr/>
              <a:t>‹#›</a:t>
            </a:fld>
            <a:endParaRPr lang="fr-FR"/>
          </a:p>
        </p:txBody>
      </p:sp>
    </p:spTree>
    <p:extLst>
      <p:ext uri="{BB962C8B-B14F-4D97-AF65-F5344CB8AC3E}">
        <p14:creationId xmlns:p14="http://schemas.microsoft.com/office/powerpoint/2010/main" val="3721791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sz="half" idx="1"/>
          </p:nvPr>
        </p:nvSpPr>
        <p:spPr>
          <a:xfrm>
            <a:off x="1620282" y="9240799"/>
            <a:ext cx="14312490" cy="26136389"/>
          </a:xfrm>
        </p:spPr>
        <p:txBody>
          <a:bodyPr/>
          <a:lstStyle>
            <a:lvl1pPr>
              <a:defRPr sz="12600"/>
            </a:lvl1pPr>
            <a:lvl2pPr>
              <a:defRPr sz="10800"/>
            </a:lvl2pPr>
            <a:lvl3pPr>
              <a:defRPr sz="9000"/>
            </a:lvl3pPr>
            <a:lvl4pPr>
              <a:defRPr sz="8100"/>
            </a:lvl4pPr>
            <a:lvl5pPr>
              <a:defRPr sz="8100"/>
            </a:lvl5pPr>
            <a:lvl6pPr>
              <a:defRPr sz="8100"/>
            </a:lvl6pPr>
            <a:lvl7pPr>
              <a:defRPr sz="8100"/>
            </a:lvl7pPr>
            <a:lvl8pPr>
              <a:defRPr sz="8100"/>
            </a:lvl8pPr>
            <a:lvl9pPr>
              <a:defRPr sz="81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16472866" y="9240799"/>
            <a:ext cx="14312490" cy="26136389"/>
          </a:xfrm>
        </p:spPr>
        <p:txBody>
          <a:bodyPr/>
          <a:lstStyle>
            <a:lvl1pPr>
              <a:defRPr sz="12600"/>
            </a:lvl1pPr>
            <a:lvl2pPr>
              <a:defRPr sz="10800"/>
            </a:lvl2pPr>
            <a:lvl3pPr>
              <a:defRPr sz="9000"/>
            </a:lvl3pPr>
            <a:lvl4pPr>
              <a:defRPr sz="8100"/>
            </a:lvl4pPr>
            <a:lvl5pPr>
              <a:defRPr sz="8100"/>
            </a:lvl5pPr>
            <a:lvl6pPr>
              <a:defRPr sz="8100"/>
            </a:lvl6pPr>
            <a:lvl7pPr>
              <a:defRPr sz="8100"/>
            </a:lvl7pPr>
            <a:lvl8pPr>
              <a:defRPr sz="8100"/>
            </a:lvl8pPr>
            <a:lvl9pPr>
              <a:defRPr sz="81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DFF54AB0-3522-9140-AE84-ABE891DF0D8A}" type="datetimeFigureOut">
              <a:rPr lang="fr-FR" smtClean="0"/>
              <a:pPr/>
              <a:t>8/12/16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119AEE8-2B33-554A-8F3C-05BFCD71439E}" type="slidenum">
              <a:rPr lang="fr-FR" smtClean="0"/>
              <a:pPr/>
              <a:t>‹#›</a:t>
            </a:fld>
            <a:endParaRPr lang="fr-FR"/>
          </a:p>
        </p:txBody>
      </p:sp>
    </p:spTree>
    <p:extLst>
      <p:ext uri="{BB962C8B-B14F-4D97-AF65-F5344CB8AC3E}">
        <p14:creationId xmlns:p14="http://schemas.microsoft.com/office/powerpoint/2010/main" val="5247515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et modifiez le titre</a:t>
            </a:r>
            <a:endParaRPr lang="fr-FR"/>
          </a:p>
        </p:txBody>
      </p:sp>
      <p:sp>
        <p:nvSpPr>
          <p:cNvPr id="3" name="Espace réservé du texte 2"/>
          <p:cNvSpPr>
            <a:spLocks noGrp="1"/>
          </p:cNvSpPr>
          <p:nvPr>
            <p:ph type="body" idx="1"/>
          </p:nvPr>
        </p:nvSpPr>
        <p:spPr>
          <a:xfrm>
            <a:off x="1620282" y="8864922"/>
            <a:ext cx="14318118" cy="3694478"/>
          </a:xfrm>
        </p:spPr>
        <p:txBody>
          <a:bodyPr anchor="b"/>
          <a:lstStyle>
            <a:lvl1pPr marL="0" indent="0">
              <a:buNone/>
              <a:defRPr sz="10800" b="1"/>
            </a:lvl1pPr>
            <a:lvl2pPr marL="2056986" indent="0">
              <a:buNone/>
              <a:defRPr sz="9000" b="1"/>
            </a:lvl2pPr>
            <a:lvl3pPr marL="4113981" indent="0">
              <a:buNone/>
              <a:defRPr sz="8100" b="1"/>
            </a:lvl3pPr>
            <a:lvl4pPr marL="6170967" indent="0">
              <a:buNone/>
              <a:defRPr sz="7200" b="1"/>
            </a:lvl4pPr>
            <a:lvl5pPr marL="8227953" indent="0">
              <a:buNone/>
              <a:defRPr sz="7200" b="1"/>
            </a:lvl5pPr>
            <a:lvl6pPr marL="10284944" indent="0">
              <a:buNone/>
              <a:defRPr sz="7200" b="1"/>
            </a:lvl6pPr>
            <a:lvl7pPr marL="12341934" indent="0">
              <a:buNone/>
              <a:defRPr sz="7200" b="1"/>
            </a:lvl7pPr>
            <a:lvl8pPr marL="14398920" indent="0">
              <a:buNone/>
              <a:defRPr sz="7200" b="1"/>
            </a:lvl8pPr>
            <a:lvl9pPr marL="16455906" indent="0">
              <a:buNone/>
              <a:defRPr sz="72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1620282" y="12559400"/>
            <a:ext cx="14318118" cy="22817774"/>
          </a:xfrm>
        </p:spPr>
        <p:txBody>
          <a:bodyPr/>
          <a:lstStyle>
            <a:lvl1pPr>
              <a:defRPr sz="10800"/>
            </a:lvl1pPr>
            <a:lvl2pPr>
              <a:defRPr sz="9000"/>
            </a:lvl2pPr>
            <a:lvl3pPr>
              <a:defRPr sz="8100"/>
            </a:lvl3pPr>
            <a:lvl4pPr>
              <a:defRPr sz="7200"/>
            </a:lvl4pPr>
            <a:lvl5pPr>
              <a:defRPr sz="7200"/>
            </a:lvl5pPr>
            <a:lvl6pPr>
              <a:defRPr sz="7200"/>
            </a:lvl6pPr>
            <a:lvl7pPr>
              <a:defRPr sz="7200"/>
            </a:lvl7pPr>
            <a:lvl8pPr>
              <a:defRPr sz="7200"/>
            </a:lvl8pPr>
            <a:lvl9pPr>
              <a:defRPr sz="72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16461619" y="8864922"/>
            <a:ext cx="14323742" cy="3694478"/>
          </a:xfrm>
        </p:spPr>
        <p:txBody>
          <a:bodyPr anchor="b"/>
          <a:lstStyle>
            <a:lvl1pPr marL="0" indent="0">
              <a:buNone/>
              <a:defRPr sz="10800" b="1"/>
            </a:lvl1pPr>
            <a:lvl2pPr marL="2056986" indent="0">
              <a:buNone/>
              <a:defRPr sz="9000" b="1"/>
            </a:lvl2pPr>
            <a:lvl3pPr marL="4113981" indent="0">
              <a:buNone/>
              <a:defRPr sz="8100" b="1"/>
            </a:lvl3pPr>
            <a:lvl4pPr marL="6170967" indent="0">
              <a:buNone/>
              <a:defRPr sz="7200" b="1"/>
            </a:lvl4pPr>
            <a:lvl5pPr marL="8227953" indent="0">
              <a:buNone/>
              <a:defRPr sz="7200" b="1"/>
            </a:lvl5pPr>
            <a:lvl6pPr marL="10284944" indent="0">
              <a:buNone/>
              <a:defRPr sz="7200" b="1"/>
            </a:lvl6pPr>
            <a:lvl7pPr marL="12341934" indent="0">
              <a:buNone/>
              <a:defRPr sz="7200" b="1"/>
            </a:lvl7pPr>
            <a:lvl8pPr marL="14398920" indent="0">
              <a:buNone/>
              <a:defRPr sz="7200" b="1"/>
            </a:lvl8pPr>
            <a:lvl9pPr marL="16455906" indent="0">
              <a:buNone/>
              <a:defRPr sz="72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16461619" y="12559400"/>
            <a:ext cx="14323742" cy="22817774"/>
          </a:xfrm>
        </p:spPr>
        <p:txBody>
          <a:bodyPr/>
          <a:lstStyle>
            <a:lvl1pPr>
              <a:defRPr sz="10800"/>
            </a:lvl1pPr>
            <a:lvl2pPr>
              <a:defRPr sz="9000"/>
            </a:lvl2pPr>
            <a:lvl3pPr>
              <a:defRPr sz="8100"/>
            </a:lvl3pPr>
            <a:lvl4pPr>
              <a:defRPr sz="7200"/>
            </a:lvl4pPr>
            <a:lvl5pPr>
              <a:defRPr sz="7200"/>
            </a:lvl5pPr>
            <a:lvl6pPr>
              <a:defRPr sz="7200"/>
            </a:lvl6pPr>
            <a:lvl7pPr>
              <a:defRPr sz="7200"/>
            </a:lvl7pPr>
            <a:lvl8pPr>
              <a:defRPr sz="7200"/>
            </a:lvl8pPr>
            <a:lvl9pPr>
              <a:defRPr sz="72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DFF54AB0-3522-9140-AE84-ABE891DF0D8A}" type="datetimeFigureOut">
              <a:rPr lang="fr-FR" smtClean="0"/>
              <a:pPr/>
              <a:t>8/12/16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119AEE8-2B33-554A-8F3C-05BFCD71439E}" type="slidenum">
              <a:rPr lang="fr-FR" smtClean="0"/>
              <a:pPr/>
              <a:t>‹#›</a:t>
            </a:fld>
            <a:endParaRPr lang="fr-FR"/>
          </a:p>
        </p:txBody>
      </p:sp>
    </p:spTree>
    <p:extLst>
      <p:ext uri="{BB962C8B-B14F-4D97-AF65-F5344CB8AC3E}">
        <p14:creationId xmlns:p14="http://schemas.microsoft.com/office/powerpoint/2010/main" val="20018134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e la date 2"/>
          <p:cNvSpPr>
            <a:spLocks noGrp="1"/>
          </p:cNvSpPr>
          <p:nvPr>
            <p:ph type="dt" sz="half" idx="10"/>
          </p:nvPr>
        </p:nvSpPr>
        <p:spPr/>
        <p:txBody>
          <a:bodyPr/>
          <a:lstStyle/>
          <a:p>
            <a:fld id="{DFF54AB0-3522-9140-AE84-ABE891DF0D8A}" type="datetimeFigureOut">
              <a:rPr lang="fr-FR" smtClean="0"/>
              <a:pPr/>
              <a:t>8/12/16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119AEE8-2B33-554A-8F3C-05BFCD71439E}" type="slidenum">
              <a:rPr lang="fr-FR" smtClean="0"/>
              <a:pPr/>
              <a:t>‹#›</a:t>
            </a:fld>
            <a:endParaRPr lang="fr-FR"/>
          </a:p>
        </p:txBody>
      </p:sp>
    </p:spTree>
    <p:extLst>
      <p:ext uri="{BB962C8B-B14F-4D97-AF65-F5344CB8AC3E}">
        <p14:creationId xmlns:p14="http://schemas.microsoft.com/office/powerpoint/2010/main" val="17060423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FF54AB0-3522-9140-AE84-ABE891DF0D8A}" type="datetimeFigureOut">
              <a:rPr lang="fr-FR" smtClean="0"/>
              <a:pPr/>
              <a:t>8/12/16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119AEE8-2B33-554A-8F3C-05BFCD71439E}" type="slidenum">
              <a:rPr lang="fr-FR" smtClean="0"/>
              <a:pPr/>
              <a:t>‹#›</a:t>
            </a:fld>
            <a:endParaRPr lang="fr-FR"/>
          </a:p>
        </p:txBody>
      </p:sp>
    </p:spTree>
    <p:extLst>
      <p:ext uri="{BB962C8B-B14F-4D97-AF65-F5344CB8AC3E}">
        <p14:creationId xmlns:p14="http://schemas.microsoft.com/office/powerpoint/2010/main" val="25382033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620283" y="1576800"/>
            <a:ext cx="10661232" cy="6710570"/>
          </a:xfrm>
        </p:spPr>
        <p:txBody>
          <a:bodyPr anchor="b"/>
          <a:lstStyle>
            <a:lvl1pPr algn="l">
              <a:defRPr sz="9000" b="1"/>
            </a:lvl1pPr>
          </a:lstStyle>
          <a:p>
            <a:r>
              <a:rPr lang="fr-FR" smtClean="0"/>
              <a:t>Cliquez et modifiez le titre</a:t>
            </a:r>
            <a:endParaRPr lang="fr-FR"/>
          </a:p>
        </p:txBody>
      </p:sp>
      <p:sp>
        <p:nvSpPr>
          <p:cNvPr id="3" name="Espace réservé du contenu 2"/>
          <p:cNvSpPr>
            <a:spLocks noGrp="1"/>
          </p:cNvSpPr>
          <p:nvPr>
            <p:ph idx="1"/>
          </p:nvPr>
        </p:nvSpPr>
        <p:spPr>
          <a:xfrm>
            <a:off x="12669704" y="1576815"/>
            <a:ext cx="18115652" cy="33800373"/>
          </a:xfrm>
        </p:spPr>
        <p:txBody>
          <a:bodyPr/>
          <a:lstStyle>
            <a:lvl1pPr>
              <a:defRPr sz="14400"/>
            </a:lvl1pPr>
            <a:lvl2pPr>
              <a:defRPr sz="12600"/>
            </a:lvl2pPr>
            <a:lvl3pPr>
              <a:defRPr sz="10800"/>
            </a:lvl3pPr>
            <a:lvl4pPr>
              <a:defRPr sz="9000"/>
            </a:lvl4pPr>
            <a:lvl5pPr>
              <a:defRPr sz="9000"/>
            </a:lvl5pPr>
            <a:lvl6pPr>
              <a:defRPr sz="9000"/>
            </a:lvl6pPr>
            <a:lvl7pPr>
              <a:defRPr sz="9000"/>
            </a:lvl7pPr>
            <a:lvl8pPr>
              <a:defRPr sz="9000"/>
            </a:lvl8pPr>
            <a:lvl9pPr>
              <a:defRPr sz="9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1620283" y="8287385"/>
            <a:ext cx="10661232" cy="27089803"/>
          </a:xfrm>
        </p:spPr>
        <p:txBody>
          <a:bodyPr/>
          <a:lstStyle>
            <a:lvl1pPr marL="0" indent="0">
              <a:buNone/>
              <a:defRPr sz="6300"/>
            </a:lvl1pPr>
            <a:lvl2pPr marL="2056986" indent="0">
              <a:buNone/>
              <a:defRPr sz="5400"/>
            </a:lvl2pPr>
            <a:lvl3pPr marL="4113981" indent="0">
              <a:buNone/>
              <a:defRPr sz="4500"/>
            </a:lvl3pPr>
            <a:lvl4pPr marL="6170967" indent="0">
              <a:buNone/>
              <a:defRPr sz="4100"/>
            </a:lvl4pPr>
            <a:lvl5pPr marL="8227953" indent="0">
              <a:buNone/>
              <a:defRPr sz="4100"/>
            </a:lvl5pPr>
            <a:lvl6pPr marL="10284944" indent="0">
              <a:buNone/>
              <a:defRPr sz="4100"/>
            </a:lvl6pPr>
            <a:lvl7pPr marL="12341934" indent="0">
              <a:buNone/>
              <a:defRPr sz="4100"/>
            </a:lvl7pPr>
            <a:lvl8pPr marL="14398920" indent="0">
              <a:buNone/>
              <a:defRPr sz="4100"/>
            </a:lvl8pPr>
            <a:lvl9pPr marL="16455906" indent="0">
              <a:buNone/>
              <a:defRPr sz="41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DFF54AB0-3522-9140-AE84-ABE891DF0D8A}" type="datetimeFigureOut">
              <a:rPr lang="fr-FR" smtClean="0"/>
              <a:pPr/>
              <a:t>8/12/16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F5CE407-6216-4202-80E4-A30DC2F709B2}" type="slidenum">
              <a:rPr lang="en-US" smtClean="0"/>
              <a:pPr/>
              <a:t>‹#›</a:t>
            </a:fld>
            <a:endParaRPr lang="en-US"/>
          </a:p>
        </p:txBody>
      </p:sp>
    </p:spTree>
    <p:extLst>
      <p:ext uri="{BB962C8B-B14F-4D97-AF65-F5344CB8AC3E}">
        <p14:creationId xmlns:p14="http://schemas.microsoft.com/office/powerpoint/2010/main" val="2300284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351732" y="27722354"/>
            <a:ext cx="19443383" cy="3272781"/>
          </a:xfrm>
        </p:spPr>
        <p:txBody>
          <a:bodyPr anchor="b"/>
          <a:lstStyle>
            <a:lvl1pPr algn="l">
              <a:defRPr sz="9000" b="1"/>
            </a:lvl1pPr>
          </a:lstStyle>
          <a:p>
            <a:r>
              <a:rPr lang="fr-FR" smtClean="0"/>
              <a:t>Cliquez et modifiez le titre</a:t>
            </a:r>
            <a:endParaRPr lang="fr-FR"/>
          </a:p>
        </p:txBody>
      </p:sp>
      <p:sp>
        <p:nvSpPr>
          <p:cNvPr id="3" name="Espace réservé pour une image  2"/>
          <p:cNvSpPr>
            <a:spLocks noGrp="1"/>
          </p:cNvSpPr>
          <p:nvPr>
            <p:ph type="pic" idx="1"/>
          </p:nvPr>
        </p:nvSpPr>
        <p:spPr>
          <a:xfrm>
            <a:off x="6351732" y="3538634"/>
            <a:ext cx="19443383" cy="23762018"/>
          </a:xfrm>
        </p:spPr>
        <p:txBody>
          <a:bodyPr/>
          <a:lstStyle>
            <a:lvl1pPr marL="0" indent="0">
              <a:buNone/>
              <a:defRPr sz="14400"/>
            </a:lvl1pPr>
            <a:lvl2pPr marL="2056986" indent="0">
              <a:buNone/>
              <a:defRPr sz="12600"/>
            </a:lvl2pPr>
            <a:lvl3pPr marL="4113981" indent="0">
              <a:buNone/>
              <a:defRPr sz="10800"/>
            </a:lvl3pPr>
            <a:lvl4pPr marL="6170967" indent="0">
              <a:buNone/>
              <a:defRPr sz="9000"/>
            </a:lvl4pPr>
            <a:lvl5pPr marL="8227953" indent="0">
              <a:buNone/>
              <a:defRPr sz="9000"/>
            </a:lvl5pPr>
            <a:lvl6pPr marL="10284944" indent="0">
              <a:buNone/>
              <a:defRPr sz="9000"/>
            </a:lvl6pPr>
            <a:lvl7pPr marL="12341934" indent="0">
              <a:buNone/>
              <a:defRPr sz="9000"/>
            </a:lvl7pPr>
            <a:lvl8pPr marL="14398920" indent="0">
              <a:buNone/>
              <a:defRPr sz="9000"/>
            </a:lvl8pPr>
            <a:lvl9pPr marL="16455906" indent="0">
              <a:buNone/>
              <a:defRPr sz="9000"/>
            </a:lvl9pPr>
          </a:lstStyle>
          <a:p>
            <a:endParaRPr lang="fr-FR"/>
          </a:p>
        </p:txBody>
      </p:sp>
      <p:sp>
        <p:nvSpPr>
          <p:cNvPr id="4" name="Espace réservé du texte 3"/>
          <p:cNvSpPr>
            <a:spLocks noGrp="1"/>
          </p:cNvSpPr>
          <p:nvPr>
            <p:ph type="body" sz="half" idx="2"/>
          </p:nvPr>
        </p:nvSpPr>
        <p:spPr>
          <a:xfrm>
            <a:off x="6351732" y="30995135"/>
            <a:ext cx="19443383" cy="4647892"/>
          </a:xfrm>
        </p:spPr>
        <p:txBody>
          <a:bodyPr/>
          <a:lstStyle>
            <a:lvl1pPr marL="0" indent="0">
              <a:buNone/>
              <a:defRPr sz="6300"/>
            </a:lvl1pPr>
            <a:lvl2pPr marL="2056986" indent="0">
              <a:buNone/>
              <a:defRPr sz="5400"/>
            </a:lvl2pPr>
            <a:lvl3pPr marL="4113981" indent="0">
              <a:buNone/>
              <a:defRPr sz="4500"/>
            </a:lvl3pPr>
            <a:lvl4pPr marL="6170967" indent="0">
              <a:buNone/>
              <a:defRPr sz="4100"/>
            </a:lvl4pPr>
            <a:lvl5pPr marL="8227953" indent="0">
              <a:buNone/>
              <a:defRPr sz="4100"/>
            </a:lvl5pPr>
            <a:lvl6pPr marL="10284944" indent="0">
              <a:buNone/>
              <a:defRPr sz="4100"/>
            </a:lvl6pPr>
            <a:lvl7pPr marL="12341934" indent="0">
              <a:buNone/>
              <a:defRPr sz="4100"/>
            </a:lvl7pPr>
            <a:lvl8pPr marL="14398920" indent="0">
              <a:buNone/>
              <a:defRPr sz="4100"/>
            </a:lvl8pPr>
            <a:lvl9pPr marL="16455906" indent="0">
              <a:buNone/>
              <a:defRPr sz="41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DFF54AB0-3522-9140-AE84-ABE891DF0D8A}" type="datetimeFigureOut">
              <a:rPr lang="fr-FR" smtClean="0"/>
              <a:pPr/>
              <a:t>8/12/16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119AEE8-2B33-554A-8F3C-05BFCD71439E}" type="slidenum">
              <a:rPr lang="fr-FR" smtClean="0"/>
              <a:pPr/>
              <a:t>‹#›</a:t>
            </a:fld>
            <a:endParaRPr lang="fr-FR"/>
          </a:p>
        </p:txBody>
      </p:sp>
    </p:spTree>
    <p:extLst>
      <p:ext uri="{BB962C8B-B14F-4D97-AF65-F5344CB8AC3E}">
        <p14:creationId xmlns:p14="http://schemas.microsoft.com/office/powerpoint/2010/main" val="339362314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1620282" y="1585971"/>
            <a:ext cx="29165074" cy="6600561"/>
          </a:xfrm>
          <a:prstGeom prst="rect">
            <a:avLst/>
          </a:prstGeom>
        </p:spPr>
        <p:txBody>
          <a:bodyPr vert="horz" lIns="411399" tIns="205700" rIns="411399" bIns="205700" rtlCol="0" anchor="ctr">
            <a:normAutofit/>
          </a:bodyPr>
          <a:lstStyle/>
          <a:p>
            <a:r>
              <a:rPr lang="fr-FR" smtClean="0"/>
              <a:t>Cliquez et modifiez le titre</a:t>
            </a:r>
            <a:endParaRPr lang="fr-FR"/>
          </a:p>
        </p:txBody>
      </p:sp>
      <p:sp>
        <p:nvSpPr>
          <p:cNvPr id="3" name="Espace réservé du texte 2"/>
          <p:cNvSpPr>
            <a:spLocks noGrp="1"/>
          </p:cNvSpPr>
          <p:nvPr>
            <p:ph type="body" idx="1"/>
          </p:nvPr>
        </p:nvSpPr>
        <p:spPr>
          <a:xfrm>
            <a:off x="1620282" y="9240799"/>
            <a:ext cx="29165074" cy="26136389"/>
          </a:xfrm>
          <a:prstGeom prst="rect">
            <a:avLst/>
          </a:prstGeom>
        </p:spPr>
        <p:txBody>
          <a:bodyPr vert="horz" lIns="411399" tIns="205700" rIns="411399" bIns="20570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1620282" y="36706453"/>
            <a:ext cx="7561316" cy="2108512"/>
          </a:xfrm>
          <a:prstGeom prst="rect">
            <a:avLst/>
          </a:prstGeom>
        </p:spPr>
        <p:txBody>
          <a:bodyPr vert="horz" lIns="411399" tIns="205700" rIns="411399" bIns="205700" rtlCol="0" anchor="ctr"/>
          <a:lstStyle>
            <a:lvl1pPr algn="l">
              <a:defRPr sz="5400">
                <a:solidFill>
                  <a:schemeClr val="tx1">
                    <a:tint val="75000"/>
                  </a:schemeClr>
                </a:solidFill>
              </a:defRPr>
            </a:lvl1pPr>
          </a:lstStyle>
          <a:p>
            <a:fld id="{DFF54AB0-3522-9140-AE84-ABE891DF0D8A}" type="datetimeFigureOut">
              <a:rPr lang="fr-FR" smtClean="0"/>
              <a:pPr/>
              <a:t>8/12/16</a:t>
            </a:fld>
            <a:endParaRPr lang="fr-FR"/>
          </a:p>
        </p:txBody>
      </p:sp>
      <p:sp>
        <p:nvSpPr>
          <p:cNvPr id="5" name="Espace réservé du pied de page 4"/>
          <p:cNvSpPr>
            <a:spLocks noGrp="1"/>
          </p:cNvSpPr>
          <p:nvPr>
            <p:ph type="ftr" sz="quarter" idx="3"/>
          </p:nvPr>
        </p:nvSpPr>
        <p:spPr>
          <a:xfrm>
            <a:off x="11071927" y="36706453"/>
            <a:ext cx="10261785" cy="2108512"/>
          </a:xfrm>
          <a:prstGeom prst="rect">
            <a:avLst/>
          </a:prstGeom>
        </p:spPr>
        <p:txBody>
          <a:bodyPr vert="horz" lIns="411399" tIns="205700" rIns="411399" bIns="205700" rtlCol="0" anchor="ctr"/>
          <a:lstStyle>
            <a:lvl1pPr algn="ctr">
              <a:defRPr sz="54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23224040" y="36706453"/>
            <a:ext cx="7561316" cy="2108512"/>
          </a:xfrm>
          <a:prstGeom prst="rect">
            <a:avLst/>
          </a:prstGeom>
        </p:spPr>
        <p:txBody>
          <a:bodyPr vert="horz" lIns="411399" tIns="205700" rIns="411399" bIns="205700" rtlCol="0" anchor="ctr"/>
          <a:lstStyle>
            <a:lvl1pPr algn="r">
              <a:defRPr sz="5400">
                <a:solidFill>
                  <a:schemeClr val="tx1">
                    <a:tint val="75000"/>
                  </a:schemeClr>
                </a:solidFill>
              </a:defRPr>
            </a:lvl1pPr>
          </a:lstStyle>
          <a:p>
            <a:fld id="{2119AEE8-2B33-554A-8F3C-05BFCD71439E}" type="slidenum">
              <a:rPr lang="fr-FR" smtClean="0"/>
              <a:pPr/>
              <a:t>‹#›</a:t>
            </a:fld>
            <a:endParaRPr lang="fr-FR"/>
          </a:p>
        </p:txBody>
      </p:sp>
    </p:spTree>
    <p:extLst>
      <p:ext uri="{BB962C8B-B14F-4D97-AF65-F5344CB8AC3E}">
        <p14:creationId xmlns:p14="http://schemas.microsoft.com/office/powerpoint/2010/main" val="2856506722"/>
      </p:ext>
    </p:extLst>
  </p:cSld>
  <p:clrMap bg1="lt1" tx1="dk1" bg2="lt2" tx2="dk2" accent1="accent1" accent2="accent2" accent3="accent3" accent4="accent4" accent5="accent5" accent6="accent6" hlink="hlink" folHlink="folHlink"/>
  <p:sldLayoutIdLst>
    <p:sldLayoutId id="2147483794" r:id="rId1"/>
    <p:sldLayoutId id="2147483795" r:id="rId2"/>
    <p:sldLayoutId id="2147483796" r:id="rId3"/>
    <p:sldLayoutId id="2147483797" r:id="rId4"/>
    <p:sldLayoutId id="2147483798" r:id="rId5"/>
    <p:sldLayoutId id="2147483799" r:id="rId6"/>
    <p:sldLayoutId id="2147483800" r:id="rId7"/>
    <p:sldLayoutId id="2147483801" r:id="rId8"/>
    <p:sldLayoutId id="2147483802" r:id="rId9"/>
    <p:sldLayoutId id="2147483803" r:id="rId10"/>
    <p:sldLayoutId id="2147483804" r:id="rId11"/>
  </p:sldLayoutIdLst>
  <p:txStyles>
    <p:titleStyle>
      <a:lvl1pPr algn="ctr" defTabSz="2056986" rtl="0" eaLnBrk="1" latinLnBrk="0" hangingPunct="1">
        <a:spcBef>
          <a:spcPct val="0"/>
        </a:spcBef>
        <a:buNone/>
        <a:defRPr sz="19800" kern="1200">
          <a:solidFill>
            <a:schemeClr val="tx1"/>
          </a:solidFill>
          <a:latin typeface="+mj-lt"/>
          <a:ea typeface="+mj-ea"/>
          <a:cs typeface="+mj-cs"/>
        </a:defRPr>
      </a:lvl1pPr>
    </p:titleStyle>
    <p:bodyStyle>
      <a:lvl1pPr marL="1542744" indent="-1542744" algn="l" defTabSz="2056986" rtl="0" eaLnBrk="1" latinLnBrk="0" hangingPunct="1">
        <a:spcBef>
          <a:spcPct val="20000"/>
        </a:spcBef>
        <a:buFont typeface="Arial"/>
        <a:buChar char="•"/>
        <a:defRPr sz="14400" kern="1200">
          <a:solidFill>
            <a:schemeClr val="tx1"/>
          </a:solidFill>
          <a:latin typeface="+mn-lt"/>
          <a:ea typeface="+mn-ea"/>
          <a:cs typeface="+mn-cs"/>
        </a:defRPr>
      </a:lvl1pPr>
      <a:lvl2pPr marL="3342609" indent="-1285619" algn="l" defTabSz="2056986" rtl="0" eaLnBrk="1" latinLnBrk="0" hangingPunct="1">
        <a:spcBef>
          <a:spcPct val="20000"/>
        </a:spcBef>
        <a:buFont typeface="Arial"/>
        <a:buChar char="–"/>
        <a:defRPr sz="12600" kern="1200">
          <a:solidFill>
            <a:schemeClr val="tx1"/>
          </a:solidFill>
          <a:latin typeface="+mn-lt"/>
          <a:ea typeface="+mn-ea"/>
          <a:cs typeface="+mn-cs"/>
        </a:defRPr>
      </a:lvl2pPr>
      <a:lvl3pPr marL="5142474" indent="-1028493" algn="l" defTabSz="2056986" rtl="0" eaLnBrk="1" latinLnBrk="0" hangingPunct="1">
        <a:spcBef>
          <a:spcPct val="20000"/>
        </a:spcBef>
        <a:buFont typeface="Arial"/>
        <a:buChar char="•"/>
        <a:defRPr sz="10800" kern="1200">
          <a:solidFill>
            <a:schemeClr val="tx1"/>
          </a:solidFill>
          <a:latin typeface="+mn-lt"/>
          <a:ea typeface="+mn-ea"/>
          <a:cs typeface="+mn-cs"/>
        </a:defRPr>
      </a:lvl3pPr>
      <a:lvl4pPr marL="7199460" indent="-1028493" algn="l" defTabSz="2056986" rtl="0" eaLnBrk="1" latinLnBrk="0" hangingPunct="1">
        <a:spcBef>
          <a:spcPct val="20000"/>
        </a:spcBef>
        <a:buFont typeface="Arial"/>
        <a:buChar char="–"/>
        <a:defRPr sz="9000" kern="1200">
          <a:solidFill>
            <a:schemeClr val="tx1"/>
          </a:solidFill>
          <a:latin typeface="+mn-lt"/>
          <a:ea typeface="+mn-ea"/>
          <a:cs typeface="+mn-cs"/>
        </a:defRPr>
      </a:lvl4pPr>
      <a:lvl5pPr marL="9256446" indent="-1028493" algn="l" defTabSz="2056986" rtl="0" eaLnBrk="1" latinLnBrk="0" hangingPunct="1">
        <a:spcBef>
          <a:spcPct val="20000"/>
        </a:spcBef>
        <a:buFont typeface="Arial"/>
        <a:buChar char="»"/>
        <a:defRPr sz="9000" kern="1200">
          <a:solidFill>
            <a:schemeClr val="tx1"/>
          </a:solidFill>
          <a:latin typeface="+mn-lt"/>
          <a:ea typeface="+mn-ea"/>
          <a:cs typeface="+mn-cs"/>
        </a:defRPr>
      </a:lvl5pPr>
      <a:lvl6pPr marL="11313441" indent="-1028493" algn="l" defTabSz="2056986" rtl="0" eaLnBrk="1" latinLnBrk="0" hangingPunct="1">
        <a:spcBef>
          <a:spcPct val="20000"/>
        </a:spcBef>
        <a:buFont typeface="Arial"/>
        <a:buChar char="•"/>
        <a:defRPr sz="9000" kern="1200">
          <a:solidFill>
            <a:schemeClr val="tx1"/>
          </a:solidFill>
          <a:latin typeface="+mn-lt"/>
          <a:ea typeface="+mn-ea"/>
          <a:cs typeface="+mn-cs"/>
        </a:defRPr>
      </a:lvl6pPr>
      <a:lvl7pPr marL="13370427" indent="-1028493" algn="l" defTabSz="2056986" rtl="0" eaLnBrk="1" latinLnBrk="0" hangingPunct="1">
        <a:spcBef>
          <a:spcPct val="20000"/>
        </a:spcBef>
        <a:buFont typeface="Arial"/>
        <a:buChar char="•"/>
        <a:defRPr sz="9000" kern="1200">
          <a:solidFill>
            <a:schemeClr val="tx1"/>
          </a:solidFill>
          <a:latin typeface="+mn-lt"/>
          <a:ea typeface="+mn-ea"/>
          <a:cs typeface="+mn-cs"/>
        </a:defRPr>
      </a:lvl7pPr>
      <a:lvl8pPr marL="15427413" indent="-1028493" algn="l" defTabSz="2056986" rtl="0" eaLnBrk="1" latinLnBrk="0" hangingPunct="1">
        <a:spcBef>
          <a:spcPct val="20000"/>
        </a:spcBef>
        <a:buFont typeface="Arial"/>
        <a:buChar char="•"/>
        <a:defRPr sz="9000" kern="1200">
          <a:solidFill>
            <a:schemeClr val="tx1"/>
          </a:solidFill>
          <a:latin typeface="+mn-lt"/>
          <a:ea typeface="+mn-ea"/>
          <a:cs typeface="+mn-cs"/>
        </a:defRPr>
      </a:lvl8pPr>
      <a:lvl9pPr marL="17484404" indent="-1028493" algn="l" defTabSz="2056986" rtl="0" eaLnBrk="1" latinLnBrk="0" hangingPunct="1">
        <a:spcBef>
          <a:spcPct val="20000"/>
        </a:spcBef>
        <a:buFont typeface="Arial"/>
        <a:buChar char="•"/>
        <a:defRPr sz="9000" kern="1200">
          <a:solidFill>
            <a:schemeClr val="tx1"/>
          </a:solidFill>
          <a:latin typeface="+mn-lt"/>
          <a:ea typeface="+mn-ea"/>
          <a:cs typeface="+mn-cs"/>
        </a:defRPr>
      </a:lvl9pPr>
    </p:bodyStyle>
    <p:otherStyle>
      <a:defPPr>
        <a:defRPr lang="fr-FR"/>
      </a:defPPr>
      <a:lvl1pPr marL="0" algn="l" defTabSz="2056986" rtl="0" eaLnBrk="1" latinLnBrk="0" hangingPunct="1">
        <a:defRPr sz="8100" kern="1200">
          <a:solidFill>
            <a:schemeClr val="tx1"/>
          </a:solidFill>
          <a:latin typeface="+mn-lt"/>
          <a:ea typeface="+mn-ea"/>
          <a:cs typeface="+mn-cs"/>
        </a:defRPr>
      </a:lvl1pPr>
      <a:lvl2pPr marL="2056986" algn="l" defTabSz="2056986" rtl="0" eaLnBrk="1" latinLnBrk="0" hangingPunct="1">
        <a:defRPr sz="8100" kern="1200">
          <a:solidFill>
            <a:schemeClr val="tx1"/>
          </a:solidFill>
          <a:latin typeface="+mn-lt"/>
          <a:ea typeface="+mn-ea"/>
          <a:cs typeface="+mn-cs"/>
        </a:defRPr>
      </a:lvl2pPr>
      <a:lvl3pPr marL="4113981" algn="l" defTabSz="2056986" rtl="0" eaLnBrk="1" latinLnBrk="0" hangingPunct="1">
        <a:defRPr sz="8100" kern="1200">
          <a:solidFill>
            <a:schemeClr val="tx1"/>
          </a:solidFill>
          <a:latin typeface="+mn-lt"/>
          <a:ea typeface="+mn-ea"/>
          <a:cs typeface="+mn-cs"/>
        </a:defRPr>
      </a:lvl3pPr>
      <a:lvl4pPr marL="6170967" algn="l" defTabSz="2056986" rtl="0" eaLnBrk="1" latinLnBrk="0" hangingPunct="1">
        <a:defRPr sz="8100" kern="1200">
          <a:solidFill>
            <a:schemeClr val="tx1"/>
          </a:solidFill>
          <a:latin typeface="+mn-lt"/>
          <a:ea typeface="+mn-ea"/>
          <a:cs typeface="+mn-cs"/>
        </a:defRPr>
      </a:lvl4pPr>
      <a:lvl5pPr marL="8227953" algn="l" defTabSz="2056986" rtl="0" eaLnBrk="1" latinLnBrk="0" hangingPunct="1">
        <a:defRPr sz="8100" kern="1200">
          <a:solidFill>
            <a:schemeClr val="tx1"/>
          </a:solidFill>
          <a:latin typeface="+mn-lt"/>
          <a:ea typeface="+mn-ea"/>
          <a:cs typeface="+mn-cs"/>
        </a:defRPr>
      </a:lvl5pPr>
      <a:lvl6pPr marL="10284944" algn="l" defTabSz="2056986" rtl="0" eaLnBrk="1" latinLnBrk="0" hangingPunct="1">
        <a:defRPr sz="8100" kern="1200">
          <a:solidFill>
            <a:schemeClr val="tx1"/>
          </a:solidFill>
          <a:latin typeface="+mn-lt"/>
          <a:ea typeface="+mn-ea"/>
          <a:cs typeface="+mn-cs"/>
        </a:defRPr>
      </a:lvl6pPr>
      <a:lvl7pPr marL="12341934" algn="l" defTabSz="2056986" rtl="0" eaLnBrk="1" latinLnBrk="0" hangingPunct="1">
        <a:defRPr sz="8100" kern="1200">
          <a:solidFill>
            <a:schemeClr val="tx1"/>
          </a:solidFill>
          <a:latin typeface="+mn-lt"/>
          <a:ea typeface="+mn-ea"/>
          <a:cs typeface="+mn-cs"/>
        </a:defRPr>
      </a:lvl7pPr>
      <a:lvl8pPr marL="14398920" algn="l" defTabSz="2056986" rtl="0" eaLnBrk="1" latinLnBrk="0" hangingPunct="1">
        <a:defRPr sz="8100" kern="1200">
          <a:solidFill>
            <a:schemeClr val="tx1"/>
          </a:solidFill>
          <a:latin typeface="+mn-lt"/>
          <a:ea typeface="+mn-ea"/>
          <a:cs typeface="+mn-cs"/>
        </a:defRPr>
      </a:lvl8pPr>
      <a:lvl9pPr marL="16455906" algn="l" defTabSz="2056986" rtl="0" eaLnBrk="1" latinLnBrk="0" hangingPunct="1">
        <a:defRPr sz="8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4" Type="http://schemas.openxmlformats.org/officeDocument/2006/relationships/image" Target="../media/image2.png"/><Relationship Id="rId5" Type="http://schemas.openxmlformats.org/officeDocument/2006/relationships/image" Target="../media/image3.png"/><Relationship Id="rId6" Type="http://schemas.openxmlformats.org/officeDocument/2006/relationships/image" Target="../media/image4.png"/><Relationship Id="rId7" Type="http://schemas.openxmlformats.org/officeDocument/2006/relationships/image" Target="../media/image5.png"/><Relationship Id="rId8" Type="http://schemas.openxmlformats.org/officeDocument/2006/relationships/image" Target="../media/image6.png"/><Relationship Id="rId9" Type="http://schemas.openxmlformats.org/officeDocument/2006/relationships/image" Target="../media/image7.png"/><Relationship Id="rId10" Type="http://schemas.openxmlformats.org/officeDocument/2006/relationships/image" Target="../media/image8.png"/><Relationship Id="rId11"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91" name="Shape 91"/>
          <p:cNvSpPr/>
          <p:nvPr/>
        </p:nvSpPr>
        <p:spPr>
          <a:xfrm>
            <a:off x="602336" y="9193619"/>
            <a:ext cx="15218813" cy="6153432"/>
          </a:xfrm>
          <a:prstGeom prst="rect">
            <a:avLst/>
          </a:prstGeom>
          <a:gradFill>
            <a:gsLst>
              <a:gs pos="0">
                <a:srgbClr val="FFFFFF"/>
              </a:gs>
              <a:gs pos="100000">
                <a:srgbClr val="FFFFFF"/>
              </a:gs>
            </a:gsLst>
            <a:lin ang="5400000" scaled="0"/>
          </a:gradFill>
          <a:ln w="9525" cap="flat" cmpd="sng">
            <a:solidFill>
              <a:schemeClr val="accent1"/>
            </a:solidFill>
            <a:prstDash val="solid"/>
            <a:round/>
            <a:headEnd type="none" w="med" len="med"/>
            <a:tailEnd type="none" w="med" len="med"/>
          </a:ln>
          <a:effectLst>
            <a:outerShdw dist="23000" dir="5400000" rotWithShape="0">
              <a:srgbClr val="808080">
                <a:alpha val="34901"/>
              </a:srgbClr>
            </a:outerShdw>
          </a:effectLst>
        </p:spPr>
        <p:txBody>
          <a:bodyPr lIns="379809" tIns="189891" rIns="379809" bIns="189891" anchor="ctr" anchorCtr="0">
            <a:noAutofit/>
          </a:bodyPr>
          <a:lstStyle/>
          <a:p>
            <a:r>
              <a:rPr lang="fr-FR" sz="3600" dirty="0"/>
              <a:t>Le niveau </a:t>
            </a:r>
            <a:r>
              <a:rPr lang="fr-FR" sz="3600" dirty="0" smtClean="0"/>
              <a:t>optimal de </a:t>
            </a:r>
            <a:r>
              <a:rPr lang="fr-FR" sz="3600" dirty="0"/>
              <a:t>la pression artérielle (PA) à atteindre chez le patient hémodialysé (HD) est controversé </a:t>
            </a:r>
            <a:r>
              <a:rPr lang="fr-FR" sz="3600" dirty="0" smtClean="0"/>
              <a:t>quant à la </a:t>
            </a:r>
            <a:r>
              <a:rPr lang="fr-FR" sz="3600" dirty="0"/>
              <a:t>protection cardiovasculaire. La mesure de la PA dans cette population est difficile à appréhender au vu de sa grande variabilité. L’exactitude des mesures </a:t>
            </a:r>
            <a:r>
              <a:rPr lang="fr-FR" sz="3600" dirty="0" err="1"/>
              <a:t>péridialytiques</a:t>
            </a:r>
            <a:r>
              <a:rPr lang="fr-FR" sz="3600" dirty="0"/>
              <a:t> (enregistrées dans l’unité d’HD pendant la séance) est souvent remise en question et peut participer à la controverse. L’objectif de notre étude est d’établir </a:t>
            </a:r>
            <a:r>
              <a:rPr lang="fr-FR" sz="3600" dirty="0" smtClean="0"/>
              <a:t>l’apport de deux </a:t>
            </a:r>
            <a:r>
              <a:rPr lang="fr-FR" sz="3600" dirty="0"/>
              <a:t>techniques de mesure ambulatoire </a:t>
            </a:r>
            <a:r>
              <a:rPr lang="fr-FR" sz="3600" dirty="0" smtClean="0"/>
              <a:t>de la </a:t>
            </a:r>
            <a:r>
              <a:rPr lang="fr-FR" sz="3600" dirty="0"/>
              <a:t>PA </a:t>
            </a:r>
            <a:r>
              <a:rPr lang="fr-FR" sz="3600" dirty="0" smtClean="0"/>
              <a:t>(et leur concordance) par rapport à la PA mesurée en HD. Sont testées la mesure ambulatoire </a:t>
            </a:r>
            <a:r>
              <a:rPr lang="fr-FR" sz="3600" dirty="0" err="1"/>
              <a:t>interdialytique</a:t>
            </a:r>
            <a:r>
              <a:rPr lang="fr-FR" sz="3600" dirty="0"/>
              <a:t> de 44h (MAPA) </a:t>
            </a:r>
            <a:r>
              <a:rPr lang="fr-FR" sz="3600" dirty="0" smtClean="0"/>
              <a:t>et </a:t>
            </a:r>
            <a:r>
              <a:rPr lang="fr-FR" sz="3600" dirty="0"/>
              <a:t>l’</a:t>
            </a:r>
            <a:r>
              <a:rPr lang="fr-FR" sz="3600" dirty="0" err="1"/>
              <a:t>automesure</a:t>
            </a:r>
            <a:r>
              <a:rPr lang="fr-FR" sz="3600" dirty="0"/>
              <a:t> au domicile (HBPM</a:t>
            </a:r>
            <a:r>
              <a:rPr lang="fr-FR" sz="3600" dirty="0" smtClean="0"/>
              <a:t>). Les périodes de mesure optimale pour la MAPA (24 ou 44h) et pour la </a:t>
            </a:r>
            <a:r>
              <a:rPr lang="fr-FR" sz="3600" dirty="0"/>
              <a:t>HBPM </a:t>
            </a:r>
            <a:r>
              <a:rPr lang="fr-FR" sz="3600" dirty="0" smtClean="0"/>
              <a:t>(3</a:t>
            </a:r>
            <a:r>
              <a:rPr lang="fr-FR" sz="3600" dirty="0"/>
              <a:t>, 5 </a:t>
            </a:r>
            <a:r>
              <a:rPr lang="fr-FR" sz="3600" dirty="0" smtClean="0"/>
              <a:t>ou 7 jours) ont aussi été testées. </a:t>
            </a:r>
            <a:endParaRPr lang="fr-FR" sz="3600" dirty="0"/>
          </a:p>
        </p:txBody>
      </p:sp>
      <p:sp>
        <p:nvSpPr>
          <p:cNvPr id="92" name="Shape 92"/>
          <p:cNvSpPr/>
          <p:nvPr/>
        </p:nvSpPr>
        <p:spPr>
          <a:xfrm>
            <a:off x="491601" y="16995841"/>
            <a:ext cx="15382043" cy="6327193"/>
          </a:xfrm>
          <a:prstGeom prst="rect">
            <a:avLst/>
          </a:prstGeom>
          <a:gradFill>
            <a:gsLst>
              <a:gs pos="0">
                <a:srgbClr val="FFFFFF"/>
              </a:gs>
              <a:gs pos="100000">
                <a:srgbClr val="FFFFFF"/>
              </a:gs>
            </a:gsLst>
            <a:lin ang="5400000" scaled="0"/>
          </a:gradFill>
          <a:ln w="9525" cap="flat" cmpd="sng">
            <a:solidFill>
              <a:schemeClr val="accent1"/>
            </a:solidFill>
            <a:prstDash val="solid"/>
            <a:round/>
            <a:headEnd type="none" w="med" len="med"/>
            <a:tailEnd type="none" w="med" len="med"/>
          </a:ln>
          <a:effectLst>
            <a:outerShdw dist="23000" dir="5400000" rotWithShape="0">
              <a:srgbClr val="808080">
                <a:alpha val="34901"/>
              </a:srgbClr>
            </a:outerShdw>
          </a:effectLst>
        </p:spPr>
        <p:txBody>
          <a:bodyPr lIns="379809" tIns="189891" rIns="379809" bIns="189891" anchor="ctr" anchorCtr="0">
            <a:noAutofit/>
          </a:bodyPr>
          <a:lstStyle/>
          <a:p>
            <a:endParaRPr lang="fr-BE" sz="3600" dirty="0" smtClean="0"/>
          </a:p>
          <a:p>
            <a:r>
              <a:rPr lang="fr-BE" sz="3600" dirty="0" smtClean="0"/>
              <a:t>43 patients (Tab 1) HD </a:t>
            </a:r>
            <a:r>
              <a:rPr lang="fr-BE" sz="3600" dirty="0"/>
              <a:t>chroniques (H=28, F = 15), âgés en moyenne de 68,3±13 ans ont été soumis à une MAPA de 44h entre 2 dialyses (Spacelabs 90207), immédiatement suivie par une automesure de 7 jours (2x2 mesures/j)(Omron M6</a:t>
            </a:r>
            <a:r>
              <a:rPr lang="fr-BE" sz="3600" dirty="0" smtClean="0"/>
              <a:t>) (Fig 1). </a:t>
            </a:r>
            <a:r>
              <a:rPr lang="fr-BE" sz="3600" dirty="0"/>
              <a:t>Les mesures péridialytiques correspondaient à la moyenne des PA pré- ou post-dialyse enregistrées sur 2 semaines (6 séances d’HD).</a:t>
            </a:r>
            <a:endParaRPr lang="fr-FR" sz="3600" dirty="0"/>
          </a:p>
          <a:p>
            <a:r>
              <a:rPr lang="fr-BE" sz="3600" dirty="0"/>
              <a:t>L’hypertension était définie par une PA </a:t>
            </a:r>
            <a:r>
              <a:rPr lang="en-US" sz="3600" dirty="0" err="1"/>
              <a:t>supérieure</a:t>
            </a:r>
            <a:r>
              <a:rPr lang="en-US" sz="3600" dirty="0"/>
              <a:t> </a:t>
            </a:r>
            <a:r>
              <a:rPr lang="en-US" sz="3600" dirty="0" err="1"/>
              <a:t>ou</a:t>
            </a:r>
            <a:r>
              <a:rPr lang="en-US" sz="3600" dirty="0"/>
              <a:t> </a:t>
            </a:r>
            <a:r>
              <a:rPr lang="en-US" sz="3600" dirty="0" err="1"/>
              <a:t>égale</a:t>
            </a:r>
            <a:r>
              <a:rPr lang="en-US" sz="3600" dirty="0"/>
              <a:t> </a:t>
            </a:r>
            <a:r>
              <a:rPr lang="en-US" sz="3600" dirty="0" err="1"/>
              <a:t>à</a:t>
            </a:r>
            <a:r>
              <a:rPr lang="en-US" sz="3600" dirty="0"/>
              <a:t> </a:t>
            </a:r>
            <a:r>
              <a:rPr lang="fr-BE" sz="3600" dirty="0"/>
              <a:t>140/90 mmHg pour la PA pré-HD, 130/80 mmHg pour la PA post-HD, 130/80 mmHg pour la MAPA de 44 h et 135/85 mmHg pour l’HBPM</a:t>
            </a:r>
            <a:r>
              <a:rPr lang="fr-BE" sz="3600" dirty="0" smtClean="0"/>
              <a:t>.</a:t>
            </a:r>
          </a:p>
          <a:p>
            <a:endParaRPr lang="fr-BE" sz="3600" dirty="0"/>
          </a:p>
          <a:p>
            <a:endParaRPr lang="fr-FR" sz="3600" dirty="0"/>
          </a:p>
        </p:txBody>
      </p:sp>
      <p:sp>
        <p:nvSpPr>
          <p:cNvPr id="93" name="Shape 93"/>
          <p:cNvSpPr/>
          <p:nvPr/>
        </p:nvSpPr>
        <p:spPr>
          <a:xfrm>
            <a:off x="491600" y="8043294"/>
            <a:ext cx="15329562" cy="1231262"/>
          </a:xfrm>
          <a:prstGeom prst="rect">
            <a:avLst/>
          </a:prstGeom>
          <a:solidFill>
            <a:srgbClr val="8DC040"/>
          </a:solidFill>
          <a:ln w="9525" cap="flat" cmpd="sng">
            <a:solidFill>
              <a:srgbClr val="F9F9F9"/>
            </a:solidFill>
            <a:prstDash val="solid"/>
            <a:round/>
            <a:headEnd type="none" w="med" len="med"/>
            <a:tailEnd type="none" w="med" len="med"/>
          </a:ln>
        </p:spPr>
        <p:txBody>
          <a:bodyPr lIns="379809" tIns="189891" rIns="379809" bIns="189891" anchor="ctr" anchorCtr="0">
            <a:noAutofit/>
          </a:bodyPr>
          <a:lstStyle/>
          <a:p>
            <a:pPr algn="ctr">
              <a:buSzPct val="25000"/>
            </a:pPr>
            <a:r>
              <a:rPr lang="fr-BE" sz="6300" b="1">
                <a:solidFill>
                  <a:schemeClr val="lt2"/>
                </a:solidFill>
                <a:latin typeface="Questrial"/>
                <a:ea typeface="Questrial"/>
                <a:cs typeface="Questrial"/>
                <a:sym typeface="Questrial"/>
              </a:rPr>
              <a:t>Introduction</a:t>
            </a:r>
          </a:p>
        </p:txBody>
      </p:sp>
      <p:sp>
        <p:nvSpPr>
          <p:cNvPr id="94" name="Shape 94"/>
          <p:cNvSpPr/>
          <p:nvPr/>
        </p:nvSpPr>
        <p:spPr>
          <a:xfrm>
            <a:off x="491600" y="15764579"/>
            <a:ext cx="15382044" cy="1231262"/>
          </a:xfrm>
          <a:prstGeom prst="rect">
            <a:avLst/>
          </a:prstGeom>
          <a:solidFill>
            <a:srgbClr val="8DC040"/>
          </a:solidFill>
          <a:ln w="9525" cap="flat" cmpd="sng">
            <a:solidFill>
              <a:srgbClr val="F9F9F9"/>
            </a:solidFill>
            <a:prstDash val="solid"/>
            <a:round/>
            <a:headEnd type="none" w="med" len="med"/>
            <a:tailEnd type="none" w="med" len="med"/>
          </a:ln>
        </p:spPr>
        <p:txBody>
          <a:bodyPr lIns="379809" tIns="189891" rIns="379809" bIns="189891" anchor="ctr" anchorCtr="0">
            <a:noAutofit/>
          </a:bodyPr>
          <a:lstStyle/>
          <a:p>
            <a:pPr algn="ctr">
              <a:buSzPct val="25000"/>
            </a:pPr>
            <a:r>
              <a:rPr lang="fr-BE" sz="6300" b="1" dirty="0">
                <a:solidFill>
                  <a:schemeClr val="lt2"/>
                </a:solidFill>
                <a:latin typeface="Questrial"/>
                <a:ea typeface="Questrial"/>
                <a:cs typeface="Questrial"/>
                <a:sym typeface="Questrial"/>
              </a:rPr>
              <a:t>Matériels et Méthodes</a:t>
            </a:r>
          </a:p>
        </p:txBody>
      </p:sp>
      <p:grpSp>
        <p:nvGrpSpPr>
          <p:cNvPr id="3" name="Groupe 2"/>
          <p:cNvGrpSpPr/>
          <p:nvPr/>
        </p:nvGrpSpPr>
        <p:grpSpPr>
          <a:xfrm>
            <a:off x="491600" y="32053515"/>
            <a:ext cx="15539065" cy="6779884"/>
            <a:chOff x="1117558" y="25784975"/>
            <a:chExt cx="25666649" cy="5900560"/>
          </a:xfrm>
        </p:grpSpPr>
        <p:sp>
          <p:nvSpPr>
            <p:cNvPr id="90" name="Shape 90"/>
            <p:cNvSpPr/>
            <p:nvPr/>
          </p:nvSpPr>
          <p:spPr>
            <a:xfrm>
              <a:off x="1117560" y="26751875"/>
              <a:ext cx="25665155" cy="4933660"/>
            </a:xfrm>
            <a:prstGeom prst="rect">
              <a:avLst/>
            </a:prstGeom>
            <a:gradFill>
              <a:gsLst>
                <a:gs pos="0">
                  <a:srgbClr val="FFFFFF"/>
                </a:gs>
                <a:gs pos="100000">
                  <a:srgbClr val="FFFFFF"/>
                </a:gs>
              </a:gsLst>
              <a:lin ang="5400000" scaled="0"/>
            </a:gradFill>
            <a:ln w="9525" cap="flat" cmpd="sng">
              <a:solidFill>
                <a:schemeClr val="accent1"/>
              </a:solidFill>
              <a:prstDash val="solid"/>
              <a:round/>
              <a:headEnd type="none" w="med" len="med"/>
              <a:tailEnd type="none" w="med" len="med"/>
            </a:ln>
            <a:effectLst>
              <a:outerShdw dist="23000" dir="5400000" rotWithShape="0">
                <a:srgbClr val="808080">
                  <a:alpha val="34901"/>
                </a:srgbClr>
              </a:outerShdw>
            </a:effectLst>
          </p:spPr>
          <p:txBody>
            <a:bodyPr lIns="398875" tIns="199425" rIns="398875" bIns="199425" anchor="ctr" anchorCtr="0">
              <a:noAutofit/>
            </a:bodyPr>
            <a:lstStyle/>
            <a:p>
              <a:pPr>
                <a:lnSpc>
                  <a:spcPct val="150000"/>
                </a:lnSpc>
                <a:buClr>
                  <a:srgbClr val="000000"/>
                </a:buClr>
                <a:buSzPct val="75000"/>
              </a:pPr>
              <a:r>
                <a:rPr lang="fr-BE" sz="3600" dirty="0"/>
                <a:t>La MAPA et l’automesure ont permis d’identifier un quart de patients avec un phénotype particulier d’hypertension, qui n’auraient pas été classés correctement en se fiant uniquement aux mesures péridialytiques. L’automesure devrait être recommandée en première ligne chez le patient HD (au moins une semaine/mois</a:t>
              </a:r>
              <a:r>
                <a:rPr lang="fr-BE" sz="3600" dirty="0" smtClean="0"/>
                <a:t>) (Fig 6). </a:t>
              </a:r>
              <a:r>
                <a:rPr lang="fr-BE" sz="3600" dirty="0"/>
                <a:t>Cependant, la MAPA fournit des informations uniques comme la PA nocturne et pourrait être proposée, au moins une fois par an, chez tous les patients.</a:t>
              </a:r>
              <a:r>
                <a:rPr lang="fr-FR" sz="3600" dirty="0"/>
                <a:t> </a:t>
              </a:r>
              <a:endParaRPr lang="en-US" sz="3600" dirty="0"/>
            </a:p>
          </p:txBody>
        </p:sp>
        <p:sp>
          <p:nvSpPr>
            <p:cNvPr id="95" name="Shape 95"/>
            <p:cNvSpPr/>
            <p:nvPr/>
          </p:nvSpPr>
          <p:spPr>
            <a:xfrm>
              <a:off x="1117558" y="25784975"/>
              <a:ext cx="25666649" cy="966900"/>
            </a:xfrm>
            <a:prstGeom prst="rect">
              <a:avLst/>
            </a:prstGeom>
            <a:solidFill>
              <a:srgbClr val="8DC040"/>
            </a:solidFill>
            <a:ln w="9525" cap="flat" cmpd="sng">
              <a:solidFill>
                <a:srgbClr val="F9F9F9"/>
              </a:solidFill>
              <a:prstDash val="solid"/>
              <a:round/>
              <a:headEnd type="none" w="med" len="med"/>
              <a:tailEnd type="none" w="med" len="med"/>
            </a:ln>
          </p:spPr>
          <p:txBody>
            <a:bodyPr lIns="398875" tIns="199425" rIns="398875" bIns="199425" anchor="ctr" anchorCtr="0">
              <a:noAutofit/>
            </a:bodyPr>
            <a:lstStyle/>
            <a:p>
              <a:pPr algn="ctr">
                <a:buSzPct val="25000"/>
              </a:pPr>
              <a:r>
                <a:rPr lang="fr-BE" sz="6300" b="1" dirty="0">
                  <a:solidFill>
                    <a:schemeClr val="lt2"/>
                  </a:solidFill>
                  <a:latin typeface="Questrial"/>
                  <a:ea typeface="Questrial"/>
                  <a:cs typeface="Questrial"/>
                  <a:sym typeface="Questrial"/>
                </a:rPr>
                <a:t>Conclusions</a:t>
              </a:r>
            </a:p>
          </p:txBody>
        </p:sp>
      </p:grpSp>
      <p:sp>
        <p:nvSpPr>
          <p:cNvPr id="98" name="Shape 98"/>
          <p:cNvSpPr txBox="1"/>
          <p:nvPr/>
        </p:nvSpPr>
        <p:spPr>
          <a:xfrm>
            <a:off x="115367" y="199331"/>
            <a:ext cx="2270971" cy="3923718"/>
          </a:xfrm>
          <a:prstGeom prst="rect">
            <a:avLst/>
          </a:prstGeom>
          <a:noFill/>
          <a:ln>
            <a:noFill/>
          </a:ln>
        </p:spPr>
        <p:txBody>
          <a:bodyPr lIns="87057" tIns="87057" rIns="87057" bIns="87057" anchor="ctr" anchorCtr="0">
            <a:noAutofit/>
          </a:bodyPr>
          <a:lstStyle/>
          <a:p>
            <a:r>
              <a:rPr lang="fr-BE"/>
              <a:t>		 	 	 		</a:t>
            </a:r>
          </a:p>
          <a:p>
            <a:r>
              <a:rPr lang="fr-BE"/>
              <a:t>			</a:t>
            </a:r>
          </a:p>
          <a:p>
            <a:r>
              <a:rPr lang="fr-BE"/>
              <a:t>				 			</a:t>
            </a:r>
          </a:p>
          <a:p>
            <a:r>
              <a:rPr lang="fr-BE"/>
              <a:t>		</a:t>
            </a:r>
          </a:p>
        </p:txBody>
      </p:sp>
      <p:sp>
        <p:nvSpPr>
          <p:cNvPr id="99" name="Shape 99"/>
          <p:cNvSpPr txBox="1"/>
          <p:nvPr/>
        </p:nvSpPr>
        <p:spPr>
          <a:xfrm>
            <a:off x="115367" y="199331"/>
            <a:ext cx="2270971" cy="3923718"/>
          </a:xfrm>
          <a:prstGeom prst="rect">
            <a:avLst/>
          </a:prstGeom>
          <a:noFill/>
          <a:ln>
            <a:noFill/>
          </a:ln>
        </p:spPr>
        <p:txBody>
          <a:bodyPr lIns="87057" tIns="87057" rIns="87057" bIns="87057" anchor="ctr" anchorCtr="0">
            <a:noAutofit/>
          </a:bodyPr>
          <a:lstStyle/>
          <a:p>
            <a:r>
              <a:rPr lang="fr-BE" dirty="0"/>
              <a:t>		 	 	 		</a:t>
            </a:r>
          </a:p>
          <a:p>
            <a:r>
              <a:rPr lang="fr-BE" dirty="0"/>
              <a:t>			</a:t>
            </a:r>
          </a:p>
          <a:p>
            <a:r>
              <a:rPr lang="fr-BE" dirty="0"/>
              <a:t>				 			</a:t>
            </a:r>
          </a:p>
          <a:p>
            <a:r>
              <a:rPr lang="fr-BE" dirty="0"/>
              <a:t>		</a:t>
            </a:r>
          </a:p>
        </p:txBody>
      </p:sp>
      <p:sp>
        <p:nvSpPr>
          <p:cNvPr id="89" name="Shape 89"/>
          <p:cNvSpPr/>
          <p:nvPr/>
        </p:nvSpPr>
        <p:spPr>
          <a:xfrm>
            <a:off x="654834" y="24883811"/>
            <a:ext cx="15329549" cy="6719711"/>
          </a:xfrm>
          <a:prstGeom prst="rect">
            <a:avLst/>
          </a:prstGeom>
          <a:gradFill>
            <a:gsLst>
              <a:gs pos="0">
                <a:srgbClr val="FFFFFF"/>
              </a:gs>
              <a:gs pos="100000">
                <a:srgbClr val="FFFFFF"/>
              </a:gs>
            </a:gsLst>
            <a:lin ang="5400000" scaled="0"/>
          </a:gradFill>
          <a:ln w="9525" cap="flat" cmpd="sng">
            <a:solidFill>
              <a:schemeClr val="accent1"/>
            </a:solidFill>
            <a:prstDash val="solid"/>
            <a:round/>
            <a:headEnd type="none" w="med" len="med"/>
            <a:tailEnd type="none" w="med" len="med"/>
          </a:ln>
          <a:effectLst>
            <a:outerShdw dist="23000" dir="5400000" rotWithShape="0">
              <a:srgbClr val="808080">
                <a:alpha val="34901"/>
              </a:srgbClr>
            </a:outerShdw>
          </a:effectLst>
        </p:spPr>
        <p:txBody>
          <a:bodyPr lIns="379809" tIns="189891" rIns="379809" bIns="189891" anchor="ctr" anchorCtr="0">
            <a:noAutofit/>
          </a:bodyPr>
          <a:lstStyle/>
          <a:p>
            <a:r>
              <a:rPr lang="fr-BE" sz="3600" dirty="0"/>
              <a:t>Une bonne corrélation a été observée entre la MAPA et l’HBPM pour le diagnostic de l’hypertension chez le patient </a:t>
            </a:r>
            <a:r>
              <a:rPr lang="fr-BE" sz="3600" dirty="0" smtClean="0"/>
              <a:t>HD (Fig 2 et 3). </a:t>
            </a:r>
            <a:r>
              <a:rPr lang="fr-BE" sz="3600" dirty="0"/>
              <a:t>Confrontées aux PA péridialytiques, les 2 techniques ambulatoires ont permis d’identifier </a:t>
            </a:r>
            <a:r>
              <a:rPr lang="fr-BE" sz="3600" dirty="0" smtClean="0"/>
              <a:t>une hypertension </a:t>
            </a:r>
            <a:r>
              <a:rPr lang="fr-BE" sz="3600" dirty="0"/>
              <a:t>masquée et </a:t>
            </a:r>
            <a:r>
              <a:rPr lang="fr-BE" sz="3600" dirty="0" smtClean="0"/>
              <a:t>une hypertension </a:t>
            </a:r>
            <a:r>
              <a:rPr lang="fr-BE" sz="3600" dirty="0"/>
              <a:t>de la blouse blanche </a:t>
            </a:r>
            <a:r>
              <a:rPr lang="fr-BE" sz="3600" dirty="0" smtClean="0"/>
              <a:t>et ce dans la </a:t>
            </a:r>
            <a:r>
              <a:rPr lang="fr-BE" sz="3600" dirty="0"/>
              <a:t>même proportion (25%). </a:t>
            </a:r>
            <a:endParaRPr lang="fr-FR" sz="3600" dirty="0"/>
          </a:p>
          <a:p>
            <a:r>
              <a:rPr lang="fr-BE" sz="3600" dirty="0"/>
              <a:t>La meilleure précision de diagnostic du statut tensionnel a été notée pour les plus longues périodes </a:t>
            </a:r>
            <a:r>
              <a:rPr lang="fr-BE" sz="3600" dirty="0" smtClean="0"/>
              <a:t>d’enregistrement, 44h </a:t>
            </a:r>
            <a:r>
              <a:rPr lang="fr-BE" sz="3600" dirty="0"/>
              <a:t>pour la </a:t>
            </a:r>
            <a:r>
              <a:rPr lang="fr-BE" sz="3600" dirty="0" smtClean="0"/>
              <a:t>MAPA (Fig 4) </a:t>
            </a:r>
            <a:r>
              <a:rPr lang="fr-BE" sz="3600" dirty="0"/>
              <a:t>et 7 jours pour </a:t>
            </a:r>
            <a:r>
              <a:rPr lang="fr-BE" sz="3600" dirty="0" smtClean="0"/>
              <a:t>l’HBPM, </a:t>
            </a:r>
            <a:r>
              <a:rPr lang="fr-BE" sz="3600" dirty="0" smtClean="0">
                <a:solidFill>
                  <a:srgbClr val="000000"/>
                </a:solidFill>
              </a:rPr>
              <a:t>le premier jour étant écarté du calcul de la moyenne </a:t>
            </a:r>
            <a:r>
              <a:rPr lang="fr-BE" sz="3600" dirty="0" smtClean="0"/>
              <a:t>(Fig 5). </a:t>
            </a:r>
            <a:r>
              <a:rPr lang="fr-BE" sz="3600" dirty="0"/>
              <a:t>Les plus courtes périodes étaient </a:t>
            </a:r>
            <a:r>
              <a:rPr lang="fr-BE" sz="3600" dirty="0" smtClean="0"/>
              <a:t>cependant mieux </a:t>
            </a:r>
            <a:r>
              <a:rPr lang="fr-BE" sz="3600" dirty="0"/>
              <a:t>tolérées par les </a:t>
            </a:r>
            <a:r>
              <a:rPr lang="fr-BE" sz="3600" dirty="0" smtClean="0"/>
              <a:t>patients. L’HBPM </a:t>
            </a:r>
            <a:r>
              <a:rPr lang="fr-BE" sz="3600" dirty="0"/>
              <a:t>était mieux acceptée que la MAPA de 44h. </a:t>
            </a:r>
            <a:endParaRPr lang="fr-FR" sz="3600" dirty="0"/>
          </a:p>
          <a:p>
            <a:r>
              <a:rPr lang="fr-BE" sz="3600" b="1" dirty="0"/>
              <a:t> </a:t>
            </a:r>
            <a:endParaRPr lang="fr-FR" sz="3600" dirty="0"/>
          </a:p>
          <a:p>
            <a:pPr>
              <a:buSzPct val="25000"/>
            </a:pPr>
            <a:endParaRPr lang="fr-BE" sz="1800" dirty="0">
              <a:solidFill>
                <a:schemeClr val="lt2"/>
              </a:solidFill>
              <a:latin typeface="Calibri"/>
              <a:ea typeface="Calibri"/>
              <a:cs typeface="Calibri"/>
              <a:sym typeface="Calibri"/>
            </a:endParaRPr>
          </a:p>
        </p:txBody>
      </p:sp>
      <p:sp>
        <p:nvSpPr>
          <p:cNvPr id="96" name="Shape 96"/>
          <p:cNvSpPr/>
          <p:nvPr/>
        </p:nvSpPr>
        <p:spPr>
          <a:xfrm>
            <a:off x="535242" y="23652549"/>
            <a:ext cx="15495423" cy="1231262"/>
          </a:xfrm>
          <a:prstGeom prst="rect">
            <a:avLst/>
          </a:prstGeom>
          <a:solidFill>
            <a:srgbClr val="8DC040"/>
          </a:solidFill>
          <a:ln w="9525" cap="flat" cmpd="sng">
            <a:solidFill>
              <a:srgbClr val="F9F9F9"/>
            </a:solidFill>
            <a:prstDash val="solid"/>
            <a:round/>
            <a:headEnd type="none" w="med" len="med"/>
            <a:tailEnd type="none" w="med" len="med"/>
          </a:ln>
        </p:spPr>
        <p:txBody>
          <a:bodyPr lIns="379809" tIns="189891" rIns="379809" bIns="189891" anchor="ctr" anchorCtr="0">
            <a:noAutofit/>
          </a:bodyPr>
          <a:lstStyle/>
          <a:p>
            <a:pPr algn="ctr">
              <a:buSzPct val="25000"/>
            </a:pPr>
            <a:r>
              <a:rPr lang="fr-BE" sz="6300" b="1" dirty="0">
                <a:solidFill>
                  <a:srgbClr val="FFFFFF"/>
                </a:solidFill>
                <a:latin typeface="Questrial"/>
                <a:ea typeface="Questrial"/>
                <a:cs typeface="Questrial"/>
                <a:sym typeface="Questrial"/>
              </a:rPr>
              <a:t>Résultats </a:t>
            </a:r>
          </a:p>
        </p:txBody>
      </p:sp>
      <p:pic>
        <p:nvPicPr>
          <p:cNvPr id="105" name="Shape 105" descr="logo ulg.gif"/>
          <p:cNvPicPr preferRelativeResize="0"/>
          <p:nvPr/>
        </p:nvPicPr>
        <p:blipFill>
          <a:blip r:embed="rId3">
            <a:alphaModFix/>
          </a:blip>
          <a:stretch>
            <a:fillRect/>
          </a:stretch>
        </p:blipFill>
        <p:spPr>
          <a:xfrm>
            <a:off x="26096299" y="1352898"/>
            <a:ext cx="6219458" cy="3522915"/>
          </a:xfrm>
          <a:prstGeom prst="rect">
            <a:avLst/>
          </a:prstGeom>
          <a:noFill/>
          <a:ln>
            <a:noFill/>
          </a:ln>
        </p:spPr>
      </p:pic>
      <p:pic>
        <p:nvPicPr>
          <p:cNvPr id="6" name="Image 5"/>
          <p:cNvPicPr>
            <a:picLocks noChangeAspect="1"/>
          </p:cNvPicPr>
          <p:nvPr/>
        </p:nvPicPr>
        <p:blipFill>
          <a:blip r:embed="rId4"/>
          <a:stretch>
            <a:fillRect/>
          </a:stretch>
        </p:blipFill>
        <p:spPr>
          <a:xfrm>
            <a:off x="358679" y="1352898"/>
            <a:ext cx="6719113" cy="3522915"/>
          </a:xfrm>
          <a:prstGeom prst="rect">
            <a:avLst/>
          </a:prstGeom>
        </p:spPr>
      </p:pic>
      <p:sp>
        <p:nvSpPr>
          <p:cNvPr id="7" name="ZoneTexte 6"/>
          <p:cNvSpPr txBox="1"/>
          <p:nvPr/>
        </p:nvSpPr>
        <p:spPr>
          <a:xfrm>
            <a:off x="5348388" y="1079888"/>
            <a:ext cx="22413068" cy="4154983"/>
          </a:xfrm>
          <a:prstGeom prst="rect">
            <a:avLst/>
          </a:prstGeom>
          <a:noFill/>
        </p:spPr>
        <p:txBody>
          <a:bodyPr wrap="square" rtlCol="0">
            <a:spAutoFit/>
          </a:bodyPr>
          <a:lstStyle/>
          <a:p>
            <a:pPr algn="ctr"/>
            <a:r>
              <a:rPr lang="fr-FR" sz="8800" b="1" dirty="0" smtClean="0">
                <a:solidFill>
                  <a:schemeClr val="accent6"/>
                </a:solidFill>
              </a:rPr>
              <a:t>Comment mesurer correctement</a:t>
            </a:r>
          </a:p>
          <a:p>
            <a:pPr algn="ctr"/>
            <a:r>
              <a:rPr lang="fr-FR" sz="8800" b="1" dirty="0">
                <a:solidFill>
                  <a:schemeClr val="accent6"/>
                </a:solidFill>
              </a:rPr>
              <a:t>l</a:t>
            </a:r>
            <a:r>
              <a:rPr lang="fr-FR" sz="8800" b="1" dirty="0" smtClean="0">
                <a:solidFill>
                  <a:schemeClr val="accent6"/>
                </a:solidFill>
              </a:rPr>
              <a:t>a pression artérielle chez les patients hémodialysés ?</a:t>
            </a:r>
            <a:endParaRPr lang="fr-FR" sz="8800" b="1" dirty="0">
              <a:solidFill>
                <a:schemeClr val="accent6"/>
              </a:solidFill>
            </a:endParaRPr>
          </a:p>
        </p:txBody>
      </p:sp>
      <p:sp>
        <p:nvSpPr>
          <p:cNvPr id="8" name="ZoneTexte 7"/>
          <p:cNvSpPr txBox="1"/>
          <p:nvPr/>
        </p:nvSpPr>
        <p:spPr>
          <a:xfrm>
            <a:off x="10257797" y="5385584"/>
            <a:ext cx="15291615" cy="1446550"/>
          </a:xfrm>
          <a:prstGeom prst="rect">
            <a:avLst/>
          </a:prstGeom>
          <a:noFill/>
        </p:spPr>
        <p:txBody>
          <a:bodyPr wrap="square" rtlCol="0">
            <a:spAutoFit/>
          </a:bodyPr>
          <a:lstStyle/>
          <a:p>
            <a:pPr algn="ctr"/>
            <a:r>
              <a:rPr lang="fr-FR" sz="4400" b="1" dirty="0" smtClean="0"/>
              <a:t>P </a:t>
            </a:r>
            <a:r>
              <a:rPr lang="fr-FR" sz="4400" b="1" dirty="0" err="1" smtClean="0"/>
              <a:t>Vanderweckene</a:t>
            </a:r>
            <a:r>
              <a:rPr lang="fr-FR" sz="4400" b="1" dirty="0" smtClean="0"/>
              <a:t>, A </a:t>
            </a:r>
            <a:r>
              <a:rPr lang="fr-FR" sz="4400" b="1" dirty="0" err="1" smtClean="0"/>
              <a:t>Saint-Remy</a:t>
            </a:r>
            <a:r>
              <a:rPr lang="fr-FR" sz="4400" b="1" dirty="0" smtClean="0"/>
              <a:t>, J.M </a:t>
            </a:r>
            <a:r>
              <a:rPr lang="fr-FR" sz="4400" b="1" dirty="0" err="1" smtClean="0"/>
              <a:t>Krzesinski</a:t>
            </a:r>
            <a:endParaRPr lang="fr-FR" sz="4400" b="1" dirty="0" smtClean="0"/>
          </a:p>
          <a:p>
            <a:pPr algn="ctr"/>
            <a:r>
              <a:rPr lang="fr-FR" sz="4400" b="1" dirty="0" smtClean="0"/>
              <a:t>Néphrologie-Hypertension CHU Sart-</a:t>
            </a:r>
            <a:r>
              <a:rPr lang="fr-FR" sz="4400" b="1" dirty="0" err="1" smtClean="0"/>
              <a:t>Tilman</a:t>
            </a:r>
            <a:r>
              <a:rPr lang="fr-FR" sz="4400" b="1" dirty="0" smtClean="0"/>
              <a:t>, Liège , Belgique</a:t>
            </a:r>
            <a:endParaRPr lang="fr-FR" sz="4400" b="1" dirty="0"/>
          </a:p>
        </p:txBody>
      </p:sp>
      <p:sp>
        <p:nvSpPr>
          <p:cNvPr id="5" name="Rectangle 4"/>
          <p:cNvSpPr/>
          <p:nvPr/>
        </p:nvSpPr>
        <p:spPr>
          <a:xfrm>
            <a:off x="8101013" y="6043278"/>
            <a:ext cx="16202025" cy="1338828"/>
          </a:xfrm>
          <a:prstGeom prst="rect">
            <a:avLst/>
          </a:prstGeom>
        </p:spPr>
        <p:txBody>
          <a:bodyPr>
            <a:spAutoFit/>
          </a:bodyPr>
          <a:lstStyle/>
          <a:p>
            <a:endParaRPr lang="fr-FR" dirty="0"/>
          </a:p>
        </p:txBody>
      </p:sp>
      <p:sp>
        <p:nvSpPr>
          <p:cNvPr id="9" name="Rectangle 8"/>
          <p:cNvSpPr/>
          <p:nvPr/>
        </p:nvSpPr>
        <p:spPr>
          <a:xfrm>
            <a:off x="8101013" y="9159515"/>
            <a:ext cx="16202025" cy="1338828"/>
          </a:xfrm>
          <a:prstGeom prst="rect">
            <a:avLst/>
          </a:prstGeom>
        </p:spPr>
        <p:txBody>
          <a:bodyPr>
            <a:spAutoFit/>
          </a:bodyPr>
          <a:lstStyle/>
          <a:p>
            <a:endParaRPr lang="fr-FR" dirty="0"/>
          </a:p>
        </p:txBody>
      </p:sp>
      <p:pic>
        <p:nvPicPr>
          <p:cNvPr id="11" name="Image 10"/>
          <p:cNvPicPr>
            <a:picLocks noChangeAspect="1"/>
          </p:cNvPicPr>
          <p:nvPr/>
        </p:nvPicPr>
        <p:blipFill>
          <a:blip r:embed="rId5"/>
          <a:stretch>
            <a:fillRect/>
          </a:stretch>
        </p:blipFill>
        <p:spPr>
          <a:xfrm>
            <a:off x="24303038" y="7382106"/>
            <a:ext cx="8102600" cy="6772589"/>
          </a:xfrm>
          <a:prstGeom prst="rect">
            <a:avLst/>
          </a:prstGeom>
        </p:spPr>
      </p:pic>
      <p:sp>
        <p:nvSpPr>
          <p:cNvPr id="17" name="ZoneTexte 16"/>
          <p:cNvSpPr txBox="1"/>
          <p:nvPr/>
        </p:nvSpPr>
        <p:spPr>
          <a:xfrm flipH="1">
            <a:off x="23008464" y="14154694"/>
            <a:ext cx="983791" cy="523220"/>
          </a:xfrm>
          <a:prstGeom prst="rect">
            <a:avLst/>
          </a:prstGeom>
          <a:noFill/>
        </p:spPr>
        <p:txBody>
          <a:bodyPr wrap="square" rtlCol="0">
            <a:spAutoFit/>
          </a:bodyPr>
          <a:lstStyle/>
          <a:p>
            <a:r>
              <a:rPr lang="fr-FR" sz="2800" dirty="0" smtClean="0"/>
              <a:t>Tab 1</a:t>
            </a:r>
            <a:endParaRPr lang="fr-FR" sz="2800" dirty="0"/>
          </a:p>
        </p:txBody>
      </p:sp>
      <p:sp>
        <p:nvSpPr>
          <p:cNvPr id="18" name="ZoneTexte 17"/>
          <p:cNvSpPr txBox="1"/>
          <p:nvPr/>
        </p:nvSpPr>
        <p:spPr>
          <a:xfrm>
            <a:off x="30623657" y="14227943"/>
            <a:ext cx="767157" cy="461665"/>
          </a:xfrm>
          <a:prstGeom prst="rect">
            <a:avLst/>
          </a:prstGeom>
          <a:noFill/>
        </p:spPr>
        <p:txBody>
          <a:bodyPr wrap="none" rtlCol="0">
            <a:spAutoFit/>
          </a:bodyPr>
          <a:lstStyle/>
          <a:p>
            <a:r>
              <a:rPr lang="fr-FR" sz="2400" dirty="0" err="1" smtClean="0"/>
              <a:t>Fig</a:t>
            </a:r>
            <a:r>
              <a:rPr lang="fr-FR" sz="2400" dirty="0" smtClean="0"/>
              <a:t> 1</a:t>
            </a:r>
            <a:endParaRPr lang="fr-FR" sz="2400" dirty="0"/>
          </a:p>
        </p:txBody>
      </p:sp>
      <p:sp>
        <p:nvSpPr>
          <p:cNvPr id="19" name="ZoneTexte 18"/>
          <p:cNvSpPr txBox="1"/>
          <p:nvPr/>
        </p:nvSpPr>
        <p:spPr>
          <a:xfrm>
            <a:off x="23008464" y="22998790"/>
            <a:ext cx="1631054" cy="461665"/>
          </a:xfrm>
          <a:prstGeom prst="rect">
            <a:avLst/>
          </a:prstGeom>
          <a:noFill/>
        </p:spPr>
        <p:txBody>
          <a:bodyPr wrap="square" rtlCol="0">
            <a:spAutoFit/>
          </a:bodyPr>
          <a:lstStyle/>
          <a:p>
            <a:r>
              <a:rPr lang="fr-FR" sz="2400" dirty="0" err="1" smtClean="0"/>
              <a:t>Fig</a:t>
            </a:r>
            <a:r>
              <a:rPr lang="fr-FR" sz="2400" dirty="0" smtClean="0"/>
              <a:t> 2</a:t>
            </a:r>
            <a:endParaRPr lang="fr-FR" sz="2400" dirty="0"/>
          </a:p>
        </p:txBody>
      </p:sp>
      <p:sp>
        <p:nvSpPr>
          <p:cNvPr id="21" name="ZoneTexte 20"/>
          <p:cNvSpPr txBox="1"/>
          <p:nvPr/>
        </p:nvSpPr>
        <p:spPr>
          <a:xfrm>
            <a:off x="30623658" y="22767958"/>
            <a:ext cx="767157" cy="461665"/>
          </a:xfrm>
          <a:prstGeom prst="rect">
            <a:avLst/>
          </a:prstGeom>
          <a:noFill/>
        </p:spPr>
        <p:txBody>
          <a:bodyPr wrap="none" rtlCol="0">
            <a:spAutoFit/>
          </a:bodyPr>
          <a:lstStyle/>
          <a:p>
            <a:r>
              <a:rPr lang="fr-FR" sz="2400" dirty="0" err="1" smtClean="0"/>
              <a:t>Fig</a:t>
            </a:r>
            <a:r>
              <a:rPr lang="fr-FR" sz="2400" dirty="0" smtClean="0"/>
              <a:t> 3</a:t>
            </a:r>
            <a:endParaRPr lang="fr-FR" sz="2400" dirty="0"/>
          </a:p>
        </p:txBody>
      </p:sp>
      <p:pic>
        <p:nvPicPr>
          <p:cNvPr id="27" name="Image 26"/>
          <p:cNvPicPr>
            <a:picLocks noChangeAspect="1"/>
          </p:cNvPicPr>
          <p:nvPr/>
        </p:nvPicPr>
        <p:blipFill>
          <a:blip r:embed="rId6"/>
          <a:stretch>
            <a:fillRect/>
          </a:stretch>
        </p:blipFill>
        <p:spPr>
          <a:xfrm>
            <a:off x="16030665" y="8043295"/>
            <a:ext cx="8220569" cy="6111399"/>
          </a:xfrm>
          <a:prstGeom prst="rect">
            <a:avLst/>
          </a:prstGeom>
        </p:spPr>
      </p:pic>
      <p:sp>
        <p:nvSpPr>
          <p:cNvPr id="28" name="ZoneTexte 27"/>
          <p:cNvSpPr txBox="1"/>
          <p:nvPr/>
        </p:nvSpPr>
        <p:spPr>
          <a:xfrm>
            <a:off x="22779080" y="30617203"/>
            <a:ext cx="767157" cy="461665"/>
          </a:xfrm>
          <a:prstGeom prst="rect">
            <a:avLst/>
          </a:prstGeom>
          <a:noFill/>
        </p:spPr>
        <p:txBody>
          <a:bodyPr wrap="none" rtlCol="0">
            <a:spAutoFit/>
          </a:bodyPr>
          <a:lstStyle/>
          <a:p>
            <a:r>
              <a:rPr lang="fr-FR" sz="2400" dirty="0" err="1" smtClean="0"/>
              <a:t>Fig</a:t>
            </a:r>
            <a:r>
              <a:rPr lang="fr-FR" sz="2400" dirty="0" smtClean="0"/>
              <a:t> 4</a:t>
            </a:r>
            <a:endParaRPr lang="fr-FR" sz="2400" dirty="0"/>
          </a:p>
        </p:txBody>
      </p:sp>
      <p:sp>
        <p:nvSpPr>
          <p:cNvPr id="29" name="ZoneTexte 28"/>
          <p:cNvSpPr txBox="1"/>
          <p:nvPr/>
        </p:nvSpPr>
        <p:spPr>
          <a:xfrm>
            <a:off x="30623657" y="30476406"/>
            <a:ext cx="767157" cy="461665"/>
          </a:xfrm>
          <a:prstGeom prst="rect">
            <a:avLst/>
          </a:prstGeom>
          <a:noFill/>
        </p:spPr>
        <p:txBody>
          <a:bodyPr wrap="none" rtlCol="0">
            <a:spAutoFit/>
          </a:bodyPr>
          <a:lstStyle/>
          <a:p>
            <a:r>
              <a:rPr lang="fr-FR" sz="2400" dirty="0" err="1" smtClean="0"/>
              <a:t>Fig</a:t>
            </a:r>
            <a:r>
              <a:rPr lang="fr-FR" sz="2400" dirty="0" smtClean="0"/>
              <a:t> 5</a:t>
            </a:r>
            <a:endParaRPr lang="fr-FR" sz="2400" dirty="0"/>
          </a:p>
        </p:txBody>
      </p:sp>
      <p:sp>
        <p:nvSpPr>
          <p:cNvPr id="30" name="ZoneTexte 29"/>
          <p:cNvSpPr txBox="1"/>
          <p:nvPr/>
        </p:nvSpPr>
        <p:spPr>
          <a:xfrm>
            <a:off x="28220576" y="38985195"/>
            <a:ext cx="767157" cy="461665"/>
          </a:xfrm>
          <a:prstGeom prst="rect">
            <a:avLst/>
          </a:prstGeom>
          <a:noFill/>
        </p:spPr>
        <p:txBody>
          <a:bodyPr wrap="none" rtlCol="0">
            <a:spAutoFit/>
          </a:bodyPr>
          <a:lstStyle/>
          <a:p>
            <a:r>
              <a:rPr lang="fr-FR" sz="2400" dirty="0" err="1" smtClean="0"/>
              <a:t>Fig</a:t>
            </a:r>
            <a:r>
              <a:rPr lang="fr-FR" sz="2400" dirty="0" smtClean="0"/>
              <a:t> 6</a:t>
            </a:r>
            <a:endParaRPr lang="fr-FR" sz="2400" dirty="0"/>
          </a:p>
        </p:txBody>
      </p:sp>
      <p:pic>
        <p:nvPicPr>
          <p:cNvPr id="2" name="Image 1"/>
          <p:cNvPicPr>
            <a:picLocks noChangeAspect="1"/>
          </p:cNvPicPr>
          <p:nvPr/>
        </p:nvPicPr>
        <p:blipFill>
          <a:blip r:embed="rId7"/>
          <a:stretch>
            <a:fillRect/>
          </a:stretch>
        </p:blipFill>
        <p:spPr>
          <a:xfrm>
            <a:off x="16030665" y="16105929"/>
            <a:ext cx="8706987" cy="6451563"/>
          </a:xfrm>
          <a:prstGeom prst="rect">
            <a:avLst/>
          </a:prstGeom>
        </p:spPr>
      </p:pic>
      <p:pic>
        <p:nvPicPr>
          <p:cNvPr id="4" name="Image 3"/>
          <p:cNvPicPr>
            <a:picLocks noChangeAspect="1"/>
          </p:cNvPicPr>
          <p:nvPr/>
        </p:nvPicPr>
        <p:blipFill>
          <a:blip r:embed="rId8"/>
          <a:stretch>
            <a:fillRect/>
          </a:stretch>
        </p:blipFill>
        <p:spPr>
          <a:xfrm>
            <a:off x="24014589" y="16159698"/>
            <a:ext cx="8358804" cy="6397794"/>
          </a:xfrm>
          <a:prstGeom prst="rect">
            <a:avLst/>
          </a:prstGeom>
        </p:spPr>
      </p:pic>
      <p:pic>
        <p:nvPicPr>
          <p:cNvPr id="10" name="Image 9"/>
          <p:cNvPicPr>
            <a:picLocks noChangeAspect="1"/>
          </p:cNvPicPr>
          <p:nvPr/>
        </p:nvPicPr>
        <p:blipFill>
          <a:blip r:embed="rId9"/>
          <a:stretch>
            <a:fillRect/>
          </a:stretch>
        </p:blipFill>
        <p:spPr>
          <a:xfrm>
            <a:off x="16230752" y="24189910"/>
            <a:ext cx="8020482" cy="6517329"/>
          </a:xfrm>
          <a:prstGeom prst="rect">
            <a:avLst/>
          </a:prstGeom>
        </p:spPr>
      </p:pic>
      <p:pic>
        <p:nvPicPr>
          <p:cNvPr id="13" name="Image 12"/>
          <p:cNvPicPr>
            <a:picLocks noChangeAspect="1"/>
          </p:cNvPicPr>
          <p:nvPr/>
        </p:nvPicPr>
        <p:blipFill>
          <a:blip r:embed="rId10"/>
          <a:stretch>
            <a:fillRect/>
          </a:stretch>
        </p:blipFill>
        <p:spPr>
          <a:xfrm>
            <a:off x="21048603" y="32053515"/>
            <a:ext cx="7939130" cy="6303188"/>
          </a:xfrm>
          <a:prstGeom prst="rect">
            <a:avLst/>
          </a:prstGeom>
        </p:spPr>
      </p:pic>
      <p:pic>
        <p:nvPicPr>
          <p:cNvPr id="12" name="Image 11"/>
          <p:cNvPicPr>
            <a:picLocks noChangeAspect="1"/>
          </p:cNvPicPr>
          <p:nvPr/>
        </p:nvPicPr>
        <p:blipFill>
          <a:blip r:embed="rId11"/>
          <a:stretch>
            <a:fillRect/>
          </a:stretch>
        </p:blipFill>
        <p:spPr>
          <a:xfrm>
            <a:off x="24251234" y="24378915"/>
            <a:ext cx="8064523" cy="6161095"/>
          </a:xfrm>
          <a:prstGeom prst="rect">
            <a:avLst/>
          </a:prstGeom>
        </p:spPr>
      </p:pic>
    </p:spTree>
    <p:extLst>
      <p:ext uri="{BB962C8B-B14F-4D97-AF65-F5344CB8AC3E}">
        <p14:creationId xmlns:p14="http://schemas.microsoft.com/office/powerpoint/2010/main" val="1108060444"/>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2286</TotalTime>
  <Words>556</Words>
  <Application>Microsoft Macintosh PowerPoint</Application>
  <PresentationFormat>Personnalisé</PresentationFormat>
  <Paragraphs>32</Paragraphs>
  <Slides>1</Slides>
  <Notes>1</Notes>
  <HiddenSlides>0</HiddenSlides>
  <MMClips>0</MMClips>
  <ScaleCrop>false</ScaleCrop>
  <HeadingPairs>
    <vt:vector size="4" baseType="variant">
      <vt:variant>
        <vt:lpstr>Thème</vt:lpstr>
      </vt:variant>
      <vt:variant>
        <vt:i4>1</vt:i4>
      </vt:variant>
      <vt:variant>
        <vt:lpstr>Titres des diapositives</vt:lpstr>
      </vt:variant>
      <vt:variant>
        <vt:i4>1</vt:i4>
      </vt:variant>
    </vt:vector>
  </HeadingPairs>
  <TitlesOfParts>
    <vt:vector size="2" baseType="lpstr">
      <vt:lpstr>Thème Office</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Pauline VANDERWECKENE</dc:creator>
  <cp:lastModifiedBy>Pauline VANDERWECKENE</cp:lastModifiedBy>
  <cp:revision>45</cp:revision>
  <cp:lastPrinted>2016-12-08T21:12:06Z</cp:lastPrinted>
  <dcterms:created xsi:type="dcterms:W3CDTF">2016-12-04T14:29:30Z</dcterms:created>
  <dcterms:modified xsi:type="dcterms:W3CDTF">2016-12-08T22:19:55Z</dcterms:modified>
</cp:coreProperties>
</file>