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nl-B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8/11/16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Conséquences des élections américaines en Belgique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PIERRE VERJANS Université </a:t>
            </a:r>
            <a:r>
              <a:rPr lang="fr-FR" smtClean="0"/>
              <a:t>de Liège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6195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46" y="714409"/>
            <a:ext cx="7473939" cy="5291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7495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dirty="0">
                <a:latin typeface="Calisto MT" charset="0"/>
              </a:rPr>
              <a:t>Majoritaire à deux degrés: </a:t>
            </a:r>
            <a:br>
              <a:rPr lang="fr-FR" dirty="0">
                <a:latin typeface="Calisto MT" charset="0"/>
              </a:rPr>
            </a:br>
            <a:r>
              <a:rPr lang="fr-FR" sz="3100" dirty="0">
                <a:latin typeface="Calisto MT" charset="0"/>
              </a:rPr>
              <a:t>USA: 3 élections/</a:t>
            </a:r>
            <a:r>
              <a:rPr lang="fr-FR" sz="3100" dirty="0" smtClean="0">
                <a:latin typeface="Calisto MT" charset="0"/>
              </a:rPr>
              <a:t>57 </a:t>
            </a:r>
            <a:r>
              <a:rPr lang="fr-FR" sz="3100" dirty="0">
                <a:latin typeface="Calisto MT" charset="0"/>
              </a:rPr>
              <a:t>= 5%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900113" y="2133600"/>
          <a:ext cx="7345362" cy="3718392"/>
        </p:xfrm>
        <a:graphic>
          <a:graphicData uri="http://schemas.openxmlformats.org/drawingml/2006/table">
            <a:tbl>
              <a:tblPr/>
              <a:tblGrid>
                <a:gridCol w="1249362"/>
                <a:gridCol w="2424113"/>
                <a:gridCol w="1835150"/>
                <a:gridCol w="1836737"/>
              </a:tblGrid>
              <a:tr h="700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Années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Candidats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Votes populaires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Grands électeurs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05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1876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HAYES (Rép)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TILDEN (Dém)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Différence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4.034.311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4.288.546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254.235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185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184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</a:tr>
              <a:tr h="1005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1888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HARRISON(Rép)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CLEVELAND (D.)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Différence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5.443.167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5.534.488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90.596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233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168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65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AEA"/>
                    </a:solidFill>
                  </a:tcPr>
                </a:tc>
              </a:tr>
              <a:tr h="1005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2000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BUSH (Rép)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GORE (Dém)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Différence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50.456.167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50.996.064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539.897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271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267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sto MT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1D2"/>
                    </a:solidFill>
                  </a:tcPr>
                </a:tc>
              </a:tr>
            </a:tbl>
          </a:graphicData>
        </a:graphic>
      </p:graphicFrame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7241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de votre </a:t>
            </a:r>
            <a:r>
              <a:rPr lang="fr-FR" dirty="0" err="1" smtClean="0"/>
              <a:t>atention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Quelques questions?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928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46" y="714409"/>
            <a:ext cx="7473939" cy="5291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3101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Conséquences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Idéologiques</a:t>
            </a:r>
          </a:p>
          <a:p>
            <a:r>
              <a:rPr lang="fr-FR" dirty="0" smtClean="0"/>
              <a:t>Économiques</a:t>
            </a:r>
          </a:p>
          <a:p>
            <a:r>
              <a:rPr lang="fr-FR" dirty="0" smtClean="0"/>
              <a:t>Militaro-politiques</a:t>
            </a:r>
          </a:p>
          <a:p>
            <a:r>
              <a:rPr lang="fr-FR" dirty="0" smtClean="0"/>
              <a:t>Style de campagne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264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Idéologiques: </a:t>
            </a:r>
            <a:r>
              <a:rPr lang="fr-FR" dirty="0" err="1" smtClean="0"/>
              <a:t>Trump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Pseudo-christianisme néo-conservateur: « pays musulmans »</a:t>
            </a:r>
          </a:p>
          <a:p>
            <a:r>
              <a:rPr lang="fr-FR" dirty="0" smtClean="0"/>
              <a:t>Libéralisme économique effréné</a:t>
            </a:r>
          </a:p>
          <a:p>
            <a:endParaRPr lang="fr-FR" dirty="0"/>
          </a:p>
          <a:p>
            <a:pPr lvl="1"/>
            <a:r>
              <a:rPr lang="fr-FR" dirty="0" smtClean="0"/>
              <a:t>« National-libéralisme »</a:t>
            </a:r>
          </a:p>
          <a:p>
            <a:endParaRPr lang="fr-FR" dirty="0"/>
          </a:p>
          <a:p>
            <a:r>
              <a:rPr lang="fr-FR" dirty="0" smtClean="0"/>
              <a:t>Populisme anti-élites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1119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Idéologiques: Clinton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Libéralisme économique: </a:t>
            </a:r>
          </a:p>
          <a:p>
            <a:pPr lvl="1"/>
            <a:r>
              <a:rPr lang="fr-FR" dirty="0" smtClean="0"/>
              <a:t>accords de libre-échange</a:t>
            </a:r>
          </a:p>
          <a:p>
            <a:r>
              <a:rPr lang="fr-FR" dirty="0" smtClean="0"/>
              <a:t>Limitation du marché: </a:t>
            </a:r>
          </a:p>
          <a:p>
            <a:pPr lvl="1"/>
            <a:r>
              <a:rPr lang="fr-FR" dirty="0" smtClean="0"/>
              <a:t>Santé: renforcement Medicare (&gt;65), Medicaid (revenus&gt;)</a:t>
            </a:r>
          </a:p>
          <a:p>
            <a:pPr lvl="1"/>
            <a:r>
              <a:rPr lang="fr-FR" dirty="0" smtClean="0"/>
              <a:t>Université gratuite (&lt;85 k$), remise dette étudiante entrepreneurs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932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Économiques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fr-FR" dirty="0" smtClean="0"/>
              <a:t>Diminution du taux d’imposition de la tranche la plus élevée: </a:t>
            </a:r>
            <a:r>
              <a:rPr lang="fr-FR" dirty="0"/>
              <a:t>39,6 % à 33 %. L’impôt sur les sociétés serait abaissé à 15 % (contre 35 % actuellement) et la taxe foncière </a:t>
            </a:r>
            <a:r>
              <a:rPr lang="fr-FR" dirty="0" smtClean="0"/>
              <a:t>supprimée</a:t>
            </a:r>
          </a:p>
          <a:p>
            <a:r>
              <a:rPr lang="fr-FR" dirty="0" smtClean="0"/>
              <a:t>Salaire min: 10$</a:t>
            </a:r>
          </a:p>
          <a:p>
            <a:r>
              <a:rPr lang="fr-FR" dirty="0" err="1" smtClean="0"/>
              <a:t>Renégoc</a:t>
            </a:r>
            <a:r>
              <a:rPr lang="fr-FR" dirty="0" smtClean="0"/>
              <a:t>. ALENA</a:t>
            </a:r>
          </a:p>
          <a:p>
            <a:r>
              <a:rPr lang="fr-FR" dirty="0" smtClean="0"/>
              <a:t>Augmentation du taux d’imp</a:t>
            </a:r>
            <a:r>
              <a:rPr lang="fr-FR" dirty="0" smtClean="0"/>
              <a:t>ôt de la tranche la plus élevée et « niches »: </a:t>
            </a:r>
            <a:r>
              <a:rPr lang="fr-FR" dirty="0"/>
              <a:t>30 % pour les foyers gagnant plus de 2 millions</a:t>
            </a:r>
          </a:p>
          <a:p>
            <a:r>
              <a:rPr lang="fr-FR" dirty="0" smtClean="0"/>
              <a:t>Salaire min 12$</a:t>
            </a:r>
          </a:p>
          <a:p>
            <a:r>
              <a:rPr lang="fr-FR" dirty="0" smtClean="0"/>
              <a:t>Laisser ALENA</a:t>
            </a:r>
          </a:p>
          <a:p>
            <a:r>
              <a:rPr lang="fr-FR" dirty="0" smtClean="0"/>
              <a:t>Refuser TTP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789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Militaro-politiques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fr-FR" dirty="0" smtClean="0"/>
              <a:t>OTAN: Europe responsable; sinon sortie; flux migratoires et terrorisme; moins contre Russie</a:t>
            </a:r>
          </a:p>
          <a:p>
            <a:r>
              <a:rPr lang="fr-FR" dirty="0" smtClean="0"/>
              <a:t>Syrie: laisser Russie</a:t>
            </a:r>
          </a:p>
          <a:p>
            <a:r>
              <a:rPr lang="fr-FR" dirty="0" smtClean="0"/>
              <a:t>Iran: revenir sur l’accord nucléaire</a:t>
            </a:r>
          </a:p>
          <a:p>
            <a:endParaRPr lang="fr-FR" dirty="0"/>
          </a:p>
          <a:p>
            <a:r>
              <a:rPr lang="fr-FR" dirty="0" smtClean="0"/>
              <a:t>OTAN: lutter contre expansionnisme russe</a:t>
            </a:r>
          </a:p>
          <a:p>
            <a:endParaRPr lang="fr-FR" dirty="0"/>
          </a:p>
          <a:p>
            <a:r>
              <a:rPr lang="fr-FR" dirty="0" smtClean="0"/>
              <a:t>Raids aériens contre Syrie</a:t>
            </a:r>
          </a:p>
          <a:p>
            <a:r>
              <a:rPr lang="fr-FR" dirty="0" smtClean="0"/>
              <a:t>Méfiance Iran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6690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Style de campagne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Agressif </a:t>
            </a:r>
          </a:p>
          <a:p>
            <a:r>
              <a:rPr lang="fr-FR" dirty="0" smtClean="0"/>
              <a:t>Personnel: compétences à décider</a:t>
            </a:r>
          </a:p>
          <a:p>
            <a:r>
              <a:rPr lang="fr-FR" dirty="0" smtClean="0"/>
              <a:t>Peu programmes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362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538 grands électeurs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538 / 2 = 269</a:t>
            </a:r>
          </a:p>
          <a:p>
            <a:endParaRPr lang="nl-BE" dirty="0"/>
          </a:p>
          <a:p>
            <a:r>
              <a:rPr lang="nl-BE" dirty="0" smtClean="0"/>
              <a:t>270 grands électeurs gagne</a:t>
            </a:r>
          </a:p>
          <a:p>
            <a:endParaRPr lang="nl-BE" dirty="0"/>
          </a:p>
          <a:p>
            <a:r>
              <a:rPr lang="nl-BE" dirty="0" smtClean="0"/>
              <a:t>Sondages: 80% chance que Clinton gagne</a:t>
            </a:r>
            <a:endParaRPr lang="fr-FR" dirty="0" smtClean="0"/>
          </a:p>
          <a:p>
            <a:r>
              <a:rPr lang="fr-FR" dirty="0" smtClean="0"/>
              <a:t>Mais 1/6 = 16% et vous jouiez au dés!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083379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52</TotalTime>
  <Words>238</Words>
  <Application>Microsoft Macintosh PowerPoint</Application>
  <PresentationFormat>Présentation à l'écran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Perception</vt:lpstr>
      <vt:lpstr>Conséquences des élections américaines en Belgique</vt:lpstr>
      <vt:lpstr>Présentation PowerPoint</vt:lpstr>
      <vt:lpstr>Conséquences</vt:lpstr>
      <vt:lpstr>Idéologiques: Trump </vt:lpstr>
      <vt:lpstr>Idéologiques: Clinton</vt:lpstr>
      <vt:lpstr>Économiques </vt:lpstr>
      <vt:lpstr>Militaro-politiques</vt:lpstr>
      <vt:lpstr>Style de campagne</vt:lpstr>
      <vt:lpstr>538 grands électeurs</vt:lpstr>
      <vt:lpstr>Présentation PowerPoint</vt:lpstr>
      <vt:lpstr>Majoritaire à deux degrés:  USA: 3 élections/57 = 5%</vt:lpstr>
      <vt:lpstr>Merci de votre atention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CONSéQUENCES DES éLECTIONS AMRéCAINES EN BELGIQUE</dc:title>
  <dc:creator>Pierre Verjans</dc:creator>
  <cp:lastModifiedBy>Pierre Verjans</cp:lastModifiedBy>
  <cp:revision>6</cp:revision>
  <dcterms:created xsi:type="dcterms:W3CDTF">2016-11-08T12:58:59Z</dcterms:created>
  <dcterms:modified xsi:type="dcterms:W3CDTF">2016-11-08T13:51:16Z</dcterms:modified>
</cp:coreProperties>
</file>