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3"/>
  </p:notesMasterIdLst>
  <p:sldIdLst>
    <p:sldId id="262" r:id="rId2"/>
  </p:sldIdLst>
  <p:sldSz cx="30279975" cy="42808525"/>
  <p:notesSz cx="6797675" cy="9926638"/>
  <p:defaultTextStyle>
    <a:defPPr>
      <a:defRPr lang="fr-FR"/>
    </a:defPPr>
    <a:lvl1pPr marL="0" algn="l" defTabSz="4176221" rtl="0" eaLnBrk="1" latinLnBrk="0" hangingPunct="1">
      <a:defRPr sz="8200" kern="1200">
        <a:solidFill>
          <a:schemeClr val="tx1"/>
        </a:solidFill>
        <a:latin typeface="+mn-lt"/>
        <a:ea typeface="+mn-ea"/>
        <a:cs typeface="+mn-cs"/>
      </a:defRPr>
    </a:lvl1pPr>
    <a:lvl2pPr marL="2088110" algn="l" defTabSz="4176221" rtl="0" eaLnBrk="1" latinLnBrk="0" hangingPunct="1">
      <a:defRPr sz="8200" kern="1200">
        <a:solidFill>
          <a:schemeClr val="tx1"/>
        </a:solidFill>
        <a:latin typeface="+mn-lt"/>
        <a:ea typeface="+mn-ea"/>
        <a:cs typeface="+mn-cs"/>
      </a:defRPr>
    </a:lvl2pPr>
    <a:lvl3pPr marL="4176221" algn="l" defTabSz="4176221" rtl="0" eaLnBrk="1" latinLnBrk="0" hangingPunct="1">
      <a:defRPr sz="8200" kern="1200">
        <a:solidFill>
          <a:schemeClr val="tx1"/>
        </a:solidFill>
        <a:latin typeface="+mn-lt"/>
        <a:ea typeface="+mn-ea"/>
        <a:cs typeface="+mn-cs"/>
      </a:defRPr>
    </a:lvl3pPr>
    <a:lvl4pPr marL="6264331" algn="l" defTabSz="4176221" rtl="0" eaLnBrk="1" latinLnBrk="0" hangingPunct="1">
      <a:defRPr sz="8200" kern="1200">
        <a:solidFill>
          <a:schemeClr val="tx1"/>
        </a:solidFill>
        <a:latin typeface="+mn-lt"/>
        <a:ea typeface="+mn-ea"/>
        <a:cs typeface="+mn-cs"/>
      </a:defRPr>
    </a:lvl4pPr>
    <a:lvl5pPr marL="8352440" algn="l" defTabSz="4176221" rtl="0" eaLnBrk="1" latinLnBrk="0" hangingPunct="1">
      <a:defRPr sz="8200" kern="1200">
        <a:solidFill>
          <a:schemeClr val="tx1"/>
        </a:solidFill>
        <a:latin typeface="+mn-lt"/>
        <a:ea typeface="+mn-ea"/>
        <a:cs typeface="+mn-cs"/>
      </a:defRPr>
    </a:lvl5pPr>
    <a:lvl6pPr marL="10440550" algn="l" defTabSz="4176221" rtl="0" eaLnBrk="1" latinLnBrk="0" hangingPunct="1">
      <a:defRPr sz="8200" kern="1200">
        <a:solidFill>
          <a:schemeClr val="tx1"/>
        </a:solidFill>
        <a:latin typeface="+mn-lt"/>
        <a:ea typeface="+mn-ea"/>
        <a:cs typeface="+mn-cs"/>
      </a:defRPr>
    </a:lvl6pPr>
    <a:lvl7pPr marL="12528661" algn="l" defTabSz="4176221" rtl="0" eaLnBrk="1" latinLnBrk="0" hangingPunct="1">
      <a:defRPr sz="8200" kern="1200">
        <a:solidFill>
          <a:schemeClr val="tx1"/>
        </a:solidFill>
        <a:latin typeface="+mn-lt"/>
        <a:ea typeface="+mn-ea"/>
        <a:cs typeface="+mn-cs"/>
      </a:defRPr>
    </a:lvl7pPr>
    <a:lvl8pPr marL="14616771" algn="l" defTabSz="4176221" rtl="0" eaLnBrk="1" latinLnBrk="0" hangingPunct="1">
      <a:defRPr sz="8200" kern="1200">
        <a:solidFill>
          <a:schemeClr val="tx1"/>
        </a:solidFill>
        <a:latin typeface="+mn-lt"/>
        <a:ea typeface="+mn-ea"/>
        <a:cs typeface="+mn-cs"/>
      </a:defRPr>
    </a:lvl8pPr>
    <a:lvl9pPr marL="16704881" algn="l" defTabSz="4176221" rtl="0" eaLnBrk="1" latinLnBrk="0" hangingPunct="1">
      <a:defRPr sz="82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13483">
          <p15:clr>
            <a:srgbClr val="A4A3A4"/>
          </p15:clr>
        </p15:guide>
        <p15:guide id="2" pos="953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B3A"/>
    <a:srgbClr val="786F44"/>
    <a:srgbClr val="E64618"/>
    <a:srgbClr val="CC0000"/>
    <a:srgbClr val="FFFF99"/>
    <a:srgbClr val="2B3616"/>
    <a:srgbClr val="F4F7ED"/>
    <a:srgbClr val="FFCC00"/>
    <a:srgbClr val="F69F29"/>
    <a:srgbClr val="EDE94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7853C-536D-4A76-A0AE-DD22124D55A5}" styleName="Style à thème 1 - Accentuation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8799B23B-EC83-4686-B30A-512413B5E67A}" styleName="Style léger 3 - Accentuation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1FECB4D8-DB02-4DC6-A0A2-4F2EBAE1DC90}" styleName="Style moyen 1 - Accentuation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0505E3EF-67EA-436B-97B2-0124C06EBD24}" styleName="Style moyen 4 - Accentuation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F2DE63D5-997A-4646-A377-4702673A728D}" styleName="Style léger 2 - Accentuation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C083E6E3-FA7D-4D7B-A595-EF9225AFEA82}" styleName="Style léger 1 - Accentuation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F5AB1C69-6EDB-4FF4-983F-18BD219EF322}" styleName="Style moyen 2 - Accentuation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6174" autoAdjust="0"/>
    <p:restoredTop sz="93599" autoAdjust="0"/>
  </p:normalViewPr>
  <p:slideViewPr>
    <p:cSldViewPr>
      <p:cViewPr>
        <p:scale>
          <a:sx n="30" d="100"/>
          <a:sy n="30" d="100"/>
        </p:scale>
        <p:origin x="-1387" y="3595"/>
      </p:cViewPr>
      <p:guideLst>
        <p:guide orient="horz" pos="13483"/>
        <p:guide pos="9538"/>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1"/>
            <a:ext cx="2945659" cy="496332"/>
          </a:xfrm>
          <a:prstGeom prst="rect">
            <a:avLst/>
          </a:prstGeom>
        </p:spPr>
        <p:txBody>
          <a:bodyPr vert="horz" lIns="91414" tIns="45707" rIns="91414" bIns="45707" rtlCol="0"/>
          <a:lstStyle>
            <a:lvl1pPr algn="l">
              <a:defRPr sz="1200"/>
            </a:lvl1pPr>
          </a:lstStyle>
          <a:p>
            <a:endParaRPr lang="fr-BE"/>
          </a:p>
        </p:txBody>
      </p:sp>
      <p:sp>
        <p:nvSpPr>
          <p:cNvPr id="3" name="Espace réservé de la date 2"/>
          <p:cNvSpPr>
            <a:spLocks noGrp="1"/>
          </p:cNvSpPr>
          <p:nvPr>
            <p:ph type="dt" idx="1"/>
          </p:nvPr>
        </p:nvSpPr>
        <p:spPr>
          <a:xfrm>
            <a:off x="3850444" y="1"/>
            <a:ext cx="2945659" cy="496332"/>
          </a:xfrm>
          <a:prstGeom prst="rect">
            <a:avLst/>
          </a:prstGeom>
        </p:spPr>
        <p:txBody>
          <a:bodyPr vert="horz" lIns="91414" tIns="45707" rIns="91414" bIns="45707" rtlCol="0"/>
          <a:lstStyle>
            <a:lvl1pPr algn="r">
              <a:defRPr sz="1200"/>
            </a:lvl1pPr>
          </a:lstStyle>
          <a:p>
            <a:fld id="{69B50D4D-208A-46CC-86DE-6A13A13140A1}" type="datetimeFigureOut">
              <a:rPr lang="fr-BE" smtClean="0"/>
              <a:pPr/>
              <a:t>02-11-16</a:t>
            </a:fld>
            <a:endParaRPr lang="fr-BE"/>
          </a:p>
        </p:txBody>
      </p:sp>
      <p:sp>
        <p:nvSpPr>
          <p:cNvPr id="4" name="Espace réservé de l'image des diapositives 3"/>
          <p:cNvSpPr>
            <a:spLocks noGrp="1" noRot="1" noChangeAspect="1"/>
          </p:cNvSpPr>
          <p:nvPr>
            <p:ph type="sldImg" idx="2"/>
          </p:nvPr>
        </p:nvSpPr>
        <p:spPr>
          <a:xfrm>
            <a:off x="2082800" y="744538"/>
            <a:ext cx="2632075" cy="3722687"/>
          </a:xfrm>
          <a:prstGeom prst="rect">
            <a:avLst/>
          </a:prstGeom>
          <a:noFill/>
          <a:ln w="12700">
            <a:solidFill>
              <a:prstClr val="black"/>
            </a:solidFill>
          </a:ln>
        </p:spPr>
        <p:txBody>
          <a:bodyPr vert="horz" lIns="91414" tIns="45707" rIns="91414" bIns="45707" rtlCol="0" anchor="ctr"/>
          <a:lstStyle/>
          <a:p>
            <a:endParaRPr lang="fr-BE"/>
          </a:p>
        </p:txBody>
      </p:sp>
      <p:sp>
        <p:nvSpPr>
          <p:cNvPr id="5" name="Espace réservé des commentaires 4"/>
          <p:cNvSpPr>
            <a:spLocks noGrp="1"/>
          </p:cNvSpPr>
          <p:nvPr>
            <p:ph type="body" sz="quarter" idx="3"/>
          </p:nvPr>
        </p:nvSpPr>
        <p:spPr>
          <a:xfrm>
            <a:off x="679768" y="4715154"/>
            <a:ext cx="5438140" cy="4466987"/>
          </a:xfrm>
          <a:prstGeom prst="rect">
            <a:avLst/>
          </a:prstGeom>
        </p:spPr>
        <p:txBody>
          <a:bodyPr vert="horz" lIns="91414" tIns="45707" rIns="91414" bIns="45707"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6" name="Espace réservé du pied de page 5"/>
          <p:cNvSpPr>
            <a:spLocks noGrp="1"/>
          </p:cNvSpPr>
          <p:nvPr>
            <p:ph type="ftr" sz="quarter" idx="4"/>
          </p:nvPr>
        </p:nvSpPr>
        <p:spPr>
          <a:xfrm>
            <a:off x="0" y="9428584"/>
            <a:ext cx="2945659" cy="496332"/>
          </a:xfrm>
          <a:prstGeom prst="rect">
            <a:avLst/>
          </a:prstGeom>
        </p:spPr>
        <p:txBody>
          <a:bodyPr vert="horz" lIns="91414" tIns="45707" rIns="91414" bIns="45707" rtlCol="0" anchor="b"/>
          <a:lstStyle>
            <a:lvl1pPr algn="l">
              <a:defRPr sz="1200"/>
            </a:lvl1pPr>
          </a:lstStyle>
          <a:p>
            <a:endParaRPr lang="fr-BE"/>
          </a:p>
        </p:txBody>
      </p:sp>
      <p:sp>
        <p:nvSpPr>
          <p:cNvPr id="7" name="Espace réservé du numéro de diapositive 6"/>
          <p:cNvSpPr>
            <a:spLocks noGrp="1"/>
          </p:cNvSpPr>
          <p:nvPr>
            <p:ph type="sldNum" sz="quarter" idx="5"/>
          </p:nvPr>
        </p:nvSpPr>
        <p:spPr>
          <a:xfrm>
            <a:off x="3850444" y="9428584"/>
            <a:ext cx="2945659" cy="496332"/>
          </a:xfrm>
          <a:prstGeom prst="rect">
            <a:avLst/>
          </a:prstGeom>
        </p:spPr>
        <p:txBody>
          <a:bodyPr vert="horz" lIns="91414" tIns="45707" rIns="91414" bIns="45707" rtlCol="0" anchor="b"/>
          <a:lstStyle>
            <a:lvl1pPr algn="r">
              <a:defRPr sz="1200"/>
            </a:lvl1pPr>
          </a:lstStyle>
          <a:p>
            <a:fld id="{8F837A12-F6F3-49AB-9FE2-15B546AE1ECE}" type="slidenum">
              <a:rPr lang="fr-BE" smtClean="0"/>
              <a:pPr/>
              <a:t>‹N°›</a:t>
            </a:fld>
            <a:endParaRPr lang="fr-BE"/>
          </a:p>
        </p:txBody>
      </p:sp>
    </p:spTree>
    <p:extLst>
      <p:ext uri="{BB962C8B-B14F-4D97-AF65-F5344CB8AC3E}">
        <p14:creationId xmlns:p14="http://schemas.microsoft.com/office/powerpoint/2010/main" val="1492180311"/>
      </p:ext>
    </p:extLst>
  </p:cSld>
  <p:clrMap bg1="lt1" tx1="dk1" bg2="lt2" tx2="dk2" accent1="accent1" accent2="accent2" accent3="accent3" accent4="accent4" accent5="accent5" accent6="accent6" hlink="hlink" folHlink="folHlink"/>
  <p:notesStyle>
    <a:lvl1pPr marL="0" algn="l" defTabSz="918881" rtl="0" eaLnBrk="1" latinLnBrk="0" hangingPunct="1">
      <a:defRPr sz="1200" kern="1200">
        <a:solidFill>
          <a:schemeClr val="tx1"/>
        </a:solidFill>
        <a:latin typeface="+mn-lt"/>
        <a:ea typeface="+mn-ea"/>
        <a:cs typeface="+mn-cs"/>
      </a:defRPr>
    </a:lvl1pPr>
    <a:lvl2pPr marL="459440" algn="l" defTabSz="918881" rtl="0" eaLnBrk="1" latinLnBrk="0" hangingPunct="1">
      <a:defRPr sz="1200" kern="1200">
        <a:solidFill>
          <a:schemeClr val="tx1"/>
        </a:solidFill>
        <a:latin typeface="+mn-lt"/>
        <a:ea typeface="+mn-ea"/>
        <a:cs typeface="+mn-cs"/>
      </a:defRPr>
    </a:lvl2pPr>
    <a:lvl3pPr marL="918881" algn="l" defTabSz="918881" rtl="0" eaLnBrk="1" latinLnBrk="0" hangingPunct="1">
      <a:defRPr sz="1200" kern="1200">
        <a:solidFill>
          <a:schemeClr val="tx1"/>
        </a:solidFill>
        <a:latin typeface="+mn-lt"/>
        <a:ea typeface="+mn-ea"/>
        <a:cs typeface="+mn-cs"/>
      </a:defRPr>
    </a:lvl3pPr>
    <a:lvl4pPr marL="1378321" algn="l" defTabSz="918881" rtl="0" eaLnBrk="1" latinLnBrk="0" hangingPunct="1">
      <a:defRPr sz="1200" kern="1200">
        <a:solidFill>
          <a:schemeClr val="tx1"/>
        </a:solidFill>
        <a:latin typeface="+mn-lt"/>
        <a:ea typeface="+mn-ea"/>
        <a:cs typeface="+mn-cs"/>
      </a:defRPr>
    </a:lvl4pPr>
    <a:lvl5pPr marL="1837761" algn="l" defTabSz="918881" rtl="0" eaLnBrk="1" latinLnBrk="0" hangingPunct="1">
      <a:defRPr sz="1200" kern="1200">
        <a:solidFill>
          <a:schemeClr val="tx1"/>
        </a:solidFill>
        <a:latin typeface="+mn-lt"/>
        <a:ea typeface="+mn-ea"/>
        <a:cs typeface="+mn-cs"/>
      </a:defRPr>
    </a:lvl5pPr>
    <a:lvl6pPr marL="2297201" algn="l" defTabSz="918881" rtl="0" eaLnBrk="1" latinLnBrk="0" hangingPunct="1">
      <a:defRPr sz="1200" kern="1200">
        <a:solidFill>
          <a:schemeClr val="tx1"/>
        </a:solidFill>
        <a:latin typeface="+mn-lt"/>
        <a:ea typeface="+mn-ea"/>
        <a:cs typeface="+mn-cs"/>
      </a:defRPr>
    </a:lvl6pPr>
    <a:lvl7pPr marL="2756642" algn="l" defTabSz="918881" rtl="0" eaLnBrk="1" latinLnBrk="0" hangingPunct="1">
      <a:defRPr sz="1200" kern="1200">
        <a:solidFill>
          <a:schemeClr val="tx1"/>
        </a:solidFill>
        <a:latin typeface="+mn-lt"/>
        <a:ea typeface="+mn-ea"/>
        <a:cs typeface="+mn-cs"/>
      </a:defRPr>
    </a:lvl7pPr>
    <a:lvl8pPr marL="3216082" algn="l" defTabSz="918881" rtl="0" eaLnBrk="1" latinLnBrk="0" hangingPunct="1">
      <a:defRPr sz="1200" kern="1200">
        <a:solidFill>
          <a:schemeClr val="tx1"/>
        </a:solidFill>
        <a:latin typeface="+mn-lt"/>
        <a:ea typeface="+mn-ea"/>
        <a:cs typeface="+mn-cs"/>
      </a:defRPr>
    </a:lvl8pPr>
    <a:lvl9pPr marL="3675522" algn="l" defTabSz="918881"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BE" dirty="0"/>
          </a:p>
        </p:txBody>
      </p:sp>
      <p:sp>
        <p:nvSpPr>
          <p:cNvPr id="4" name="Espace réservé du numéro de diapositive 3"/>
          <p:cNvSpPr>
            <a:spLocks noGrp="1"/>
          </p:cNvSpPr>
          <p:nvPr>
            <p:ph type="sldNum" sz="quarter" idx="10"/>
          </p:nvPr>
        </p:nvSpPr>
        <p:spPr/>
        <p:txBody>
          <a:bodyPr/>
          <a:lstStyle/>
          <a:p>
            <a:fld id="{8F837A12-F6F3-49AB-9FE2-15B546AE1ECE}" type="slidenum">
              <a:rPr lang="fr-BE" smtClean="0"/>
              <a:pPr/>
              <a:t>1</a:t>
            </a:fld>
            <a:endParaRPr lang="fr-BE"/>
          </a:p>
        </p:txBody>
      </p:sp>
    </p:spTree>
    <p:extLst>
      <p:ext uri="{BB962C8B-B14F-4D97-AF65-F5344CB8AC3E}">
        <p14:creationId xmlns:p14="http://schemas.microsoft.com/office/powerpoint/2010/main" val="9040434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2270999" y="13298405"/>
            <a:ext cx="25737979" cy="9176087"/>
          </a:xfrm>
        </p:spPr>
        <p:txBody>
          <a:bodyPr/>
          <a:lstStyle/>
          <a:p>
            <a:r>
              <a:rPr lang="fr-FR" smtClean="0"/>
              <a:t>Cliquez pour modifier le style du titre</a:t>
            </a:r>
            <a:endParaRPr lang="fr-BE"/>
          </a:p>
        </p:txBody>
      </p:sp>
      <p:sp>
        <p:nvSpPr>
          <p:cNvPr id="3" name="Sous-titre 2"/>
          <p:cNvSpPr>
            <a:spLocks noGrp="1"/>
          </p:cNvSpPr>
          <p:nvPr>
            <p:ph type="subTitle" idx="1"/>
          </p:nvPr>
        </p:nvSpPr>
        <p:spPr>
          <a:xfrm>
            <a:off x="4541997" y="24258164"/>
            <a:ext cx="21195982" cy="10939957"/>
          </a:xfrm>
        </p:spPr>
        <p:txBody>
          <a:bodyPr/>
          <a:lstStyle>
            <a:lvl1pPr marL="0" indent="0" algn="ctr">
              <a:buNone/>
              <a:defRPr>
                <a:solidFill>
                  <a:schemeClr val="tx1">
                    <a:tint val="75000"/>
                  </a:schemeClr>
                </a:solidFill>
              </a:defRPr>
            </a:lvl1pPr>
            <a:lvl2pPr marL="2087598" indent="0" algn="ctr">
              <a:buNone/>
              <a:defRPr>
                <a:solidFill>
                  <a:schemeClr val="tx1">
                    <a:tint val="75000"/>
                  </a:schemeClr>
                </a:solidFill>
              </a:defRPr>
            </a:lvl2pPr>
            <a:lvl3pPr marL="4175202" indent="0" algn="ctr">
              <a:buNone/>
              <a:defRPr>
                <a:solidFill>
                  <a:schemeClr val="tx1">
                    <a:tint val="75000"/>
                  </a:schemeClr>
                </a:solidFill>
              </a:defRPr>
            </a:lvl3pPr>
            <a:lvl4pPr marL="6262805" indent="0" algn="ctr">
              <a:buNone/>
              <a:defRPr>
                <a:solidFill>
                  <a:schemeClr val="tx1">
                    <a:tint val="75000"/>
                  </a:schemeClr>
                </a:solidFill>
              </a:defRPr>
            </a:lvl4pPr>
            <a:lvl5pPr marL="8350403" indent="0" algn="ctr">
              <a:buNone/>
              <a:defRPr>
                <a:solidFill>
                  <a:schemeClr val="tx1">
                    <a:tint val="75000"/>
                  </a:schemeClr>
                </a:solidFill>
              </a:defRPr>
            </a:lvl5pPr>
            <a:lvl6pPr marL="10438002" indent="0" algn="ctr">
              <a:buNone/>
              <a:defRPr>
                <a:solidFill>
                  <a:schemeClr val="tx1">
                    <a:tint val="75000"/>
                  </a:schemeClr>
                </a:solidFill>
              </a:defRPr>
            </a:lvl6pPr>
            <a:lvl7pPr marL="12525601" indent="0" algn="ctr">
              <a:buNone/>
              <a:defRPr>
                <a:solidFill>
                  <a:schemeClr val="tx1">
                    <a:tint val="75000"/>
                  </a:schemeClr>
                </a:solidFill>
              </a:defRPr>
            </a:lvl7pPr>
            <a:lvl8pPr marL="14613209" indent="0" algn="ctr">
              <a:buNone/>
              <a:defRPr>
                <a:solidFill>
                  <a:schemeClr val="tx1">
                    <a:tint val="75000"/>
                  </a:schemeClr>
                </a:solidFill>
              </a:defRPr>
            </a:lvl8pPr>
            <a:lvl9pPr marL="16700807" indent="0" algn="ctr">
              <a:buNone/>
              <a:defRPr>
                <a:solidFill>
                  <a:schemeClr val="tx1">
                    <a:tint val="75000"/>
                  </a:schemeClr>
                </a:solidFill>
              </a:defRPr>
            </a:lvl9pPr>
          </a:lstStyle>
          <a:p>
            <a:r>
              <a:rPr lang="fr-FR" smtClean="0"/>
              <a:t>Cliquez pour modifier le style des sous-titres du masque</a:t>
            </a:r>
            <a:endParaRPr lang="fr-BE"/>
          </a:p>
        </p:txBody>
      </p:sp>
      <p:sp>
        <p:nvSpPr>
          <p:cNvPr id="4" name="Espace réservé de la date 3"/>
          <p:cNvSpPr>
            <a:spLocks noGrp="1"/>
          </p:cNvSpPr>
          <p:nvPr>
            <p:ph type="dt" sz="half" idx="10"/>
          </p:nvPr>
        </p:nvSpPr>
        <p:spPr/>
        <p:txBody>
          <a:bodyPr/>
          <a:lstStyle/>
          <a:p>
            <a:fld id="{0917F5C8-2A14-4C70-BCDD-C3445025BFCD}" type="datetimeFigureOut">
              <a:rPr lang="fr-BE" smtClean="0"/>
              <a:pPr/>
              <a:t>02-11-16</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BAC61E16-778E-4A9B-8DA7-549326BAE5A2}" type="slidenum">
              <a:rPr lang="fr-BE" smtClean="0"/>
              <a:pPr/>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0917F5C8-2A14-4C70-BCDD-C3445025BFCD}" type="datetimeFigureOut">
              <a:rPr lang="fr-BE" smtClean="0"/>
              <a:pPr/>
              <a:t>02-11-16</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BAC61E16-778E-4A9B-8DA7-549326BAE5A2}"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72608865" y="10622859"/>
            <a:ext cx="22531245" cy="226270801"/>
          </a:xfrm>
        </p:spPr>
        <p:txBody>
          <a:bodyPr vert="eaVert"/>
          <a:lstStyle/>
          <a:p>
            <a:r>
              <a:rPr lang="fr-FR" smtClean="0"/>
              <a:t>Cliquez pour modifier le style du titre</a:t>
            </a:r>
            <a:endParaRPr lang="fr-BE"/>
          </a:p>
        </p:txBody>
      </p:sp>
      <p:sp>
        <p:nvSpPr>
          <p:cNvPr id="3" name="Espace réservé du texte vertical 2"/>
          <p:cNvSpPr>
            <a:spLocks noGrp="1"/>
          </p:cNvSpPr>
          <p:nvPr>
            <p:ph type="body" orient="vert" idx="1"/>
          </p:nvPr>
        </p:nvSpPr>
        <p:spPr>
          <a:xfrm>
            <a:off x="5009865" y="10622859"/>
            <a:ext cx="67094325" cy="226270801"/>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0917F5C8-2A14-4C70-BCDD-C3445025BFCD}" type="datetimeFigureOut">
              <a:rPr lang="fr-BE" smtClean="0"/>
              <a:pPr/>
              <a:t>02-11-16</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BAC61E16-778E-4A9B-8DA7-549326BAE5A2}"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0917F5C8-2A14-4C70-BCDD-C3445025BFCD}" type="datetimeFigureOut">
              <a:rPr lang="fr-BE" smtClean="0"/>
              <a:pPr/>
              <a:t>02-11-16</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BAC61E16-778E-4A9B-8DA7-549326BAE5A2}" type="slidenum">
              <a:rPr lang="fr-BE" smtClean="0"/>
              <a:pPr/>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2391909" y="27508457"/>
            <a:ext cx="25737979" cy="8502249"/>
          </a:xfrm>
        </p:spPr>
        <p:txBody>
          <a:bodyPr anchor="t"/>
          <a:lstStyle>
            <a:lvl1pPr algn="l">
              <a:defRPr sz="18300" b="1" cap="all"/>
            </a:lvl1pPr>
          </a:lstStyle>
          <a:p>
            <a:r>
              <a:rPr lang="fr-FR" smtClean="0"/>
              <a:t>Cliquez pour modifier le style du titre</a:t>
            </a:r>
            <a:endParaRPr lang="fr-BE"/>
          </a:p>
        </p:txBody>
      </p:sp>
      <p:sp>
        <p:nvSpPr>
          <p:cNvPr id="3" name="Espace réservé du texte 2"/>
          <p:cNvSpPr>
            <a:spLocks noGrp="1"/>
          </p:cNvSpPr>
          <p:nvPr>
            <p:ph type="body" idx="1"/>
          </p:nvPr>
        </p:nvSpPr>
        <p:spPr>
          <a:xfrm>
            <a:off x="2391909" y="18144095"/>
            <a:ext cx="25737979" cy="9364362"/>
          </a:xfrm>
        </p:spPr>
        <p:txBody>
          <a:bodyPr anchor="b"/>
          <a:lstStyle>
            <a:lvl1pPr marL="0" indent="0">
              <a:buNone/>
              <a:defRPr sz="9100">
                <a:solidFill>
                  <a:schemeClr val="tx1">
                    <a:tint val="75000"/>
                  </a:schemeClr>
                </a:solidFill>
              </a:defRPr>
            </a:lvl1pPr>
            <a:lvl2pPr marL="2087598" indent="0">
              <a:buNone/>
              <a:defRPr sz="8200">
                <a:solidFill>
                  <a:schemeClr val="tx1">
                    <a:tint val="75000"/>
                  </a:schemeClr>
                </a:solidFill>
              </a:defRPr>
            </a:lvl2pPr>
            <a:lvl3pPr marL="4175202" indent="0">
              <a:buNone/>
              <a:defRPr sz="7300">
                <a:solidFill>
                  <a:schemeClr val="tx1">
                    <a:tint val="75000"/>
                  </a:schemeClr>
                </a:solidFill>
              </a:defRPr>
            </a:lvl3pPr>
            <a:lvl4pPr marL="6262805" indent="0">
              <a:buNone/>
              <a:defRPr sz="6400">
                <a:solidFill>
                  <a:schemeClr val="tx1">
                    <a:tint val="75000"/>
                  </a:schemeClr>
                </a:solidFill>
              </a:defRPr>
            </a:lvl4pPr>
            <a:lvl5pPr marL="8350403" indent="0">
              <a:buNone/>
              <a:defRPr sz="6400">
                <a:solidFill>
                  <a:schemeClr val="tx1">
                    <a:tint val="75000"/>
                  </a:schemeClr>
                </a:solidFill>
              </a:defRPr>
            </a:lvl5pPr>
            <a:lvl6pPr marL="10438002" indent="0">
              <a:buNone/>
              <a:defRPr sz="6400">
                <a:solidFill>
                  <a:schemeClr val="tx1">
                    <a:tint val="75000"/>
                  </a:schemeClr>
                </a:solidFill>
              </a:defRPr>
            </a:lvl6pPr>
            <a:lvl7pPr marL="12525601" indent="0">
              <a:buNone/>
              <a:defRPr sz="6400">
                <a:solidFill>
                  <a:schemeClr val="tx1">
                    <a:tint val="75000"/>
                  </a:schemeClr>
                </a:solidFill>
              </a:defRPr>
            </a:lvl7pPr>
            <a:lvl8pPr marL="14613209" indent="0">
              <a:buNone/>
              <a:defRPr sz="6400">
                <a:solidFill>
                  <a:schemeClr val="tx1">
                    <a:tint val="75000"/>
                  </a:schemeClr>
                </a:solidFill>
              </a:defRPr>
            </a:lvl8pPr>
            <a:lvl9pPr marL="16700807" indent="0">
              <a:buNone/>
              <a:defRPr sz="6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0917F5C8-2A14-4C70-BCDD-C3445025BFCD}" type="datetimeFigureOut">
              <a:rPr lang="fr-BE" smtClean="0"/>
              <a:pPr/>
              <a:t>02-11-16</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BAC61E16-778E-4A9B-8DA7-549326BAE5A2}" type="slidenum">
              <a:rPr lang="fr-BE" smtClean="0"/>
              <a:pPr/>
              <a:t>‹N°›</a:t>
            </a:fld>
            <a:endParaRPr lang="fr-B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sz="half" idx="1"/>
          </p:nvPr>
        </p:nvSpPr>
        <p:spPr>
          <a:xfrm>
            <a:off x="5009865" y="61874190"/>
            <a:ext cx="44810158" cy="175019484"/>
          </a:xfrm>
        </p:spPr>
        <p:txBody>
          <a:bodyPr/>
          <a:lstStyle>
            <a:lvl1pPr>
              <a:defRPr sz="12800"/>
            </a:lvl1pPr>
            <a:lvl2pPr>
              <a:defRPr sz="11000"/>
            </a:lvl2pPr>
            <a:lvl3pPr>
              <a:defRPr sz="9100"/>
            </a:lvl3pPr>
            <a:lvl4pPr>
              <a:defRPr sz="8200"/>
            </a:lvl4pPr>
            <a:lvl5pPr>
              <a:defRPr sz="8200"/>
            </a:lvl5pPr>
            <a:lvl6pPr>
              <a:defRPr sz="8200"/>
            </a:lvl6pPr>
            <a:lvl7pPr>
              <a:defRPr sz="8200"/>
            </a:lvl7pPr>
            <a:lvl8pPr>
              <a:defRPr sz="8200"/>
            </a:lvl8pPr>
            <a:lvl9pPr>
              <a:defRPr sz="82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contenu 3"/>
          <p:cNvSpPr>
            <a:spLocks noGrp="1"/>
          </p:cNvSpPr>
          <p:nvPr>
            <p:ph sz="half" idx="2"/>
          </p:nvPr>
        </p:nvSpPr>
        <p:spPr>
          <a:xfrm>
            <a:off x="50324697" y="61874190"/>
            <a:ext cx="44815413" cy="175019484"/>
          </a:xfrm>
        </p:spPr>
        <p:txBody>
          <a:bodyPr/>
          <a:lstStyle>
            <a:lvl1pPr>
              <a:defRPr sz="12800"/>
            </a:lvl1pPr>
            <a:lvl2pPr>
              <a:defRPr sz="11000"/>
            </a:lvl2pPr>
            <a:lvl3pPr>
              <a:defRPr sz="9100"/>
            </a:lvl3pPr>
            <a:lvl4pPr>
              <a:defRPr sz="8200"/>
            </a:lvl4pPr>
            <a:lvl5pPr>
              <a:defRPr sz="8200"/>
            </a:lvl5pPr>
            <a:lvl6pPr>
              <a:defRPr sz="8200"/>
            </a:lvl6pPr>
            <a:lvl7pPr>
              <a:defRPr sz="8200"/>
            </a:lvl7pPr>
            <a:lvl8pPr>
              <a:defRPr sz="8200"/>
            </a:lvl8pPr>
            <a:lvl9pPr>
              <a:defRPr sz="82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e la date 4"/>
          <p:cNvSpPr>
            <a:spLocks noGrp="1"/>
          </p:cNvSpPr>
          <p:nvPr>
            <p:ph type="dt" sz="half" idx="10"/>
          </p:nvPr>
        </p:nvSpPr>
        <p:spPr/>
        <p:txBody>
          <a:bodyPr/>
          <a:lstStyle/>
          <a:p>
            <a:fld id="{0917F5C8-2A14-4C70-BCDD-C3445025BFCD}" type="datetimeFigureOut">
              <a:rPr lang="fr-BE" smtClean="0"/>
              <a:pPr/>
              <a:t>02-11-16</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BAC61E16-778E-4A9B-8DA7-549326BAE5A2}" type="slidenum">
              <a:rPr lang="fr-BE" smtClean="0"/>
              <a:pPr/>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1513999" y="1714327"/>
            <a:ext cx="27251978" cy="7134754"/>
          </a:xfrm>
        </p:spPr>
        <p:txBody>
          <a:bodyPr/>
          <a:lstStyle>
            <a:lvl1pPr>
              <a:defRPr/>
            </a:lvl1pPr>
          </a:lstStyle>
          <a:p>
            <a:r>
              <a:rPr lang="fr-FR" smtClean="0"/>
              <a:t>Cliquez pour modifier le style du titre</a:t>
            </a:r>
            <a:endParaRPr lang="fr-BE"/>
          </a:p>
        </p:txBody>
      </p:sp>
      <p:sp>
        <p:nvSpPr>
          <p:cNvPr id="3" name="Espace réservé du texte 2"/>
          <p:cNvSpPr>
            <a:spLocks noGrp="1"/>
          </p:cNvSpPr>
          <p:nvPr>
            <p:ph type="body" idx="1"/>
          </p:nvPr>
        </p:nvSpPr>
        <p:spPr>
          <a:xfrm>
            <a:off x="1513999" y="9582374"/>
            <a:ext cx="13378914" cy="3993477"/>
          </a:xfrm>
        </p:spPr>
        <p:txBody>
          <a:bodyPr anchor="b"/>
          <a:lstStyle>
            <a:lvl1pPr marL="0" indent="0">
              <a:buNone/>
              <a:defRPr sz="11000" b="1"/>
            </a:lvl1pPr>
            <a:lvl2pPr marL="2087598" indent="0">
              <a:buNone/>
              <a:defRPr sz="9100" b="1"/>
            </a:lvl2pPr>
            <a:lvl3pPr marL="4175202" indent="0">
              <a:buNone/>
              <a:defRPr sz="8200" b="1"/>
            </a:lvl3pPr>
            <a:lvl4pPr marL="6262805" indent="0">
              <a:buNone/>
              <a:defRPr sz="7300" b="1"/>
            </a:lvl4pPr>
            <a:lvl5pPr marL="8350403" indent="0">
              <a:buNone/>
              <a:defRPr sz="7300" b="1"/>
            </a:lvl5pPr>
            <a:lvl6pPr marL="10438002" indent="0">
              <a:buNone/>
              <a:defRPr sz="7300" b="1"/>
            </a:lvl6pPr>
            <a:lvl7pPr marL="12525601" indent="0">
              <a:buNone/>
              <a:defRPr sz="7300" b="1"/>
            </a:lvl7pPr>
            <a:lvl8pPr marL="14613209" indent="0">
              <a:buNone/>
              <a:defRPr sz="7300" b="1"/>
            </a:lvl8pPr>
            <a:lvl9pPr marL="16700807" indent="0">
              <a:buNone/>
              <a:defRPr sz="73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1513999" y="13575852"/>
            <a:ext cx="13378914" cy="24664452"/>
          </a:xfrm>
        </p:spPr>
        <p:txBody>
          <a:bodyPr/>
          <a:lstStyle>
            <a:lvl1pPr>
              <a:defRPr sz="11000"/>
            </a:lvl1pPr>
            <a:lvl2pPr>
              <a:defRPr sz="9100"/>
            </a:lvl2pPr>
            <a:lvl3pPr>
              <a:defRPr sz="8200"/>
            </a:lvl3pPr>
            <a:lvl4pPr>
              <a:defRPr sz="7300"/>
            </a:lvl4pPr>
            <a:lvl5pPr>
              <a:defRPr sz="7300"/>
            </a:lvl5pPr>
            <a:lvl6pPr>
              <a:defRPr sz="7300"/>
            </a:lvl6pPr>
            <a:lvl7pPr>
              <a:defRPr sz="7300"/>
            </a:lvl7pPr>
            <a:lvl8pPr>
              <a:defRPr sz="7300"/>
            </a:lvl8pPr>
            <a:lvl9pPr>
              <a:defRPr sz="73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u texte 4"/>
          <p:cNvSpPr>
            <a:spLocks noGrp="1"/>
          </p:cNvSpPr>
          <p:nvPr>
            <p:ph type="body" sz="quarter" idx="3"/>
          </p:nvPr>
        </p:nvSpPr>
        <p:spPr>
          <a:xfrm>
            <a:off x="15381815" y="9582374"/>
            <a:ext cx="13384170" cy="3993477"/>
          </a:xfrm>
        </p:spPr>
        <p:txBody>
          <a:bodyPr anchor="b"/>
          <a:lstStyle>
            <a:lvl1pPr marL="0" indent="0">
              <a:buNone/>
              <a:defRPr sz="11000" b="1"/>
            </a:lvl1pPr>
            <a:lvl2pPr marL="2087598" indent="0">
              <a:buNone/>
              <a:defRPr sz="9100" b="1"/>
            </a:lvl2pPr>
            <a:lvl3pPr marL="4175202" indent="0">
              <a:buNone/>
              <a:defRPr sz="8200" b="1"/>
            </a:lvl3pPr>
            <a:lvl4pPr marL="6262805" indent="0">
              <a:buNone/>
              <a:defRPr sz="7300" b="1"/>
            </a:lvl4pPr>
            <a:lvl5pPr marL="8350403" indent="0">
              <a:buNone/>
              <a:defRPr sz="7300" b="1"/>
            </a:lvl5pPr>
            <a:lvl6pPr marL="10438002" indent="0">
              <a:buNone/>
              <a:defRPr sz="7300" b="1"/>
            </a:lvl6pPr>
            <a:lvl7pPr marL="12525601" indent="0">
              <a:buNone/>
              <a:defRPr sz="7300" b="1"/>
            </a:lvl7pPr>
            <a:lvl8pPr marL="14613209" indent="0">
              <a:buNone/>
              <a:defRPr sz="7300" b="1"/>
            </a:lvl8pPr>
            <a:lvl9pPr marL="16700807" indent="0">
              <a:buNone/>
              <a:defRPr sz="73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15381815" y="13575852"/>
            <a:ext cx="13384170" cy="24664452"/>
          </a:xfrm>
        </p:spPr>
        <p:txBody>
          <a:bodyPr/>
          <a:lstStyle>
            <a:lvl1pPr>
              <a:defRPr sz="11000"/>
            </a:lvl1pPr>
            <a:lvl2pPr>
              <a:defRPr sz="9100"/>
            </a:lvl2pPr>
            <a:lvl3pPr>
              <a:defRPr sz="8200"/>
            </a:lvl3pPr>
            <a:lvl4pPr>
              <a:defRPr sz="7300"/>
            </a:lvl4pPr>
            <a:lvl5pPr>
              <a:defRPr sz="7300"/>
            </a:lvl5pPr>
            <a:lvl6pPr>
              <a:defRPr sz="7300"/>
            </a:lvl6pPr>
            <a:lvl7pPr>
              <a:defRPr sz="7300"/>
            </a:lvl7pPr>
            <a:lvl8pPr>
              <a:defRPr sz="7300"/>
            </a:lvl8pPr>
            <a:lvl9pPr>
              <a:defRPr sz="73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7" name="Espace réservé de la date 6"/>
          <p:cNvSpPr>
            <a:spLocks noGrp="1"/>
          </p:cNvSpPr>
          <p:nvPr>
            <p:ph type="dt" sz="half" idx="10"/>
          </p:nvPr>
        </p:nvSpPr>
        <p:spPr/>
        <p:txBody>
          <a:bodyPr/>
          <a:lstStyle/>
          <a:p>
            <a:fld id="{0917F5C8-2A14-4C70-BCDD-C3445025BFCD}" type="datetimeFigureOut">
              <a:rPr lang="fr-BE" smtClean="0"/>
              <a:pPr/>
              <a:t>02-11-16</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BAC61E16-778E-4A9B-8DA7-549326BAE5A2}" type="slidenum">
              <a:rPr lang="fr-BE" smtClean="0"/>
              <a:pPr/>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e la date 2"/>
          <p:cNvSpPr>
            <a:spLocks noGrp="1"/>
          </p:cNvSpPr>
          <p:nvPr>
            <p:ph type="dt" sz="half" idx="10"/>
          </p:nvPr>
        </p:nvSpPr>
        <p:spPr/>
        <p:txBody>
          <a:bodyPr/>
          <a:lstStyle/>
          <a:p>
            <a:fld id="{0917F5C8-2A14-4C70-BCDD-C3445025BFCD}" type="datetimeFigureOut">
              <a:rPr lang="fr-BE" smtClean="0"/>
              <a:pPr/>
              <a:t>02-11-16</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BAC61E16-778E-4A9B-8DA7-549326BAE5A2}" type="slidenum">
              <a:rPr lang="fr-BE" smtClean="0"/>
              <a:pPr/>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917F5C8-2A14-4C70-BCDD-C3445025BFCD}" type="datetimeFigureOut">
              <a:rPr lang="fr-BE" smtClean="0"/>
              <a:pPr/>
              <a:t>02-11-16</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BAC61E16-778E-4A9B-8DA7-549326BAE5A2}" type="slidenum">
              <a:rPr lang="fr-BE" smtClean="0"/>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514007" y="1704414"/>
            <a:ext cx="9961903" cy="7253667"/>
          </a:xfrm>
        </p:spPr>
        <p:txBody>
          <a:bodyPr anchor="b"/>
          <a:lstStyle>
            <a:lvl1pPr algn="l">
              <a:defRPr sz="9100" b="1"/>
            </a:lvl1pPr>
          </a:lstStyle>
          <a:p>
            <a:r>
              <a:rPr lang="fr-FR" smtClean="0"/>
              <a:t>Cliquez pour modifier le style du titre</a:t>
            </a:r>
            <a:endParaRPr lang="fr-BE"/>
          </a:p>
        </p:txBody>
      </p:sp>
      <p:sp>
        <p:nvSpPr>
          <p:cNvPr id="3" name="Espace réservé du contenu 2"/>
          <p:cNvSpPr>
            <a:spLocks noGrp="1"/>
          </p:cNvSpPr>
          <p:nvPr>
            <p:ph idx="1"/>
          </p:nvPr>
        </p:nvSpPr>
        <p:spPr>
          <a:xfrm>
            <a:off x="11838629" y="1704430"/>
            <a:ext cx="16927347" cy="36535890"/>
          </a:xfrm>
        </p:spPr>
        <p:txBody>
          <a:bodyPr/>
          <a:lstStyle>
            <a:lvl1pPr>
              <a:defRPr sz="14600"/>
            </a:lvl1pPr>
            <a:lvl2pPr>
              <a:defRPr sz="12800"/>
            </a:lvl2pPr>
            <a:lvl3pPr>
              <a:defRPr sz="11000"/>
            </a:lvl3pPr>
            <a:lvl4pPr>
              <a:defRPr sz="9100"/>
            </a:lvl4pPr>
            <a:lvl5pPr>
              <a:defRPr sz="9100"/>
            </a:lvl5pPr>
            <a:lvl6pPr>
              <a:defRPr sz="9100"/>
            </a:lvl6pPr>
            <a:lvl7pPr>
              <a:defRPr sz="9100"/>
            </a:lvl7pPr>
            <a:lvl8pPr>
              <a:defRPr sz="9100"/>
            </a:lvl8pPr>
            <a:lvl9pPr>
              <a:defRPr sz="91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texte 3"/>
          <p:cNvSpPr>
            <a:spLocks noGrp="1"/>
          </p:cNvSpPr>
          <p:nvPr>
            <p:ph type="body" sz="half" idx="2"/>
          </p:nvPr>
        </p:nvSpPr>
        <p:spPr>
          <a:xfrm>
            <a:off x="1514007" y="8958096"/>
            <a:ext cx="9961903" cy="29282223"/>
          </a:xfrm>
        </p:spPr>
        <p:txBody>
          <a:bodyPr/>
          <a:lstStyle>
            <a:lvl1pPr marL="0" indent="0">
              <a:buNone/>
              <a:defRPr sz="6400"/>
            </a:lvl1pPr>
            <a:lvl2pPr marL="2087598" indent="0">
              <a:buNone/>
              <a:defRPr sz="5500"/>
            </a:lvl2pPr>
            <a:lvl3pPr marL="4175202" indent="0">
              <a:buNone/>
              <a:defRPr sz="4500"/>
            </a:lvl3pPr>
            <a:lvl4pPr marL="6262805" indent="0">
              <a:buNone/>
              <a:defRPr sz="4100"/>
            </a:lvl4pPr>
            <a:lvl5pPr marL="8350403" indent="0">
              <a:buNone/>
              <a:defRPr sz="4100"/>
            </a:lvl5pPr>
            <a:lvl6pPr marL="10438002" indent="0">
              <a:buNone/>
              <a:defRPr sz="4100"/>
            </a:lvl6pPr>
            <a:lvl7pPr marL="12525601" indent="0">
              <a:buNone/>
              <a:defRPr sz="4100"/>
            </a:lvl7pPr>
            <a:lvl8pPr marL="14613209" indent="0">
              <a:buNone/>
              <a:defRPr sz="4100"/>
            </a:lvl8pPr>
            <a:lvl9pPr marL="16700807" indent="0">
              <a:buNone/>
              <a:defRPr sz="41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0917F5C8-2A14-4C70-BCDD-C3445025BFCD}" type="datetimeFigureOut">
              <a:rPr lang="fr-BE" smtClean="0"/>
              <a:pPr/>
              <a:t>02-11-16</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BAC61E16-778E-4A9B-8DA7-549326BAE5A2}" type="slidenum">
              <a:rPr lang="fr-BE" smtClean="0"/>
              <a:pPr/>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935087" y="29965968"/>
            <a:ext cx="18167985" cy="3537652"/>
          </a:xfrm>
        </p:spPr>
        <p:txBody>
          <a:bodyPr anchor="b"/>
          <a:lstStyle>
            <a:lvl1pPr algn="l">
              <a:defRPr sz="9100" b="1"/>
            </a:lvl1pPr>
          </a:lstStyle>
          <a:p>
            <a:r>
              <a:rPr lang="fr-FR" smtClean="0"/>
              <a:t>Cliquez pour modifier le style du titre</a:t>
            </a:r>
            <a:endParaRPr lang="fr-BE"/>
          </a:p>
        </p:txBody>
      </p:sp>
      <p:sp>
        <p:nvSpPr>
          <p:cNvPr id="3" name="Espace réservé pour une image  2"/>
          <p:cNvSpPr>
            <a:spLocks noGrp="1"/>
          </p:cNvSpPr>
          <p:nvPr>
            <p:ph type="pic" idx="1"/>
          </p:nvPr>
        </p:nvSpPr>
        <p:spPr>
          <a:xfrm>
            <a:off x="5935087" y="3825021"/>
            <a:ext cx="18167985" cy="25685115"/>
          </a:xfrm>
        </p:spPr>
        <p:txBody>
          <a:bodyPr/>
          <a:lstStyle>
            <a:lvl1pPr marL="0" indent="0">
              <a:buNone/>
              <a:defRPr sz="14600"/>
            </a:lvl1pPr>
            <a:lvl2pPr marL="2087598" indent="0">
              <a:buNone/>
              <a:defRPr sz="12800"/>
            </a:lvl2pPr>
            <a:lvl3pPr marL="4175202" indent="0">
              <a:buNone/>
              <a:defRPr sz="11000"/>
            </a:lvl3pPr>
            <a:lvl4pPr marL="6262805" indent="0">
              <a:buNone/>
              <a:defRPr sz="9100"/>
            </a:lvl4pPr>
            <a:lvl5pPr marL="8350403" indent="0">
              <a:buNone/>
              <a:defRPr sz="9100"/>
            </a:lvl5pPr>
            <a:lvl6pPr marL="10438002" indent="0">
              <a:buNone/>
              <a:defRPr sz="9100"/>
            </a:lvl6pPr>
            <a:lvl7pPr marL="12525601" indent="0">
              <a:buNone/>
              <a:defRPr sz="9100"/>
            </a:lvl7pPr>
            <a:lvl8pPr marL="14613209" indent="0">
              <a:buNone/>
              <a:defRPr sz="9100"/>
            </a:lvl8pPr>
            <a:lvl9pPr marL="16700807" indent="0">
              <a:buNone/>
              <a:defRPr sz="9100"/>
            </a:lvl9pPr>
          </a:lstStyle>
          <a:p>
            <a:endParaRPr lang="fr-BE"/>
          </a:p>
        </p:txBody>
      </p:sp>
      <p:sp>
        <p:nvSpPr>
          <p:cNvPr id="4" name="Espace réservé du texte 3"/>
          <p:cNvSpPr>
            <a:spLocks noGrp="1"/>
          </p:cNvSpPr>
          <p:nvPr>
            <p:ph type="body" sz="half" idx="2"/>
          </p:nvPr>
        </p:nvSpPr>
        <p:spPr>
          <a:xfrm>
            <a:off x="5935087" y="33503620"/>
            <a:ext cx="18167985" cy="5024053"/>
          </a:xfrm>
        </p:spPr>
        <p:txBody>
          <a:bodyPr/>
          <a:lstStyle>
            <a:lvl1pPr marL="0" indent="0">
              <a:buNone/>
              <a:defRPr sz="6400"/>
            </a:lvl1pPr>
            <a:lvl2pPr marL="2087598" indent="0">
              <a:buNone/>
              <a:defRPr sz="5500"/>
            </a:lvl2pPr>
            <a:lvl3pPr marL="4175202" indent="0">
              <a:buNone/>
              <a:defRPr sz="4500"/>
            </a:lvl3pPr>
            <a:lvl4pPr marL="6262805" indent="0">
              <a:buNone/>
              <a:defRPr sz="4100"/>
            </a:lvl4pPr>
            <a:lvl5pPr marL="8350403" indent="0">
              <a:buNone/>
              <a:defRPr sz="4100"/>
            </a:lvl5pPr>
            <a:lvl6pPr marL="10438002" indent="0">
              <a:buNone/>
              <a:defRPr sz="4100"/>
            </a:lvl6pPr>
            <a:lvl7pPr marL="12525601" indent="0">
              <a:buNone/>
              <a:defRPr sz="4100"/>
            </a:lvl7pPr>
            <a:lvl8pPr marL="14613209" indent="0">
              <a:buNone/>
              <a:defRPr sz="4100"/>
            </a:lvl8pPr>
            <a:lvl9pPr marL="16700807" indent="0">
              <a:buNone/>
              <a:defRPr sz="41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0917F5C8-2A14-4C70-BCDD-C3445025BFCD}" type="datetimeFigureOut">
              <a:rPr lang="fr-BE" smtClean="0"/>
              <a:pPr/>
              <a:t>02-11-16</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BAC61E16-778E-4A9B-8DA7-549326BAE5A2}" type="slidenum">
              <a:rPr lang="fr-BE" smtClean="0"/>
              <a:pPr/>
              <a:t>‹N°›</a:t>
            </a:fld>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E64618">
            <a:alpha val="0"/>
          </a:srgbClr>
        </a:solidFill>
        <a:effectLst/>
      </p:bgPr>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1513999" y="1714327"/>
            <a:ext cx="27251978" cy="7134754"/>
          </a:xfrm>
          <a:prstGeom prst="rect">
            <a:avLst/>
          </a:prstGeom>
        </p:spPr>
        <p:txBody>
          <a:bodyPr vert="horz" lIns="417522" tIns="208761" rIns="417522" bIns="208761" rtlCol="0" anchor="ctr">
            <a:normAutofit/>
          </a:bodyPr>
          <a:lstStyle/>
          <a:p>
            <a:r>
              <a:rPr lang="fr-FR" smtClean="0"/>
              <a:t>Cliquez pour modifier le style du titre</a:t>
            </a:r>
            <a:endParaRPr lang="fr-BE"/>
          </a:p>
        </p:txBody>
      </p:sp>
      <p:sp>
        <p:nvSpPr>
          <p:cNvPr id="3" name="Espace réservé du texte 2"/>
          <p:cNvSpPr>
            <a:spLocks noGrp="1"/>
          </p:cNvSpPr>
          <p:nvPr>
            <p:ph type="body" idx="1"/>
          </p:nvPr>
        </p:nvSpPr>
        <p:spPr>
          <a:xfrm>
            <a:off x="1513999" y="9988671"/>
            <a:ext cx="27251978" cy="28251648"/>
          </a:xfrm>
          <a:prstGeom prst="rect">
            <a:avLst/>
          </a:prstGeom>
        </p:spPr>
        <p:txBody>
          <a:bodyPr vert="horz" lIns="417522" tIns="208761" rIns="417522" bIns="208761"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2"/>
          </p:nvPr>
        </p:nvSpPr>
        <p:spPr>
          <a:xfrm>
            <a:off x="1513999" y="39677176"/>
            <a:ext cx="7065327" cy="2279158"/>
          </a:xfrm>
          <a:prstGeom prst="rect">
            <a:avLst/>
          </a:prstGeom>
        </p:spPr>
        <p:txBody>
          <a:bodyPr vert="horz" lIns="417522" tIns="208761" rIns="417522" bIns="208761" rtlCol="0" anchor="ctr"/>
          <a:lstStyle>
            <a:lvl1pPr algn="l">
              <a:defRPr sz="5500">
                <a:solidFill>
                  <a:schemeClr val="tx1">
                    <a:tint val="75000"/>
                  </a:schemeClr>
                </a:solidFill>
              </a:defRPr>
            </a:lvl1pPr>
          </a:lstStyle>
          <a:p>
            <a:fld id="{0917F5C8-2A14-4C70-BCDD-C3445025BFCD}" type="datetimeFigureOut">
              <a:rPr lang="fr-BE" smtClean="0"/>
              <a:pPr/>
              <a:t>02-11-16</a:t>
            </a:fld>
            <a:endParaRPr lang="fr-BE"/>
          </a:p>
        </p:txBody>
      </p:sp>
      <p:sp>
        <p:nvSpPr>
          <p:cNvPr id="5" name="Espace réservé du pied de page 4"/>
          <p:cNvSpPr>
            <a:spLocks noGrp="1"/>
          </p:cNvSpPr>
          <p:nvPr>
            <p:ph type="ftr" sz="quarter" idx="3"/>
          </p:nvPr>
        </p:nvSpPr>
        <p:spPr>
          <a:xfrm>
            <a:off x="10345659" y="39677176"/>
            <a:ext cx="9588659" cy="2279158"/>
          </a:xfrm>
          <a:prstGeom prst="rect">
            <a:avLst/>
          </a:prstGeom>
        </p:spPr>
        <p:txBody>
          <a:bodyPr vert="horz" lIns="417522" tIns="208761" rIns="417522" bIns="208761" rtlCol="0" anchor="ctr"/>
          <a:lstStyle>
            <a:lvl1pPr algn="ctr">
              <a:defRPr sz="55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21700649" y="39677176"/>
            <a:ext cx="7065327" cy="2279158"/>
          </a:xfrm>
          <a:prstGeom prst="rect">
            <a:avLst/>
          </a:prstGeom>
        </p:spPr>
        <p:txBody>
          <a:bodyPr vert="horz" lIns="417522" tIns="208761" rIns="417522" bIns="208761" rtlCol="0" anchor="ctr"/>
          <a:lstStyle>
            <a:lvl1pPr algn="r">
              <a:defRPr sz="5500">
                <a:solidFill>
                  <a:schemeClr val="tx1">
                    <a:tint val="75000"/>
                  </a:schemeClr>
                </a:solidFill>
              </a:defRPr>
            </a:lvl1pPr>
          </a:lstStyle>
          <a:p>
            <a:fld id="{BAC61E16-778E-4A9B-8DA7-549326BAE5A2}" type="slidenum">
              <a:rPr lang="fr-BE" smtClean="0"/>
              <a:pPr/>
              <a:t>‹N°›</a:t>
            </a:fld>
            <a:endParaRPr lang="fr-BE"/>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4175202" rtl="0" eaLnBrk="1" latinLnBrk="0" hangingPunct="1">
        <a:spcBef>
          <a:spcPct val="0"/>
        </a:spcBef>
        <a:buNone/>
        <a:defRPr sz="20100" kern="1200">
          <a:solidFill>
            <a:schemeClr val="tx1"/>
          </a:solidFill>
          <a:latin typeface="+mj-lt"/>
          <a:ea typeface="+mj-ea"/>
          <a:cs typeface="+mj-cs"/>
        </a:defRPr>
      </a:lvl1pPr>
    </p:titleStyle>
    <p:bodyStyle>
      <a:lvl1pPr marL="1565699" indent="-1565699" algn="l" defTabSz="4175202" rtl="0" eaLnBrk="1" latinLnBrk="0" hangingPunct="1">
        <a:spcBef>
          <a:spcPct val="20000"/>
        </a:spcBef>
        <a:buFont typeface="Arial" pitchFamily="34" charset="0"/>
        <a:buChar char="•"/>
        <a:defRPr sz="14600" kern="1200">
          <a:solidFill>
            <a:schemeClr val="tx1"/>
          </a:solidFill>
          <a:latin typeface="+mn-lt"/>
          <a:ea typeface="+mn-ea"/>
          <a:cs typeface="+mn-cs"/>
        </a:defRPr>
      </a:lvl1pPr>
      <a:lvl2pPr marL="3392347" indent="-1304749" algn="l" defTabSz="4175202" rtl="0" eaLnBrk="1" latinLnBrk="0" hangingPunct="1">
        <a:spcBef>
          <a:spcPct val="20000"/>
        </a:spcBef>
        <a:buFont typeface="Arial" pitchFamily="34" charset="0"/>
        <a:buChar char="–"/>
        <a:defRPr sz="12800" kern="1200">
          <a:solidFill>
            <a:schemeClr val="tx1"/>
          </a:solidFill>
          <a:latin typeface="+mn-lt"/>
          <a:ea typeface="+mn-ea"/>
          <a:cs typeface="+mn-cs"/>
        </a:defRPr>
      </a:lvl2pPr>
      <a:lvl3pPr marL="5219005" indent="-1043800" algn="l" defTabSz="4175202" rtl="0" eaLnBrk="1" latinLnBrk="0" hangingPunct="1">
        <a:spcBef>
          <a:spcPct val="20000"/>
        </a:spcBef>
        <a:buFont typeface="Arial" pitchFamily="34" charset="0"/>
        <a:buChar char="•"/>
        <a:defRPr sz="11000" kern="1200">
          <a:solidFill>
            <a:schemeClr val="tx1"/>
          </a:solidFill>
          <a:latin typeface="+mn-lt"/>
          <a:ea typeface="+mn-ea"/>
          <a:cs typeface="+mn-cs"/>
        </a:defRPr>
      </a:lvl3pPr>
      <a:lvl4pPr marL="7306604" indent="-1043800" algn="l" defTabSz="4175202" rtl="0" eaLnBrk="1" latinLnBrk="0" hangingPunct="1">
        <a:spcBef>
          <a:spcPct val="20000"/>
        </a:spcBef>
        <a:buFont typeface="Arial" pitchFamily="34" charset="0"/>
        <a:buChar char="–"/>
        <a:defRPr sz="9100" kern="1200">
          <a:solidFill>
            <a:schemeClr val="tx1"/>
          </a:solidFill>
          <a:latin typeface="+mn-lt"/>
          <a:ea typeface="+mn-ea"/>
          <a:cs typeface="+mn-cs"/>
        </a:defRPr>
      </a:lvl4pPr>
      <a:lvl5pPr marL="9394203" indent="-1043800" algn="l" defTabSz="4175202" rtl="0" eaLnBrk="1" latinLnBrk="0" hangingPunct="1">
        <a:spcBef>
          <a:spcPct val="20000"/>
        </a:spcBef>
        <a:buFont typeface="Arial" pitchFamily="34" charset="0"/>
        <a:buChar char="»"/>
        <a:defRPr sz="9100" kern="1200">
          <a:solidFill>
            <a:schemeClr val="tx1"/>
          </a:solidFill>
          <a:latin typeface="+mn-lt"/>
          <a:ea typeface="+mn-ea"/>
          <a:cs typeface="+mn-cs"/>
        </a:defRPr>
      </a:lvl5pPr>
      <a:lvl6pPr marL="11481801" indent="-1043800" algn="l" defTabSz="4175202" rtl="0" eaLnBrk="1" latinLnBrk="0" hangingPunct="1">
        <a:spcBef>
          <a:spcPct val="20000"/>
        </a:spcBef>
        <a:buFont typeface="Arial" pitchFamily="34" charset="0"/>
        <a:buChar char="•"/>
        <a:defRPr sz="9100" kern="1200">
          <a:solidFill>
            <a:schemeClr val="tx1"/>
          </a:solidFill>
          <a:latin typeface="+mn-lt"/>
          <a:ea typeface="+mn-ea"/>
          <a:cs typeface="+mn-cs"/>
        </a:defRPr>
      </a:lvl6pPr>
      <a:lvl7pPr marL="13569400" indent="-1043800" algn="l" defTabSz="4175202" rtl="0" eaLnBrk="1" latinLnBrk="0" hangingPunct="1">
        <a:spcBef>
          <a:spcPct val="20000"/>
        </a:spcBef>
        <a:buFont typeface="Arial" pitchFamily="34" charset="0"/>
        <a:buChar char="•"/>
        <a:defRPr sz="9100" kern="1200">
          <a:solidFill>
            <a:schemeClr val="tx1"/>
          </a:solidFill>
          <a:latin typeface="+mn-lt"/>
          <a:ea typeface="+mn-ea"/>
          <a:cs typeface="+mn-cs"/>
        </a:defRPr>
      </a:lvl7pPr>
      <a:lvl8pPr marL="15657008" indent="-1043800" algn="l" defTabSz="4175202" rtl="0" eaLnBrk="1" latinLnBrk="0" hangingPunct="1">
        <a:spcBef>
          <a:spcPct val="20000"/>
        </a:spcBef>
        <a:buFont typeface="Arial" pitchFamily="34" charset="0"/>
        <a:buChar char="•"/>
        <a:defRPr sz="9100" kern="1200">
          <a:solidFill>
            <a:schemeClr val="tx1"/>
          </a:solidFill>
          <a:latin typeface="+mn-lt"/>
          <a:ea typeface="+mn-ea"/>
          <a:cs typeface="+mn-cs"/>
        </a:defRPr>
      </a:lvl8pPr>
      <a:lvl9pPr marL="17744607" indent="-1043800" algn="l" defTabSz="4175202" rtl="0" eaLnBrk="1" latinLnBrk="0" hangingPunct="1">
        <a:spcBef>
          <a:spcPct val="20000"/>
        </a:spcBef>
        <a:buFont typeface="Arial" pitchFamily="34" charset="0"/>
        <a:buChar char="•"/>
        <a:defRPr sz="9100" kern="1200">
          <a:solidFill>
            <a:schemeClr val="tx1"/>
          </a:solidFill>
          <a:latin typeface="+mn-lt"/>
          <a:ea typeface="+mn-ea"/>
          <a:cs typeface="+mn-cs"/>
        </a:defRPr>
      </a:lvl9pPr>
    </p:bodyStyle>
    <p:otherStyle>
      <a:defPPr>
        <a:defRPr lang="fr-FR"/>
      </a:defPPr>
      <a:lvl1pPr marL="0" algn="l" defTabSz="4175202" rtl="0" eaLnBrk="1" latinLnBrk="0" hangingPunct="1">
        <a:defRPr sz="8200" kern="1200">
          <a:solidFill>
            <a:schemeClr val="tx1"/>
          </a:solidFill>
          <a:latin typeface="+mn-lt"/>
          <a:ea typeface="+mn-ea"/>
          <a:cs typeface="+mn-cs"/>
        </a:defRPr>
      </a:lvl1pPr>
      <a:lvl2pPr marL="2087598" algn="l" defTabSz="4175202" rtl="0" eaLnBrk="1" latinLnBrk="0" hangingPunct="1">
        <a:defRPr sz="8200" kern="1200">
          <a:solidFill>
            <a:schemeClr val="tx1"/>
          </a:solidFill>
          <a:latin typeface="+mn-lt"/>
          <a:ea typeface="+mn-ea"/>
          <a:cs typeface="+mn-cs"/>
        </a:defRPr>
      </a:lvl2pPr>
      <a:lvl3pPr marL="4175202" algn="l" defTabSz="4175202" rtl="0" eaLnBrk="1" latinLnBrk="0" hangingPunct="1">
        <a:defRPr sz="8200" kern="1200">
          <a:solidFill>
            <a:schemeClr val="tx1"/>
          </a:solidFill>
          <a:latin typeface="+mn-lt"/>
          <a:ea typeface="+mn-ea"/>
          <a:cs typeface="+mn-cs"/>
        </a:defRPr>
      </a:lvl3pPr>
      <a:lvl4pPr marL="6262805" algn="l" defTabSz="4175202" rtl="0" eaLnBrk="1" latinLnBrk="0" hangingPunct="1">
        <a:defRPr sz="8200" kern="1200">
          <a:solidFill>
            <a:schemeClr val="tx1"/>
          </a:solidFill>
          <a:latin typeface="+mn-lt"/>
          <a:ea typeface="+mn-ea"/>
          <a:cs typeface="+mn-cs"/>
        </a:defRPr>
      </a:lvl4pPr>
      <a:lvl5pPr marL="8350403" algn="l" defTabSz="4175202" rtl="0" eaLnBrk="1" latinLnBrk="0" hangingPunct="1">
        <a:defRPr sz="8200" kern="1200">
          <a:solidFill>
            <a:schemeClr val="tx1"/>
          </a:solidFill>
          <a:latin typeface="+mn-lt"/>
          <a:ea typeface="+mn-ea"/>
          <a:cs typeface="+mn-cs"/>
        </a:defRPr>
      </a:lvl5pPr>
      <a:lvl6pPr marL="10438002" algn="l" defTabSz="4175202" rtl="0" eaLnBrk="1" latinLnBrk="0" hangingPunct="1">
        <a:defRPr sz="8200" kern="1200">
          <a:solidFill>
            <a:schemeClr val="tx1"/>
          </a:solidFill>
          <a:latin typeface="+mn-lt"/>
          <a:ea typeface="+mn-ea"/>
          <a:cs typeface="+mn-cs"/>
        </a:defRPr>
      </a:lvl6pPr>
      <a:lvl7pPr marL="12525601" algn="l" defTabSz="4175202" rtl="0" eaLnBrk="1" latinLnBrk="0" hangingPunct="1">
        <a:defRPr sz="8200" kern="1200">
          <a:solidFill>
            <a:schemeClr val="tx1"/>
          </a:solidFill>
          <a:latin typeface="+mn-lt"/>
          <a:ea typeface="+mn-ea"/>
          <a:cs typeface="+mn-cs"/>
        </a:defRPr>
      </a:lvl7pPr>
      <a:lvl8pPr marL="14613209" algn="l" defTabSz="4175202" rtl="0" eaLnBrk="1" latinLnBrk="0" hangingPunct="1">
        <a:defRPr sz="8200" kern="1200">
          <a:solidFill>
            <a:schemeClr val="tx1"/>
          </a:solidFill>
          <a:latin typeface="+mn-lt"/>
          <a:ea typeface="+mn-ea"/>
          <a:cs typeface="+mn-cs"/>
        </a:defRPr>
      </a:lvl8pPr>
      <a:lvl9pPr marL="16700807" algn="l" defTabSz="4175202" rtl="0" eaLnBrk="1" latinLnBrk="0" hangingPunct="1">
        <a:defRPr sz="8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g"/><Relationship Id="rId3" Type="http://schemas.openxmlformats.org/officeDocument/2006/relationships/image" Target="../media/image1.JPG"/><Relationship Id="rId7" Type="http://schemas.openxmlformats.org/officeDocument/2006/relationships/image" Target="../media/image4.jp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jpg"/><Relationship Id="rId11" Type="http://schemas.openxmlformats.org/officeDocument/2006/relationships/image" Target="../media/image8.jpg"/><Relationship Id="rId5" Type="http://schemas.openxmlformats.org/officeDocument/2006/relationships/image" Target="../media/image2.png"/><Relationship Id="rId10" Type="http://schemas.openxmlformats.org/officeDocument/2006/relationships/image" Target="../media/image7.jpg"/><Relationship Id="rId4" Type="http://schemas.openxmlformats.org/officeDocument/2006/relationships/hyperlink" Target="mailto:pozer@ulg.ac.be" TargetMode="External"/><Relationship Id="rId9" Type="http://schemas.openxmlformats.org/officeDocument/2006/relationships/image" Target="../media/image6.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 6"/>
          <p:cNvPicPr>
            <a:picLocks noChangeAspect="1"/>
          </p:cNvPicPr>
          <p:nvPr/>
        </p:nvPicPr>
        <p:blipFill rotWithShape="1">
          <a:blip r:embed="rId3">
            <a:extLst>
              <a:ext uri="{28A0092B-C50C-407E-A947-70E740481C1C}">
                <a14:useLocalDpi xmlns:a14="http://schemas.microsoft.com/office/drawing/2010/main" val="0"/>
              </a:ext>
            </a:extLst>
          </a:blip>
          <a:srcRect l="5637" b="8794"/>
          <a:stretch/>
        </p:blipFill>
        <p:spPr>
          <a:xfrm>
            <a:off x="10027419" y="10603062"/>
            <a:ext cx="10277441" cy="5083684"/>
          </a:xfrm>
          <a:prstGeom prst="rect">
            <a:avLst/>
          </a:prstGeom>
        </p:spPr>
      </p:pic>
      <p:sp>
        <p:nvSpPr>
          <p:cNvPr id="19" name="Titre 6"/>
          <p:cNvSpPr txBox="1">
            <a:spLocks/>
          </p:cNvSpPr>
          <p:nvPr/>
        </p:nvSpPr>
        <p:spPr>
          <a:xfrm>
            <a:off x="-46424" y="0"/>
            <a:ext cx="30308091" cy="4912629"/>
          </a:xfrm>
          <a:prstGeom prst="rect">
            <a:avLst/>
          </a:prstGeom>
          <a:noFill/>
        </p:spPr>
        <p:txBody>
          <a:bodyPr vert="horz" lIns="417522" tIns="208761" rIns="417522" bIns="208761" rtlCol="0" anchor="ctr">
            <a:normAutofit fontScale="25000" lnSpcReduction="20000"/>
          </a:bodyPr>
          <a:lstStyle>
            <a:lvl1pPr algn="ctr" defTabSz="4175202" rtl="0" eaLnBrk="1" latinLnBrk="0" hangingPunct="1">
              <a:spcBef>
                <a:spcPct val="0"/>
              </a:spcBef>
              <a:buNone/>
              <a:defRPr sz="20100" kern="1200">
                <a:solidFill>
                  <a:schemeClr val="tx1"/>
                </a:solidFill>
                <a:latin typeface="+mj-lt"/>
                <a:ea typeface="+mj-ea"/>
                <a:cs typeface="+mj-cs"/>
              </a:defRPr>
            </a:lvl1pPr>
          </a:lstStyle>
          <a:p>
            <a:r>
              <a:rPr lang="en-US" sz="28800" b="1" dirty="0" smtClean="0">
                <a:latin typeface="+mn-lt"/>
              </a:rPr>
              <a:t> </a:t>
            </a:r>
            <a:r>
              <a:rPr lang="en-US" sz="32000" b="1" dirty="0">
                <a:latin typeface="+mn-lt"/>
              </a:rPr>
              <a:t>Recent evolution of the coastline in the Gulf of Guinea. Example of Togo and Benin (2000-2015)</a:t>
            </a:r>
            <a:endParaRPr lang="fr-BE" sz="32000" b="1" dirty="0">
              <a:latin typeface="+mn-lt"/>
            </a:endParaRPr>
          </a:p>
          <a:p>
            <a:pPr>
              <a:lnSpc>
                <a:spcPct val="120000"/>
              </a:lnSpc>
              <a:spcBef>
                <a:spcPts val="600"/>
              </a:spcBef>
              <a:defRPr/>
            </a:pPr>
            <a:endParaRPr lang="fr-BE" sz="3200" b="1" i="1" dirty="0" smtClean="0">
              <a:latin typeface="+mn-lt"/>
              <a:cs typeface="Arial" panose="020B0604020202020204" pitchFamily="34" charset="0"/>
            </a:endParaRPr>
          </a:p>
          <a:p>
            <a:pPr>
              <a:lnSpc>
                <a:spcPct val="120000"/>
              </a:lnSpc>
              <a:spcBef>
                <a:spcPts val="0"/>
              </a:spcBef>
              <a:defRPr/>
            </a:pPr>
            <a:r>
              <a:rPr lang="fr-BE" sz="16000" b="1" dirty="0">
                <a:cs typeface="Arial" panose="020B0604020202020204" pitchFamily="34" charset="0"/>
              </a:rPr>
              <a:t>Pierre </a:t>
            </a:r>
            <a:r>
              <a:rPr lang="fr-BE" sz="16000" b="1" dirty="0" smtClean="0">
                <a:cs typeface="Arial" panose="020B0604020202020204" pitchFamily="34" charset="0"/>
              </a:rPr>
              <a:t>OZER</a:t>
            </a:r>
            <a:r>
              <a:rPr lang="fr-BE" sz="16000" b="1" baseline="30000" dirty="0" smtClean="0">
                <a:cs typeface="Arial" panose="020B0604020202020204" pitchFamily="34" charset="0"/>
              </a:rPr>
              <a:t> 1 </a:t>
            </a:r>
            <a:r>
              <a:rPr lang="fr-BE" sz="16000" b="1" dirty="0" smtClean="0">
                <a:cs typeface="Arial" panose="020B0604020202020204" pitchFamily="34" charset="0"/>
              </a:rPr>
              <a:t>, Yvon-Carmen HOUNTONDJI </a:t>
            </a:r>
            <a:r>
              <a:rPr lang="fr-BE" sz="16000" b="1" baseline="30000" dirty="0" smtClean="0">
                <a:cs typeface="Arial" panose="020B0604020202020204" pitchFamily="34" charset="0"/>
              </a:rPr>
              <a:t>2 </a:t>
            </a:r>
            <a:r>
              <a:rPr lang="fr-BE" sz="16000" b="1" dirty="0" smtClean="0">
                <a:cs typeface="Arial" panose="020B0604020202020204" pitchFamily="34" charset="0"/>
              </a:rPr>
              <a:t>, </a:t>
            </a:r>
            <a:r>
              <a:rPr lang="fr-BE" sz="16000" b="1" dirty="0">
                <a:cs typeface="Arial" panose="020B0604020202020204" pitchFamily="34" charset="0"/>
              </a:rPr>
              <a:t>Florence </a:t>
            </a:r>
            <a:r>
              <a:rPr lang="fr-BE" sz="16000" b="1" dirty="0" smtClean="0">
                <a:cs typeface="Arial" panose="020B0604020202020204" pitchFamily="34" charset="0"/>
              </a:rPr>
              <a:t>DE LONGUEVILLE </a:t>
            </a:r>
            <a:r>
              <a:rPr lang="fr-BE" sz="16000" b="1" baseline="30000" dirty="0" smtClean="0">
                <a:cs typeface="Arial" panose="020B0604020202020204" pitchFamily="34" charset="0"/>
              </a:rPr>
              <a:t>3 </a:t>
            </a:r>
          </a:p>
          <a:p>
            <a:pPr>
              <a:lnSpc>
                <a:spcPct val="120000"/>
              </a:lnSpc>
              <a:spcBef>
                <a:spcPts val="0"/>
              </a:spcBef>
              <a:defRPr/>
            </a:pPr>
            <a:endParaRPr lang="fr-BE" sz="8000" b="1" dirty="0" smtClean="0">
              <a:cs typeface="Arial" panose="020B0604020202020204" pitchFamily="34" charset="0"/>
            </a:endParaRPr>
          </a:p>
          <a:p>
            <a:pPr>
              <a:lnSpc>
                <a:spcPct val="120000"/>
              </a:lnSpc>
              <a:spcBef>
                <a:spcPts val="0"/>
              </a:spcBef>
              <a:defRPr/>
            </a:pPr>
            <a:r>
              <a:rPr lang="fr-BE" sz="12800" i="1" baseline="30000" dirty="0">
                <a:cs typeface="Arial" panose="020B0604020202020204" pitchFamily="34" charset="0"/>
              </a:rPr>
              <a:t>1 </a:t>
            </a:r>
            <a:r>
              <a:rPr lang="en-US" sz="12800" i="1" dirty="0" err="1">
                <a:cs typeface="Arial" panose="020B0604020202020204" pitchFamily="34" charset="0"/>
              </a:rPr>
              <a:t>Département</a:t>
            </a:r>
            <a:r>
              <a:rPr lang="en-US" sz="12800" i="1" dirty="0">
                <a:cs typeface="Arial" panose="020B0604020202020204" pitchFamily="34" charset="0"/>
              </a:rPr>
              <a:t> des Sciences et </a:t>
            </a:r>
            <a:r>
              <a:rPr lang="en-US" sz="12800" i="1" dirty="0" err="1">
                <a:cs typeface="Arial" panose="020B0604020202020204" pitchFamily="34" charset="0"/>
              </a:rPr>
              <a:t>Gestion</a:t>
            </a:r>
            <a:r>
              <a:rPr lang="en-US" sz="12800" i="1" dirty="0">
                <a:cs typeface="Arial" panose="020B0604020202020204" pitchFamily="34" charset="0"/>
              </a:rPr>
              <a:t> de </a:t>
            </a:r>
            <a:r>
              <a:rPr lang="en-US" sz="12800" i="1" dirty="0" err="1">
                <a:cs typeface="Arial" panose="020B0604020202020204" pitchFamily="34" charset="0"/>
              </a:rPr>
              <a:t>l’Environnement</a:t>
            </a:r>
            <a:r>
              <a:rPr lang="en-US" sz="12800" i="1" dirty="0">
                <a:cs typeface="Arial" panose="020B0604020202020204" pitchFamily="34" charset="0"/>
              </a:rPr>
              <a:t> / Hugo Observatory, </a:t>
            </a:r>
            <a:r>
              <a:rPr lang="en-US" sz="12800" i="1" dirty="0" err="1">
                <a:cs typeface="Arial" panose="020B0604020202020204" pitchFamily="34" charset="0"/>
              </a:rPr>
              <a:t>Université</a:t>
            </a:r>
            <a:r>
              <a:rPr lang="en-US" sz="12800" i="1" dirty="0">
                <a:cs typeface="Arial" panose="020B0604020202020204" pitchFamily="34" charset="0"/>
              </a:rPr>
              <a:t> de Liège, Belgium,  </a:t>
            </a:r>
            <a:r>
              <a:rPr lang="en-US" sz="12800" i="1" dirty="0">
                <a:cs typeface="Arial" panose="020B0604020202020204" pitchFamily="34" charset="0"/>
                <a:hlinkClick r:id="rId4"/>
              </a:rPr>
              <a:t>pozer@ulg.ac.be</a:t>
            </a:r>
            <a:endParaRPr lang="en-US" sz="12800" i="1" dirty="0">
              <a:cs typeface="Arial" panose="020B0604020202020204" pitchFamily="34" charset="0"/>
            </a:endParaRPr>
          </a:p>
          <a:p>
            <a:pPr>
              <a:lnSpc>
                <a:spcPct val="120000"/>
              </a:lnSpc>
              <a:spcBef>
                <a:spcPts val="0"/>
              </a:spcBef>
              <a:defRPr/>
            </a:pPr>
            <a:r>
              <a:rPr lang="fr-BE" sz="12800" i="1" baseline="30000" dirty="0">
                <a:cs typeface="Arial" panose="020B0604020202020204" pitchFamily="34" charset="0"/>
              </a:rPr>
              <a:t>2 </a:t>
            </a:r>
            <a:r>
              <a:rPr lang="en-US" sz="12800" i="1" dirty="0" err="1">
                <a:cs typeface="Arial" panose="020B0604020202020204" pitchFamily="34" charset="0"/>
              </a:rPr>
              <a:t>Département</a:t>
            </a:r>
            <a:r>
              <a:rPr lang="en-US" sz="12800" i="1" dirty="0">
                <a:cs typeface="Arial" panose="020B0604020202020204" pitchFamily="34" charset="0"/>
              </a:rPr>
              <a:t> </a:t>
            </a:r>
            <a:r>
              <a:rPr lang="en-US" sz="12800" i="1" dirty="0" err="1">
                <a:cs typeface="Arial" panose="020B0604020202020204" pitchFamily="34" charset="0"/>
              </a:rPr>
              <a:t>Aménagement</a:t>
            </a:r>
            <a:r>
              <a:rPr lang="en-US" sz="12800" i="1" dirty="0">
                <a:cs typeface="Arial" panose="020B0604020202020204" pitchFamily="34" charset="0"/>
              </a:rPr>
              <a:t> et </a:t>
            </a:r>
            <a:r>
              <a:rPr lang="en-US" sz="12800" i="1" dirty="0" err="1">
                <a:cs typeface="Arial" panose="020B0604020202020204" pitchFamily="34" charset="0"/>
              </a:rPr>
              <a:t>Gestion</a:t>
            </a:r>
            <a:r>
              <a:rPr lang="en-US" sz="12800" i="1" dirty="0">
                <a:cs typeface="Arial" panose="020B0604020202020204" pitchFamily="34" charset="0"/>
              </a:rPr>
              <a:t> des </a:t>
            </a:r>
            <a:r>
              <a:rPr lang="en-US" sz="12800" i="1" dirty="0" err="1">
                <a:cs typeface="Arial" panose="020B0604020202020204" pitchFamily="34" charset="0"/>
              </a:rPr>
              <a:t>Ressources</a:t>
            </a:r>
            <a:r>
              <a:rPr lang="en-US" sz="12800" i="1" dirty="0">
                <a:cs typeface="Arial" panose="020B0604020202020204" pitchFamily="34" charset="0"/>
              </a:rPr>
              <a:t> </a:t>
            </a:r>
            <a:r>
              <a:rPr lang="en-US" sz="12800" i="1" dirty="0" err="1">
                <a:cs typeface="Arial" panose="020B0604020202020204" pitchFamily="34" charset="0"/>
              </a:rPr>
              <a:t>Naturelles</a:t>
            </a:r>
            <a:r>
              <a:rPr lang="en-US" sz="12800" i="1" dirty="0">
                <a:cs typeface="Arial" panose="020B0604020202020204" pitchFamily="34" charset="0"/>
              </a:rPr>
              <a:t>, </a:t>
            </a:r>
            <a:r>
              <a:rPr lang="en-US" sz="12800" i="1" dirty="0" err="1">
                <a:cs typeface="Arial" panose="020B0604020202020204" pitchFamily="34" charset="0"/>
              </a:rPr>
              <a:t>Université</a:t>
            </a:r>
            <a:r>
              <a:rPr lang="en-US" sz="12800" i="1" dirty="0">
                <a:cs typeface="Arial" panose="020B0604020202020204" pitchFamily="34" charset="0"/>
              </a:rPr>
              <a:t> de </a:t>
            </a:r>
            <a:r>
              <a:rPr lang="en-US" sz="12800" i="1" dirty="0" err="1">
                <a:cs typeface="Arial" panose="020B0604020202020204" pitchFamily="34" charset="0"/>
              </a:rPr>
              <a:t>Parakou</a:t>
            </a:r>
            <a:r>
              <a:rPr lang="en-US" sz="12800" i="1" dirty="0">
                <a:cs typeface="Arial" panose="020B0604020202020204" pitchFamily="34" charset="0"/>
              </a:rPr>
              <a:t>, Benin</a:t>
            </a:r>
          </a:p>
          <a:p>
            <a:pPr>
              <a:lnSpc>
                <a:spcPct val="120000"/>
              </a:lnSpc>
              <a:spcBef>
                <a:spcPts val="0"/>
              </a:spcBef>
            </a:pPr>
            <a:r>
              <a:rPr lang="fr-BE" sz="12800" i="1" baseline="30000" dirty="0">
                <a:cs typeface="Arial" panose="020B0604020202020204" pitchFamily="34" charset="0"/>
              </a:rPr>
              <a:t>3 </a:t>
            </a:r>
            <a:r>
              <a:rPr lang="en-US" sz="12800" i="1" dirty="0" err="1">
                <a:cs typeface="Arial" panose="020B0604020202020204" pitchFamily="34" charset="0"/>
              </a:rPr>
              <a:t>Département</a:t>
            </a:r>
            <a:r>
              <a:rPr lang="en-US" sz="12800" i="1" dirty="0">
                <a:cs typeface="Arial" panose="020B0604020202020204" pitchFamily="34" charset="0"/>
              </a:rPr>
              <a:t> de </a:t>
            </a:r>
            <a:r>
              <a:rPr lang="en-US" sz="12800" i="1" dirty="0" err="1">
                <a:cs typeface="Arial" panose="020B0604020202020204" pitchFamily="34" charset="0"/>
              </a:rPr>
              <a:t>Géographie</a:t>
            </a:r>
            <a:r>
              <a:rPr lang="en-US" sz="12800" i="1" dirty="0">
                <a:cs typeface="Arial" panose="020B0604020202020204" pitchFamily="34" charset="0"/>
              </a:rPr>
              <a:t>, </a:t>
            </a:r>
            <a:r>
              <a:rPr lang="en-US" sz="12800" i="1" dirty="0" err="1">
                <a:cs typeface="Arial" panose="020B0604020202020204" pitchFamily="34" charset="0"/>
              </a:rPr>
              <a:t>Université</a:t>
            </a:r>
            <a:r>
              <a:rPr lang="en-US" sz="12800" i="1" dirty="0">
                <a:cs typeface="Arial" panose="020B0604020202020204" pitchFamily="34" charset="0"/>
              </a:rPr>
              <a:t> de Namur, Belgium</a:t>
            </a:r>
          </a:p>
        </p:txBody>
      </p:sp>
      <p:sp>
        <p:nvSpPr>
          <p:cNvPr id="44" name="Rectangle 43"/>
          <p:cNvSpPr/>
          <p:nvPr/>
        </p:nvSpPr>
        <p:spPr>
          <a:xfrm>
            <a:off x="20308444" y="9400355"/>
            <a:ext cx="9706915" cy="6315275"/>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BE" sz="7200" b="1" dirty="0" smtClean="0">
                <a:solidFill>
                  <a:schemeClr val="tx2">
                    <a:lumMod val="75000"/>
                  </a:schemeClr>
                </a:solidFill>
                <a:cs typeface="Arial" panose="020B0604020202020204" pitchFamily="34" charset="0"/>
              </a:rPr>
              <a:t>Method</a:t>
            </a:r>
            <a:endParaRPr lang="fr-BE" sz="7200" b="1" dirty="0">
              <a:solidFill>
                <a:schemeClr val="tx2">
                  <a:lumMod val="75000"/>
                </a:schemeClr>
              </a:solidFill>
              <a:cs typeface="Arial" panose="020B0604020202020204" pitchFamily="34" charset="0"/>
            </a:endParaRPr>
          </a:p>
          <a:p>
            <a:pPr algn="ctr">
              <a:spcBef>
                <a:spcPct val="20000"/>
              </a:spcBef>
            </a:pPr>
            <a:r>
              <a:rPr lang="en-US" sz="4600" dirty="0">
                <a:solidFill>
                  <a:schemeClr val="tx2">
                    <a:lumMod val="75000"/>
                  </a:schemeClr>
                </a:solidFill>
              </a:rPr>
              <a:t>Coastal dynamics is analyzed using very high spatial resolution images available in open access on Google Earth; the coast is studied by section of 1 km on a coastline of 170 km (pk1 to pk170) by calculating the average change in meter per year since 2000</a:t>
            </a:r>
            <a:r>
              <a:rPr lang="fr-BE" sz="4600" dirty="0" smtClean="0">
                <a:solidFill>
                  <a:schemeClr val="tx2">
                    <a:lumMod val="75000"/>
                  </a:schemeClr>
                </a:solidFill>
              </a:rPr>
              <a:t>. </a:t>
            </a:r>
            <a:endParaRPr lang="fr-BE" sz="4600" dirty="0" smtClean="0">
              <a:solidFill>
                <a:schemeClr val="tx2">
                  <a:lumMod val="75000"/>
                </a:schemeClr>
              </a:solidFill>
            </a:endParaRPr>
          </a:p>
        </p:txBody>
      </p:sp>
      <p:sp>
        <p:nvSpPr>
          <p:cNvPr id="22" name="Rectangle 21"/>
          <p:cNvSpPr/>
          <p:nvPr/>
        </p:nvSpPr>
        <p:spPr>
          <a:xfrm>
            <a:off x="320592" y="9398791"/>
            <a:ext cx="9706828" cy="631684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fr-BE" sz="1000" b="1" dirty="0" smtClean="0">
              <a:solidFill>
                <a:schemeClr val="bg1"/>
              </a:solidFill>
              <a:cs typeface="Arial" panose="020B0604020202020204" pitchFamily="34" charset="0"/>
            </a:endParaRPr>
          </a:p>
          <a:p>
            <a:pPr algn="ctr"/>
            <a:r>
              <a:rPr lang="fr-BE" sz="7200" b="1" dirty="0" smtClean="0">
                <a:solidFill>
                  <a:schemeClr val="bg1"/>
                </a:solidFill>
                <a:cs typeface="Arial" panose="020B0604020202020204" pitchFamily="34" charset="0"/>
              </a:rPr>
              <a:t>Objective</a:t>
            </a:r>
            <a:endParaRPr lang="fr-BE" sz="7200" b="1" dirty="0" smtClean="0">
              <a:solidFill>
                <a:schemeClr val="bg1"/>
              </a:solidFill>
              <a:cs typeface="Arial" panose="020B0604020202020204" pitchFamily="34" charset="0"/>
            </a:endParaRPr>
          </a:p>
          <a:p>
            <a:pPr algn="ctr"/>
            <a:r>
              <a:rPr lang="en-US" sz="4600" dirty="0"/>
              <a:t>Assessing recent trends (between 2000 and 2015) of the coastline in Togo and Benin where more localized studies show that sandy beaches are experiencing major changes (accretion or erosion) in recent decades</a:t>
            </a:r>
            <a:r>
              <a:rPr lang="fr-BE" sz="4600" dirty="0" smtClean="0"/>
              <a:t>.</a:t>
            </a:r>
            <a:endParaRPr lang="fr-BE" sz="4600" dirty="0" smtClean="0"/>
          </a:p>
        </p:txBody>
      </p:sp>
      <p:sp>
        <p:nvSpPr>
          <p:cNvPr id="52" name="Espace réservé du texte 7"/>
          <p:cNvSpPr txBox="1">
            <a:spLocks/>
          </p:cNvSpPr>
          <p:nvPr/>
        </p:nvSpPr>
        <p:spPr>
          <a:xfrm>
            <a:off x="320591" y="4914430"/>
            <a:ext cx="29715834" cy="4251218"/>
          </a:xfrm>
          <a:prstGeom prst="rect">
            <a:avLst/>
          </a:prstGeom>
          <a:solidFill>
            <a:schemeClr val="accent1">
              <a:lumMod val="20000"/>
              <a:lumOff val="80000"/>
            </a:schemeClr>
          </a:solidFill>
          <a:ln>
            <a:solidFill>
              <a:schemeClr val="bg1"/>
            </a:solidFill>
          </a:ln>
        </p:spPr>
        <p:style>
          <a:lnRef idx="2">
            <a:schemeClr val="accent1"/>
          </a:lnRef>
          <a:fillRef idx="1">
            <a:schemeClr val="lt1"/>
          </a:fillRef>
          <a:effectRef idx="0">
            <a:schemeClr val="accent1"/>
          </a:effectRef>
          <a:fontRef idx="minor">
            <a:schemeClr val="dk1"/>
          </a:fontRef>
        </p:style>
        <p:txBody>
          <a:bodyPr vert="horz" lIns="417522" tIns="208761" rIns="417522" bIns="208761" rtlCol="0">
            <a:normAutofit fontScale="25000" lnSpcReduction="20000"/>
          </a:bodyPr>
          <a:lstStyle>
            <a:lvl1pPr marL="0" indent="0" algn="ctr" defTabSz="4175202" rtl="0" eaLnBrk="1" latinLnBrk="0" hangingPunct="1">
              <a:spcBef>
                <a:spcPct val="20000"/>
              </a:spcBef>
              <a:buFont typeface="Arial" pitchFamily="34" charset="0"/>
              <a:buNone/>
              <a:defRPr sz="14600" kern="1200">
                <a:solidFill>
                  <a:schemeClr val="tx1">
                    <a:tint val="75000"/>
                  </a:schemeClr>
                </a:solidFill>
                <a:latin typeface="+mn-lt"/>
                <a:ea typeface="+mn-ea"/>
                <a:cs typeface="+mn-cs"/>
              </a:defRPr>
            </a:lvl1pPr>
            <a:lvl2pPr marL="2087598" indent="0" algn="ctr" defTabSz="4175202" rtl="0" eaLnBrk="1" latinLnBrk="0" hangingPunct="1">
              <a:spcBef>
                <a:spcPct val="20000"/>
              </a:spcBef>
              <a:buFont typeface="Arial" pitchFamily="34" charset="0"/>
              <a:buNone/>
              <a:defRPr sz="12800" kern="1200">
                <a:solidFill>
                  <a:schemeClr val="tx1">
                    <a:tint val="75000"/>
                  </a:schemeClr>
                </a:solidFill>
                <a:latin typeface="+mn-lt"/>
                <a:ea typeface="+mn-ea"/>
                <a:cs typeface="+mn-cs"/>
              </a:defRPr>
            </a:lvl2pPr>
            <a:lvl3pPr marL="4175202" indent="0" algn="ctr" defTabSz="4175202" rtl="0" eaLnBrk="1" latinLnBrk="0" hangingPunct="1">
              <a:spcBef>
                <a:spcPct val="20000"/>
              </a:spcBef>
              <a:buFont typeface="Arial" pitchFamily="34" charset="0"/>
              <a:buNone/>
              <a:defRPr sz="11000" kern="1200">
                <a:solidFill>
                  <a:schemeClr val="tx1">
                    <a:tint val="75000"/>
                  </a:schemeClr>
                </a:solidFill>
                <a:latin typeface="+mn-lt"/>
                <a:ea typeface="+mn-ea"/>
                <a:cs typeface="+mn-cs"/>
              </a:defRPr>
            </a:lvl3pPr>
            <a:lvl4pPr marL="6262805" indent="0" algn="ctr" defTabSz="4175202" rtl="0" eaLnBrk="1" latinLnBrk="0" hangingPunct="1">
              <a:spcBef>
                <a:spcPct val="20000"/>
              </a:spcBef>
              <a:buFont typeface="Arial" pitchFamily="34" charset="0"/>
              <a:buNone/>
              <a:defRPr sz="9100" kern="1200">
                <a:solidFill>
                  <a:schemeClr val="tx1">
                    <a:tint val="75000"/>
                  </a:schemeClr>
                </a:solidFill>
                <a:latin typeface="+mn-lt"/>
                <a:ea typeface="+mn-ea"/>
                <a:cs typeface="+mn-cs"/>
              </a:defRPr>
            </a:lvl4pPr>
            <a:lvl5pPr marL="8350403" indent="0" algn="ctr" defTabSz="4175202" rtl="0" eaLnBrk="1" latinLnBrk="0" hangingPunct="1">
              <a:spcBef>
                <a:spcPct val="20000"/>
              </a:spcBef>
              <a:buFont typeface="Arial" pitchFamily="34" charset="0"/>
              <a:buNone/>
              <a:defRPr sz="9100" kern="1200">
                <a:solidFill>
                  <a:schemeClr val="tx1">
                    <a:tint val="75000"/>
                  </a:schemeClr>
                </a:solidFill>
                <a:latin typeface="+mn-lt"/>
                <a:ea typeface="+mn-ea"/>
                <a:cs typeface="+mn-cs"/>
              </a:defRPr>
            </a:lvl5pPr>
            <a:lvl6pPr marL="10438002" indent="0" algn="ctr" defTabSz="4175202" rtl="0" eaLnBrk="1" latinLnBrk="0" hangingPunct="1">
              <a:spcBef>
                <a:spcPct val="20000"/>
              </a:spcBef>
              <a:buFont typeface="Arial" pitchFamily="34" charset="0"/>
              <a:buNone/>
              <a:defRPr sz="9100" kern="1200">
                <a:solidFill>
                  <a:schemeClr val="tx1">
                    <a:tint val="75000"/>
                  </a:schemeClr>
                </a:solidFill>
                <a:latin typeface="+mn-lt"/>
                <a:ea typeface="+mn-ea"/>
                <a:cs typeface="+mn-cs"/>
              </a:defRPr>
            </a:lvl6pPr>
            <a:lvl7pPr marL="12525601" indent="0" algn="ctr" defTabSz="4175202" rtl="0" eaLnBrk="1" latinLnBrk="0" hangingPunct="1">
              <a:spcBef>
                <a:spcPct val="20000"/>
              </a:spcBef>
              <a:buFont typeface="Arial" pitchFamily="34" charset="0"/>
              <a:buNone/>
              <a:defRPr sz="9100" kern="1200">
                <a:solidFill>
                  <a:schemeClr val="tx1">
                    <a:tint val="75000"/>
                  </a:schemeClr>
                </a:solidFill>
                <a:latin typeface="+mn-lt"/>
                <a:ea typeface="+mn-ea"/>
                <a:cs typeface="+mn-cs"/>
              </a:defRPr>
            </a:lvl7pPr>
            <a:lvl8pPr marL="14613209" indent="0" algn="ctr" defTabSz="4175202" rtl="0" eaLnBrk="1" latinLnBrk="0" hangingPunct="1">
              <a:spcBef>
                <a:spcPct val="20000"/>
              </a:spcBef>
              <a:buFont typeface="Arial" pitchFamily="34" charset="0"/>
              <a:buNone/>
              <a:defRPr sz="9100" kern="1200">
                <a:solidFill>
                  <a:schemeClr val="tx1">
                    <a:tint val="75000"/>
                  </a:schemeClr>
                </a:solidFill>
                <a:latin typeface="+mn-lt"/>
                <a:ea typeface="+mn-ea"/>
                <a:cs typeface="+mn-cs"/>
              </a:defRPr>
            </a:lvl8pPr>
            <a:lvl9pPr marL="16700807" indent="0" algn="ctr" defTabSz="4175202" rtl="0" eaLnBrk="1" latinLnBrk="0" hangingPunct="1">
              <a:spcBef>
                <a:spcPct val="20000"/>
              </a:spcBef>
              <a:buFont typeface="Arial" pitchFamily="34" charset="0"/>
              <a:buNone/>
              <a:defRPr sz="9100" kern="1200">
                <a:solidFill>
                  <a:schemeClr val="tx1">
                    <a:tint val="75000"/>
                  </a:schemeClr>
                </a:solidFill>
                <a:latin typeface="+mn-lt"/>
                <a:ea typeface="+mn-ea"/>
                <a:cs typeface="+mn-cs"/>
              </a:defRPr>
            </a:lvl9pPr>
          </a:lstStyle>
          <a:p>
            <a:pPr algn="l"/>
            <a:r>
              <a:rPr lang="en-US" sz="4800" b="1" dirty="0" smtClean="0">
                <a:solidFill>
                  <a:schemeClr val="accent3">
                    <a:lumMod val="75000"/>
                  </a:schemeClr>
                </a:solidFill>
                <a:cs typeface="Arial" panose="020B0604020202020204" pitchFamily="34" charset="0"/>
              </a:rPr>
              <a:t> 		</a:t>
            </a:r>
            <a:r>
              <a:rPr lang="en-US" sz="21600" b="1" dirty="0" smtClean="0">
                <a:solidFill>
                  <a:schemeClr val="accent3">
                    <a:lumMod val="75000"/>
                  </a:schemeClr>
                </a:solidFill>
                <a:cs typeface="Arial" panose="020B0604020202020204" pitchFamily="34" charset="0"/>
              </a:rPr>
              <a:t>         </a:t>
            </a:r>
            <a:r>
              <a:rPr lang="en-US" sz="21600" b="1" dirty="0" smtClean="0">
                <a:solidFill>
                  <a:schemeClr val="tx2"/>
                </a:solidFill>
                <a:cs typeface="Arial" panose="020B0604020202020204" pitchFamily="34" charset="0"/>
              </a:rPr>
              <a:t>              </a:t>
            </a:r>
            <a:r>
              <a:rPr lang="en-US" sz="28800" b="1" dirty="0" smtClean="0">
                <a:solidFill>
                  <a:schemeClr val="tx2"/>
                </a:solidFill>
                <a:cs typeface="Arial" panose="020B0604020202020204" pitchFamily="34" charset="0"/>
              </a:rPr>
              <a:t>Introduction</a:t>
            </a:r>
          </a:p>
          <a:p>
            <a:pPr algn="l"/>
            <a:endParaRPr lang="en-US" sz="900" b="1" dirty="0" smtClean="0">
              <a:solidFill>
                <a:schemeClr val="tx2"/>
              </a:solidFill>
              <a:cs typeface="Arial" panose="020B0604020202020204" pitchFamily="34" charset="0"/>
            </a:endParaRPr>
          </a:p>
          <a:p>
            <a:r>
              <a:rPr lang="en-US" sz="19200" dirty="0">
                <a:solidFill>
                  <a:schemeClr val="tx2"/>
                </a:solidFill>
                <a:cs typeface="Arial" panose="020B0604020202020204" pitchFamily="34" charset="0"/>
              </a:rPr>
              <a:t>The land-sea interface is an extremely fragile environment. On a global scale, coastlines are threatened by a multitude of factors sometimes natural and mostly anthropogenic. Thus, in addition to the disruptions to coastal areas by port facilities, dams, sediment sampling on the beach or urban sprawl, there are the consequences of climate change, including rising sea </a:t>
            </a:r>
            <a:r>
              <a:rPr lang="en-US" sz="19200" dirty="0" smtClean="0">
                <a:solidFill>
                  <a:schemeClr val="tx2"/>
                </a:solidFill>
                <a:cs typeface="Arial" panose="020B0604020202020204" pitchFamily="34" charset="0"/>
              </a:rPr>
              <a:t>levels</a:t>
            </a:r>
            <a:r>
              <a:rPr lang="fr-BE" sz="19200" dirty="0" smtClean="0">
                <a:solidFill>
                  <a:schemeClr val="tx2"/>
                </a:solidFill>
                <a:cs typeface="Arial" panose="020B0604020202020204" pitchFamily="34" charset="0"/>
              </a:rPr>
              <a:t>. </a:t>
            </a:r>
            <a:endParaRPr lang="en-US" sz="19200" dirty="0" smtClean="0">
              <a:solidFill>
                <a:schemeClr val="tx2"/>
              </a:solidFill>
              <a:cs typeface="Arial" panose="020B0604020202020204" pitchFamily="34" charset="0"/>
            </a:endParaRPr>
          </a:p>
        </p:txBody>
      </p:sp>
      <p:sp>
        <p:nvSpPr>
          <p:cNvPr id="11" name="Rectangle 10"/>
          <p:cNvSpPr/>
          <p:nvPr/>
        </p:nvSpPr>
        <p:spPr>
          <a:xfrm>
            <a:off x="307651" y="15931654"/>
            <a:ext cx="29728774" cy="22354101"/>
          </a:xfrm>
          <a:prstGeom prst="rect">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dirty="0">
              <a:solidFill>
                <a:srgbClr val="C00000"/>
              </a:solidFill>
            </a:endParaRPr>
          </a:p>
        </p:txBody>
      </p:sp>
      <p:sp>
        <p:nvSpPr>
          <p:cNvPr id="99" name="ZoneTexte 98"/>
          <p:cNvSpPr txBox="1"/>
          <p:nvPr/>
        </p:nvSpPr>
        <p:spPr>
          <a:xfrm>
            <a:off x="13318869" y="16003662"/>
            <a:ext cx="3935066" cy="1200329"/>
          </a:xfrm>
          <a:prstGeom prst="rect">
            <a:avLst/>
          </a:prstGeom>
          <a:noFill/>
        </p:spPr>
        <p:txBody>
          <a:bodyPr wrap="square" rtlCol="0">
            <a:spAutoFit/>
          </a:bodyPr>
          <a:lstStyle/>
          <a:p>
            <a:pPr algn="ctr"/>
            <a:r>
              <a:rPr lang="fr-FR" sz="7200" b="1" dirty="0" err="1" smtClean="0">
                <a:solidFill>
                  <a:srgbClr val="786F44"/>
                </a:solidFill>
                <a:cs typeface="Arial" panose="020B0604020202020204" pitchFamily="34" charset="0"/>
              </a:rPr>
              <a:t>Results</a:t>
            </a:r>
            <a:endParaRPr lang="fr-FR" sz="7200" b="1" dirty="0">
              <a:solidFill>
                <a:srgbClr val="786F44"/>
              </a:solidFill>
              <a:cs typeface="Arial" panose="020B0604020202020204" pitchFamily="34" charset="0"/>
            </a:endParaRPr>
          </a:p>
        </p:txBody>
      </p:sp>
      <p:sp>
        <p:nvSpPr>
          <p:cNvPr id="46" name="Rectangle à coins arrondis 45"/>
          <p:cNvSpPr/>
          <p:nvPr/>
        </p:nvSpPr>
        <p:spPr>
          <a:xfrm>
            <a:off x="288211" y="38470157"/>
            <a:ext cx="29853138" cy="4338367"/>
          </a:xfrm>
          <a:prstGeom prst="roundRect">
            <a:avLst/>
          </a:prstGeom>
          <a:solidFill>
            <a:schemeClr val="accent1">
              <a:lumMod val="50000"/>
            </a:schemeClr>
          </a:solidFill>
          <a:ln>
            <a:noFill/>
          </a:ln>
          <a:scene3d>
            <a:camera prst="orthographicFront">
              <a:rot lat="0" lon="0" rev="0"/>
            </a:camera>
            <a:lightRig rig="threePt" dir="t">
              <a:rot lat="0" lon="0" rev="1200000"/>
            </a:lightRig>
          </a:scene3d>
        </p:spPr>
        <p:style>
          <a:lnRef idx="0">
            <a:schemeClr val="accent3"/>
          </a:lnRef>
          <a:fillRef idx="3">
            <a:schemeClr val="accent3"/>
          </a:fillRef>
          <a:effectRef idx="3">
            <a:schemeClr val="accent3"/>
          </a:effectRef>
          <a:fontRef idx="minor">
            <a:schemeClr val="lt1"/>
          </a:fontRef>
        </p:style>
        <p:txBody>
          <a:bodyPr rtlCol="0" anchor="ctr"/>
          <a:lstStyle/>
          <a:p>
            <a:pPr algn="ctr"/>
            <a:r>
              <a:rPr lang="fr-BE" sz="7200" b="1" dirty="0" smtClean="0"/>
              <a:t>Conclusion</a:t>
            </a:r>
          </a:p>
          <a:p>
            <a:pPr algn="ctr"/>
            <a:r>
              <a:rPr lang="en-US" sz="4800" b="1" dirty="0"/>
              <a:t>Analysis of coastal Togo and Benin </a:t>
            </a:r>
            <a:r>
              <a:rPr lang="en-US" sz="4800" b="1" dirty="0" smtClean="0"/>
              <a:t>shows </a:t>
            </a:r>
            <a:r>
              <a:rPr lang="en-US" sz="4800" b="1" dirty="0"/>
              <a:t>that only 34% of the </a:t>
            </a:r>
            <a:r>
              <a:rPr lang="en-US" sz="4800" b="1" dirty="0" smtClean="0"/>
              <a:t>coastlines </a:t>
            </a:r>
            <a:r>
              <a:rPr lang="en-US" sz="4800" b="1" dirty="0"/>
              <a:t>(often protected) are stable and that accretion is recorded only upstream </a:t>
            </a:r>
            <a:r>
              <a:rPr lang="en-US" sz="4800" b="1" dirty="0" smtClean="0"/>
              <a:t>of harbor infrastructures </a:t>
            </a:r>
            <a:r>
              <a:rPr lang="en-US" sz="4800" b="1" dirty="0"/>
              <a:t>(14%). Elsewhere, </a:t>
            </a:r>
            <a:r>
              <a:rPr lang="en-US" sz="4800" b="1" dirty="0" smtClean="0"/>
              <a:t>coastlines </a:t>
            </a:r>
            <a:r>
              <a:rPr lang="en-US" sz="4800" b="1" dirty="0"/>
              <a:t>undergo erosive processes (52%) exceeding </a:t>
            </a:r>
            <a:r>
              <a:rPr lang="en-US" sz="4800" b="1" dirty="0" smtClean="0"/>
              <a:t>annual </a:t>
            </a:r>
            <a:r>
              <a:rPr lang="en-US" sz="4800" b="1" dirty="0"/>
              <a:t>average </a:t>
            </a:r>
            <a:r>
              <a:rPr lang="en-US" sz="4800" b="1" dirty="0" smtClean="0"/>
              <a:t>retreats </a:t>
            </a:r>
            <a:r>
              <a:rPr lang="en-US" sz="4800" b="1" dirty="0"/>
              <a:t>of 10 m / year</a:t>
            </a:r>
            <a:r>
              <a:rPr lang="fr-BE" sz="4800" b="1" dirty="0" smtClean="0"/>
              <a:t>. In </a:t>
            </a:r>
            <a:r>
              <a:rPr lang="fr-BE" sz="4800" b="1" dirty="0" err="1" smtClean="0"/>
              <a:t>such</a:t>
            </a:r>
            <a:r>
              <a:rPr lang="fr-BE" sz="4800" b="1" dirty="0" smtClean="0"/>
              <a:t> conditions, villages have </a:t>
            </a:r>
            <a:r>
              <a:rPr lang="fr-BE" sz="4800" b="1" dirty="0" err="1" smtClean="0"/>
              <a:t>disappeared</a:t>
            </a:r>
            <a:r>
              <a:rPr lang="fr-BE" sz="4800" b="1" dirty="0" smtClean="0"/>
              <a:t> </a:t>
            </a:r>
            <a:r>
              <a:rPr lang="fr-BE" sz="4800" b="1" dirty="0" err="1" smtClean="0"/>
              <a:t>during</a:t>
            </a:r>
            <a:r>
              <a:rPr lang="fr-BE" sz="4800" b="1" dirty="0" smtClean="0"/>
              <a:t> the </a:t>
            </a:r>
            <a:r>
              <a:rPr lang="fr-BE" sz="4800" b="1" dirty="0" err="1" smtClean="0"/>
              <a:t>past</a:t>
            </a:r>
            <a:r>
              <a:rPr lang="fr-BE" sz="4800" b="1" dirty="0" smtClean="0"/>
              <a:t> </a:t>
            </a:r>
            <a:r>
              <a:rPr lang="fr-BE" sz="4800" b="1" dirty="0" err="1" smtClean="0"/>
              <a:t>decade</a:t>
            </a:r>
            <a:r>
              <a:rPr lang="fr-BE" sz="4800" b="1" dirty="0" smtClean="0"/>
              <a:t> and a large </a:t>
            </a:r>
            <a:r>
              <a:rPr lang="fr-BE" sz="4800" b="1" dirty="0" err="1" smtClean="0"/>
              <a:t>number</a:t>
            </a:r>
            <a:r>
              <a:rPr lang="fr-BE" sz="4800" b="1" dirty="0" smtClean="0"/>
              <a:t> of people have been </a:t>
            </a:r>
            <a:r>
              <a:rPr lang="fr-BE" sz="4800" b="1" dirty="0" err="1" smtClean="0"/>
              <a:t>displaced</a:t>
            </a:r>
            <a:r>
              <a:rPr lang="fr-BE" sz="4800" b="1" dirty="0"/>
              <a:t>.</a:t>
            </a:r>
            <a:endParaRPr lang="fr-BE" sz="4800" b="1" dirty="0">
              <a:latin typeface="Arial" panose="020B0604020202020204" pitchFamily="34" charset="0"/>
              <a:cs typeface="Arial" panose="020B0604020202020204" pitchFamily="34" charset="0"/>
            </a:endParaRPr>
          </a:p>
        </p:txBody>
      </p:sp>
      <p:sp>
        <p:nvSpPr>
          <p:cNvPr id="15" name="Rectangle 14"/>
          <p:cNvSpPr/>
          <p:nvPr/>
        </p:nvSpPr>
        <p:spPr>
          <a:xfrm>
            <a:off x="13690037" y="9450934"/>
            <a:ext cx="3192732" cy="1200329"/>
          </a:xfrm>
          <a:prstGeom prst="rect">
            <a:avLst/>
          </a:prstGeom>
        </p:spPr>
        <p:txBody>
          <a:bodyPr wrap="none">
            <a:spAutoFit/>
          </a:bodyPr>
          <a:lstStyle/>
          <a:p>
            <a:pPr algn="ctr"/>
            <a:r>
              <a:rPr lang="fr-BE" sz="7200" b="1" dirty="0" err="1" smtClean="0">
                <a:solidFill>
                  <a:schemeClr val="tx2">
                    <a:lumMod val="60000"/>
                    <a:lumOff val="40000"/>
                  </a:schemeClr>
                </a:solidFill>
                <a:cs typeface="Arial" panose="020B0604020202020204" pitchFamily="34" charset="0"/>
              </a:rPr>
              <a:t>Where</a:t>
            </a:r>
            <a:r>
              <a:rPr lang="fr-BE" sz="7200" b="1" dirty="0" smtClean="0">
                <a:solidFill>
                  <a:schemeClr val="tx2">
                    <a:lumMod val="60000"/>
                    <a:lumOff val="40000"/>
                  </a:schemeClr>
                </a:solidFill>
                <a:cs typeface="Arial" panose="020B0604020202020204" pitchFamily="34" charset="0"/>
              </a:rPr>
              <a:t>?</a:t>
            </a:r>
            <a:endParaRPr lang="fr-BE" sz="7200" b="1" dirty="0">
              <a:solidFill>
                <a:schemeClr val="tx2">
                  <a:lumMod val="60000"/>
                  <a:lumOff val="40000"/>
                </a:schemeClr>
              </a:solidFill>
              <a:cs typeface="Arial" panose="020B0604020202020204" pitchFamily="34" charset="0"/>
            </a:endParaRPr>
          </a:p>
        </p:txBody>
      </p:sp>
      <p:sp>
        <p:nvSpPr>
          <p:cNvPr id="18" name="Rectangle 17"/>
          <p:cNvSpPr/>
          <p:nvPr/>
        </p:nvSpPr>
        <p:spPr>
          <a:xfrm>
            <a:off x="10027420" y="9400355"/>
            <a:ext cx="10281024" cy="6819550"/>
          </a:xfrm>
          <a:prstGeom prst="rect">
            <a:avLst/>
          </a:prstGeom>
          <a:noFill/>
          <a:ln w="1905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ZoneTexte 9"/>
          <p:cNvSpPr txBox="1"/>
          <p:nvPr/>
        </p:nvSpPr>
        <p:spPr>
          <a:xfrm>
            <a:off x="10567911" y="11487384"/>
            <a:ext cx="1443665" cy="707886"/>
          </a:xfrm>
          <a:prstGeom prst="rect">
            <a:avLst/>
          </a:prstGeom>
          <a:noFill/>
        </p:spPr>
        <p:txBody>
          <a:bodyPr wrap="none" rtlCol="0">
            <a:spAutoFit/>
          </a:bodyPr>
          <a:lstStyle/>
          <a:p>
            <a:r>
              <a:rPr lang="fr-BE" sz="4000" b="1" dirty="0" smtClean="0">
                <a:solidFill>
                  <a:srgbClr val="FF0000"/>
                </a:solidFill>
              </a:rPr>
              <a:t>TOGO</a:t>
            </a:r>
            <a:endParaRPr lang="fr-BE" sz="4000" b="1" dirty="0">
              <a:solidFill>
                <a:srgbClr val="FF0000"/>
              </a:solidFill>
            </a:endParaRPr>
          </a:p>
        </p:txBody>
      </p:sp>
      <p:sp>
        <p:nvSpPr>
          <p:cNvPr id="36" name="ZoneTexte 35"/>
          <p:cNvSpPr txBox="1"/>
          <p:nvPr/>
        </p:nvSpPr>
        <p:spPr>
          <a:xfrm>
            <a:off x="16086318" y="10738058"/>
            <a:ext cx="1534394" cy="707886"/>
          </a:xfrm>
          <a:prstGeom prst="rect">
            <a:avLst/>
          </a:prstGeom>
          <a:noFill/>
        </p:spPr>
        <p:txBody>
          <a:bodyPr wrap="none" rtlCol="0">
            <a:spAutoFit/>
          </a:bodyPr>
          <a:lstStyle/>
          <a:p>
            <a:r>
              <a:rPr lang="fr-BE" sz="4000" b="1" dirty="0" smtClean="0">
                <a:solidFill>
                  <a:srgbClr val="FF0000"/>
                </a:solidFill>
              </a:rPr>
              <a:t>BENIN</a:t>
            </a:r>
            <a:endParaRPr lang="fr-BE" sz="4000" b="1" dirty="0">
              <a:solidFill>
                <a:srgbClr val="FF0000"/>
              </a:solidFill>
            </a:endParaRPr>
          </a:p>
        </p:txBody>
      </p:sp>
      <p:sp>
        <p:nvSpPr>
          <p:cNvPr id="12" name="Étoile à 5 branches 11"/>
          <p:cNvSpPr/>
          <p:nvPr/>
        </p:nvSpPr>
        <p:spPr>
          <a:xfrm>
            <a:off x="10967627" y="14173217"/>
            <a:ext cx="355936" cy="309257"/>
          </a:xfrm>
          <a:prstGeom prst="star5">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dirty="0"/>
          </a:p>
        </p:txBody>
      </p:sp>
      <p:sp>
        <p:nvSpPr>
          <p:cNvPr id="38" name="Étoile à 5 branches 37"/>
          <p:cNvSpPr/>
          <p:nvPr/>
        </p:nvSpPr>
        <p:spPr>
          <a:xfrm>
            <a:off x="18092315" y="12682274"/>
            <a:ext cx="355936" cy="309257"/>
          </a:xfrm>
          <a:prstGeom prst="star5">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dirty="0"/>
          </a:p>
        </p:txBody>
      </p:sp>
      <p:sp>
        <p:nvSpPr>
          <p:cNvPr id="14" name="ZoneTexte 13"/>
          <p:cNvSpPr txBox="1"/>
          <p:nvPr/>
        </p:nvSpPr>
        <p:spPr>
          <a:xfrm>
            <a:off x="10387459" y="13507461"/>
            <a:ext cx="1584088" cy="830997"/>
          </a:xfrm>
          <a:prstGeom prst="rect">
            <a:avLst/>
          </a:prstGeom>
          <a:noFill/>
        </p:spPr>
        <p:txBody>
          <a:bodyPr wrap="none" rtlCol="0">
            <a:spAutoFit/>
          </a:bodyPr>
          <a:lstStyle/>
          <a:p>
            <a:r>
              <a:rPr lang="fr-BE" sz="4800" b="1" dirty="0" smtClean="0">
                <a:solidFill>
                  <a:srgbClr val="92D050"/>
                </a:solidFill>
              </a:rPr>
              <a:t>Lomé</a:t>
            </a:r>
            <a:endParaRPr lang="fr-BE" sz="4800" b="1" dirty="0">
              <a:solidFill>
                <a:srgbClr val="92D050"/>
              </a:solidFill>
            </a:endParaRPr>
          </a:p>
        </p:txBody>
      </p:sp>
      <p:sp>
        <p:nvSpPr>
          <p:cNvPr id="40" name="ZoneTexte 39"/>
          <p:cNvSpPr txBox="1"/>
          <p:nvPr/>
        </p:nvSpPr>
        <p:spPr>
          <a:xfrm>
            <a:off x="17164134" y="12067301"/>
            <a:ext cx="2368341" cy="830997"/>
          </a:xfrm>
          <a:prstGeom prst="rect">
            <a:avLst/>
          </a:prstGeom>
          <a:noFill/>
        </p:spPr>
        <p:txBody>
          <a:bodyPr wrap="none" rtlCol="0">
            <a:spAutoFit/>
          </a:bodyPr>
          <a:lstStyle/>
          <a:p>
            <a:r>
              <a:rPr lang="fr-BE" sz="4800" b="1" dirty="0" smtClean="0">
                <a:solidFill>
                  <a:srgbClr val="92D050"/>
                </a:solidFill>
              </a:rPr>
              <a:t>Cotonou</a:t>
            </a:r>
            <a:endParaRPr lang="fr-BE" sz="4800" b="1" dirty="0">
              <a:solidFill>
                <a:srgbClr val="92D050"/>
              </a:solidFill>
            </a:endParaRPr>
          </a:p>
        </p:txBody>
      </p:sp>
      <p:cxnSp>
        <p:nvCxnSpPr>
          <p:cNvPr id="17" name="Connecteur droit 16"/>
          <p:cNvCxnSpPr/>
          <p:nvPr/>
        </p:nvCxnSpPr>
        <p:spPr>
          <a:xfrm flipV="1">
            <a:off x="17500133" y="15425061"/>
            <a:ext cx="2536398" cy="9120"/>
          </a:xfrm>
          <a:prstGeom prst="line">
            <a:avLst/>
          </a:prstGeom>
          <a:ln w="57150">
            <a:solidFill>
              <a:schemeClr val="bg1"/>
            </a:solidFill>
            <a:headEnd type="oval"/>
            <a:tailEnd type="oval"/>
          </a:ln>
        </p:spPr>
        <p:style>
          <a:lnRef idx="1">
            <a:schemeClr val="accent1"/>
          </a:lnRef>
          <a:fillRef idx="0">
            <a:schemeClr val="accent1"/>
          </a:fillRef>
          <a:effectRef idx="0">
            <a:schemeClr val="accent1"/>
          </a:effectRef>
          <a:fontRef idx="minor">
            <a:schemeClr val="tx1"/>
          </a:fontRef>
        </p:style>
      </p:cxnSp>
      <p:sp>
        <p:nvSpPr>
          <p:cNvPr id="23" name="ZoneTexte 22"/>
          <p:cNvSpPr txBox="1"/>
          <p:nvPr/>
        </p:nvSpPr>
        <p:spPr>
          <a:xfrm>
            <a:off x="18061795" y="14794836"/>
            <a:ext cx="1483098" cy="707886"/>
          </a:xfrm>
          <a:prstGeom prst="rect">
            <a:avLst/>
          </a:prstGeom>
          <a:noFill/>
        </p:spPr>
        <p:txBody>
          <a:bodyPr wrap="none" rtlCol="0">
            <a:spAutoFit/>
          </a:bodyPr>
          <a:lstStyle/>
          <a:p>
            <a:r>
              <a:rPr lang="fr-BE" sz="4000" b="1" dirty="0" smtClean="0">
                <a:solidFill>
                  <a:schemeClr val="bg1"/>
                </a:solidFill>
              </a:rPr>
              <a:t>50 km</a:t>
            </a:r>
            <a:endParaRPr lang="fr-BE" sz="4000" b="1" dirty="0">
              <a:solidFill>
                <a:schemeClr val="bg1"/>
              </a:solidFill>
            </a:endParaRPr>
          </a:p>
        </p:txBody>
      </p:sp>
      <p:grpSp>
        <p:nvGrpSpPr>
          <p:cNvPr id="34" name="Groupe 33"/>
          <p:cNvGrpSpPr/>
          <p:nvPr/>
        </p:nvGrpSpPr>
        <p:grpSpPr>
          <a:xfrm>
            <a:off x="666379" y="17155790"/>
            <a:ext cx="28915893" cy="9746446"/>
            <a:chOff x="666379" y="17659846"/>
            <a:chExt cx="28915893" cy="9746446"/>
          </a:xfrm>
        </p:grpSpPr>
        <p:sp>
          <p:nvSpPr>
            <p:cNvPr id="56" name="Rectangle 55"/>
            <p:cNvSpPr/>
            <p:nvPr/>
          </p:nvSpPr>
          <p:spPr>
            <a:xfrm>
              <a:off x="4698827" y="24523871"/>
              <a:ext cx="11214157" cy="2580272"/>
            </a:xfrm>
            <a:prstGeom prst="rect">
              <a:avLst/>
            </a:prstGeom>
            <a:noFill/>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fr-FR" sz="5400" b="1" i="1" dirty="0" smtClean="0">
                  <a:solidFill>
                    <a:srgbClr val="CC0000"/>
                  </a:solidFill>
                  <a:latin typeface="Arial" panose="020B0604020202020204" pitchFamily="34" charset="0"/>
                  <a:cs typeface="Arial" panose="020B0604020202020204" pitchFamily="34" charset="0"/>
                </a:rPr>
                <a:t>Population </a:t>
              </a:r>
              <a:r>
                <a:rPr lang="en-US" sz="5400" b="1" i="1" dirty="0" smtClean="0">
                  <a:solidFill>
                    <a:srgbClr val="CC0000"/>
                  </a:solidFill>
                  <a:latin typeface="Arial" panose="020B0604020202020204" pitchFamily="34" charset="0"/>
                  <a:cs typeface="Arial" panose="020B0604020202020204" pitchFamily="34" charset="0"/>
                </a:rPr>
                <a:t>dynamics</a:t>
              </a:r>
              <a:endParaRPr lang="en-US" sz="5400" b="1" i="1" dirty="0">
                <a:solidFill>
                  <a:srgbClr val="CC0000"/>
                </a:solidFill>
                <a:latin typeface="Arial" panose="020B0604020202020204" pitchFamily="34" charset="0"/>
                <a:cs typeface="Arial" panose="020B0604020202020204" pitchFamily="34" charset="0"/>
              </a:endParaRPr>
            </a:p>
          </p:txBody>
        </p:sp>
        <p:pic>
          <p:nvPicPr>
            <p:cNvPr id="24" name="Image 23"/>
            <p:cNvPicPr>
              <a:picLocks noChangeAspect="1"/>
            </p:cNvPicPr>
            <p:nvPr/>
          </p:nvPicPr>
          <p:blipFill>
            <a:blip r:embed="rId5"/>
            <a:stretch>
              <a:fillRect/>
            </a:stretch>
          </p:blipFill>
          <p:spPr>
            <a:xfrm>
              <a:off x="666379" y="17659846"/>
              <a:ext cx="28915893" cy="9746446"/>
            </a:xfrm>
            <a:prstGeom prst="rect">
              <a:avLst/>
            </a:prstGeom>
          </p:spPr>
        </p:pic>
        <p:sp>
          <p:nvSpPr>
            <p:cNvPr id="27" name="Rectangle 26"/>
            <p:cNvSpPr/>
            <p:nvPr/>
          </p:nvSpPr>
          <p:spPr>
            <a:xfrm>
              <a:off x="1674491" y="22905393"/>
              <a:ext cx="216024" cy="27699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BE" dirty="0" smtClean="0"/>
                <a:t>v</a:t>
              </a:r>
              <a:endParaRPr lang="fr-BE" dirty="0"/>
            </a:p>
          </p:txBody>
        </p:sp>
        <p:sp>
          <p:nvSpPr>
            <p:cNvPr id="49" name="Rectangle 48"/>
            <p:cNvSpPr/>
            <p:nvPr/>
          </p:nvSpPr>
          <p:spPr>
            <a:xfrm>
              <a:off x="1962523" y="22124342"/>
              <a:ext cx="216024" cy="27699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50" name="Rectangle 49"/>
            <p:cNvSpPr/>
            <p:nvPr/>
          </p:nvSpPr>
          <p:spPr>
            <a:xfrm>
              <a:off x="1674491" y="23755653"/>
              <a:ext cx="216024" cy="27699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BE" dirty="0" smtClean="0"/>
                <a:t>v</a:t>
              </a:r>
              <a:endParaRPr lang="fr-BE" dirty="0"/>
            </a:p>
          </p:txBody>
        </p:sp>
        <p:sp>
          <p:nvSpPr>
            <p:cNvPr id="54" name="Rectangle 53"/>
            <p:cNvSpPr/>
            <p:nvPr/>
          </p:nvSpPr>
          <p:spPr>
            <a:xfrm>
              <a:off x="1674491" y="24572614"/>
              <a:ext cx="216024" cy="27699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BE" dirty="0" smtClean="0"/>
                <a:t>v</a:t>
              </a:r>
              <a:endParaRPr lang="fr-BE" dirty="0"/>
            </a:p>
          </p:txBody>
        </p:sp>
        <p:sp>
          <p:nvSpPr>
            <p:cNvPr id="57" name="Rectangle 56"/>
            <p:cNvSpPr/>
            <p:nvPr/>
          </p:nvSpPr>
          <p:spPr>
            <a:xfrm>
              <a:off x="1674491" y="25364702"/>
              <a:ext cx="216024" cy="27699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BE" dirty="0" smtClean="0"/>
                <a:t>v</a:t>
              </a:r>
              <a:endParaRPr lang="fr-BE" dirty="0"/>
            </a:p>
          </p:txBody>
        </p:sp>
      </p:grpSp>
      <p:pic>
        <p:nvPicPr>
          <p:cNvPr id="28" name="Image 27"/>
          <p:cNvPicPr>
            <a:picLocks noChangeAspect="1"/>
          </p:cNvPicPr>
          <p:nvPr/>
        </p:nvPicPr>
        <p:blipFill rotWithShape="1">
          <a:blip r:embed="rId6">
            <a:extLst>
              <a:ext uri="{28A0092B-C50C-407E-A947-70E740481C1C}">
                <a14:useLocalDpi xmlns:a14="http://schemas.microsoft.com/office/drawing/2010/main" val="0"/>
              </a:ext>
            </a:extLst>
          </a:blip>
          <a:srcRect t="13366" r="15893" b="28988"/>
          <a:stretch/>
        </p:blipFill>
        <p:spPr>
          <a:xfrm>
            <a:off x="417241" y="26948878"/>
            <a:ext cx="11194354" cy="4824536"/>
          </a:xfrm>
          <a:prstGeom prst="rect">
            <a:avLst/>
          </a:prstGeom>
        </p:spPr>
      </p:pic>
      <p:pic>
        <p:nvPicPr>
          <p:cNvPr id="29" name="Image 28"/>
          <p:cNvPicPr>
            <a:picLocks noChangeAspect="1"/>
          </p:cNvPicPr>
          <p:nvPr/>
        </p:nvPicPr>
        <p:blipFill rotWithShape="1">
          <a:blip r:embed="rId7">
            <a:extLst>
              <a:ext uri="{28A0092B-C50C-407E-A947-70E740481C1C}">
                <a14:useLocalDpi xmlns:a14="http://schemas.microsoft.com/office/drawing/2010/main" val="0"/>
              </a:ext>
            </a:extLst>
          </a:blip>
          <a:srcRect l="1090" t="13102" r="15375" b="29252"/>
          <a:stretch/>
        </p:blipFill>
        <p:spPr>
          <a:xfrm>
            <a:off x="439044" y="31726772"/>
            <a:ext cx="11172551" cy="4848145"/>
          </a:xfrm>
          <a:prstGeom prst="rect">
            <a:avLst/>
          </a:prstGeom>
        </p:spPr>
      </p:pic>
      <p:pic>
        <p:nvPicPr>
          <p:cNvPr id="31" name="Image 30"/>
          <p:cNvPicPr>
            <a:picLocks noChangeAspect="1"/>
          </p:cNvPicPr>
          <p:nvPr/>
        </p:nvPicPr>
        <p:blipFill rotWithShape="1">
          <a:blip r:embed="rId8">
            <a:extLst>
              <a:ext uri="{28A0092B-C50C-407E-A947-70E740481C1C}">
                <a14:useLocalDpi xmlns:a14="http://schemas.microsoft.com/office/drawing/2010/main" val="0"/>
              </a:ext>
            </a:extLst>
          </a:blip>
          <a:srcRect t="10423" b="31072"/>
          <a:stretch/>
        </p:blipFill>
        <p:spPr>
          <a:xfrm>
            <a:off x="11702246" y="29541166"/>
            <a:ext cx="6977311" cy="2566922"/>
          </a:xfrm>
          <a:prstGeom prst="rect">
            <a:avLst/>
          </a:prstGeom>
        </p:spPr>
      </p:pic>
      <p:pic>
        <p:nvPicPr>
          <p:cNvPr id="32" name="Image 31"/>
          <p:cNvPicPr>
            <a:picLocks noChangeAspect="1"/>
          </p:cNvPicPr>
          <p:nvPr/>
        </p:nvPicPr>
        <p:blipFill rotWithShape="1">
          <a:blip r:embed="rId9">
            <a:extLst>
              <a:ext uri="{28A0092B-C50C-407E-A947-70E740481C1C}">
                <a14:useLocalDpi xmlns:a14="http://schemas.microsoft.com/office/drawing/2010/main" val="0"/>
              </a:ext>
            </a:extLst>
          </a:blip>
          <a:srcRect t="16689" b="15585"/>
          <a:stretch/>
        </p:blipFill>
        <p:spPr>
          <a:xfrm>
            <a:off x="18742229" y="26974244"/>
            <a:ext cx="11159398" cy="4752528"/>
          </a:xfrm>
          <a:prstGeom prst="rect">
            <a:avLst/>
          </a:prstGeom>
        </p:spPr>
      </p:pic>
      <p:pic>
        <p:nvPicPr>
          <p:cNvPr id="33" name="Image 32"/>
          <p:cNvPicPr>
            <a:picLocks noChangeAspect="1"/>
          </p:cNvPicPr>
          <p:nvPr/>
        </p:nvPicPr>
        <p:blipFill rotWithShape="1">
          <a:blip r:embed="rId10">
            <a:extLst>
              <a:ext uri="{28A0092B-C50C-407E-A947-70E740481C1C}">
                <a14:useLocalDpi xmlns:a14="http://schemas.microsoft.com/office/drawing/2010/main" val="0"/>
              </a:ext>
            </a:extLst>
          </a:blip>
          <a:srcRect t="16414" b="15320"/>
          <a:stretch/>
        </p:blipFill>
        <p:spPr>
          <a:xfrm>
            <a:off x="18742229" y="31726772"/>
            <a:ext cx="11159398" cy="4790386"/>
          </a:xfrm>
          <a:prstGeom prst="rect">
            <a:avLst/>
          </a:prstGeom>
        </p:spPr>
      </p:pic>
      <p:sp>
        <p:nvSpPr>
          <p:cNvPr id="35" name="Rectangle 34"/>
          <p:cNvSpPr/>
          <p:nvPr/>
        </p:nvSpPr>
        <p:spPr>
          <a:xfrm>
            <a:off x="3834731" y="25220686"/>
            <a:ext cx="936104" cy="576064"/>
          </a:xfrm>
          <a:prstGeom prst="rect">
            <a:avLst/>
          </a:prstGeom>
          <a:noFill/>
          <a:ln w="571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dirty="0"/>
          </a:p>
        </p:txBody>
      </p:sp>
      <p:sp>
        <p:nvSpPr>
          <p:cNvPr id="59" name="Rectangle 58"/>
          <p:cNvSpPr/>
          <p:nvPr/>
        </p:nvSpPr>
        <p:spPr>
          <a:xfrm>
            <a:off x="9595371" y="25220686"/>
            <a:ext cx="288032" cy="576064"/>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60" name="Rectangle 59"/>
          <p:cNvSpPr/>
          <p:nvPr/>
        </p:nvSpPr>
        <p:spPr>
          <a:xfrm>
            <a:off x="26085203" y="25220686"/>
            <a:ext cx="288032" cy="576064"/>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37" name="Flèche vers le bas 36"/>
          <p:cNvSpPr/>
          <p:nvPr/>
        </p:nvSpPr>
        <p:spPr>
          <a:xfrm>
            <a:off x="3978747" y="25796750"/>
            <a:ext cx="670177" cy="1105486"/>
          </a:xfrm>
          <a:prstGeom prst="downArrow">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63" name="Flèche vers le bas 62"/>
          <p:cNvSpPr/>
          <p:nvPr/>
        </p:nvSpPr>
        <p:spPr>
          <a:xfrm>
            <a:off x="25869179" y="25832754"/>
            <a:ext cx="670177" cy="1105486"/>
          </a:xfrm>
          <a:prstGeom prst="dow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64" name="Flèche vers le bas 63"/>
          <p:cNvSpPr/>
          <p:nvPr/>
        </p:nvSpPr>
        <p:spPr>
          <a:xfrm rot="17459468">
            <a:off x="11013720" y="24858257"/>
            <a:ext cx="670177" cy="3066472"/>
          </a:xfrm>
          <a:prstGeom prst="down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pic>
        <p:nvPicPr>
          <p:cNvPr id="30" name="Image 29"/>
          <p:cNvPicPr>
            <a:picLocks noChangeAspect="1"/>
          </p:cNvPicPr>
          <p:nvPr/>
        </p:nvPicPr>
        <p:blipFill rotWithShape="1">
          <a:blip r:embed="rId11">
            <a:extLst>
              <a:ext uri="{28A0092B-C50C-407E-A947-70E740481C1C}">
                <a14:useLocalDpi xmlns:a14="http://schemas.microsoft.com/office/drawing/2010/main" val="0"/>
              </a:ext>
            </a:extLst>
          </a:blip>
          <a:srcRect t="10423" b="31072"/>
          <a:stretch/>
        </p:blipFill>
        <p:spPr>
          <a:xfrm>
            <a:off x="11702246" y="26951870"/>
            <a:ext cx="6977311" cy="2566922"/>
          </a:xfrm>
          <a:prstGeom prst="rect">
            <a:avLst/>
          </a:prstGeom>
        </p:spPr>
      </p:pic>
      <p:sp>
        <p:nvSpPr>
          <p:cNvPr id="39" name="ZoneTexte 38"/>
          <p:cNvSpPr txBox="1"/>
          <p:nvPr/>
        </p:nvSpPr>
        <p:spPr>
          <a:xfrm>
            <a:off x="417241" y="36713317"/>
            <a:ext cx="11194354" cy="1446550"/>
          </a:xfrm>
          <a:prstGeom prst="rect">
            <a:avLst/>
          </a:prstGeom>
          <a:noFill/>
        </p:spPr>
        <p:txBody>
          <a:bodyPr wrap="square" rtlCol="0">
            <a:spAutoFit/>
          </a:bodyPr>
          <a:lstStyle/>
          <a:p>
            <a:pPr algn="ctr"/>
            <a:r>
              <a:rPr lang="fr-BE" sz="4400" b="1" dirty="0" smtClean="0"/>
              <a:t>Beach </a:t>
            </a:r>
            <a:r>
              <a:rPr lang="fr-BE" sz="4400" b="1" dirty="0" err="1" smtClean="0"/>
              <a:t>accretion</a:t>
            </a:r>
            <a:r>
              <a:rPr lang="fr-BE" sz="4400" dirty="0" smtClean="0"/>
              <a:t> </a:t>
            </a:r>
            <a:r>
              <a:rPr lang="fr-BE" sz="4400" dirty="0" smtClean="0"/>
              <a:t>(+260 m </a:t>
            </a:r>
            <a:r>
              <a:rPr lang="fr-BE" sz="4400" dirty="0" err="1" smtClean="0"/>
              <a:t>between</a:t>
            </a:r>
            <a:r>
              <a:rPr lang="fr-BE" sz="4400" dirty="0" smtClean="0"/>
              <a:t> </a:t>
            </a:r>
            <a:r>
              <a:rPr lang="fr-BE" sz="4400" dirty="0" smtClean="0"/>
              <a:t>2002 </a:t>
            </a:r>
            <a:r>
              <a:rPr lang="fr-BE" sz="4400" dirty="0" smtClean="0"/>
              <a:t>and</a:t>
            </a:r>
            <a:r>
              <a:rPr lang="fr-BE" sz="4400" dirty="0" smtClean="0"/>
              <a:t> </a:t>
            </a:r>
            <a:r>
              <a:rPr lang="fr-BE" sz="4400" dirty="0" smtClean="0"/>
              <a:t>2015) </a:t>
            </a:r>
            <a:r>
              <a:rPr lang="fr-BE" sz="4400" dirty="0" err="1" smtClean="0"/>
              <a:t>upstream</a:t>
            </a:r>
            <a:r>
              <a:rPr lang="fr-BE" sz="4400" dirty="0" smtClean="0"/>
              <a:t> of the </a:t>
            </a:r>
            <a:r>
              <a:rPr lang="fr-BE" sz="4400" dirty="0" err="1" smtClean="0"/>
              <a:t>harbor</a:t>
            </a:r>
            <a:r>
              <a:rPr lang="fr-BE" sz="4400" dirty="0" smtClean="0"/>
              <a:t> of Lomé</a:t>
            </a:r>
            <a:r>
              <a:rPr lang="fr-BE" sz="4400" dirty="0" smtClean="0"/>
              <a:t>. </a:t>
            </a:r>
            <a:endParaRPr lang="fr-BE" sz="4400" dirty="0"/>
          </a:p>
        </p:txBody>
      </p:sp>
      <p:sp>
        <p:nvSpPr>
          <p:cNvPr id="65" name="ZoneTexte 64"/>
          <p:cNvSpPr txBox="1"/>
          <p:nvPr/>
        </p:nvSpPr>
        <p:spPr>
          <a:xfrm>
            <a:off x="28254685" y="27123229"/>
            <a:ext cx="1608906" cy="830997"/>
          </a:xfrm>
          <a:prstGeom prst="rect">
            <a:avLst/>
          </a:prstGeom>
          <a:noFill/>
        </p:spPr>
        <p:txBody>
          <a:bodyPr wrap="square" rtlCol="0">
            <a:spAutoFit/>
          </a:bodyPr>
          <a:lstStyle/>
          <a:p>
            <a:r>
              <a:rPr lang="fr-BE" sz="4800" b="1" dirty="0" smtClean="0">
                <a:solidFill>
                  <a:srgbClr val="FF0000"/>
                </a:solidFill>
              </a:rPr>
              <a:t>2002</a:t>
            </a:r>
            <a:endParaRPr lang="fr-BE" sz="4800" b="1" dirty="0">
              <a:solidFill>
                <a:srgbClr val="FF0000"/>
              </a:solidFill>
            </a:endParaRPr>
          </a:p>
        </p:txBody>
      </p:sp>
      <p:sp>
        <p:nvSpPr>
          <p:cNvPr id="66" name="ZoneTexte 65"/>
          <p:cNvSpPr txBox="1"/>
          <p:nvPr/>
        </p:nvSpPr>
        <p:spPr>
          <a:xfrm>
            <a:off x="603862" y="27092882"/>
            <a:ext cx="1608906" cy="830997"/>
          </a:xfrm>
          <a:prstGeom prst="rect">
            <a:avLst/>
          </a:prstGeom>
          <a:noFill/>
        </p:spPr>
        <p:txBody>
          <a:bodyPr wrap="square" rtlCol="0">
            <a:spAutoFit/>
          </a:bodyPr>
          <a:lstStyle/>
          <a:p>
            <a:r>
              <a:rPr lang="fr-BE" sz="4800" b="1" dirty="0" smtClean="0">
                <a:solidFill>
                  <a:srgbClr val="FF0000"/>
                </a:solidFill>
              </a:rPr>
              <a:t>2002</a:t>
            </a:r>
            <a:endParaRPr lang="fr-BE" sz="4800" b="1" dirty="0">
              <a:solidFill>
                <a:srgbClr val="FF0000"/>
              </a:solidFill>
            </a:endParaRPr>
          </a:p>
        </p:txBody>
      </p:sp>
      <p:sp>
        <p:nvSpPr>
          <p:cNvPr id="67" name="ZoneTexte 66"/>
          <p:cNvSpPr txBox="1"/>
          <p:nvPr/>
        </p:nvSpPr>
        <p:spPr>
          <a:xfrm>
            <a:off x="11861567" y="26975205"/>
            <a:ext cx="1608906" cy="830997"/>
          </a:xfrm>
          <a:prstGeom prst="rect">
            <a:avLst/>
          </a:prstGeom>
          <a:noFill/>
        </p:spPr>
        <p:txBody>
          <a:bodyPr wrap="square" rtlCol="0">
            <a:spAutoFit/>
          </a:bodyPr>
          <a:lstStyle/>
          <a:p>
            <a:r>
              <a:rPr lang="fr-BE" sz="4800" b="1" dirty="0" smtClean="0">
                <a:solidFill>
                  <a:srgbClr val="FF0000"/>
                </a:solidFill>
              </a:rPr>
              <a:t>2002</a:t>
            </a:r>
            <a:endParaRPr lang="fr-BE" sz="4800" b="1" dirty="0">
              <a:solidFill>
                <a:srgbClr val="FF0000"/>
              </a:solidFill>
            </a:endParaRPr>
          </a:p>
        </p:txBody>
      </p:sp>
      <p:sp>
        <p:nvSpPr>
          <p:cNvPr id="68" name="ZoneTexte 67"/>
          <p:cNvSpPr txBox="1"/>
          <p:nvPr/>
        </p:nvSpPr>
        <p:spPr>
          <a:xfrm>
            <a:off x="603862" y="31898083"/>
            <a:ext cx="1608906" cy="830997"/>
          </a:xfrm>
          <a:prstGeom prst="rect">
            <a:avLst/>
          </a:prstGeom>
          <a:noFill/>
        </p:spPr>
        <p:txBody>
          <a:bodyPr wrap="square" rtlCol="0">
            <a:spAutoFit/>
          </a:bodyPr>
          <a:lstStyle/>
          <a:p>
            <a:r>
              <a:rPr lang="fr-BE" sz="4800" b="1" dirty="0" smtClean="0">
                <a:solidFill>
                  <a:srgbClr val="FF0000"/>
                </a:solidFill>
              </a:rPr>
              <a:t>2014</a:t>
            </a:r>
            <a:endParaRPr lang="fr-BE" sz="4800" b="1" dirty="0">
              <a:solidFill>
                <a:srgbClr val="FF0000"/>
              </a:solidFill>
            </a:endParaRPr>
          </a:p>
        </p:txBody>
      </p:sp>
      <p:sp>
        <p:nvSpPr>
          <p:cNvPr id="69" name="ZoneTexte 68"/>
          <p:cNvSpPr txBox="1"/>
          <p:nvPr/>
        </p:nvSpPr>
        <p:spPr>
          <a:xfrm>
            <a:off x="28254685" y="31875757"/>
            <a:ext cx="1608906" cy="830997"/>
          </a:xfrm>
          <a:prstGeom prst="rect">
            <a:avLst/>
          </a:prstGeom>
          <a:noFill/>
        </p:spPr>
        <p:txBody>
          <a:bodyPr wrap="square" rtlCol="0">
            <a:spAutoFit/>
          </a:bodyPr>
          <a:lstStyle/>
          <a:p>
            <a:r>
              <a:rPr lang="fr-BE" sz="4800" b="1" dirty="0" smtClean="0">
                <a:solidFill>
                  <a:srgbClr val="FF0000"/>
                </a:solidFill>
              </a:rPr>
              <a:t>2014</a:t>
            </a:r>
            <a:endParaRPr lang="fr-BE" sz="4800" b="1" dirty="0">
              <a:solidFill>
                <a:srgbClr val="FF0000"/>
              </a:solidFill>
            </a:endParaRPr>
          </a:p>
        </p:txBody>
      </p:sp>
      <p:sp>
        <p:nvSpPr>
          <p:cNvPr id="70" name="ZoneTexte 69"/>
          <p:cNvSpPr txBox="1"/>
          <p:nvPr/>
        </p:nvSpPr>
        <p:spPr>
          <a:xfrm>
            <a:off x="11861567" y="29544089"/>
            <a:ext cx="1608906" cy="830997"/>
          </a:xfrm>
          <a:prstGeom prst="rect">
            <a:avLst/>
          </a:prstGeom>
          <a:noFill/>
        </p:spPr>
        <p:txBody>
          <a:bodyPr wrap="square" rtlCol="0">
            <a:spAutoFit/>
          </a:bodyPr>
          <a:lstStyle/>
          <a:p>
            <a:r>
              <a:rPr lang="fr-BE" sz="4800" b="1" dirty="0" smtClean="0">
                <a:solidFill>
                  <a:srgbClr val="FF0000"/>
                </a:solidFill>
              </a:rPr>
              <a:t>2015</a:t>
            </a:r>
            <a:endParaRPr lang="fr-BE" sz="4800" b="1" dirty="0">
              <a:solidFill>
                <a:srgbClr val="FF0000"/>
              </a:solidFill>
            </a:endParaRPr>
          </a:p>
        </p:txBody>
      </p:sp>
      <p:sp>
        <p:nvSpPr>
          <p:cNvPr id="72" name="ZoneTexte 71"/>
          <p:cNvSpPr txBox="1"/>
          <p:nvPr/>
        </p:nvSpPr>
        <p:spPr>
          <a:xfrm>
            <a:off x="18707273" y="36669958"/>
            <a:ext cx="11194354" cy="1446550"/>
          </a:xfrm>
          <a:prstGeom prst="rect">
            <a:avLst/>
          </a:prstGeom>
          <a:noFill/>
        </p:spPr>
        <p:txBody>
          <a:bodyPr wrap="square" rtlCol="0">
            <a:spAutoFit/>
          </a:bodyPr>
          <a:lstStyle/>
          <a:p>
            <a:pPr algn="ctr"/>
            <a:r>
              <a:rPr lang="fr-BE" sz="4400" b="1" dirty="0" smtClean="0"/>
              <a:t>Beach </a:t>
            </a:r>
            <a:r>
              <a:rPr lang="fr-BE" sz="4400" b="1" dirty="0" err="1" smtClean="0"/>
              <a:t>erosion</a:t>
            </a:r>
            <a:r>
              <a:rPr lang="fr-BE" sz="4400" dirty="0" smtClean="0"/>
              <a:t> </a:t>
            </a:r>
            <a:r>
              <a:rPr lang="en-US" sz="4400" dirty="0"/>
              <a:t>(-120 m between 2002 and 2014) </a:t>
            </a:r>
            <a:r>
              <a:rPr lang="en-US" sz="4400" dirty="0" smtClean="0"/>
              <a:t>12 </a:t>
            </a:r>
            <a:r>
              <a:rPr lang="en-US" sz="4400" dirty="0"/>
              <a:t>km downstream of the </a:t>
            </a:r>
            <a:r>
              <a:rPr lang="fr-BE" sz="4400" dirty="0" err="1" smtClean="0"/>
              <a:t>harbor</a:t>
            </a:r>
            <a:r>
              <a:rPr lang="fr-BE" sz="4400" dirty="0" smtClean="0"/>
              <a:t> </a:t>
            </a:r>
            <a:r>
              <a:rPr lang="en-US" sz="4400" dirty="0" smtClean="0"/>
              <a:t>of </a:t>
            </a:r>
            <a:r>
              <a:rPr lang="en-US" sz="4400" dirty="0" err="1"/>
              <a:t>Cotonou</a:t>
            </a:r>
            <a:r>
              <a:rPr lang="fr-BE" sz="4400" dirty="0" smtClean="0"/>
              <a:t>. </a:t>
            </a:r>
            <a:endParaRPr lang="fr-BE" sz="4400" dirty="0"/>
          </a:p>
        </p:txBody>
      </p:sp>
      <p:sp>
        <p:nvSpPr>
          <p:cNvPr id="73" name="ZoneTexte 72"/>
          <p:cNvSpPr txBox="1"/>
          <p:nvPr/>
        </p:nvSpPr>
        <p:spPr>
          <a:xfrm>
            <a:off x="11702246" y="32133454"/>
            <a:ext cx="6905185" cy="3477875"/>
          </a:xfrm>
          <a:prstGeom prst="rect">
            <a:avLst/>
          </a:prstGeom>
          <a:noFill/>
        </p:spPr>
        <p:txBody>
          <a:bodyPr wrap="square" rtlCol="0">
            <a:spAutoFit/>
          </a:bodyPr>
          <a:lstStyle/>
          <a:p>
            <a:pPr algn="ctr"/>
            <a:r>
              <a:rPr lang="en-US" sz="4400" b="1" dirty="0"/>
              <a:t>Relative stability </a:t>
            </a:r>
            <a:r>
              <a:rPr lang="en-US" sz="4400" dirty="0"/>
              <a:t>(change &lt;</a:t>
            </a:r>
            <a:r>
              <a:rPr lang="en-US" sz="4400" dirty="0" smtClean="0"/>
              <a:t>1m </a:t>
            </a:r>
            <a:r>
              <a:rPr lang="en-US" sz="4400" dirty="0"/>
              <a:t>/ year) of the coastline following the construction of coastal protection works </a:t>
            </a:r>
            <a:r>
              <a:rPr lang="en-US" sz="4400" dirty="0" smtClean="0"/>
              <a:t/>
            </a:r>
            <a:br>
              <a:rPr lang="en-US" sz="4400" dirty="0" smtClean="0"/>
            </a:br>
            <a:r>
              <a:rPr lang="en-US" sz="4400" dirty="0" smtClean="0"/>
              <a:t>(</a:t>
            </a:r>
            <a:r>
              <a:rPr lang="en-US" sz="4400" dirty="0" err="1" smtClean="0"/>
              <a:t>pk</a:t>
            </a:r>
            <a:r>
              <a:rPr lang="en-US" sz="4400" dirty="0" smtClean="0"/>
              <a:t> </a:t>
            </a:r>
            <a:r>
              <a:rPr lang="en-US" sz="4400" dirty="0"/>
              <a:t>45).</a:t>
            </a:r>
            <a:r>
              <a:rPr lang="fr-BE" sz="4400" dirty="0" smtClean="0"/>
              <a:t> </a:t>
            </a:r>
            <a:endParaRPr lang="fr-BE" sz="4400" dirty="0"/>
          </a:p>
        </p:txBody>
      </p:sp>
      <p:sp>
        <p:nvSpPr>
          <p:cNvPr id="51" name="Étoile à 5 branches 50"/>
          <p:cNvSpPr/>
          <p:nvPr/>
        </p:nvSpPr>
        <p:spPr>
          <a:xfrm>
            <a:off x="4292988" y="24803526"/>
            <a:ext cx="355936" cy="309257"/>
          </a:xfrm>
          <a:prstGeom prst="star5">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dirty="0"/>
          </a:p>
        </p:txBody>
      </p:sp>
      <p:sp>
        <p:nvSpPr>
          <p:cNvPr id="53" name="Étoile à 5 branches 52"/>
          <p:cNvSpPr/>
          <p:nvPr/>
        </p:nvSpPr>
        <p:spPr>
          <a:xfrm>
            <a:off x="23948514" y="24814148"/>
            <a:ext cx="355936" cy="309257"/>
          </a:xfrm>
          <a:prstGeom prst="star5">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dirty="0"/>
          </a:p>
        </p:txBody>
      </p:sp>
      <p:cxnSp>
        <p:nvCxnSpPr>
          <p:cNvPr id="61" name="Connecteur droit avec flèche 60"/>
          <p:cNvCxnSpPr/>
          <p:nvPr/>
        </p:nvCxnSpPr>
        <p:spPr>
          <a:xfrm>
            <a:off x="10315451" y="24716630"/>
            <a:ext cx="4898" cy="544938"/>
          </a:xfrm>
          <a:prstGeom prst="straightConnector1">
            <a:avLst/>
          </a:prstGeom>
          <a:ln w="76200">
            <a:solidFill>
              <a:srgbClr val="92D050"/>
            </a:solidFill>
            <a:tailEnd type="triangle"/>
          </a:ln>
        </p:spPr>
        <p:style>
          <a:lnRef idx="3">
            <a:schemeClr val="dk1"/>
          </a:lnRef>
          <a:fillRef idx="0">
            <a:schemeClr val="dk1"/>
          </a:fillRef>
          <a:effectRef idx="2">
            <a:schemeClr val="dk1"/>
          </a:effectRef>
          <a:fontRef idx="minor">
            <a:schemeClr val="tx1"/>
          </a:fontRef>
        </p:style>
      </p:cxnSp>
      <p:cxnSp>
        <p:nvCxnSpPr>
          <p:cNvPr id="62" name="Connecteur droit avec flèche 61"/>
          <p:cNvCxnSpPr/>
          <p:nvPr/>
        </p:nvCxnSpPr>
        <p:spPr>
          <a:xfrm>
            <a:off x="2898627" y="24716630"/>
            <a:ext cx="4898" cy="544938"/>
          </a:xfrm>
          <a:prstGeom prst="straightConnector1">
            <a:avLst/>
          </a:prstGeom>
          <a:ln w="76200">
            <a:solidFill>
              <a:srgbClr val="92D050"/>
            </a:solidFill>
            <a:tailEnd type="triangle"/>
          </a:ln>
        </p:spPr>
        <p:style>
          <a:lnRef idx="3">
            <a:schemeClr val="dk1"/>
          </a:lnRef>
          <a:fillRef idx="0">
            <a:schemeClr val="dk1"/>
          </a:fillRef>
          <a:effectRef idx="2">
            <a:schemeClr val="dk1"/>
          </a:effectRef>
          <a:fontRef idx="minor">
            <a:schemeClr val="tx1"/>
          </a:fontRef>
        </p:style>
      </p:cxnSp>
      <p:cxnSp>
        <p:nvCxnSpPr>
          <p:cNvPr id="71" name="Connecteur droit avec flèche 70"/>
          <p:cNvCxnSpPr/>
          <p:nvPr/>
        </p:nvCxnSpPr>
        <p:spPr>
          <a:xfrm>
            <a:off x="28749499" y="24675748"/>
            <a:ext cx="4898" cy="544938"/>
          </a:xfrm>
          <a:prstGeom prst="straightConnector1">
            <a:avLst/>
          </a:prstGeom>
          <a:ln w="76200">
            <a:solidFill>
              <a:srgbClr val="92D050"/>
            </a:solidFill>
            <a:tailEnd type="triangle"/>
          </a:ln>
        </p:spPr>
        <p:style>
          <a:lnRef idx="3">
            <a:schemeClr val="dk1"/>
          </a:lnRef>
          <a:fillRef idx="0">
            <a:schemeClr val="dk1"/>
          </a:fillRef>
          <a:effectRef idx="2">
            <a:schemeClr val="dk1"/>
          </a:effectRef>
          <a:fontRef idx="minor">
            <a:schemeClr val="tx1"/>
          </a:fontRef>
        </p:style>
      </p:cxnSp>
      <p:sp>
        <p:nvSpPr>
          <p:cNvPr id="16" name="ZoneTexte 15"/>
          <p:cNvSpPr txBox="1"/>
          <p:nvPr/>
        </p:nvSpPr>
        <p:spPr>
          <a:xfrm rot="16200000">
            <a:off x="1324920" y="25644006"/>
            <a:ext cx="1636987" cy="646331"/>
          </a:xfrm>
          <a:prstGeom prst="rect">
            <a:avLst/>
          </a:prstGeom>
          <a:noFill/>
        </p:spPr>
        <p:txBody>
          <a:bodyPr wrap="none" rtlCol="0">
            <a:spAutoFit/>
          </a:bodyPr>
          <a:lstStyle/>
          <a:p>
            <a:r>
              <a:rPr lang="fr-BE" sz="3600" b="1" dirty="0" smtClean="0">
                <a:solidFill>
                  <a:srgbClr val="FF0000"/>
                </a:solidFill>
              </a:rPr>
              <a:t>GHANA</a:t>
            </a:r>
            <a:endParaRPr lang="fr-BE" sz="3600" b="1" dirty="0">
              <a:solidFill>
                <a:srgbClr val="FF0000"/>
              </a:solidFill>
            </a:endParaRPr>
          </a:p>
        </p:txBody>
      </p:sp>
      <p:sp>
        <p:nvSpPr>
          <p:cNvPr id="74" name="ZoneTexte 73"/>
          <p:cNvSpPr txBox="1"/>
          <p:nvPr/>
        </p:nvSpPr>
        <p:spPr>
          <a:xfrm rot="16200000">
            <a:off x="28384570" y="25723355"/>
            <a:ext cx="1795684" cy="646331"/>
          </a:xfrm>
          <a:prstGeom prst="rect">
            <a:avLst/>
          </a:prstGeom>
          <a:noFill/>
        </p:spPr>
        <p:txBody>
          <a:bodyPr wrap="none" rtlCol="0">
            <a:spAutoFit/>
          </a:bodyPr>
          <a:lstStyle/>
          <a:p>
            <a:r>
              <a:rPr lang="fr-BE" sz="3600" b="1" dirty="0" smtClean="0">
                <a:solidFill>
                  <a:srgbClr val="FF0000"/>
                </a:solidFill>
              </a:rPr>
              <a:t>NIGERIA</a:t>
            </a:r>
            <a:endParaRPr lang="fr-BE" sz="3600" b="1" dirty="0">
              <a:solidFill>
                <a:srgbClr val="FF0000"/>
              </a:solidFill>
            </a:endParaRPr>
          </a:p>
        </p:txBody>
      </p:sp>
      <p:sp>
        <p:nvSpPr>
          <p:cNvPr id="75" name="ZoneTexte 74"/>
          <p:cNvSpPr txBox="1"/>
          <p:nvPr/>
        </p:nvSpPr>
        <p:spPr>
          <a:xfrm>
            <a:off x="2942986" y="24690901"/>
            <a:ext cx="1321644" cy="646331"/>
          </a:xfrm>
          <a:prstGeom prst="rect">
            <a:avLst/>
          </a:prstGeom>
          <a:noFill/>
        </p:spPr>
        <p:txBody>
          <a:bodyPr wrap="none" rtlCol="0">
            <a:spAutoFit/>
          </a:bodyPr>
          <a:lstStyle/>
          <a:p>
            <a:r>
              <a:rPr lang="fr-BE" sz="3600" b="1" dirty="0" smtClean="0">
                <a:solidFill>
                  <a:srgbClr val="FF0000"/>
                </a:solidFill>
              </a:rPr>
              <a:t>TOGO</a:t>
            </a:r>
            <a:endParaRPr lang="fr-BE" sz="3600" b="1" dirty="0">
              <a:solidFill>
                <a:srgbClr val="FF0000"/>
              </a:solidFill>
            </a:endParaRPr>
          </a:p>
        </p:txBody>
      </p:sp>
      <p:sp>
        <p:nvSpPr>
          <p:cNvPr id="76" name="ZoneTexte 75"/>
          <p:cNvSpPr txBox="1"/>
          <p:nvPr/>
        </p:nvSpPr>
        <p:spPr>
          <a:xfrm>
            <a:off x="18448400" y="25870499"/>
            <a:ext cx="1300099" cy="646331"/>
          </a:xfrm>
          <a:prstGeom prst="rect">
            <a:avLst/>
          </a:prstGeom>
          <a:noFill/>
        </p:spPr>
        <p:txBody>
          <a:bodyPr wrap="none" rtlCol="0">
            <a:spAutoFit/>
          </a:bodyPr>
          <a:lstStyle/>
          <a:p>
            <a:r>
              <a:rPr lang="fr-BE" sz="3600" dirty="0" smtClean="0"/>
              <a:t>TOGO</a:t>
            </a:r>
            <a:endParaRPr lang="fr-BE" sz="3600" dirty="0"/>
          </a:p>
        </p:txBody>
      </p:sp>
      <p:sp>
        <p:nvSpPr>
          <p:cNvPr id="77" name="ZoneTexte 76"/>
          <p:cNvSpPr txBox="1"/>
          <p:nvPr/>
        </p:nvSpPr>
        <p:spPr>
          <a:xfrm>
            <a:off x="8892000" y="24695944"/>
            <a:ext cx="1321644" cy="648000"/>
          </a:xfrm>
          <a:prstGeom prst="rect">
            <a:avLst/>
          </a:prstGeom>
          <a:noFill/>
        </p:spPr>
        <p:txBody>
          <a:bodyPr wrap="none" rtlCol="0">
            <a:spAutoFit/>
          </a:bodyPr>
          <a:lstStyle/>
          <a:p>
            <a:r>
              <a:rPr lang="fr-BE" sz="3600" b="1" dirty="0" smtClean="0">
                <a:solidFill>
                  <a:srgbClr val="FF0000"/>
                </a:solidFill>
              </a:rPr>
              <a:t>TOGO</a:t>
            </a:r>
            <a:endParaRPr lang="fr-BE" sz="3600" b="1" dirty="0">
              <a:solidFill>
                <a:srgbClr val="FF0000"/>
              </a:solidFill>
            </a:endParaRPr>
          </a:p>
        </p:txBody>
      </p:sp>
      <p:sp>
        <p:nvSpPr>
          <p:cNvPr id="78" name="ZoneTexte 77"/>
          <p:cNvSpPr txBox="1"/>
          <p:nvPr/>
        </p:nvSpPr>
        <p:spPr>
          <a:xfrm>
            <a:off x="10499885" y="24695944"/>
            <a:ext cx="1399742" cy="646331"/>
          </a:xfrm>
          <a:prstGeom prst="rect">
            <a:avLst/>
          </a:prstGeom>
          <a:noFill/>
        </p:spPr>
        <p:txBody>
          <a:bodyPr wrap="none" rtlCol="0">
            <a:spAutoFit/>
          </a:bodyPr>
          <a:lstStyle/>
          <a:p>
            <a:r>
              <a:rPr lang="fr-BE" sz="3600" b="1" dirty="0" smtClean="0">
                <a:solidFill>
                  <a:srgbClr val="FF0000"/>
                </a:solidFill>
              </a:rPr>
              <a:t>BENIN</a:t>
            </a:r>
            <a:endParaRPr lang="fr-BE" sz="3600" b="1" dirty="0">
              <a:solidFill>
                <a:srgbClr val="FF0000"/>
              </a:solidFill>
            </a:endParaRPr>
          </a:p>
        </p:txBody>
      </p:sp>
      <p:sp>
        <p:nvSpPr>
          <p:cNvPr id="79" name="ZoneTexte 78"/>
          <p:cNvSpPr txBox="1"/>
          <p:nvPr/>
        </p:nvSpPr>
        <p:spPr>
          <a:xfrm>
            <a:off x="27146425" y="24695944"/>
            <a:ext cx="1399742" cy="646331"/>
          </a:xfrm>
          <a:prstGeom prst="rect">
            <a:avLst/>
          </a:prstGeom>
          <a:noFill/>
        </p:spPr>
        <p:txBody>
          <a:bodyPr wrap="none" rtlCol="0">
            <a:spAutoFit/>
          </a:bodyPr>
          <a:lstStyle/>
          <a:p>
            <a:r>
              <a:rPr lang="fr-BE" sz="3600" b="1" dirty="0" smtClean="0">
                <a:solidFill>
                  <a:srgbClr val="FF0000"/>
                </a:solidFill>
              </a:rPr>
              <a:t>BENIN</a:t>
            </a:r>
            <a:endParaRPr lang="fr-BE" sz="3600" b="1" dirty="0">
              <a:solidFill>
                <a:srgbClr val="FF0000"/>
              </a:solidFill>
            </a:endParaRPr>
          </a:p>
        </p:txBody>
      </p:sp>
      <p:sp>
        <p:nvSpPr>
          <p:cNvPr id="80" name="ZoneTexte 79"/>
          <p:cNvSpPr txBox="1"/>
          <p:nvPr/>
        </p:nvSpPr>
        <p:spPr>
          <a:xfrm>
            <a:off x="3894639" y="24356590"/>
            <a:ext cx="1236236" cy="646331"/>
          </a:xfrm>
          <a:prstGeom prst="rect">
            <a:avLst/>
          </a:prstGeom>
          <a:noFill/>
        </p:spPr>
        <p:txBody>
          <a:bodyPr wrap="none" rtlCol="0">
            <a:spAutoFit/>
          </a:bodyPr>
          <a:lstStyle/>
          <a:p>
            <a:r>
              <a:rPr lang="fr-BE" sz="3600" b="1" dirty="0" smtClean="0">
                <a:solidFill>
                  <a:schemeClr val="accent3"/>
                </a:solidFill>
              </a:rPr>
              <a:t>Lomé</a:t>
            </a:r>
            <a:endParaRPr lang="fr-BE" sz="3600" b="1" dirty="0">
              <a:solidFill>
                <a:schemeClr val="accent3"/>
              </a:solidFill>
            </a:endParaRPr>
          </a:p>
        </p:txBody>
      </p:sp>
      <p:sp>
        <p:nvSpPr>
          <p:cNvPr id="81" name="ZoneTexte 80"/>
          <p:cNvSpPr txBox="1"/>
          <p:nvPr/>
        </p:nvSpPr>
        <p:spPr>
          <a:xfrm>
            <a:off x="23552823" y="24358331"/>
            <a:ext cx="1826462" cy="646331"/>
          </a:xfrm>
          <a:prstGeom prst="rect">
            <a:avLst/>
          </a:prstGeom>
          <a:noFill/>
        </p:spPr>
        <p:txBody>
          <a:bodyPr wrap="none" rtlCol="0">
            <a:spAutoFit/>
          </a:bodyPr>
          <a:lstStyle/>
          <a:p>
            <a:r>
              <a:rPr lang="fr-BE" sz="3600" b="1" dirty="0" smtClean="0">
                <a:solidFill>
                  <a:schemeClr val="accent3"/>
                </a:solidFill>
              </a:rPr>
              <a:t>Cotonou</a:t>
            </a:r>
            <a:endParaRPr lang="fr-BE" sz="3600" b="1" dirty="0">
              <a:solidFill>
                <a:schemeClr val="accent3"/>
              </a:solidFill>
            </a:endParaRPr>
          </a:p>
        </p:txBody>
      </p:sp>
      <p:cxnSp>
        <p:nvCxnSpPr>
          <p:cNvPr id="82" name="Connecteur droit avec flèche 81"/>
          <p:cNvCxnSpPr/>
          <p:nvPr/>
        </p:nvCxnSpPr>
        <p:spPr>
          <a:xfrm>
            <a:off x="10747499" y="14637752"/>
            <a:ext cx="4898" cy="544938"/>
          </a:xfrm>
          <a:prstGeom prst="straightConnector1">
            <a:avLst/>
          </a:prstGeom>
          <a:ln w="76200">
            <a:solidFill>
              <a:srgbClr val="92D050"/>
            </a:solidFill>
            <a:tailEnd type="triangle"/>
          </a:ln>
        </p:spPr>
        <p:style>
          <a:lnRef idx="3">
            <a:schemeClr val="dk1"/>
          </a:lnRef>
          <a:fillRef idx="0">
            <a:schemeClr val="dk1"/>
          </a:fillRef>
          <a:effectRef idx="2">
            <a:schemeClr val="dk1"/>
          </a:effectRef>
          <a:fontRef idx="minor">
            <a:schemeClr val="tx1"/>
          </a:fontRef>
        </p:style>
      </p:cxnSp>
      <p:cxnSp>
        <p:nvCxnSpPr>
          <p:cNvPr id="83" name="Connecteur droit avec flèche 82"/>
          <p:cNvCxnSpPr/>
          <p:nvPr/>
        </p:nvCxnSpPr>
        <p:spPr>
          <a:xfrm>
            <a:off x="13339787" y="13814538"/>
            <a:ext cx="4898" cy="544938"/>
          </a:xfrm>
          <a:prstGeom prst="straightConnector1">
            <a:avLst/>
          </a:prstGeom>
          <a:ln w="76200">
            <a:solidFill>
              <a:srgbClr val="92D050"/>
            </a:solidFill>
            <a:tailEnd type="triangle"/>
          </a:ln>
        </p:spPr>
        <p:style>
          <a:lnRef idx="3">
            <a:schemeClr val="dk1"/>
          </a:lnRef>
          <a:fillRef idx="0">
            <a:schemeClr val="dk1"/>
          </a:fillRef>
          <a:effectRef idx="2">
            <a:schemeClr val="dk1"/>
          </a:effectRef>
          <a:fontRef idx="minor">
            <a:schemeClr val="tx1"/>
          </a:fontRef>
        </p:style>
      </p:cxnSp>
      <p:cxnSp>
        <p:nvCxnSpPr>
          <p:cNvPr id="84" name="Connecteur droit avec flèche 83"/>
          <p:cNvCxnSpPr/>
          <p:nvPr/>
        </p:nvCxnSpPr>
        <p:spPr>
          <a:xfrm>
            <a:off x="19908000" y="12878434"/>
            <a:ext cx="4898" cy="544938"/>
          </a:xfrm>
          <a:prstGeom prst="straightConnector1">
            <a:avLst/>
          </a:prstGeom>
          <a:ln w="76200">
            <a:solidFill>
              <a:srgbClr val="92D050"/>
            </a:solidFill>
            <a:tailEnd type="triangle"/>
          </a:ln>
        </p:spPr>
        <p:style>
          <a:lnRef idx="3">
            <a:schemeClr val="dk1"/>
          </a:lnRef>
          <a:fillRef idx="0">
            <a:schemeClr val="dk1"/>
          </a:fillRef>
          <a:effectRef idx="2">
            <a:schemeClr val="dk1"/>
          </a:effectRef>
          <a:fontRef idx="minor">
            <a:schemeClr val="tx1"/>
          </a:fontRef>
        </p:style>
      </p:cxnSp>
      <p:sp>
        <p:nvSpPr>
          <p:cNvPr id="85" name="ZoneTexte 84"/>
          <p:cNvSpPr txBox="1"/>
          <p:nvPr/>
        </p:nvSpPr>
        <p:spPr>
          <a:xfrm rot="16200000">
            <a:off x="9583067" y="14690939"/>
            <a:ext cx="1473480" cy="584775"/>
          </a:xfrm>
          <a:prstGeom prst="rect">
            <a:avLst/>
          </a:prstGeom>
          <a:noFill/>
        </p:spPr>
        <p:txBody>
          <a:bodyPr wrap="none" rtlCol="0">
            <a:spAutoFit/>
          </a:bodyPr>
          <a:lstStyle/>
          <a:p>
            <a:r>
              <a:rPr lang="fr-BE" sz="3200" b="1" dirty="0" smtClean="0">
                <a:solidFill>
                  <a:srgbClr val="FF0000"/>
                </a:solidFill>
              </a:rPr>
              <a:t>GHANA</a:t>
            </a:r>
            <a:endParaRPr lang="fr-BE" sz="3200" b="1" dirty="0">
              <a:solidFill>
                <a:srgbClr val="FF0000"/>
              </a:solidFill>
            </a:endParaRPr>
          </a:p>
        </p:txBody>
      </p:sp>
      <p:sp>
        <p:nvSpPr>
          <p:cNvPr id="86" name="ZoneTexte 85"/>
          <p:cNvSpPr txBox="1"/>
          <p:nvPr/>
        </p:nvSpPr>
        <p:spPr>
          <a:xfrm rot="16200000">
            <a:off x="19332000" y="12211060"/>
            <a:ext cx="1614545" cy="584775"/>
          </a:xfrm>
          <a:prstGeom prst="rect">
            <a:avLst/>
          </a:prstGeom>
          <a:noFill/>
        </p:spPr>
        <p:txBody>
          <a:bodyPr wrap="none" rtlCol="0">
            <a:spAutoFit/>
          </a:bodyPr>
          <a:lstStyle/>
          <a:p>
            <a:r>
              <a:rPr lang="fr-BE" sz="3200" b="1" dirty="0" smtClean="0">
                <a:solidFill>
                  <a:srgbClr val="FF0000"/>
                </a:solidFill>
              </a:rPr>
              <a:t>NIGERIA</a:t>
            </a:r>
            <a:endParaRPr lang="fr-BE" sz="3200" b="1" dirty="0">
              <a:solidFill>
                <a:srgbClr val="FF0000"/>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6932</TotalTime>
  <Words>327</Words>
  <Application>Microsoft Office PowerPoint</Application>
  <PresentationFormat>Personnalisé</PresentationFormat>
  <Paragraphs>50</Paragraphs>
  <Slides>1</Slides>
  <Notes>1</Notes>
  <HiddenSlides>0</HiddenSlides>
  <MMClips>0</MMClips>
  <ScaleCrop>false</ScaleCrop>
  <HeadingPairs>
    <vt:vector size="4" baseType="variant">
      <vt:variant>
        <vt:lpstr>Thème</vt:lpstr>
      </vt:variant>
      <vt:variant>
        <vt:i4>1</vt:i4>
      </vt:variant>
      <vt:variant>
        <vt:lpstr>Titres des diapositives</vt:lpstr>
      </vt:variant>
      <vt:variant>
        <vt:i4>1</vt:i4>
      </vt:variant>
    </vt:vector>
  </HeadingPairs>
  <TitlesOfParts>
    <vt:vector size="2" baseType="lpstr">
      <vt:lpstr>Thème Office</vt:lpstr>
      <vt:lpstr>Présentation PowerPoint</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u195585</dc:creator>
  <cp:lastModifiedBy>Utilisateur</cp:lastModifiedBy>
  <cp:revision>351</cp:revision>
  <dcterms:created xsi:type="dcterms:W3CDTF">2013-09-22T15:25:48Z</dcterms:created>
  <dcterms:modified xsi:type="dcterms:W3CDTF">2016-11-02T17:51:55Z</dcterms:modified>
</cp:coreProperties>
</file>