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5" r:id="rId6"/>
    <p:sldId id="260" r:id="rId7"/>
    <p:sldId id="259" r:id="rId8"/>
    <p:sldId id="261" r:id="rId9"/>
    <p:sldId id="268" r:id="rId10"/>
    <p:sldId id="263" r:id="rId11"/>
    <p:sldId id="26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26-06-16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28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26-06-16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52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26-06-16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851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26-06-16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404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26-06-16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075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26-06-16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473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26-06-16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092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26-06-16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079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26-06-16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754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26-06-16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787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7CD7-33E2-48EB-ACDD-356A4C922C13}" type="datetimeFigureOut">
              <a:rPr lang="fr-BE" smtClean="0"/>
              <a:t>26-06-16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324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37CD7-33E2-48EB-ACDD-356A4C922C13}" type="datetimeFigureOut">
              <a:rPr lang="fr-BE" smtClean="0"/>
              <a:t>26-06-16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62128-36B9-40D4-A282-3B184ABD0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09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.dozo@ulg.ac.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hema.ulg.ac.be/jeuxvide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Les jeux vidéo à l’université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Recherches sur un objet culturel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5377727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Björn-Olav Dozo</a:t>
            </a:r>
          </a:p>
          <a:p>
            <a:r>
              <a:rPr lang="fr-BE" dirty="0" smtClean="0">
                <a:hlinkClick r:id="rId3"/>
              </a:rPr>
              <a:t>bo.dozo@ulg.ac.be</a:t>
            </a:r>
            <a:endParaRPr lang="fr-BE" dirty="0"/>
          </a:p>
          <a:p>
            <a:r>
              <a:rPr lang="fr-BE" dirty="0" smtClean="0"/>
              <a:t>@</a:t>
            </a:r>
            <a:r>
              <a:rPr lang="fr-BE" dirty="0" err="1" smtClean="0"/>
              <a:t>bjornolav</a:t>
            </a:r>
            <a:r>
              <a:rPr lang="fr-BE" dirty="0" smtClean="0"/>
              <a:t> </a:t>
            </a:r>
            <a:endParaRPr lang="fr-BE" dirty="0"/>
          </a:p>
        </p:txBody>
      </p:sp>
      <p:pic>
        <p:nvPicPr>
          <p:cNvPr id="6" name="Picture 14" descr="Liège Gamel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926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920372" y="136058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Liège Game </a:t>
            </a:r>
            <a:r>
              <a:rPr lang="fr-BE" sz="1200" dirty="0" err="1" smtClean="0"/>
              <a:t>Lab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6113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Liège Game </a:t>
            </a:r>
            <a:r>
              <a:rPr lang="fr-BE" dirty="0" err="1" smtClean="0"/>
              <a:t>Lab</a:t>
            </a:r>
            <a:endParaRPr lang="fr-BE" dirty="0"/>
          </a:p>
        </p:txBody>
      </p:sp>
      <p:pic>
        <p:nvPicPr>
          <p:cNvPr id="3074" name="Picture 2" descr="JL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9479"/>
            <a:ext cx="1303698" cy="195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L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22" y="1469480"/>
            <a:ext cx="1304059" cy="195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L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56757"/>
            <a:ext cx="1312162" cy="197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JL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456660"/>
            <a:ext cx="1312227" cy="19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JL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28" y="1456660"/>
            <a:ext cx="1312226" cy="19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JL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29" y="1450397"/>
            <a:ext cx="1312226" cy="19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83289" y="357460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Björn-Olav Dozo</a:t>
            </a:r>
            <a:endParaRPr lang="fr-BE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671214" y="357460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Fanny Barnabé</a:t>
            </a:r>
            <a:endParaRPr lang="fr-BE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111374" y="3574605"/>
            <a:ext cx="1338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Julie </a:t>
            </a:r>
            <a:r>
              <a:rPr lang="fr-BE" sz="1400" dirty="0" err="1" smtClean="0"/>
              <a:t>Delbouille</a:t>
            </a:r>
            <a:endParaRPr lang="fr-BE" sz="14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4524116" y="3574605"/>
            <a:ext cx="1216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Boris </a:t>
            </a:r>
            <a:r>
              <a:rPr lang="fr-BE" sz="1400" dirty="0" err="1" smtClean="0"/>
              <a:t>Krywicki</a:t>
            </a:r>
            <a:endParaRPr lang="fr-BE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742006" y="3565156"/>
            <a:ext cx="1489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Pierre-Yves </a:t>
            </a:r>
            <a:r>
              <a:rPr lang="fr-BE" sz="1400" dirty="0" err="1" smtClean="0"/>
              <a:t>Hurel</a:t>
            </a:r>
            <a:endParaRPr lang="fr-BE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308304" y="3565157"/>
            <a:ext cx="1312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Bruno Dupont</a:t>
            </a:r>
            <a:endParaRPr lang="fr-BE" sz="1400" dirty="0"/>
          </a:p>
        </p:txBody>
      </p:sp>
      <p:pic>
        <p:nvPicPr>
          <p:cNvPr id="3086" name="Picture 14" descr="Liège Gamela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9" y="4077072"/>
            <a:ext cx="1852465" cy="185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877492" y="42764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Twitter : @</a:t>
            </a:r>
            <a:r>
              <a:rPr lang="fr-BE" dirty="0" err="1"/>
              <a:t>LiegeGamelab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484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Thema</a:t>
            </a:r>
            <a:r>
              <a:rPr lang="fr-BE" dirty="0" smtClean="0"/>
              <a:t> </a:t>
            </a:r>
            <a:r>
              <a:rPr lang="fr-BE" dirty="0" err="1" smtClean="0"/>
              <a:t>ULg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 smtClean="0"/>
              <a:t>Pour en savoir plus </a:t>
            </a:r>
            <a:r>
              <a:rPr lang="fr-BE" sz="2400" dirty="0"/>
              <a:t>: </a:t>
            </a:r>
            <a:r>
              <a:rPr lang="fr-BE" sz="2400" dirty="0">
                <a:hlinkClick r:id="rId3"/>
              </a:rPr>
              <a:t>http://thema.ulg.ac.be/jeuxvideo</a:t>
            </a:r>
            <a:r>
              <a:rPr lang="fr-BE" sz="2400" dirty="0" smtClean="0">
                <a:hlinkClick r:id="rId3"/>
              </a:rPr>
              <a:t>/</a:t>
            </a:r>
            <a:r>
              <a:rPr lang="fr-BE" sz="2400" dirty="0" smtClean="0"/>
              <a:t> </a:t>
            </a:r>
            <a:endParaRPr lang="fr-BE" sz="2400" dirty="0"/>
          </a:p>
          <a:p>
            <a:endParaRPr lang="fr-BE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3" y="2420888"/>
            <a:ext cx="4143968" cy="331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24128" y="2420888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Présentation des recherches via :</a:t>
            </a:r>
          </a:p>
          <a:p>
            <a:pPr marL="285750" indent="-285750">
              <a:buFontTx/>
              <a:buChar char="-"/>
            </a:pPr>
            <a:r>
              <a:rPr lang="fr-BE" dirty="0"/>
              <a:t>i</a:t>
            </a:r>
            <a:r>
              <a:rPr lang="fr-BE" dirty="0" smtClean="0"/>
              <a:t>nterviews</a:t>
            </a:r>
            <a:endParaRPr lang="fr-BE" dirty="0" smtClean="0"/>
          </a:p>
          <a:p>
            <a:pPr marL="285750" indent="-285750">
              <a:buFontTx/>
              <a:buChar char="-"/>
            </a:pPr>
            <a:r>
              <a:rPr lang="fr-BE" dirty="0" smtClean="0"/>
              <a:t>vidéos</a:t>
            </a:r>
            <a:endParaRPr lang="fr-BE" dirty="0"/>
          </a:p>
          <a:p>
            <a:pPr marL="285750" indent="-285750">
              <a:buFontTx/>
              <a:buChar char="-"/>
            </a:pPr>
            <a:r>
              <a:rPr lang="fr-BE" dirty="0"/>
              <a:t>t</a:t>
            </a:r>
            <a:r>
              <a:rPr lang="fr-BE" dirty="0" smtClean="0"/>
              <a:t>extes</a:t>
            </a:r>
            <a:endParaRPr lang="fr-BE" dirty="0" smtClean="0"/>
          </a:p>
          <a:p>
            <a:pPr marL="285750" indent="-285750">
              <a:buFontTx/>
              <a:buChar char="-"/>
            </a:pPr>
            <a:r>
              <a:rPr lang="fr-BE" dirty="0" smtClean="0"/>
              <a:t>jeu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711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Présence médiatique du jeu vidéo</a:t>
            </a:r>
            <a:endParaRPr lang="fr-BE" dirty="0"/>
          </a:p>
        </p:txBody>
      </p:sp>
      <p:pic>
        <p:nvPicPr>
          <p:cNvPr id="7170" name="Picture 2" descr="https://lh3.ggpht.com/elt8QjDLyNtpweXe1dGsWGcp8ggM3whR8d3IsICq5Br8c71LMZ1PFIVQQDSiK8r75w=h9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3"/>
            <a:ext cx="42244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numerama.com/content/uploads/2015/11/LeagueOfLegend-cap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54676"/>
            <a:ext cx="3816424" cy="214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bilan.ch/sites/default/files/story/maxresdefault2028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98" y="3933056"/>
            <a:ext cx="2664295" cy="211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71999" y="1340768"/>
            <a:ext cx="151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Call of </a:t>
            </a:r>
            <a:r>
              <a:rPr lang="fr-BE" dirty="0" err="1" smtClean="0"/>
              <a:t>Duty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5328083" y="4653136"/>
            <a:ext cx="234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League of Legends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3707904" y="55892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Candy </a:t>
            </a:r>
            <a:r>
              <a:rPr lang="fr-BE" dirty="0" err="1" smtClean="0"/>
              <a:t>Crush</a:t>
            </a:r>
            <a:r>
              <a:rPr lang="fr-BE" dirty="0" smtClean="0"/>
              <a:t> Saga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383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pic>
        <p:nvPicPr>
          <p:cNvPr id="10246" name="Picture 6" descr="http://cdn.pearltrees.com/s/pic/sq/video-generent-agressivite-915346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744">
            <a:off x="2311775" y="1600822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Présence médiatique du jeu vidéo</a:t>
            </a:r>
            <a:endParaRPr lang="fr-BE" dirty="0"/>
          </a:p>
        </p:txBody>
      </p:sp>
      <p:pic>
        <p:nvPicPr>
          <p:cNvPr id="10244" name="Picture 4" descr="http://www.gameblog.fr/images/blogs/4519/118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6541">
            <a:off x="2978603" y="2897036"/>
            <a:ext cx="2504052" cy="33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journaldugamer.com/files/2013/09/G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697">
            <a:off x="404346" y="2146619"/>
            <a:ext cx="2880320" cy="407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092280" y="1268760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Joueur =</a:t>
            </a:r>
          </a:p>
          <a:p>
            <a:pPr marL="285750" indent="-285750">
              <a:buFontTx/>
              <a:buChar char="-"/>
            </a:pPr>
            <a:r>
              <a:rPr lang="fr-BE" dirty="0" smtClean="0"/>
              <a:t>Violent</a:t>
            </a:r>
          </a:p>
          <a:p>
            <a:pPr marL="285750" indent="-285750">
              <a:buFontTx/>
              <a:buChar char="-"/>
            </a:pPr>
            <a:r>
              <a:rPr lang="fr-BE" dirty="0" smtClean="0"/>
              <a:t>Asocial</a:t>
            </a:r>
          </a:p>
          <a:p>
            <a:pPr marL="285750" indent="-285750">
              <a:buFontTx/>
              <a:buChar char="-"/>
            </a:pPr>
            <a:r>
              <a:rPr lang="fr-BE" dirty="0" smtClean="0"/>
              <a:t>Dépendant</a:t>
            </a:r>
          </a:p>
          <a:p>
            <a:pPr marL="285750" indent="-285750">
              <a:buFontTx/>
              <a:buChar char="-"/>
            </a:pPr>
            <a:r>
              <a:rPr lang="fr-BE" dirty="0" smtClean="0"/>
              <a:t>Etc.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23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718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/>
              <a:t>L</a:t>
            </a:r>
            <a:r>
              <a:rPr lang="fr-BE" dirty="0" smtClean="0"/>
              <a:t>e </a:t>
            </a:r>
            <a:r>
              <a:rPr lang="fr-BE" dirty="0" smtClean="0"/>
              <a:t>jeu est </a:t>
            </a:r>
            <a:r>
              <a:rPr lang="fr-BE" dirty="0" smtClean="0"/>
              <a:t>en fait un </a:t>
            </a:r>
            <a:r>
              <a:rPr lang="fr-BE" dirty="0" smtClean="0"/>
              <a:t>medium riche</a:t>
            </a:r>
            <a:br>
              <a:rPr lang="fr-BE" dirty="0" smtClean="0"/>
            </a:br>
            <a:r>
              <a:rPr lang="fr-BE" dirty="0" smtClean="0"/>
              <a:t> et mal connu</a:t>
            </a:r>
            <a:endParaRPr lang="fr-BE" dirty="0"/>
          </a:p>
        </p:txBody>
      </p:sp>
      <p:pic>
        <p:nvPicPr>
          <p:cNvPr id="11266" name="Picture 2" descr="http://cdn.akamai.steamstatic.com/steam/apps/419460/header.jpg?t=14568550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2686801" cy="12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age.jeuxvideo.com/medias-md/145374/1453741924-4033-c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672408" cy="21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lh3.ggpht.com/K_I2uV6lTZPp-hUf27uZJ1BS9CE0KeXL2fFDFy73UrP723j-C0gRC5EPPT9xccr6bTE=w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14724"/>
            <a:ext cx="1633364" cy="16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blondenerd.com/wp-content/uploads/2015/02/life-is-strange-hea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921128" cy="184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appspourpc.com/wp-content/uploads/2015/10/Euro-Truck-Simulator-2-im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34" y="5229200"/>
            <a:ext cx="2666064" cy="14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ym typeface="Wingdings" panose="05000000000000000000" pitchFamily="2" charset="2"/>
              </a:rPr>
              <a:t> </a:t>
            </a:r>
            <a:r>
              <a:rPr lang="fr-BE" dirty="0" smtClean="0"/>
              <a:t>Jeu vidéo : objet culturel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Pas seulement technique ou économique</a:t>
            </a:r>
          </a:p>
          <a:p>
            <a:r>
              <a:rPr lang="fr-BE" dirty="0" smtClean="0"/>
              <a:t>Parallèle </a:t>
            </a:r>
            <a:r>
              <a:rPr lang="fr-BE" dirty="0" smtClean="0"/>
              <a:t>avec</a:t>
            </a:r>
          </a:p>
          <a:p>
            <a:pPr lvl="1"/>
            <a:r>
              <a:rPr lang="fr-BE" dirty="0"/>
              <a:t>l</a:t>
            </a:r>
            <a:r>
              <a:rPr lang="fr-BE" dirty="0" smtClean="0"/>
              <a:t>ittérature</a:t>
            </a:r>
            <a:endParaRPr lang="fr-BE" dirty="0" smtClean="0"/>
          </a:p>
          <a:p>
            <a:pPr lvl="1"/>
            <a:r>
              <a:rPr lang="fr-BE" dirty="0"/>
              <a:t>c</a:t>
            </a:r>
            <a:r>
              <a:rPr lang="fr-BE" dirty="0" smtClean="0"/>
              <a:t>inéma</a:t>
            </a:r>
            <a:endParaRPr lang="fr-BE" dirty="0" smtClean="0"/>
          </a:p>
          <a:p>
            <a:pPr lvl="1"/>
            <a:r>
              <a:rPr lang="fr-BE" dirty="0"/>
              <a:t>b</a:t>
            </a:r>
            <a:r>
              <a:rPr lang="fr-BE" dirty="0" smtClean="0"/>
              <a:t>ande </a:t>
            </a:r>
            <a:r>
              <a:rPr lang="fr-BE" dirty="0" smtClean="0"/>
              <a:t>dessinée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dirty="0" smtClean="0">
                <a:sym typeface="Wingdings" panose="05000000000000000000" pitchFamily="2" charset="2"/>
              </a:rPr>
              <a:t> création d’un cours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475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Cycles de conférence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Organisé en Faculté de Philosophie et Lettres (mineure en Cultures populaires)</a:t>
            </a:r>
          </a:p>
          <a:p>
            <a:pPr marL="0" indent="0" algn="ctr">
              <a:buNone/>
            </a:pPr>
            <a:r>
              <a:rPr lang="fr-BE" sz="4400" i="1" dirty="0" smtClean="0"/>
              <a:t>Histoire et analyse des pratiques du jeu vidéo</a:t>
            </a:r>
          </a:p>
          <a:p>
            <a:r>
              <a:rPr lang="fr-BE" dirty="0" smtClean="0"/>
              <a:t>Ouvert à toutes et tous</a:t>
            </a:r>
          </a:p>
          <a:p>
            <a:r>
              <a:rPr lang="fr-BE" dirty="0" smtClean="0"/>
              <a:t>Curiosité du public, très varié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91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16632"/>
            <a:ext cx="453067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" y="116632"/>
            <a:ext cx="454829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5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Liège Game </a:t>
            </a:r>
            <a:r>
              <a:rPr lang="fr-BE" dirty="0" err="1" smtClean="0"/>
              <a:t>Lab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smtClean="0"/>
              <a:t>Groupe de recherche</a:t>
            </a:r>
          </a:p>
          <a:p>
            <a:r>
              <a:rPr lang="fr-BE" dirty="0" smtClean="0"/>
              <a:t>Services aux entreprises (médiation de la culture </a:t>
            </a:r>
            <a:r>
              <a:rPr lang="fr-BE" dirty="0" err="1" smtClean="0"/>
              <a:t>vidéoludique</a:t>
            </a:r>
            <a:r>
              <a:rPr lang="fr-BE" dirty="0" smtClean="0"/>
              <a:t>, évaluation de concepts, etc.)</a:t>
            </a:r>
          </a:p>
          <a:p>
            <a:r>
              <a:rPr lang="fr-BE" dirty="0" smtClean="0"/>
              <a:t>5 doctorants financés, 1 chercheur stabilisé</a:t>
            </a:r>
          </a:p>
          <a:p>
            <a:r>
              <a:rPr lang="fr-BE" dirty="0" smtClean="0"/>
              <a:t>Méthodes éprouvées en sciences </a:t>
            </a:r>
            <a:r>
              <a:rPr lang="fr-BE" dirty="0" smtClean="0"/>
              <a:t>humaines</a:t>
            </a:r>
          </a:p>
          <a:p>
            <a:r>
              <a:rPr lang="fr-BE" dirty="0" smtClean="0"/>
              <a:t>Objets originaux liés au jeu vidéo</a:t>
            </a:r>
          </a:p>
          <a:p>
            <a:pPr lvl="1"/>
            <a:r>
              <a:rPr lang="fr-BE" sz="2000" dirty="0" smtClean="0"/>
              <a:t>Comment les jeux racontent des histoires</a:t>
            </a:r>
          </a:p>
          <a:p>
            <a:pPr lvl="1"/>
            <a:r>
              <a:rPr lang="fr-BE" sz="2000" dirty="0" smtClean="0"/>
              <a:t>Les jeux vidéo amateurs</a:t>
            </a:r>
          </a:p>
          <a:p>
            <a:pPr lvl="1"/>
            <a:r>
              <a:rPr lang="fr-BE" sz="2000" dirty="0" smtClean="0"/>
              <a:t>Les détournements de jeux vidéo</a:t>
            </a:r>
          </a:p>
          <a:p>
            <a:pPr lvl="1"/>
            <a:r>
              <a:rPr lang="fr-BE" sz="2000" dirty="0" smtClean="0"/>
              <a:t>L’avatar</a:t>
            </a:r>
          </a:p>
          <a:p>
            <a:pPr lvl="1"/>
            <a:r>
              <a:rPr lang="fr-BE" sz="2000" dirty="0" smtClean="0"/>
              <a:t>Les rapports </a:t>
            </a:r>
            <a:r>
              <a:rPr lang="fr-BE" sz="2000" dirty="0" err="1" smtClean="0"/>
              <a:t>intermédiatiques</a:t>
            </a:r>
            <a:r>
              <a:rPr lang="fr-BE" sz="2000" dirty="0" smtClean="0"/>
              <a:t> (littérature)</a:t>
            </a:r>
          </a:p>
          <a:p>
            <a:pPr lvl="1"/>
            <a:r>
              <a:rPr lang="fr-BE" sz="2000" dirty="0" smtClean="0"/>
              <a:t>La presse de jeu vidéo</a:t>
            </a:r>
          </a:p>
          <a:p>
            <a:pPr lvl="1"/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6421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ny\Desktop\N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846" y="584684"/>
            <a:ext cx="8994307" cy="56886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Objets originaux liés au jeu vidéo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Comment les jeux racontent des histoires</a:t>
            </a:r>
          </a:p>
          <a:p>
            <a:r>
              <a:rPr lang="fr-BE" dirty="0" smtClean="0"/>
              <a:t>Les jeux vidéo amateurs</a:t>
            </a:r>
          </a:p>
          <a:p>
            <a:r>
              <a:rPr lang="fr-BE" dirty="0" smtClean="0"/>
              <a:t>Les détournements de jeux vidéo</a:t>
            </a:r>
          </a:p>
          <a:p>
            <a:r>
              <a:rPr lang="fr-BE" dirty="0" smtClean="0"/>
              <a:t>L’avatar</a:t>
            </a:r>
          </a:p>
          <a:p>
            <a:r>
              <a:rPr lang="fr-BE" dirty="0" smtClean="0"/>
              <a:t>Les rapports </a:t>
            </a:r>
            <a:r>
              <a:rPr lang="fr-BE" dirty="0" err="1" smtClean="0"/>
              <a:t>intermédiatiques</a:t>
            </a:r>
            <a:r>
              <a:rPr lang="fr-BE" dirty="0" smtClean="0"/>
              <a:t> (littérature)</a:t>
            </a:r>
          </a:p>
          <a:p>
            <a:r>
              <a:rPr lang="fr-BE" dirty="0" smtClean="0"/>
              <a:t>La presse de jeu vidéo</a:t>
            </a:r>
          </a:p>
          <a:p>
            <a:r>
              <a:rPr lang="fr-BE" dirty="0" smtClean="0"/>
              <a:t>Histoire du jeu vidéo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476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pour manet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pour manette</Template>
  <TotalTime>908</TotalTime>
  <Words>251</Words>
  <Application>Microsoft Office PowerPoint</Application>
  <PresentationFormat>Affichage à l'écran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theme pour manette</vt:lpstr>
      <vt:lpstr>Les jeux vidéo à l’université</vt:lpstr>
      <vt:lpstr>Présence médiatique du jeu vidéo</vt:lpstr>
      <vt:lpstr>Présence médiatique du jeu vidéo</vt:lpstr>
      <vt:lpstr>Le jeu est en fait un medium riche  et mal connu</vt:lpstr>
      <vt:lpstr> Jeu vidéo : objet culturel</vt:lpstr>
      <vt:lpstr>Cycles de conférence</vt:lpstr>
      <vt:lpstr>Présentation PowerPoint</vt:lpstr>
      <vt:lpstr>Liège Game Lab</vt:lpstr>
      <vt:lpstr>Objets originaux liés au jeu vidéo</vt:lpstr>
      <vt:lpstr>Liège Game Lab</vt:lpstr>
      <vt:lpstr>Thema ULg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et analyse des pratiques du jeu vidéo</dc:title>
  <dc:creator>ULg</dc:creator>
  <cp:lastModifiedBy>BO.Dozo</cp:lastModifiedBy>
  <cp:revision>76</cp:revision>
  <dcterms:created xsi:type="dcterms:W3CDTF">2015-01-31T15:55:49Z</dcterms:created>
  <dcterms:modified xsi:type="dcterms:W3CDTF">2016-06-26T20:44:17Z</dcterms:modified>
</cp:coreProperties>
</file>